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7"/>
  </p:notes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99" r:id="rId26"/>
  </p:sldIdLst>
  <p:sldSz cx="12192000" cy="6858000"/>
  <p:notesSz cx="6858000" cy="9144000"/>
  <p:embeddedFontLs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Odibee Sans" panose="020B0604020202020204" charset="0"/>
      <p:regular r:id="rId32"/>
    </p:embeddedFont>
    <p:embeddedFont>
      <p:font typeface="Open Sans" panose="020B0606030504020204" pitchFamily="34" charset="0"/>
      <p:regular r:id="rId33"/>
      <p:bold r:id="rId34"/>
      <p:italic r:id="rId35"/>
      <p:boldItalic r:id="rId36"/>
    </p:embeddedFont>
    <p:embeddedFont>
      <p:font typeface="Poppins" panose="00000500000000000000" pitchFamily="2" charset="0"/>
      <p:regular r:id="rId37"/>
      <p:bold r:id="rId38"/>
      <p:italic r:id="rId39"/>
      <p:boldItalic r:id="rId40"/>
    </p:embeddedFont>
    <p:embeddedFont>
      <p:font typeface="Poppins Medium" panose="00000600000000000000" pitchFamily="2" charset="0"/>
      <p:regular r:id="rId41"/>
      <p:italic r:id="rId42"/>
    </p:embeddedFont>
    <p:embeddedFont>
      <p:font typeface="Poppins SemiBold" panose="00000700000000000000" pitchFamily="2" charset="0"/>
      <p:bold r:id="rId43"/>
      <p:boldItalic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1DA7"/>
    <a:srgbClr val="0759FF"/>
    <a:srgbClr val="FFBD6A"/>
    <a:srgbClr val="0779E4"/>
    <a:srgbClr val="FE3463"/>
    <a:srgbClr val="B6B6B6"/>
    <a:srgbClr val="00D0FF"/>
    <a:srgbClr val="FFF2E1"/>
    <a:srgbClr val="45B02E"/>
    <a:srgbClr val="FF65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091" autoAdjust="0"/>
    <p:restoredTop sz="96229" autoAdjust="0"/>
  </p:normalViewPr>
  <p:slideViewPr>
    <p:cSldViewPr snapToGrid="0" showGuides="1">
      <p:cViewPr varScale="1">
        <p:scale>
          <a:sx n="127" d="100"/>
          <a:sy n="127" d="100"/>
        </p:scale>
        <p:origin x="2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2.fntdata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4" Type="http://schemas.openxmlformats.org/officeDocument/2006/relationships/font" Target="fonts/font1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1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7037A2-2080-4238-B543-EA7CB0A8524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935F0-9C42-4BC2-89E8-71D9E455E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371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8C0FE-8358-2643-A9DD-AE1FCA687878}" type="slidenum">
              <a:rPr lang="en-ID"/>
              <a:t>3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450196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887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E3BDB1E-6AFF-4CE5-B9BB-B037137970C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47096" y="1776198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63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D54C876-A802-4F21-8068-A79DEB9CD2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38950" y="2146300"/>
            <a:ext cx="4152900" cy="2895600"/>
          </a:xfrm>
          <a:custGeom>
            <a:avLst/>
            <a:gdLst>
              <a:gd name="connsiteX0" fmla="*/ 0 w 4152900"/>
              <a:gd name="connsiteY0" fmla="*/ 0 h 2895600"/>
              <a:gd name="connsiteX1" fmla="*/ 4152900 w 4152900"/>
              <a:gd name="connsiteY1" fmla="*/ 0 h 2895600"/>
              <a:gd name="connsiteX2" fmla="*/ 4152900 w 4152900"/>
              <a:gd name="connsiteY2" fmla="*/ 2895600 h 2895600"/>
              <a:gd name="connsiteX3" fmla="*/ 0 w 4152900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52900" h="2895600">
                <a:moveTo>
                  <a:pt x="0" y="0"/>
                </a:moveTo>
                <a:lnTo>
                  <a:pt x="4152900" y="0"/>
                </a:lnTo>
                <a:lnTo>
                  <a:pt x="4152900" y="2895600"/>
                </a:lnTo>
                <a:lnTo>
                  <a:pt x="0" y="28956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043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D54C876-A802-4F21-8068-A79DEB9CD2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4152900"/>
              <a:gd name="connsiteY0" fmla="*/ 0 h 2895600"/>
              <a:gd name="connsiteX1" fmla="*/ 4152900 w 4152900"/>
              <a:gd name="connsiteY1" fmla="*/ 0 h 2895600"/>
              <a:gd name="connsiteX2" fmla="*/ 4152900 w 4152900"/>
              <a:gd name="connsiteY2" fmla="*/ 2895600 h 2895600"/>
              <a:gd name="connsiteX3" fmla="*/ 0 w 4152900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52900" h="2895600">
                <a:moveTo>
                  <a:pt x="0" y="0"/>
                </a:moveTo>
                <a:lnTo>
                  <a:pt x="4152900" y="0"/>
                </a:lnTo>
                <a:lnTo>
                  <a:pt x="4152900" y="2895600"/>
                </a:lnTo>
                <a:lnTo>
                  <a:pt x="0" y="28956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692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8891377-7CC6-4863-82BA-28C1582A86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220219" y="1852587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7A5FAA3-14D5-48BB-87E5-2AC055B2DB2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343598" y="1852587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8DA8F48-EDBB-4027-B53C-314DC32C4F1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96840" y="1852587"/>
            <a:ext cx="3756174" cy="3756174"/>
          </a:xfrm>
          <a:custGeom>
            <a:avLst/>
            <a:gdLst>
              <a:gd name="connsiteX0" fmla="*/ 1878087 w 3756174"/>
              <a:gd name="connsiteY0" fmla="*/ 0 h 3756174"/>
              <a:gd name="connsiteX1" fmla="*/ 3756174 w 3756174"/>
              <a:gd name="connsiteY1" fmla="*/ 1878087 h 3756174"/>
              <a:gd name="connsiteX2" fmla="*/ 1878087 w 3756174"/>
              <a:gd name="connsiteY2" fmla="*/ 3756174 h 3756174"/>
              <a:gd name="connsiteX3" fmla="*/ 0 w 3756174"/>
              <a:gd name="connsiteY3" fmla="*/ 1878087 h 3756174"/>
              <a:gd name="connsiteX4" fmla="*/ 1878087 w 3756174"/>
              <a:gd name="connsiteY4" fmla="*/ 0 h 375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6174" h="3756174">
                <a:moveTo>
                  <a:pt x="1878087" y="0"/>
                </a:moveTo>
                <a:cubicBezTo>
                  <a:pt x="2915326" y="0"/>
                  <a:pt x="3756174" y="840848"/>
                  <a:pt x="3756174" y="1878087"/>
                </a:cubicBezTo>
                <a:cubicBezTo>
                  <a:pt x="3756174" y="2915326"/>
                  <a:pt x="2915326" y="3756174"/>
                  <a:pt x="1878087" y="3756174"/>
                </a:cubicBezTo>
                <a:cubicBezTo>
                  <a:pt x="840848" y="3756174"/>
                  <a:pt x="0" y="2915326"/>
                  <a:pt x="0" y="1878087"/>
                </a:cubicBezTo>
                <a:cubicBezTo>
                  <a:pt x="0" y="840848"/>
                  <a:pt x="840848" y="0"/>
                  <a:pt x="187808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731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C6A7255-4F0D-4145-94C3-8CBD2CAFFE1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777500" y="2399488"/>
            <a:ext cx="669600" cy="669600"/>
          </a:xfrm>
          <a:custGeom>
            <a:avLst/>
            <a:gdLst>
              <a:gd name="connsiteX0" fmla="*/ 334800 w 669600"/>
              <a:gd name="connsiteY0" fmla="*/ 0 h 669600"/>
              <a:gd name="connsiteX1" fmla="*/ 669600 w 669600"/>
              <a:gd name="connsiteY1" fmla="*/ 334800 h 669600"/>
              <a:gd name="connsiteX2" fmla="*/ 334800 w 669600"/>
              <a:gd name="connsiteY2" fmla="*/ 669600 h 669600"/>
              <a:gd name="connsiteX3" fmla="*/ 0 w 669600"/>
              <a:gd name="connsiteY3" fmla="*/ 334800 h 669600"/>
              <a:gd name="connsiteX4" fmla="*/ 334800 w 669600"/>
              <a:gd name="connsiteY4" fmla="*/ 0 h 66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600" h="669600">
                <a:moveTo>
                  <a:pt x="334800" y="0"/>
                </a:moveTo>
                <a:cubicBezTo>
                  <a:pt x="519705" y="0"/>
                  <a:pt x="669600" y="149895"/>
                  <a:pt x="669600" y="334800"/>
                </a:cubicBezTo>
                <a:cubicBezTo>
                  <a:pt x="669600" y="519705"/>
                  <a:pt x="519705" y="669600"/>
                  <a:pt x="334800" y="669600"/>
                </a:cubicBezTo>
                <a:cubicBezTo>
                  <a:pt x="149895" y="669600"/>
                  <a:pt x="0" y="519705"/>
                  <a:pt x="0" y="334800"/>
                </a:cubicBezTo>
                <a:cubicBezTo>
                  <a:pt x="0" y="149895"/>
                  <a:pt x="149895" y="0"/>
                  <a:pt x="33480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CACD10-4C92-4844-A80F-4199C1EA766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508675" y="2401405"/>
            <a:ext cx="669600" cy="669600"/>
          </a:xfrm>
          <a:custGeom>
            <a:avLst/>
            <a:gdLst>
              <a:gd name="connsiteX0" fmla="*/ 334800 w 669600"/>
              <a:gd name="connsiteY0" fmla="*/ 0 h 669600"/>
              <a:gd name="connsiteX1" fmla="*/ 669600 w 669600"/>
              <a:gd name="connsiteY1" fmla="*/ 334800 h 669600"/>
              <a:gd name="connsiteX2" fmla="*/ 334800 w 669600"/>
              <a:gd name="connsiteY2" fmla="*/ 669600 h 669600"/>
              <a:gd name="connsiteX3" fmla="*/ 0 w 669600"/>
              <a:gd name="connsiteY3" fmla="*/ 334800 h 669600"/>
              <a:gd name="connsiteX4" fmla="*/ 334800 w 669600"/>
              <a:gd name="connsiteY4" fmla="*/ 0 h 66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600" h="669600">
                <a:moveTo>
                  <a:pt x="334800" y="0"/>
                </a:moveTo>
                <a:cubicBezTo>
                  <a:pt x="519705" y="0"/>
                  <a:pt x="669600" y="149895"/>
                  <a:pt x="669600" y="334800"/>
                </a:cubicBezTo>
                <a:cubicBezTo>
                  <a:pt x="669600" y="519705"/>
                  <a:pt x="519705" y="669600"/>
                  <a:pt x="334800" y="669600"/>
                </a:cubicBezTo>
                <a:cubicBezTo>
                  <a:pt x="149895" y="669600"/>
                  <a:pt x="0" y="519705"/>
                  <a:pt x="0" y="334800"/>
                </a:cubicBezTo>
                <a:cubicBezTo>
                  <a:pt x="0" y="149895"/>
                  <a:pt x="149895" y="0"/>
                  <a:pt x="33480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0201409-272C-497D-844E-ABBF1781E35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46325" y="2397571"/>
            <a:ext cx="669600" cy="669600"/>
          </a:xfrm>
          <a:custGeom>
            <a:avLst/>
            <a:gdLst>
              <a:gd name="connsiteX0" fmla="*/ 334800 w 669600"/>
              <a:gd name="connsiteY0" fmla="*/ 0 h 669600"/>
              <a:gd name="connsiteX1" fmla="*/ 669600 w 669600"/>
              <a:gd name="connsiteY1" fmla="*/ 334800 h 669600"/>
              <a:gd name="connsiteX2" fmla="*/ 334800 w 669600"/>
              <a:gd name="connsiteY2" fmla="*/ 669600 h 669600"/>
              <a:gd name="connsiteX3" fmla="*/ 0 w 669600"/>
              <a:gd name="connsiteY3" fmla="*/ 334800 h 669600"/>
              <a:gd name="connsiteX4" fmla="*/ 334800 w 669600"/>
              <a:gd name="connsiteY4" fmla="*/ 0 h 66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600" h="669600">
                <a:moveTo>
                  <a:pt x="334800" y="0"/>
                </a:moveTo>
                <a:cubicBezTo>
                  <a:pt x="519705" y="0"/>
                  <a:pt x="669600" y="149895"/>
                  <a:pt x="669600" y="334800"/>
                </a:cubicBezTo>
                <a:cubicBezTo>
                  <a:pt x="669600" y="519705"/>
                  <a:pt x="519705" y="669600"/>
                  <a:pt x="334800" y="669600"/>
                </a:cubicBezTo>
                <a:cubicBezTo>
                  <a:pt x="149895" y="669600"/>
                  <a:pt x="0" y="519705"/>
                  <a:pt x="0" y="334800"/>
                </a:cubicBezTo>
                <a:cubicBezTo>
                  <a:pt x="0" y="149895"/>
                  <a:pt x="149895" y="0"/>
                  <a:pt x="33480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187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9BB9371-57EE-486D-8764-7F470EEBFDA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7206" y="1485900"/>
            <a:ext cx="5356485" cy="1943100"/>
          </a:xfrm>
          <a:custGeom>
            <a:avLst/>
            <a:gdLst>
              <a:gd name="connsiteX0" fmla="*/ 76897 w 5356485"/>
              <a:gd name="connsiteY0" fmla="*/ 0 h 1943100"/>
              <a:gd name="connsiteX1" fmla="*/ 5279588 w 5356485"/>
              <a:gd name="connsiteY1" fmla="*/ 0 h 1943100"/>
              <a:gd name="connsiteX2" fmla="*/ 5356485 w 5356485"/>
              <a:gd name="connsiteY2" fmla="*/ 76897 h 1943100"/>
              <a:gd name="connsiteX3" fmla="*/ 5356485 w 5356485"/>
              <a:gd name="connsiteY3" fmla="*/ 1943100 h 1943100"/>
              <a:gd name="connsiteX4" fmla="*/ 0 w 5356485"/>
              <a:gd name="connsiteY4" fmla="*/ 1943100 h 1943100"/>
              <a:gd name="connsiteX5" fmla="*/ 0 w 5356485"/>
              <a:gd name="connsiteY5" fmla="*/ 76897 h 1943100"/>
              <a:gd name="connsiteX6" fmla="*/ 76897 w 5356485"/>
              <a:gd name="connsiteY6" fmla="*/ 0 h 194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56485" h="1943100">
                <a:moveTo>
                  <a:pt x="76897" y="0"/>
                </a:moveTo>
                <a:lnTo>
                  <a:pt x="5279588" y="0"/>
                </a:lnTo>
                <a:cubicBezTo>
                  <a:pt x="5322057" y="0"/>
                  <a:pt x="5356485" y="34428"/>
                  <a:pt x="5356485" y="76897"/>
                </a:cubicBezTo>
                <a:lnTo>
                  <a:pt x="5356485" y="1943100"/>
                </a:lnTo>
                <a:lnTo>
                  <a:pt x="0" y="1943100"/>
                </a:lnTo>
                <a:lnTo>
                  <a:pt x="0" y="76897"/>
                </a:lnTo>
                <a:cubicBezTo>
                  <a:pt x="0" y="34428"/>
                  <a:pt x="34428" y="0"/>
                  <a:pt x="768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EB96A87-B4ED-4401-8364-E6A315E92D1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37359" y="1485900"/>
            <a:ext cx="5356485" cy="1943100"/>
          </a:xfrm>
          <a:custGeom>
            <a:avLst/>
            <a:gdLst>
              <a:gd name="connsiteX0" fmla="*/ 76897 w 5356485"/>
              <a:gd name="connsiteY0" fmla="*/ 0 h 1943100"/>
              <a:gd name="connsiteX1" fmla="*/ 5279588 w 5356485"/>
              <a:gd name="connsiteY1" fmla="*/ 0 h 1943100"/>
              <a:gd name="connsiteX2" fmla="*/ 5356485 w 5356485"/>
              <a:gd name="connsiteY2" fmla="*/ 76897 h 1943100"/>
              <a:gd name="connsiteX3" fmla="*/ 5356485 w 5356485"/>
              <a:gd name="connsiteY3" fmla="*/ 1943100 h 1943100"/>
              <a:gd name="connsiteX4" fmla="*/ 0 w 5356485"/>
              <a:gd name="connsiteY4" fmla="*/ 1943100 h 1943100"/>
              <a:gd name="connsiteX5" fmla="*/ 0 w 5356485"/>
              <a:gd name="connsiteY5" fmla="*/ 76897 h 1943100"/>
              <a:gd name="connsiteX6" fmla="*/ 76897 w 5356485"/>
              <a:gd name="connsiteY6" fmla="*/ 0 h 194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56485" h="1943100">
                <a:moveTo>
                  <a:pt x="76897" y="0"/>
                </a:moveTo>
                <a:lnTo>
                  <a:pt x="5279588" y="0"/>
                </a:lnTo>
                <a:cubicBezTo>
                  <a:pt x="5322057" y="0"/>
                  <a:pt x="5356485" y="34428"/>
                  <a:pt x="5356485" y="76897"/>
                </a:cubicBezTo>
                <a:lnTo>
                  <a:pt x="5356485" y="1943100"/>
                </a:lnTo>
                <a:lnTo>
                  <a:pt x="0" y="1943100"/>
                </a:lnTo>
                <a:lnTo>
                  <a:pt x="0" y="76897"/>
                </a:lnTo>
                <a:cubicBezTo>
                  <a:pt x="0" y="34428"/>
                  <a:pt x="34428" y="0"/>
                  <a:pt x="768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76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6FB10B9-C62F-43F3-9589-3F399DA15D3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79096" y="0"/>
            <a:ext cx="3812904" cy="6858000"/>
          </a:xfrm>
          <a:custGeom>
            <a:avLst/>
            <a:gdLst>
              <a:gd name="connsiteX0" fmla="*/ 0 w 3812904"/>
              <a:gd name="connsiteY0" fmla="*/ 0 h 6858000"/>
              <a:gd name="connsiteX1" fmla="*/ 3812904 w 3812904"/>
              <a:gd name="connsiteY1" fmla="*/ 0 h 6858000"/>
              <a:gd name="connsiteX2" fmla="*/ 3812904 w 3812904"/>
              <a:gd name="connsiteY2" fmla="*/ 6858000 h 6858000"/>
              <a:gd name="connsiteX3" fmla="*/ 0 w 381290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2904" h="6858000">
                <a:moveTo>
                  <a:pt x="0" y="0"/>
                </a:moveTo>
                <a:lnTo>
                  <a:pt x="3812904" y="0"/>
                </a:lnTo>
                <a:lnTo>
                  <a:pt x="3812904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684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59ACD40-C500-4E5D-84CF-479B875482E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53149" y="1276349"/>
            <a:ext cx="4305300" cy="4305300"/>
          </a:xfrm>
          <a:custGeom>
            <a:avLst/>
            <a:gdLst>
              <a:gd name="connsiteX0" fmla="*/ 2152650 w 4305300"/>
              <a:gd name="connsiteY0" fmla="*/ 0 h 4305300"/>
              <a:gd name="connsiteX1" fmla="*/ 4305300 w 4305300"/>
              <a:gd name="connsiteY1" fmla="*/ 2152650 h 4305300"/>
              <a:gd name="connsiteX2" fmla="*/ 2152650 w 4305300"/>
              <a:gd name="connsiteY2" fmla="*/ 4305300 h 4305300"/>
              <a:gd name="connsiteX3" fmla="*/ 0 w 4305300"/>
              <a:gd name="connsiteY3" fmla="*/ 2152650 h 4305300"/>
              <a:gd name="connsiteX4" fmla="*/ 2152650 w 4305300"/>
              <a:gd name="connsiteY4" fmla="*/ 0 h 430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05300" h="4305300">
                <a:moveTo>
                  <a:pt x="2152650" y="0"/>
                </a:moveTo>
                <a:cubicBezTo>
                  <a:pt x="3341526" y="0"/>
                  <a:pt x="4305300" y="963774"/>
                  <a:pt x="4305300" y="2152650"/>
                </a:cubicBezTo>
                <a:cubicBezTo>
                  <a:pt x="4305300" y="3341526"/>
                  <a:pt x="3341526" y="4305300"/>
                  <a:pt x="2152650" y="4305300"/>
                </a:cubicBezTo>
                <a:cubicBezTo>
                  <a:pt x="963774" y="4305300"/>
                  <a:pt x="0" y="3341526"/>
                  <a:pt x="0" y="2152650"/>
                </a:cubicBezTo>
                <a:cubicBezTo>
                  <a:pt x="0" y="963774"/>
                  <a:pt x="963774" y="0"/>
                  <a:pt x="21526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708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C8AC6B5-92AE-4146-9844-C9CDDEF33D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53855" y="1412874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40CD70-D080-4456-9BFF-F4020AF9CAC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627498" y="3029887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B9E8A48-E9A1-438D-B415-AA2848CF1E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53855" y="3029887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1C725D-581D-41D9-9BD2-410277D0C48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27498" y="4646900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CEE4EB9-AB68-4886-8FC3-9C362572C5E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153855" y="4646900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47D148F-7DCF-4B9F-AD40-BCC4589E39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27498" y="1412874"/>
            <a:ext cx="2428545" cy="1522126"/>
          </a:xfrm>
          <a:custGeom>
            <a:avLst/>
            <a:gdLst>
              <a:gd name="connsiteX0" fmla="*/ 48114 w 2428545"/>
              <a:gd name="connsiteY0" fmla="*/ 0 h 1522126"/>
              <a:gd name="connsiteX1" fmla="*/ 2380431 w 2428545"/>
              <a:gd name="connsiteY1" fmla="*/ 0 h 1522126"/>
              <a:gd name="connsiteX2" fmla="*/ 2428545 w 2428545"/>
              <a:gd name="connsiteY2" fmla="*/ 48114 h 1522126"/>
              <a:gd name="connsiteX3" fmla="*/ 2428545 w 2428545"/>
              <a:gd name="connsiteY3" fmla="*/ 1474012 h 1522126"/>
              <a:gd name="connsiteX4" fmla="*/ 2380431 w 2428545"/>
              <a:gd name="connsiteY4" fmla="*/ 1522126 h 1522126"/>
              <a:gd name="connsiteX5" fmla="*/ 48114 w 2428545"/>
              <a:gd name="connsiteY5" fmla="*/ 1522126 h 1522126"/>
              <a:gd name="connsiteX6" fmla="*/ 0 w 2428545"/>
              <a:gd name="connsiteY6" fmla="*/ 1474012 h 1522126"/>
              <a:gd name="connsiteX7" fmla="*/ 0 w 2428545"/>
              <a:gd name="connsiteY7" fmla="*/ 48114 h 1522126"/>
              <a:gd name="connsiteX8" fmla="*/ 48114 w 2428545"/>
              <a:gd name="connsiteY8" fmla="*/ 0 h 152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8545" h="1522126">
                <a:moveTo>
                  <a:pt x="48114" y="0"/>
                </a:moveTo>
                <a:lnTo>
                  <a:pt x="2380431" y="0"/>
                </a:lnTo>
                <a:cubicBezTo>
                  <a:pt x="2407004" y="0"/>
                  <a:pt x="2428545" y="21541"/>
                  <a:pt x="2428545" y="48114"/>
                </a:cubicBezTo>
                <a:lnTo>
                  <a:pt x="2428545" y="1474012"/>
                </a:lnTo>
                <a:cubicBezTo>
                  <a:pt x="2428545" y="1500585"/>
                  <a:pt x="2407004" y="1522126"/>
                  <a:pt x="2380431" y="1522126"/>
                </a:cubicBezTo>
                <a:lnTo>
                  <a:pt x="48114" y="1522126"/>
                </a:lnTo>
                <a:cubicBezTo>
                  <a:pt x="21541" y="1522126"/>
                  <a:pt x="0" y="1500585"/>
                  <a:pt x="0" y="1474012"/>
                </a:cubicBezTo>
                <a:lnTo>
                  <a:pt x="0" y="48114"/>
                </a:lnTo>
                <a:cubicBezTo>
                  <a:pt x="0" y="21541"/>
                  <a:pt x="21541" y="0"/>
                  <a:pt x="4811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77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12">
            <a:extLst>
              <a:ext uri="{FF2B5EF4-FFF2-40B4-BE49-F238E27FC236}">
                <a16:creationId xmlns:a16="http://schemas.microsoft.com/office/drawing/2014/main" id="{71C3157B-5F3D-4FEE-8099-0A32007BF2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56DBB8D9-6718-48B9-A2ED-074DB631D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943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2">
            <a:extLst>
              <a:ext uri="{FF2B5EF4-FFF2-40B4-BE49-F238E27FC236}">
                <a16:creationId xmlns:a16="http://schemas.microsoft.com/office/drawing/2014/main" id="{1A305EB4-F946-7B42-ADBC-27D1B4025CA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2366945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/>
          </p:nvPr>
        </p:nvSpPr>
        <p:spPr>
          <a:xfrm>
            <a:off x="609600" y="1918385"/>
            <a:ext cx="1090960" cy="1006490"/>
          </a:xfrm>
          <a:custGeom>
            <a:avLst/>
            <a:gdLst>
              <a:gd name="connsiteX0" fmla="*/ 0 w 1090960"/>
              <a:gd name="connsiteY0" fmla="*/ 0 h 1006490"/>
              <a:gd name="connsiteX1" fmla="*/ 1090960 w 1090960"/>
              <a:gd name="connsiteY1" fmla="*/ 0 h 1006490"/>
              <a:gd name="connsiteX2" fmla="*/ 550484 w 1090960"/>
              <a:gd name="connsiteY2" fmla="*/ 1006490 h 1006490"/>
              <a:gd name="connsiteX3" fmla="*/ 0 w 1090960"/>
              <a:gd name="connsiteY3" fmla="*/ 1006490 h 1006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0960" h="1006490">
                <a:moveTo>
                  <a:pt x="0" y="0"/>
                </a:moveTo>
                <a:lnTo>
                  <a:pt x="1090960" y="0"/>
                </a:lnTo>
                <a:lnTo>
                  <a:pt x="550484" y="1006490"/>
                </a:lnTo>
                <a:lnTo>
                  <a:pt x="0" y="100649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1"/>
          </p:nvPr>
        </p:nvSpPr>
        <p:spPr>
          <a:xfrm>
            <a:off x="615304" y="3038421"/>
            <a:ext cx="1085256" cy="1007189"/>
          </a:xfrm>
          <a:custGeom>
            <a:avLst/>
            <a:gdLst>
              <a:gd name="connsiteX0" fmla="*/ 0 w 1085256"/>
              <a:gd name="connsiteY0" fmla="*/ 0 h 1007189"/>
              <a:gd name="connsiteX1" fmla="*/ 1085256 w 1085256"/>
              <a:gd name="connsiteY1" fmla="*/ 0 h 1007189"/>
              <a:gd name="connsiteX2" fmla="*/ 547606 w 1085256"/>
              <a:gd name="connsiteY2" fmla="*/ 1007189 h 1007189"/>
              <a:gd name="connsiteX3" fmla="*/ 0 w 1085256"/>
              <a:gd name="connsiteY3" fmla="*/ 1007189 h 1007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5256" h="1007189">
                <a:moveTo>
                  <a:pt x="0" y="0"/>
                </a:moveTo>
                <a:lnTo>
                  <a:pt x="1085256" y="0"/>
                </a:lnTo>
                <a:lnTo>
                  <a:pt x="547606" y="1007189"/>
                </a:lnTo>
                <a:lnTo>
                  <a:pt x="0" y="100718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4" name="Picture Placeholder 33"/>
          <p:cNvSpPr>
            <a:spLocks noGrp="1"/>
          </p:cNvSpPr>
          <p:nvPr>
            <p:ph type="pic" sz="quarter" idx="12"/>
          </p:nvPr>
        </p:nvSpPr>
        <p:spPr>
          <a:xfrm>
            <a:off x="616712" y="4148091"/>
            <a:ext cx="1083848" cy="1024669"/>
          </a:xfrm>
          <a:custGeom>
            <a:avLst/>
            <a:gdLst>
              <a:gd name="connsiteX0" fmla="*/ 0 w 1083848"/>
              <a:gd name="connsiteY0" fmla="*/ 0 h 1024669"/>
              <a:gd name="connsiteX1" fmla="*/ 1083848 w 1083848"/>
              <a:gd name="connsiteY1" fmla="*/ 0 h 1024669"/>
              <a:gd name="connsiteX2" fmla="*/ 546896 w 1083848"/>
              <a:gd name="connsiteY2" fmla="*/ 1024669 h 1024669"/>
              <a:gd name="connsiteX3" fmla="*/ 0 w 1083848"/>
              <a:gd name="connsiteY3" fmla="*/ 1024669 h 10246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848" h="1024669">
                <a:moveTo>
                  <a:pt x="0" y="0"/>
                </a:moveTo>
                <a:lnTo>
                  <a:pt x="1083848" y="0"/>
                </a:lnTo>
                <a:lnTo>
                  <a:pt x="546896" y="1024669"/>
                </a:lnTo>
                <a:lnTo>
                  <a:pt x="0" y="102466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7" name="Picture Placeholder 36"/>
          <p:cNvSpPr>
            <a:spLocks noGrp="1"/>
          </p:cNvSpPr>
          <p:nvPr>
            <p:ph type="pic" sz="quarter" idx="13"/>
          </p:nvPr>
        </p:nvSpPr>
        <p:spPr>
          <a:xfrm>
            <a:off x="614687" y="5307754"/>
            <a:ext cx="1085873" cy="1008344"/>
          </a:xfrm>
          <a:custGeom>
            <a:avLst/>
            <a:gdLst>
              <a:gd name="connsiteX0" fmla="*/ 0 w 1085873"/>
              <a:gd name="connsiteY0" fmla="*/ 0 h 1008344"/>
              <a:gd name="connsiteX1" fmla="*/ 1085873 w 1085873"/>
              <a:gd name="connsiteY1" fmla="*/ 0 h 1008344"/>
              <a:gd name="connsiteX2" fmla="*/ 547918 w 1085873"/>
              <a:gd name="connsiteY2" fmla="*/ 1008344 h 1008344"/>
              <a:gd name="connsiteX3" fmla="*/ 0 w 1085873"/>
              <a:gd name="connsiteY3" fmla="*/ 1008344 h 100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5873" h="1008344">
                <a:moveTo>
                  <a:pt x="0" y="0"/>
                </a:moveTo>
                <a:lnTo>
                  <a:pt x="1085873" y="0"/>
                </a:lnTo>
                <a:lnTo>
                  <a:pt x="547918" y="1008344"/>
                </a:lnTo>
                <a:lnTo>
                  <a:pt x="0" y="100834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999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28B528D-9D4C-2743-BC44-64BC91903D7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5575"/>
            <a:ext cx="4928563" cy="6852425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37881467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1347BE1-ECA0-7046-8D3C-DF5AFC1C093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427303" y="-1"/>
            <a:ext cx="4453367" cy="6858000"/>
          </a:xfrm>
          <a:custGeom>
            <a:avLst/>
            <a:gdLst>
              <a:gd name="connsiteX0" fmla="*/ 4621755 w 8904995"/>
              <a:gd name="connsiteY0" fmla="*/ 2382253 h 13716000"/>
              <a:gd name="connsiteX1" fmla="*/ 8904995 w 8904995"/>
              <a:gd name="connsiteY1" fmla="*/ 2382253 h 13716000"/>
              <a:gd name="connsiteX2" fmla="*/ 8904995 w 8904995"/>
              <a:gd name="connsiteY2" fmla="*/ 13716000 h 13716000"/>
              <a:gd name="connsiteX3" fmla="*/ 4621755 w 8904995"/>
              <a:gd name="connsiteY3" fmla="*/ 13716000 h 13716000"/>
              <a:gd name="connsiteX4" fmla="*/ 0 w 8904995"/>
              <a:gd name="connsiteY4" fmla="*/ 0 h 13716000"/>
              <a:gd name="connsiteX5" fmla="*/ 4283241 w 8904995"/>
              <a:gd name="connsiteY5" fmla="*/ 0 h 13716000"/>
              <a:gd name="connsiteX6" fmla="*/ 4283241 w 8904995"/>
              <a:gd name="connsiteY6" fmla="*/ 11333747 h 13716000"/>
              <a:gd name="connsiteX7" fmla="*/ 0 w 8904995"/>
              <a:gd name="connsiteY7" fmla="*/ 11333747 h 1371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04995" h="13716000">
                <a:moveTo>
                  <a:pt x="4621755" y="2382253"/>
                </a:moveTo>
                <a:lnTo>
                  <a:pt x="8904995" y="2382253"/>
                </a:lnTo>
                <a:lnTo>
                  <a:pt x="8904995" y="13716000"/>
                </a:lnTo>
                <a:lnTo>
                  <a:pt x="4621755" y="13716000"/>
                </a:lnTo>
                <a:close/>
                <a:moveTo>
                  <a:pt x="0" y="0"/>
                </a:moveTo>
                <a:lnTo>
                  <a:pt x="4283241" y="0"/>
                </a:lnTo>
                <a:lnTo>
                  <a:pt x="4283241" y="11333747"/>
                </a:lnTo>
                <a:lnTo>
                  <a:pt x="0" y="11333747"/>
                </a:ln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3602542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296C19-D38D-9D48-9E0A-B99BA3E083D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25765" y="457200"/>
            <a:ext cx="5470235" cy="6177449"/>
          </a:xfrm>
          <a:custGeom>
            <a:avLst/>
            <a:gdLst>
              <a:gd name="connsiteX0" fmla="*/ 5197641 w 10395283"/>
              <a:gd name="connsiteY0" fmla="*/ 2245163 h 11609624"/>
              <a:gd name="connsiteX1" fmla="*/ 8855240 w 10395283"/>
              <a:gd name="connsiteY1" fmla="*/ 9364460 h 11609624"/>
              <a:gd name="connsiteX2" fmla="*/ 1540041 w 10395283"/>
              <a:gd name="connsiteY2" fmla="*/ 9364460 h 11609624"/>
              <a:gd name="connsiteX3" fmla="*/ 745966 w 10395283"/>
              <a:gd name="connsiteY3" fmla="*/ 745966 h 11609624"/>
              <a:gd name="connsiteX4" fmla="*/ 745966 w 10395283"/>
              <a:gd name="connsiteY4" fmla="*/ 10863658 h 11609624"/>
              <a:gd name="connsiteX5" fmla="*/ 9649317 w 10395283"/>
              <a:gd name="connsiteY5" fmla="*/ 10863658 h 11609624"/>
              <a:gd name="connsiteX6" fmla="*/ 9649317 w 10395283"/>
              <a:gd name="connsiteY6" fmla="*/ 745966 h 11609624"/>
              <a:gd name="connsiteX7" fmla="*/ 0 w 10395283"/>
              <a:gd name="connsiteY7" fmla="*/ 0 h 11609624"/>
              <a:gd name="connsiteX8" fmla="*/ 10395283 w 10395283"/>
              <a:gd name="connsiteY8" fmla="*/ 0 h 11609624"/>
              <a:gd name="connsiteX9" fmla="*/ 10395283 w 10395283"/>
              <a:gd name="connsiteY9" fmla="*/ 11609624 h 11609624"/>
              <a:gd name="connsiteX10" fmla="*/ 0 w 10395283"/>
              <a:gd name="connsiteY10" fmla="*/ 11609624 h 11609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395283" h="11609624">
                <a:moveTo>
                  <a:pt x="5197641" y="2245163"/>
                </a:moveTo>
                <a:lnTo>
                  <a:pt x="8855240" y="9364460"/>
                </a:lnTo>
                <a:lnTo>
                  <a:pt x="1540041" y="9364460"/>
                </a:lnTo>
                <a:close/>
                <a:moveTo>
                  <a:pt x="745966" y="745966"/>
                </a:moveTo>
                <a:lnTo>
                  <a:pt x="745966" y="10863658"/>
                </a:lnTo>
                <a:lnTo>
                  <a:pt x="9649317" y="10863658"/>
                </a:lnTo>
                <a:lnTo>
                  <a:pt x="9649317" y="745966"/>
                </a:lnTo>
                <a:close/>
                <a:moveTo>
                  <a:pt x="0" y="0"/>
                </a:moveTo>
                <a:lnTo>
                  <a:pt x="10395283" y="0"/>
                </a:lnTo>
                <a:lnTo>
                  <a:pt x="10395283" y="11609624"/>
                </a:lnTo>
                <a:lnTo>
                  <a:pt x="0" y="11609624"/>
                </a:ln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36002189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D3282DD-1399-D34E-9A7E-89E40CDD3EA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90EE53BB-0E83-284D-A6C7-BB55F4951A3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BBCD3A6-01FE-FA45-9076-7A4AB6BC2B8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9600" y="955897"/>
            <a:ext cx="5486400" cy="5521104"/>
          </a:xfrm>
          <a:prstGeom prst="ellipse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8411146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28B528D-9D4C-2743-BC44-64BC91903D7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3633537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615723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28B528D-9D4C-2743-BC44-64BC91903D7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9600" y="0"/>
            <a:ext cx="4298639" cy="6858000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8550497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28B528D-9D4C-2743-BC44-64BC91903D7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4063394" cy="3429000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04CA11BD-3116-E44F-B325-1CFE347139A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065418" y="3429000"/>
            <a:ext cx="4063190" cy="3429000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5004F6D2-DFCF-B047-AFEC-83403724F79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129418" y="0"/>
            <a:ext cx="4063190" cy="3429000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16488265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28B528D-9D4C-2743-BC44-64BC91903D7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84605" y="0"/>
            <a:ext cx="9707395" cy="5516880"/>
          </a:xfrm>
          <a:prstGeom prst="rect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33179502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DE8B148B-665B-9F46-87FB-5CF7F6999BA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67180" y="1016000"/>
            <a:ext cx="1709701" cy="1720517"/>
          </a:xfrm>
          <a:prstGeom prst="ellipse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517C2567-D63D-6C43-8B57-010A880D360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9331256" y="1016000"/>
            <a:ext cx="1709701" cy="1720517"/>
          </a:xfrm>
          <a:prstGeom prst="ellipse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AAFAC79A-2125-C548-A5C7-46EFAA452C7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67180" y="3999831"/>
            <a:ext cx="1709701" cy="1720517"/>
          </a:xfrm>
          <a:prstGeom prst="ellipse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583372E3-6E12-B044-AEE8-1CCD3A4BA78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331256" y="3999831"/>
            <a:ext cx="1709701" cy="1720517"/>
          </a:xfrm>
          <a:prstGeom prst="ellipse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39876923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1347BE1-ECA0-7046-8D3C-DF5AFC1C093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-1"/>
            <a:ext cx="4453367" cy="6858000"/>
          </a:xfrm>
          <a:prstGeom prst="parallelogram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18548328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1347BE1-ECA0-7046-8D3C-DF5AFC1C093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738633" y="-1"/>
            <a:ext cx="4453367" cy="6858000"/>
          </a:xfrm>
          <a:prstGeom prst="parallelogram">
            <a:avLst/>
          </a:pr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33822547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Media Placeholder 6"/>
          <p:cNvSpPr>
            <a:spLocks noGrp="1"/>
          </p:cNvSpPr>
          <p:nvPr>
            <p:ph type="media" sz="quarter" idx="11"/>
          </p:nvPr>
        </p:nvSpPr>
        <p:spPr>
          <a:xfrm>
            <a:off x="1034657" y="1727200"/>
            <a:ext cx="10122686" cy="4413250"/>
          </a:xfrm>
          <a:custGeom>
            <a:avLst/>
            <a:gdLst>
              <a:gd name="connsiteX0" fmla="*/ 303764 w 10122686"/>
              <a:gd name="connsiteY0" fmla="*/ 0 h 4413250"/>
              <a:gd name="connsiteX1" fmla="*/ 9818922 w 10122686"/>
              <a:gd name="connsiteY1" fmla="*/ 0 h 4413250"/>
              <a:gd name="connsiteX2" fmla="*/ 10122686 w 10122686"/>
              <a:gd name="connsiteY2" fmla="*/ 303764 h 4413250"/>
              <a:gd name="connsiteX3" fmla="*/ 10122686 w 10122686"/>
              <a:gd name="connsiteY3" fmla="*/ 4109486 h 4413250"/>
              <a:gd name="connsiteX4" fmla="*/ 9818922 w 10122686"/>
              <a:gd name="connsiteY4" fmla="*/ 4413250 h 4413250"/>
              <a:gd name="connsiteX5" fmla="*/ 303764 w 10122686"/>
              <a:gd name="connsiteY5" fmla="*/ 4413250 h 4413250"/>
              <a:gd name="connsiteX6" fmla="*/ 0 w 10122686"/>
              <a:gd name="connsiteY6" fmla="*/ 4109486 h 4413250"/>
              <a:gd name="connsiteX7" fmla="*/ 0 w 10122686"/>
              <a:gd name="connsiteY7" fmla="*/ 303764 h 4413250"/>
              <a:gd name="connsiteX8" fmla="*/ 303764 w 10122686"/>
              <a:gd name="connsiteY8" fmla="*/ 0 h 4413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122686" h="4413250">
                <a:moveTo>
                  <a:pt x="303764" y="0"/>
                </a:moveTo>
                <a:lnTo>
                  <a:pt x="9818922" y="0"/>
                </a:lnTo>
                <a:cubicBezTo>
                  <a:pt x="9986686" y="0"/>
                  <a:pt x="10122686" y="136000"/>
                  <a:pt x="10122686" y="303764"/>
                </a:cubicBezTo>
                <a:lnTo>
                  <a:pt x="10122686" y="4109486"/>
                </a:lnTo>
                <a:cubicBezTo>
                  <a:pt x="10122686" y="4277250"/>
                  <a:pt x="9986686" y="4413250"/>
                  <a:pt x="9818922" y="4413250"/>
                </a:cubicBezTo>
                <a:lnTo>
                  <a:pt x="303764" y="4413250"/>
                </a:lnTo>
                <a:cubicBezTo>
                  <a:pt x="136000" y="4413250"/>
                  <a:pt x="0" y="4277250"/>
                  <a:pt x="0" y="4109486"/>
                </a:cubicBezTo>
                <a:lnTo>
                  <a:pt x="0" y="303764"/>
                </a:lnTo>
                <a:cubicBezTo>
                  <a:pt x="0" y="136000"/>
                  <a:pt x="136000" y="0"/>
                  <a:pt x="30376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079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2">
            <a:extLst>
              <a:ext uri="{FF2B5EF4-FFF2-40B4-BE49-F238E27FC236}">
                <a16:creationId xmlns:a16="http://schemas.microsoft.com/office/drawing/2014/main" id="{1A305EB4-F946-7B42-ADBC-27D1B4025CA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4C7B05-4FC9-6745-AB02-4D887409060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05329" y="4091178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A6AF383-EB46-ED44-9844-8EE1E6162E4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05329" y="4805273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74BDB39-1AE8-D24C-93C0-44BA00AB303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005329" y="5519368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A12CF07-A661-B749-B121-8F99057FF92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05329" y="3377083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FF9E081-743B-0A49-8606-8503093EB46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14776" y="4091178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56F4F85-D086-8F41-9A54-6910251590F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214776" y="4805273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66C1C80-B29F-E54D-B3AB-A99AC6C28C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14776" y="5519368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B667EFA-B74D-234B-9741-3A301EC0132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214776" y="3377083"/>
            <a:ext cx="438022" cy="437936"/>
          </a:xfrm>
          <a:custGeom>
            <a:avLst/>
            <a:gdLst>
              <a:gd name="connsiteX0" fmla="*/ 437936 w 875872"/>
              <a:gd name="connsiteY0" fmla="*/ 0 h 875872"/>
              <a:gd name="connsiteX1" fmla="*/ 875872 w 875872"/>
              <a:gd name="connsiteY1" fmla="*/ 437936 h 875872"/>
              <a:gd name="connsiteX2" fmla="*/ 437936 w 875872"/>
              <a:gd name="connsiteY2" fmla="*/ 875872 h 875872"/>
              <a:gd name="connsiteX3" fmla="*/ 0 w 875872"/>
              <a:gd name="connsiteY3" fmla="*/ 437936 h 875872"/>
              <a:gd name="connsiteX4" fmla="*/ 437936 w 875872"/>
              <a:gd name="connsiteY4" fmla="*/ 0 h 87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5872" h="875872">
                <a:moveTo>
                  <a:pt x="437936" y="0"/>
                </a:moveTo>
                <a:cubicBezTo>
                  <a:pt x="679801" y="0"/>
                  <a:pt x="875872" y="196071"/>
                  <a:pt x="875872" y="437936"/>
                </a:cubicBezTo>
                <a:cubicBezTo>
                  <a:pt x="875872" y="679801"/>
                  <a:pt x="679801" y="875872"/>
                  <a:pt x="437936" y="875872"/>
                </a:cubicBezTo>
                <a:cubicBezTo>
                  <a:pt x="196071" y="875872"/>
                  <a:pt x="0" y="679801"/>
                  <a:pt x="0" y="437936"/>
                </a:cubicBezTo>
                <a:cubicBezTo>
                  <a:pt x="0" y="196071"/>
                  <a:pt x="196071" y="0"/>
                  <a:pt x="437936" y="0"/>
                </a:cubicBez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 marL="0" indent="0">
              <a:buNone/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293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AC4FD24-40A4-F941-9A87-9F0AA1A47E8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07895" y="5575"/>
            <a:ext cx="5184105" cy="6852425"/>
          </a:xfrm>
          <a:custGeom>
            <a:avLst/>
            <a:gdLst>
              <a:gd name="connsiteX0" fmla="*/ 2974784 w 10366186"/>
              <a:gd name="connsiteY0" fmla="*/ 0 h 13704849"/>
              <a:gd name="connsiteX1" fmla="*/ 10366186 w 10366186"/>
              <a:gd name="connsiteY1" fmla="*/ 0 h 13704849"/>
              <a:gd name="connsiteX2" fmla="*/ 7902386 w 10366186"/>
              <a:gd name="connsiteY2" fmla="*/ 13704849 h 13704849"/>
              <a:gd name="connsiteX3" fmla="*/ 510985 w 10366186"/>
              <a:gd name="connsiteY3" fmla="*/ 13704849 h 13704849"/>
              <a:gd name="connsiteX4" fmla="*/ 2473845 w 10366186"/>
              <a:gd name="connsiteY4" fmla="*/ 0 h 13704849"/>
              <a:gd name="connsiteX5" fmla="*/ 2741984 w 10366186"/>
              <a:gd name="connsiteY5" fmla="*/ 0 h 13704849"/>
              <a:gd name="connsiteX6" fmla="*/ 268139 w 10366186"/>
              <a:gd name="connsiteY6" fmla="*/ 13704849 h 13704849"/>
              <a:gd name="connsiteX7" fmla="*/ 0 w 10366186"/>
              <a:gd name="connsiteY7" fmla="*/ 13704849 h 13704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66186" h="13704849">
                <a:moveTo>
                  <a:pt x="2974784" y="0"/>
                </a:moveTo>
                <a:lnTo>
                  <a:pt x="10366186" y="0"/>
                </a:lnTo>
                <a:lnTo>
                  <a:pt x="7902386" y="13704849"/>
                </a:lnTo>
                <a:lnTo>
                  <a:pt x="510985" y="13704849"/>
                </a:lnTo>
                <a:close/>
                <a:moveTo>
                  <a:pt x="2473845" y="0"/>
                </a:moveTo>
                <a:lnTo>
                  <a:pt x="2741984" y="0"/>
                </a:lnTo>
                <a:lnTo>
                  <a:pt x="268139" y="13704849"/>
                </a:lnTo>
                <a:lnTo>
                  <a:pt x="0" y="13704849"/>
                </a:ln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7211669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12FC74B-89A3-9E41-8C73-672998042B3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18597" y="-1"/>
            <a:ext cx="3292330" cy="6858000"/>
          </a:xfrm>
          <a:custGeom>
            <a:avLst/>
            <a:gdLst/>
            <a:ahLst/>
            <a:cxnLst/>
            <a:rect l="l" t="t" r="r" b="b"/>
            <a:pathLst>
              <a:path w="6583374" h="13716000">
                <a:moveTo>
                  <a:pt x="4853792" y="6012226"/>
                </a:moveTo>
                <a:lnTo>
                  <a:pt x="5839814" y="6012226"/>
                </a:lnTo>
                <a:cubicBezTo>
                  <a:pt x="6047523" y="6012226"/>
                  <a:pt x="6223377" y="6084225"/>
                  <a:pt x="6367376" y="6228223"/>
                </a:cubicBezTo>
                <a:cubicBezTo>
                  <a:pt x="6511375" y="6372222"/>
                  <a:pt x="6583374" y="6545054"/>
                  <a:pt x="6583374" y="6746718"/>
                </a:cubicBezTo>
                <a:lnTo>
                  <a:pt x="6583374" y="9376379"/>
                </a:lnTo>
                <a:cubicBezTo>
                  <a:pt x="6583374" y="9583239"/>
                  <a:pt x="6511162" y="9758880"/>
                  <a:pt x="6366739" y="9903303"/>
                </a:cubicBezTo>
                <a:cubicBezTo>
                  <a:pt x="6222315" y="10047727"/>
                  <a:pt x="6046674" y="10119939"/>
                  <a:pt x="5839814" y="10119939"/>
                </a:cubicBezTo>
                <a:lnTo>
                  <a:pt x="4196324" y="10119939"/>
                </a:lnTo>
                <a:lnTo>
                  <a:pt x="4358877" y="9104345"/>
                </a:lnTo>
                <a:lnTo>
                  <a:pt x="5322950" y="9104345"/>
                </a:lnTo>
                <a:cubicBezTo>
                  <a:pt x="5386330" y="9104345"/>
                  <a:pt x="5441469" y="9080897"/>
                  <a:pt x="5488366" y="9033999"/>
                </a:cubicBezTo>
                <a:cubicBezTo>
                  <a:pt x="5535264" y="8987101"/>
                  <a:pt x="5558713" y="8928940"/>
                  <a:pt x="5558713" y="8859515"/>
                </a:cubicBezTo>
                <a:lnTo>
                  <a:pt x="5558713" y="7263582"/>
                </a:lnTo>
                <a:cubicBezTo>
                  <a:pt x="5558713" y="7199352"/>
                  <a:pt x="5535477" y="7144000"/>
                  <a:pt x="5489004" y="7097528"/>
                </a:cubicBezTo>
                <a:cubicBezTo>
                  <a:pt x="5442532" y="7051056"/>
                  <a:pt x="5387180" y="7027819"/>
                  <a:pt x="5322950" y="7027819"/>
                </a:cubicBezTo>
                <a:lnTo>
                  <a:pt x="4691239" y="7027819"/>
                </a:lnTo>
                <a:close/>
                <a:moveTo>
                  <a:pt x="4289221" y="4615784"/>
                </a:moveTo>
                <a:lnTo>
                  <a:pt x="5077302" y="4615784"/>
                </a:lnTo>
                <a:lnTo>
                  <a:pt x="4853792" y="6012226"/>
                </a:lnTo>
                <a:lnTo>
                  <a:pt x="4289221" y="6012226"/>
                </a:lnTo>
                <a:cubicBezTo>
                  <a:pt x="4230941" y="6012226"/>
                  <a:pt x="4178589" y="5989013"/>
                  <a:pt x="4132164" y="5942588"/>
                </a:cubicBezTo>
                <a:cubicBezTo>
                  <a:pt x="4085738" y="5896163"/>
                  <a:pt x="4062526" y="5837765"/>
                  <a:pt x="4062526" y="5767395"/>
                </a:cubicBezTo>
                <a:lnTo>
                  <a:pt x="4062526" y="4851547"/>
                </a:lnTo>
                <a:cubicBezTo>
                  <a:pt x="4062526" y="4786373"/>
                  <a:pt x="4085526" y="4730786"/>
                  <a:pt x="4131526" y="4684785"/>
                </a:cubicBezTo>
                <a:cubicBezTo>
                  <a:pt x="4177526" y="4638785"/>
                  <a:pt x="4230091" y="4615784"/>
                  <a:pt x="4289221" y="4615784"/>
                </a:cubicBezTo>
                <a:close/>
                <a:moveTo>
                  <a:pt x="5239855" y="3600191"/>
                </a:moveTo>
                <a:lnTo>
                  <a:pt x="5839814" y="3600191"/>
                </a:lnTo>
                <a:cubicBezTo>
                  <a:pt x="6047523" y="3600191"/>
                  <a:pt x="6223377" y="3672190"/>
                  <a:pt x="6367376" y="3816189"/>
                </a:cubicBezTo>
                <a:cubicBezTo>
                  <a:pt x="6511375" y="3960188"/>
                  <a:pt x="6583374" y="4133019"/>
                  <a:pt x="6583374" y="4334682"/>
                </a:cubicBezTo>
                <a:lnTo>
                  <a:pt x="6583374" y="5404683"/>
                </a:lnTo>
                <a:lnTo>
                  <a:pt x="5558713" y="5187339"/>
                </a:lnTo>
                <a:lnTo>
                  <a:pt x="5558713" y="4851547"/>
                </a:lnTo>
                <a:cubicBezTo>
                  <a:pt x="5558713" y="4787317"/>
                  <a:pt x="5535477" y="4731966"/>
                  <a:pt x="5489004" y="4685494"/>
                </a:cubicBezTo>
                <a:cubicBezTo>
                  <a:pt x="5442532" y="4639021"/>
                  <a:pt x="5387180" y="4615784"/>
                  <a:pt x="5322950" y="4615784"/>
                </a:cubicBezTo>
                <a:lnTo>
                  <a:pt x="5077302" y="4615784"/>
                </a:lnTo>
                <a:close/>
                <a:moveTo>
                  <a:pt x="2195341" y="0"/>
                </a:moveTo>
                <a:lnTo>
                  <a:pt x="5816090" y="0"/>
                </a:lnTo>
                <a:lnTo>
                  <a:pt x="5239855" y="3600191"/>
                </a:lnTo>
                <a:lnTo>
                  <a:pt x="3781424" y="3600191"/>
                </a:lnTo>
                <a:cubicBezTo>
                  <a:pt x="3572770" y="3600191"/>
                  <a:pt x="3396680" y="3671954"/>
                  <a:pt x="3253154" y="3815481"/>
                </a:cubicBezTo>
                <a:cubicBezTo>
                  <a:pt x="3109628" y="3959007"/>
                  <a:pt x="3037864" y="4132074"/>
                  <a:pt x="3037864" y="4334682"/>
                </a:cubicBezTo>
                <a:lnTo>
                  <a:pt x="3037864" y="6284260"/>
                </a:lnTo>
                <a:cubicBezTo>
                  <a:pt x="3037864" y="6492063"/>
                  <a:pt x="3109840" y="6667941"/>
                  <a:pt x="3253791" y="6811893"/>
                </a:cubicBezTo>
                <a:cubicBezTo>
                  <a:pt x="3397742" y="6955844"/>
                  <a:pt x="3573620" y="7027819"/>
                  <a:pt x="3781424" y="7027819"/>
                </a:cubicBezTo>
                <a:lnTo>
                  <a:pt x="4691239" y="7027819"/>
                </a:lnTo>
                <a:lnTo>
                  <a:pt x="4358877" y="9104345"/>
                </a:lnTo>
                <a:lnTo>
                  <a:pt x="4289221" y="9104345"/>
                </a:lnTo>
                <a:cubicBezTo>
                  <a:pt x="4230941" y="9104345"/>
                  <a:pt x="4178589" y="9081133"/>
                  <a:pt x="4132164" y="9034707"/>
                </a:cubicBezTo>
                <a:cubicBezTo>
                  <a:pt x="4085738" y="8988283"/>
                  <a:pt x="4062526" y="8929885"/>
                  <a:pt x="4062526" y="8859515"/>
                </a:cubicBezTo>
                <a:lnTo>
                  <a:pt x="4062526" y="8098245"/>
                </a:lnTo>
                <a:lnTo>
                  <a:pt x="3037864" y="7880193"/>
                </a:lnTo>
                <a:lnTo>
                  <a:pt x="3037864" y="9376379"/>
                </a:lnTo>
                <a:cubicBezTo>
                  <a:pt x="3037864" y="9584183"/>
                  <a:pt x="3109840" y="9760061"/>
                  <a:pt x="3253791" y="9904012"/>
                </a:cubicBezTo>
                <a:cubicBezTo>
                  <a:pt x="3397742" y="10047963"/>
                  <a:pt x="3573620" y="10119939"/>
                  <a:pt x="3781424" y="10119939"/>
                </a:cubicBezTo>
                <a:lnTo>
                  <a:pt x="4196324" y="10119939"/>
                </a:lnTo>
                <a:lnTo>
                  <a:pt x="3620749" y="13716000"/>
                </a:lnTo>
                <a:lnTo>
                  <a:pt x="0" y="13716000"/>
                </a:ln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25592238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F10BC1B-7B0D-A040-8090-E173541160E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430951" y="-1"/>
            <a:ext cx="4521257" cy="6858000"/>
          </a:xfrm>
          <a:custGeom>
            <a:avLst/>
            <a:gdLst/>
            <a:ahLst/>
            <a:cxnLst/>
            <a:rect l="l" t="t" r="r" b="b"/>
            <a:pathLst>
              <a:path w="9040748" h="13716000">
                <a:moveTo>
                  <a:pt x="5509690" y="3600191"/>
                </a:moveTo>
                <a:lnTo>
                  <a:pt x="6504173" y="3600191"/>
                </a:lnTo>
                <a:lnTo>
                  <a:pt x="7263176" y="7880193"/>
                </a:lnTo>
                <a:lnTo>
                  <a:pt x="8030538" y="3600191"/>
                </a:lnTo>
                <a:lnTo>
                  <a:pt x="9040748" y="3600191"/>
                </a:lnTo>
                <a:lnTo>
                  <a:pt x="7781457" y="10119939"/>
                </a:lnTo>
                <a:lnTo>
                  <a:pt x="6753112" y="10119939"/>
                </a:lnTo>
                <a:lnTo>
                  <a:pt x="6002327" y="5912480"/>
                </a:lnTo>
                <a:lnTo>
                  <a:pt x="5251541" y="10119939"/>
                </a:lnTo>
                <a:lnTo>
                  <a:pt x="4223196" y="10119939"/>
                </a:lnTo>
                <a:lnTo>
                  <a:pt x="4208509" y="10043812"/>
                </a:lnTo>
                <a:lnTo>
                  <a:pt x="4643029" y="7329027"/>
                </a:lnTo>
                <a:lnTo>
                  <a:pt x="4741902" y="7880193"/>
                </a:lnTo>
                <a:close/>
                <a:moveTo>
                  <a:pt x="2195341" y="0"/>
                </a:moveTo>
                <a:lnTo>
                  <a:pt x="5816090" y="0"/>
                </a:lnTo>
                <a:lnTo>
                  <a:pt x="4643029" y="7329027"/>
                </a:lnTo>
                <a:lnTo>
                  <a:pt x="3974115" y="3600191"/>
                </a:lnTo>
                <a:lnTo>
                  <a:pt x="2965322" y="3600191"/>
                </a:lnTo>
                <a:lnTo>
                  <a:pt x="4208509" y="10043812"/>
                </a:lnTo>
                <a:lnTo>
                  <a:pt x="3620749" y="13716000"/>
                </a:lnTo>
                <a:lnTo>
                  <a:pt x="0" y="13716000"/>
                </a:ln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938955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Blan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22866B-01A9-DD45-BF7E-5B363E15B69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80800C00-C7BC-524F-BE9A-65175EFF6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B7B16E5-C8B9-DA42-9F7F-E171010DD4F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175887" y="-1"/>
            <a:ext cx="3296865" cy="6858000"/>
          </a:xfrm>
          <a:custGeom>
            <a:avLst/>
            <a:gdLst/>
            <a:ahLst/>
            <a:cxnLst/>
            <a:rect l="l" t="t" r="r" b="b"/>
            <a:pathLst>
              <a:path w="6592442" h="13716000">
                <a:moveTo>
                  <a:pt x="4298288" y="4606716"/>
                </a:moveTo>
                <a:lnTo>
                  <a:pt x="5078753" y="4606716"/>
                </a:lnTo>
                <a:lnTo>
                  <a:pt x="4357425" y="9113413"/>
                </a:lnTo>
                <a:lnTo>
                  <a:pt x="4298288" y="9113413"/>
                </a:lnTo>
                <a:cubicBezTo>
                  <a:pt x="4240859" y="9113413"/>
                  <a:pt x="4188719" y="9088878"/>
                  <a:pt x="4141869" y="9039809"/>
                </a:cubicBezTo>
                <a:cubicBezTo>
                  <a:pt x="4095019" y="8990738"/>
                  <a:pt x="4071594" y="8927618"/>
                  <a:pt x="4071594" y="8850447"/>
                </a:cubicBezTo>
                <a:lnTo>
                  <a:pt x="4071594" y="4860615"/>
                </a:lnTo>
                <a:cubicBezTo>
                  <a:pt x="4071594" y="4783350"/>
                  <a:pt x="4094594" y="4721717"/>
                  <a:pt x="4140594" y="4675717"/>
                </a:cubicBezTo>
                <a:cubicBezTo>
                  <a:pt x="4186594" y="4629717"/>
                  <a:pt x="4239159" y="4606716"/>
                  <a:pt x="4298288" y="4606716"/>
                </a:cubicBezTo>
                <a:close/>
                <a:moveTo>
                  <a:pt x="5239855" y="3600191"/>
                </a:moveTo>
                <a:lnTo>
                  <a:pt x="5839814" y="3600191"/>
                </a:lnTo>
                <a:cubicBezTo>
                  <a:pt x="6059142" y="3600191"/>
                  <a:pt x="6239411" y="3672497"/>
                  <a:pt x="6380624" y="3817110"/>
                </a:cubicBezTo>
                <a:cubicBezTo>
                  <a:pt x="6521836" y="3961722"/>
                  <a:pt x="6592442" y="4137270"/>
                  <a:pt x="6592442" y="4343750"/>
                </a:cubicBezTo>
                <a:lnTo>
                  <a:pt x="6592442" y="9367311"/>
                </a:lnTo>
                <a:cubicBezTo>
                  <a:pt x="6592442" y="9578799"/>
                  <a:pt x="6521623" y="9757109"/>
                  <a:pt x="6379986" y="9902241"/>
                </a:cubicBezTo>
                <a:cubicBezTo>
                  <a:pt x="6238349" y="10047373"/>
                  <a:pt x="6058291" y="10119939"/>
                  <a:pt x="5839814" y="10119939"/>
                </a:cubicBezTo>
                <a:lnTo>
                  <a:pt x="4196324" y="10119939"/>
                </a:lnTo>
                <a:lnTo>
                  <a:pt x="4357425" y="9113413"/>
                </a:lnTo>
                <a:lnTo>
                  <a:pt x="5322950" y="9113413"/>
                </a:lnTo>
                <a:cubicBezTo>
                  <a:pt x="5397570" y="9113413"/>
                  <a:pt x="5458542" y="9088619"/>
                  <a:pt x="5505864" y="9039029"/>
                </a:cubicBezTo>
                <a:cubicBezTo>
                  <a:pt x="5553187" y="8989439"/>
                  <a:pt x="5576848" y="8926579"/>
                  <a:pt x="5576848" y="8850447"/>
                </a:cubicBezTo>
                <a:lnTo>
                  <a:pt x="5576848" y="4860615"/>
                </a:lnTo>
                <a:cubicBezTo>
                  <a:pt x="5576848" y="4784294"/>
                  <a:pt x="5553612" y="4722898"/>
                  <a:pt x="5507140" y="4676425"/>
                </a:cubicBezTo>
                <a:cubicBezTo>
                  <a:pt x="5460667" y="4629953"/>
                  <a:pt x="5399270" y="4606716"/>
                  <a:pt x="5322950" y="4606716"/>
                </a:cubicBezTo>
                <a:lnTo>
                  <a:pt x="5078753" y="4606716"/>
                </a:lnTo>
                <a:close/>
                <a:moveTo>
                  <a:pt x="2195341" y="0"/>
                </a:moveTo>
                <a:lnTo>
                  <a:pt x="5816090" y="0"/>
                </a:lnTo>
                <a:lnTo>
                  <a:pt x="5239855" y="3600191"/>
                </a:lnTo>
                <a:lnTo>
                  <a:pt x="3781424" y="3600191"/>
                </a:lnTo>
                <a:cubicBezTo>
                  <a:pt x="3584860" y="3600191"/>
                  <a:pt x="3414816" y="3671954"/>
                  <a:pt x="3271289" y="3815481"/>
                </a:cubicBezTo>
                <a:cubicBezTo>
                  <a:pt x="3127763" y="3959007"/>
                  <a:pt x="3056000" y="4135097"/>
                  <a:pt x="3056000" y="4343750"/>
                </a:cubicBezTo>
                <a:lnTo>
                  <a:pt x="3056000" y="9367311"/>
                </a:lnTo>
                <a:cubicBezTo>
                  <a:pt x="3056000" y="9581161"/>
                  <a:pt x="3127975" y="9760061"/>
                  <a:pt x="3271927" y="9904012"/>
                </a:cubicBezTo>
                <a:cubicBezTo>
                  <a:pt x="3415878" y="10047963"/>
                  <a:pt x="3585710" y="10119939"/>
                  <a:pt x="3781424" y="10119939"/>
                </a:cubicBezTo>
                <a:lnTo>
                  <a:pt x="4196324" y="10119939"/>
                </a:lnTo>
                <a:lnTo>
                  <a:pt x="3620749" y="13716000"/>
                </a:lnTo>
                <a:lnTo>
                  <a:pt x="0" y="13716000"/>
                </a:lnTo>
                <a:close/>
              </a:path>
            </a:pathLst>
          </a:custGeom>
          <a:pattFill prst="pct20">
            <a:fgClr>
              <a:schemeClr val="accent1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2000"/>
            </a:lvl1pPr>
          </a:lstStyle>
          <a:p>
            <a:r>
              <a:rPr lang="en-US" dirty="0"/>
              <a:t>Drag Picture here</a:t>
            </a:r>
          </a:p>
        </p:txBody>
      </p:sp>
    </p:spTree>
    <p:extLst>
      <p:ext uri="{BB962C8B-B14F-4D97-AF65-F5344CB8AC3E}">
        <p14:creationId xmlns:p14="http://schemas.microsoft.com/office/powerpoint/2010/main" val="2231761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D6A">
            <a:alpha val="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84178E8-46FC-4CA1-92CD-1826922E3F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3875" y="6477001"/>
            <a:ext cx="41148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l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Confidential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02CC3B3B-64BB-4552-92B5-8E4245D1E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6477001"/>
            <a:ext cx="27432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indent="0" algn="r">
              <a:defRPr sz="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3490FA12-9159-4BBB-A3B0-390C3E7262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53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9" r:id="rId4"/>
    <p:sldLayoutId id="2147483656" r:id="rId5"/>
    <p:sldLayoutId id="2147483655" r:id="rId6"/>
    <p:sldLayoutId id="2147483654" r:id="rId7"/>
    <p:sldLayoutId id="2147483652" r:id="rId8"/>
    <p:sldLayoutId id="2147483653" r:id="rId9"/>
    <p:sldLayoutId id="2147483650" r:id="rId10"/>
    <p:sldLayoutId id="2147483651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88">
          <p15:clr>
            <a:srgbClr val="F26B43"/>
          </p15:clr>
        </p15:guide>
        <p15:guide id="2" orient="horz" pos="624">
          <p15:clr>
            <a:srgbClr val="F26B43"/>
          </p15:clr>
        </p15:guide>
        <p15:guide id="3" orient="horz" pos="4176">
          <p15:clr>
            <a:srgbClr val="F26B43"/>
          </p15:clr>
        </p15:guide>
        <p15:guide id="4" orient="horz" pos="4080">
          <p15:clr>
            <a:srgbClr val="F26B43"/>
          </p15:clr>
        </p15:guide>
        <p15:guide id="5" pos="384">
          <p15:clr>
            <a:srgbClr val="F26B43"/>
          </p15:clr>
        </p15:guide>
        <p15:guide id="6" pos="3840">
          <p15:clr>
            <a:srgbClr val="F26B43"/>
          </p15:clr>
        </p15:guide>
        <p15:guide id="7" pos="7296">
          <p15:clr>
            <a:srgbClr val="F26B43"/>
          </p15:clr>
        </p15:guide>
        <p15:guide id="8" orient="horz" pos="23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microsoft.com/office/2007/relationships/hdphoto" Target="../media/hdphoto1.wdp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1DC1D0C2-5C90-7947-8C31-7BE2B1F98A4E}"/>
              </a:ext>
            </a:extLst>
          </p:cNvPr>
          <p:cNvSpPr/>
          <p:nvPr/>
        </p:nvSpPr>
        <p:spPr>
          <a:xfrm>
            <a:off x="1191" y="0"/>
            <a:ext cx="12189619" cy="6858000"/>
          </a:xfrm>
          <a:prstGeom prst="rect">
            <a:avLst/>
          </a:prstGeom>
          <a:solidFill>
            <a:schemeClr val="accent1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5" name="Group 4"/>
          <p:cNvGrpSpPr/>
          <p:nvPr/>
        </p:nvGrpSpPr>
        <p:grpSpPr>
          <a:xfrm>
            <a:off x="2864276" y="1589032"/>
            <a:ext cx="6463449" cy="3679937"/>
            <a:chOff x="2864276" y="1633786"/>
            <a:chExt cx="6463449" cy="3679937"/>
          </a:xfrm>
        </p:grpSpPr>
        <p:grpSp>
          <p:nvGrpSpPr>
            <p:cNvPr id="27" name="Graphic 3">
              <a:extLst>
                <a:ext uri="{FF2B5EF4-FFF2-40B4-BE49-F238E27FC236}">
                  <a16:creationId xmlns:a16="http://schemas.microsoft.com/office/drawing/2014/main" id="{C2410F1D-7D1B-A149-A0C7-3CC7E7727B22}"/>
                </a:ext>
              </a:extLst>
            </p:cNvPr>
            <p:cNvGrpSpPr/>
            <p:nvPr/>
          </p:nvGrpSpPr>
          <p:grpSpPr>
            <a:xfrm>
              <a:off x="4704794" y="1633786"/>
              <a:ext cx="2782413" cy="2541038"/>
              <a:chOff x="9490590" y="4391656"/>
              <a:chExt cx="5363241" cy="4897979"/>
            </a:xfrm>
          </p:grpSpPr>
          <p:sp>
            <p:nvSpPr>
              <p:cNvPr id="33" name="Freeform 32">
                <a:extLst>
                  <a:ext uri="{FF2B5EF4-FFF2-40B4-BE49-F238E27FC236}">
                    <a16:creationId xmlns:a16="http://schemas.microsoft.com/office/drawing/2014/main" id="{14FFBEB7-5739-7E4D-8FB1-58A2515D9603}"/>
                  </a:ext>
                </a:extLst>
              </p:cNvPr>
              <p:cNvSpPr/>
              <p:nvPr/>
            </p:nvSpPr>
            <p:spPr>
              <a:xfrm>
                <a:off x="9490590" y="4391656"/>
                <a:ext cx="5363241" cy="4897979"/>
              </a:xfrm>
              <a:custGeom>
                <a:avLst/>
                <a:gdLst>
                  <a:gd name="connsiteX0" fmla="*/ 169968 w 5363240"/>
                  <a:gd name="connsiteY0" fmla="*/ 515393 h 4897978"/>
                  <a:gd name="connsiteX1" fmla="*/ 5376491 w 5363240"/>
                  <a:gd name="connsiteY1" fmla="*/ 289599 h 4897978"/>
                  <a:gd name="connsiteX2" fmla="*/ 1754562 w 5363240"/>
                  <a:gd name="connsiteY2" fmla="*/ 4920725 h 4897978"/>
                  <a:gd name="connsiteX3" fmla="*/ 169968 w 5363240"/>
                  <a:gd name="connsiteY3" fmla="*/ 515393 h 48979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63240" h="4897978">
                    <a:moveTo>
                      <a:pt x="169968" y="515393"/>
                    </a:moveTo>
                    <a:cubicBezTo>
                      <a:pt x="169968" y="515393"/>
                      <a:pt x="2381435" y="-474624"/>
                      <a:pt x="5376491" y="289599"/>
                    </a:cubicBezTo>
                    <a:cubicBezTo>
                      <a:pt x="5376491" y="289599"/>
                      <a:pt x="5324252" y="4497623"/>
                      <a:pt x="1754562" y="4920725"/>
                    </a:cubicBezTo>
                    <a:cubicBezTo>
                      <a:pt x="1754562" y="4920725"/>
                      <a:pt x="-648448" y="3641762"/>
                      <a:pt x="169968" y="515393"/>
                    </a:cubicBezTo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 w="2540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4" name="Freeform 53">
                <a:extLst>
                  <a:ext uri="{FF2B5EF4-FFF2-40B4-BE49-F238E27FC236}">
                    <a16:creationId xmlns:a16="http://schemas.microsoft.com/office/drawing/2014/main" id="{EE3DEE34-9FC6-264F-988B-482EBA02F9D5}"/>
                  </a:ext>
                </a:extLst>
              </p:cNvPr>
              <p:cNvSpPr/>
              <p:nvPr/>
            </p:nvSpPr>
            <p:spPr>
              <a:xfrm>
                <a:off x="10033815" y="4809193"/>
                <a:ext cx="2403010" cy="3994805"/>
              </a:xfrm>
              <a:custGeom>
                <a:avLst/>
                <a:gdLst>
                  <a:gd name="connsiteX0" fmla="*/ 2393336 w 2403010"/>
                  <a:gd name="connsiteY0" fmla="*/ 3269441 h 3994805"/>
                  <a:gd name="connsiteX1" fmla="*/ 2325773 w 2403010"/>
                  <a:gd name="connsiteY1" fmla="*/ 3334400 h 3994805"/>
                  <a:gd name="connsiteX2" fmla="*/ 1275031 w 2403010"/>
                  <a:gd name="connsiteY2" fmla="*/ 4027169 h 3994805"/>
                  <a:gd name="connsiteX3" fmla="*/ 680234 w 2403010"/>
                  <a:gd name="connsiteY3" fmla="*/ 164644 h 3994805"/>
                  <a:gd name="connsiteX4" fmla="*/ 1603129 w 2403010"/>
                  <a:gd name="connsiteY4" fmla="*/ 11209 h 3994805"/>
                  <a:gd name="connsiteX5" fmla="*/ 2407023 w 2403010"/>
                  <a:gd name="connsiteY5" fmla="*/ 11209 h 3994805"/>
                  <a:gd name="connsiteX6" fmla="*/ 941430 w 2403010"/>
                  <a:gd name="connsiteY6" fmla="*/ 1675722 h 3994805"/>
                  <a:gd name="connsiteX7" fmla="*/ 1098148 w 2403010"/>
                  <a:gd name="connsiteY7" fmla="*/ 3073870 h 3994805"/>
                  <a:gd name="connsiteX8" fmla="*/ 1115353 w 2403010"/>
                  <a:gd name="connsiteY8" fmla="*/ 2674389 h 3994805"/>
                  <a:gd name="connsiteX9" fmla="*/ 1746613 w 2403010"/>
                  <a:gd name="connsiteY9" fmla="*/ 2327015 h 3994805"/>
                  <a:gd name="connsiteX10" fmla="*/ 1681488 w 2403010"/>
                  <a:gd name="connsiteY10" fmla="*/ 3438613 h 3994805"/>
                  <a:gd name="connsiteX11" fmla="*/ 2393336 w 2403010"/>
                  <a:gd name="connsiteY11" fmla="*/ 3269441 h 39948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403010" h="3994805">
                    <a:moveTo>
                      <a:pt x="2393336" y="3269441"/>
                    </a:moveTo>
                    <a:cubicBezTo>
                      <a:pt x="2370351" y="3294487"/>
                      <a:pt x="2346042" y="3314530"/>
                      <a:pt x="2325773" y="3334400"/>
                    </a:cubicBezTo>
                    <a:cubicBezTo>
                      <a:pt x="1794673" y="3855462"/>
                      <a:pt x="1275031" y="4027169"/>
                      <a:pt x="1275031" y="4027169"/>
                    </a:cubicBezTo>
                    <a:cubicBezTo>
                      <a:pt x="-1191677" y="2131547"/>
                      <a:pt x="680234" y="164644"/>
                      <a:pt x="680234" y="164644"/>
                    </a:cubicBezTo>
                    <a:cubicBezTo>
                      <a:pt x="680234" y="164644"/>
                      <a:pt x="1319469" y="36393"/>
                      <a:pt x="1603129" y="11209"/>
                    </a:cubicBezTo>
                    <a:cubicBezTo>
                      <a:pt x="1886823" y="-14011"/>
                      <a:pt x="2407023" y="11209"/>
                      <a:pt x="2407023" y="11209"/>
                    </a:cubicBezTo>
                    <a:cubicBezTo>
                      <a:pt x="1992242" y="247423"/>
                      <a:pt x="808394" y="992055"/>
                      <a:pt x="941430" y="1675722"/>
                    </a:cubicBezTo>
                    <a:cubicBezTo>
                      <a:pt x="941430" y="1675722"/>
                      <a:pt x="419037" y="2630967"/>
                      <a:pt x="1098148" y="3073870"/>
                    </a:cubicBezTo>
                    <a:cubicBezTo>
                      <a:pt x="1098148" y="3073870"/>
                      <a:pt x="1022088" y="2823621"/>
                      <a:pt x="1115353" y="2674389"/>
                    </a:cubicBezTo>
                    <a:cubicBezTo>
                      <a:pt x="1278618" y="2413163"/>
                      <a:pt x="1752081" y="2267544"/>
                      <a:pt x="1746613" y="2327015"/>
                    </a:cubicBezTo>
                    <a:cubicBezTo>
                      <a:pt x="1746613" y="2327015"/>
                      <a:pt x="2106368" y="2969657"/>
                      <a:pt x="1681488" y="3438613"/>
                    </a:cubicBezTo>
                    <a:cubicBezTo>
                      <a:pt x="1681488" y="3438613"/>
                      <a:pt x="2083034" y="3343085"/>
                      <a:pt x="2393336" y="3269441"/>
                    </a:cubicBezTo>
                  </a:path>
                </a:pathLst>
              </a:custGeom>
              <a:solidFill>
                <a:schemeClr val="accent3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5" name="Freeform 54">
                <a:extLst>
                  <a:ext uri="{FF2B5EF4-FFF2-40B4-BE49-F238E27FC236}">
                    <a16:creationId xmlns:a16="http://schemas.microsoft.com/office/drawing/2014/main" id="{E9361E83-18F4-A94D-B9ED-2C774BC12D07}"/>
                  </a:ext>
                </a:extLst>
              </p:cNvPr>
              <p:cNvSpPr/>
              <p:nvPr/>
            </p:nvSpPr>
            <p:spPr>
              <a:xfrm>
                <a:off x="10876692" y="6539770"/>
                <a:ext cx="835830" cy="1181073"/>
              </a:xfrm>
              <a:custGeom>
                <a:avLst/>
                <a:gdLst>
                  <a:gd name="connsiteX0" fmla="*/ 864375 w 835829"/>
                  <a:gd name="connsiteY0" fmla="*/ 265047 h 1181072"/>
                  <a:gd name="connsiteX1" fmla="*/ 592034 w 835829"/>
                  <a:gd name="connsiteY1" fmla="*/ 267826 h 1181072"/>
                  <a:gd name="connsiteX2" fmla="*/ 155661 w 835829"/>
                  <a:gd name="connsiteY2" fmla="*/ 862531 h 1181072"/>
                  <a:gd name="connsiteX3" fmla="*/ 165413 w 835829"/>
                  <a:gd name="connsiteY3" fmla="*/ 1186978 h 1181072"/>
                  <a:gd name="connsiteX4" fmla="*/ 157054 w 835829"/>
                  <a:gd name="connsiteY4" fmla="*/ 1174508 h 1181072"/>
                  <a:gd name="connsiteX5" fmla="*/ 107253 w 835829"/>
                  <a:gd name="connsiteY5" fmla="*/ 1100135 h 1181072"/>
                  <a:gd name="connsiteX6" fmla="*/ 14963 w 835829"/>
                  <a:gd name="connsiteY6" fmla="*/ 852109 h 1181072"/>
                  <a:gd name="connsiteX7" fmla="*/ 14963 w 835829"/>
                  <a:gd name="connsiteY7" fmla="*/ 851797 h 1181072"/>
                  <a:gd name="connsiteX8" fmla="*/ 200239 w 835829"/>
                  <a:gd name="connsiteY8" fmla="*/ 0 h 1181072"/>
                  <a:gd name="connsiteX9" fmla="*/ 254568 w 835829"/>
                  <a:gd name="connsiteY9" fmla="*/ 2432 h 1181072"/>
                  <a:gd name="connsiteX10" fmla="*/ 556163 w 835829"/>
                  <a:gd name="connsiteY10" fmla="*/ 67078 h 1181072"/>
                  <a:gd name="connsiteX11" fmla="*/ 754324 w 835829"/>
                  <a:gd name="connsiteY11" fmla="*/ 173340 h 1181072"/>
                  <a:gd name="connsiteX12" fmla="*/ 754672 w 835829"/>
                  <a:gd name="connsiteY12" fmla="*/ 173340 h 1181072"/>
                  <a:gd name="connsiteX13" fmla="*/ 864375 w 835829"/>
                  <a:gd name="connsiteY13" fmla="*/ 265047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835829" h="1181072">
                    <a:moveTo>
                      <a:pt x="864375" y="265047"/>
                    </a:moveTo>
                    <a:cubicBezTo>
                      <a:pt x="864375" y="265047"/>
                      <a:pt x="713926" y="254973"/>
                      <a:pt x="592034" y="267826"/>
                    </a:cubicBezTo>
                    <a:cubicBezTo>
                      <a:pt x="410589" y="312290"/>
                      <a:pt x="220438" y="561704"/>
                      <a:pt x="155661" y="862531"/>
                    </a:cubicBezTo>
                    <a:cubicBezTo>
                      <a:pt x="151134" y="883408"/>
                      <a:pt x="165413" y="1186978"/>
                      <a:pt x="165413" y="1186978"/>
                    </a:cubicBezTo>
                    <a:lnTo>
                      <a:pt x="157054" y="1174508"/>
                    </a:lnTo>
                    <a:lnTo>
                      <a:pt x="107253" y="1100135"/>
                    </a:lnTo>
                    <a:cubicBezTo>
                      <a:pt x="59889" y="1019891"/>
                      <a:pt x="30635" y="935861"/>
                      <a:pt x="14963" y="852109"/>
                    </a:cubicBezTo>
                    <a:lnTo>
                      <a:pt x="14963" y="851797"/>
                    </a:lnTo>
                    <a:cubicBezTo>
                      <a:pt x="-64789" y="427653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322827" y="7295"/>
                      <a:pt x="444022" y="22267"/>
                      <a:pt x="556163" y="67078"/>
                    </a:cubicBezTo>
                    <a:cubicBezTo>
                      <a:pt x="631388" y="92749"/>
                      <a:pt x="700692" y="134781"/>
                      <a:pt x="754324" y="173340"/>
                    </a:cubicBezTo>
                    <a:lnTo>
                      <a:pt x="754672" y="173340"/>
                    </a:lnTo>
                    <a:cubicBezTo>
                      <a:pt x="821539" y="222007"/>
                      <a:pt x="864375" y="265047"/>
                      <a:pt x="864375" y="265047"/>
                    </a:cubicBezTo>
                  </a:path>
                </a:pathLst>
              </a:custGeom>
              <a:solidFill>
                <a:schemeClr val="bg1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6" name="Freeform 55">
                <a:extLst>
                  <a:ext uri="{FF2B5EF4-FFF2-40B4-BE49-F238E27FC236}">
                    <a16:creationId xmlns:a16="http://schemas.microsoft.com/office/drawing/2014/main" id="{A3DAE552-3191-FF4D-AAD9-69A9EB3568BE}"/>
                  </a:ext>
                </a:extLst>
              </p:cNvPr>
              <p:cNvSpPr/>
              <p:nvPr/>
            </p:nvSpPr>
            <p:spPr>
              <a:xfrm>
                <a:off x="11097140" y="6852063"/>
                <a:ext cx="731351" cy="555799"/>
              </a:xfrm>
              <a:custGeom>
                <a:avLst/>
                <a:gdLst>
                  <a:gd name="connsiteX0" fmla="*/ 731351 w 731351"/>
                  <a:gd name="connsiteY0" fmla="*/ 175424 h 555798"/>
                  <a:gd name="connsiteX1" fmla="*/ 724386 w 731351"/>
                  <a:gd name="connsiteY1" fmla="*/ 193835 h 555798"/>
                  <a:gd name="connsiteX2" fmla="*/ 516125 w 731351"/>
                  <a:gd name="connsiteY2" fmla="*/ 221972 h 555798"/>
                  <a:gd name="connsiteX3" fmla="*/ 287316 w 731351"/>
                  <a:gd name="connsiteY3" fmla="*/ 339037 h 555798"/>
                  <a:gd name="connsiteX4" fmla="*/ 0 w 731351"/>
                  <a:gd name="connsiteY4" fmla="*/ 588105 h 555798"/>
                  <a:gd name="connsiteX5" fmla="*/ 1393 w 731351"/>
                  <a:gd name="connsiteY5" fmla="*/ 574557 h 555798"/>
                  <a:gd name="connsiteX6" fmla="*/ 1393 w 731351"/>
                  <a:gd name="connsiteY6" fmla="*/ 573168 h 555798"/>
                  <a:gd name="connsiteX7" fmla="*/ 133385 w 731351"/>
                  <a:gd name="connsiteY7" fmla="*/ 226835 h 555798"/>
                  <a:gd name="connsiteX8" fmla="*/ 397716 w 731351"/>
                  <a:gd name="connsiteY8" fmla="*/ 40990 h 555798"/>
                  <a:gd name="connsiteX9" fmla="*/ 667619 w 731351"/>
                  <a:gd name="connsiteY9" fmla="*/ 0 h 555798"/>
                  <a:gd name="connsiteX10" fmla="*/ 724386 w 731351"/>
                  <a:gd name="connsiteY10" fmla="*/ 99002 h 555798"/>
                  <a:gd name="connsiteX11" fmla="*/ 731351 w 731351"/>
                  <a:gd name="connsiteY11" fmla="*/ 175424 h 555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31351" h="555798">
                    <a:moveTo>
                      <a:pt x="731351" y="175424"/>
                    </a:moveTo>
                    <a:cubicBezTo>
                      <a:pt x="728565" y="188277"/>
                      <a:pt x="724386" y="193835"/>
                      <a:pt x="724386" y="193835"/>
                    </a:cubicBezTo>
                    <a:cubicBezTo>
                      <a:pt x="724386" y="193835"/>
                      <a:pt x="646027" y="178550"/>
                      <a:pt x="516125" y="221972"/>
                    </a:cubicBezTo>
                    <a:cubicBezTo>
                      <a:pt x="451348" y="243510"/>
                      <a:pt x="374034" y="279636"/>
                      <a:pt x="287316" y="339037"/>
                    </a:cubicBezTo>
                    <a:cubicBezTo>
                      <a:pt x="72787" y="486672"/>
                      <a:pt x="0" y="588105"/>
                      <a:pt x="0" y="588105"/>
                    </a:cubicBezTo>
                    <a:cubicBezTo>
                      <a:pt x="0" y="588105"/>
                      <a:pt x="348" y="583242"/>
                      <a:pt x="1393" y="574557"/>
                    </a:cubicBezTo>
                    <a:lnTo>
                      <a:pt x="1393" y="573168"/>
                    </a:lnTo>
                    <a:cubicBezTo>
                      <a:pt x="6965" y="524188"/>
                      <a:pt x="32040" y="363006"/>
                      <a:pt x="133385" y="226835"/>
                    </a:cubicBezTo>
                    <a:cubicBezTo>
                      <a:pt x="192241" y="147982"/>
                      <a:pt x="276520" y="77117"/>
                      <a:pt x="397716" y="40990"/>
                    </a:cubicBezTo>
                    <a:cubicBezTo>
                      <a:pt x="551299" y="0"/>
                      <a:pt x="667619" y="0"/>
                      <a:pt x="667619" y="0"/>
                    </a:cubicBezTo>
                    <a:cubicBezTo>
                      <a:pt x="667619" y="0"/>
                      <a:pt x="704187" y="30221"/>
                      <a:pt x="724386" y="99002"/>
                    </a:cubicBezTo>
                    <a:cubicBezTo>
                      <a:pt x="735182" y="135823"/>
                      <a:pt x="734485" y="160487"/>
                      <a:pt x="731351" y="17542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7" name="Freeform 56">
                <a:extLst>
                  <a:ext uri="{FF2B5EF4-FFF2-40B4-BE49-F238E27FC236}">
                    <a16:creationId xmlns:a16="http://schemas.microsoft.com/office/drawing/2014/main" id="{4FA95893-D1CC-AC4E-9D62-26742F81BBD2}"/>
                  </a:ext>
                </a:extLst>
              </p:cNvPr>
              <p:cNvSpPr/>
              <p:nvPr/>
            </p:nvSpPr>
            <p:spPr>
              <a:xfrm>
                <a:off x="11358682" y="5435538"/>
                <a:ext cx="2681620" cy="1806347"/>
              </a:xfrm>
              <a:custGeom>
                <a:avLst/>
                <a:gdLst>
                  <a:gd name="connsiteX0" fmla="*/ 1379816 w 2681620"/>
                  <a:gd name="connsiteY0" fmla="*/ 988574 h 1806346"/>
                  <a:gd name="connsiteX1" fmla="*/ 1919622 w 2681620"/>
                  <a:gd name="connsiteY1" fmla="*/ 1818069 h 1806346"/>
                  <a:gd name="connsiteX2" fmla="*/ 696177 w 2681620"/>
                  <a:gd name="connsiteY2" fmla="*/ 1385241 h 1806346"/>
                  <a:gd name="connsiteX3" fmla="*/ 530752 w 2681620"/>
                  <a:gd name="connsiteY3" fmla="*/ 1674638 h 1806346"/>
                  <a:gd name="connsiteX4" fmla="*/ 434980 w 2681620"/>
                  <a:gd name="connsiteY4" fmla="*/ 1307082 h 1806346"/>
                  <a:gd name="connsiteX5" fmla="*/ 1393 w 2681620"/>
                  <a:gd name="connsiteY5" fmla="*/ 1072986 h 1806346"/>
                  <a:gd name="connsiteX6" fmla="*/ 1045 w 2681620"/>
                  <a:gd name="connsiteY6" fmla="*/ 1072986 h 1806346"/>
                  <a:gd name="connsiteX7" fmla="*/ 0 w 2681620"/>
                  <a:gd name="connsiteY7" fmla="*/ 1072604 h 1806346"/>
                  <a:gd name="connsiteX8" fmla="*/ 362193 w 2681620"/>
                  <a:gd name="connsiteY8" fmla="*/ 1011501 h 1806346"/>
                  <a:gd name="connsiteX9" fmla="*/ 526921 w 2681620"/>
                  <a:gd name="connsiteY9" fmla="*/ 1008374 h 1806346"/>
                  <a:gd name="connsiteX10" fmla="*/ 382392 w 2681620"/>
                  <a:gd name="connsiteY10" fmla="*/ 960437 h 1806346"/>
                  <a:gd name="connsiteX11" fmla="*/ 484085 w 2681620"/>
                  <a:gd name="connsiteY11" fmla="*/ 954531 h 1806346"/>
                  <a:gd name="connsiteX12" fmla="*/ 487219 w 2681620"/>
                  <a:gd name="connsiteY12" fmla="*/ 954184 h 1806346"/>
                  <a:gd name="connsiteX13" fmla="*/ 507418 w 2681620"/>
                  <a:gd name="connsiteY13" fmla="*/ 951058 h 1806346"/>
                  <a:gd name="connsiteX14" fmla="*/ 777322 w 2681620"/>
                  <a:gd name="connsiteY14" fmla="*/ 823571 h 1806346"/>
                  <a:gd name="connsiteX15" fmla="*/ 1068469 w 2681620"/>
                  <a:gd name="connsiteY15" fmla="*/ 319878 h 1806346"/>
                  <a:gd name="connsiteX16" fmla="*/ 1073345 w 2681620"/>
                  <a:gd name="connsiteY16" fmla="*/ 440417 h 1806346"/>
                  <a:gd name="connsiteX17" fmla="*/ 1073345 w 2681620"/>
                  <a:gd name="connsiteY17" fmla="*/ 440765 h 1806346"/>
                  <a:gd name="connsiteX18" fmla="*/ 1069166 w 2681620"/>
                  <a:gd name="connsiteY18" fmla="*/ 475155 h 1806346"/>
                  <a:gd name="connsiteX19" fmla="*/ 1069514 w 2681620"/>
                  <a:gd name="connsiteY19" fmla="*/ 474807 h 1806346"/>
                  <a:gd name="connsiteX20" fmla="*/ 1213695 w 2681620"/>
                  <a:gd name="connsiteY20" fmla="*/ 327521 h 1806346"/>
                  <a:gd name="connsiteX21" fmla="*/ 1242252 w 2681620"/>
                  <a:gd name="connsiteY21" fmla="*/ 303552 h 1806346"/>
                  <a:gd name="connsiteX22" fmla="*/ 1270810 w 2681620"/>
                  <a:gd name="connsiteY22" fmla="*/ 280625 h 1806346"/>
                  <a:gd name="connsiteX23" fmla="*/ 1300063 w 2681620"/>
                  <a:gd name="connsiteY23" fmla="*/ 258741 h 1806346"/>
                  <a:gd name="connsiteX24" fmla="*/ 1359268 w 2681620"/>
                  <a:gd name="connsiteY24" fmla="*/ 218445 h 1806346"/>
                  <a:gd name="connsiteX25" fmla="*/ 1422652 w 2681620"/>
                  <a:gd name="connsiteY25" fmla="*/ 180581 h 1806346"/>
                  <a:gd name="connsiteX26" fmla="*/ 1450165 w 2681620"/>
                  <a:gd name="connsiteY26" fmla="*/ 165644 h 1806346"/>
                  <a:gd name="connsiteX27" fmla="*/ 1480812 w 2681620"/>
                  <a:gd name="connsiteY27" fmla="*/ 150012 h 1806346"/>
                  <a:gd name="connsiteX28" fmla="*/ 1511807 w 2681620"/>
                  <a:gd name="connsiteY28" fmla="*/ 135423 h 1806346"/>
                  <a:gd name="connsiteX29" fmla="*/ 1636137 w 2681620"/>
                  <a:gd name="connsiteY29" fmla="*/ 85401 h 1806346"/>
                  <a:gd name="connsiteX30" fmla="*/ 1667480 w 2681620"/>
                  <a:gd name="connsiteY30" fmla="*/ 74979 h 1806346"/>
                  <a:gd name="connsiteX31" fmla="*/ 1884796 w 2681620"/>
                  <a:gd name="connsiteY31" fmla="*/ 23221 h 1806346"/>
                  <a:gd name="connsiteX32" fmla="*/ 1915443 w 2681620"/>
                  <a:gd name="connsiteY32" fmla="*/ 18357 h 1806346"/>
                  <a:gd name="connsiteX33" fmla="*/ 2064500 w 2681620"/>
                  <a:gd name="connsiteY33" fmla="*/ 3420 h 1806346"/>
                  <a:gd name="connsiteX34" fmla="*/ 2088878 w 2681620"/>
                  <a:gd name="connsiteY34" fmla="*/ 2031 h 1806346"/>
                  <a:gd name="connsiteX35" fmla="*/ 2357737 w 2681620"/>
                  <a:gd name="connsiteY35" fmla="*/ 7936 h 1806346"/>
                  <a:gd name="connsiteX36" fmla="*/ 2672914 w 2681620"/>
                  <a:gd name="connsiteY36" fmla="*/ 61085 h 1806346"/>
                  <a:gd name="connsiteX37" fmla="*/ 2686844 w 2681620"/>
                  <a:gd name="connsiteY37" fmla="*/ 64906 h 1806346"/>
                  <a:gd name="connsiteX38" fmla="*/ 2685103 w 2681620"/>
                  <a:gd name="connsiteY38" fmla="*/ 65600 h 1806346"/>
                  <a:gd name="connsiteX39" fmla="*/ 1379816 w 2681620"/>
                  <a:gd name="connsiteY39" fmla="*/ 988574 h 1806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2681620" h="1806346">
                    <a:moveTo>
                      <a:pt x="1379816" y="988574"/>
                    </a:moveTo>
                    <a:cubicBezTo>
                      <a:pt x="1875741" y="1110155"/>
                      <a:pt x="1919622" y="1818069"/>
                      <a:pt x="1919622" y="1818069"/>
                    </a:cubicBezTo>
                    <a:cubicBezTo>
                      <a:pt x="1780317" y="1270642"/>
                      <a:pt x="696177" y="1385241"/>
                      <a:pt x="696177" y="1385241"/>
                    </a:cubicBezTo>
                    <a:cubicBezTo>
                      <a:pt x="724386" y="1500604"/>
                      <a:pt x="530752" y="1674638"/>
                      <a:pt x="530752" y="1674638"/>
                    </a:cubicBezTo>
                    <a:cubicBezTo>
                      <a:pt x="530752" y="1674638"/>
                      <a:pt x="566623" y="1456487"/>
                      <a:pt x="434980" y="1307082"/>
                    </a:cubicBezTo>
                    <a:cubicBezTo>
                      <a:pt x="308561" y="1163303"/>
                      <a:pt x="23682" y="1079586"/>
                      <a:pt x="1393" y="1072986"/>
                    </a:cubicBezTo>
                    <a:lnTo>
                      <a:pt x="1045" y="1072986"/>
                    </a:lnTo>
                    <a:cubicBezTo>
                      <a:pt x="348" y="1072604"/>
                      <a:pt x="0" y="1072604"/>
                      <a:pt x="0" y="1072604"/>
                    </a:cubicBezTo>
                    <a:cubicBezTo>
                      <a:pt x="0" y="1072604"/>
                      <a:pt x="105524" y="1002816"/>
                      <a:pt x="362193" y="1011501"/>
                    </a:cubicBezTo>
                    <a:cubicBezTo>
                      <a:pt x="424880" y="1013585"/>
                      <a:pt x="479209" y="1012543"/>
                      <a:pt x="526921" y="1008374"/>
                    </a:cubicBezTo>
                    <a:cubicBezTo>
                      <a:pt x="437766" y="988922"/>
                      <a:pt x="382392" y="960437"/>
                      <a:pt x="382392" y="960437"/>
                    </a:cubicBezTo>
                    <a:cubicBezTo>
                      <a:pt x="382392" y="960437"/>
                      <a:pt x="424184" y="962868"/>
                      <a:pt x="484085" y="954531"/>
                    </a:cubicBezTo>
                    <a:cubicBezTo>
                      <a:pt x="485130" y="954184"/>
                      <a:pt x="486174" y="954184"/>
                      <a:pt x="487219" y="954184"/>
                    </a:cubicBezTo>
                    <a:cubicBezTo>
                      <a:pt x="493836" y="953142"/>
                      <a:pt x="500453" y="952100"/>
                      <a:pt x="507418" y="951058"/>
                    </a:cubicBezTo>
                    <a:cubicBezTo>
                      <a:pt x="587867" y="936815"/>
                      <a:pt x="693042" y="903120"/>
                      <a:pt x="777322" y="823571"/>
                    </a:cubicBezTo>
                    <a:cubicBezTo>
                      <a:pt x="978617" y="634252"/>
                      <a:pt x="1063942" y="329952"/>
                      <a:pt x="1068469" y="319878"/>
                    </a:cubicBezTo>
                    <a:cubicBezTo>
                      <a:pt x="1067076" y="329258"/>
                      <a:pt x="1078569" y="375458"/>
                      <a:pt x="1073345" y="440417"/>
                    </a:cubicBezTo>
                    <a:lnTo>
                      <a:pt x="1073345" y="440765"/>
                    </a:lnTo>
                    <a:cubicBezTo>
                      <a:pt x="1072648" y="451533"/>
                      <a:pt x="1071255" y="462997"/>
                      <a:pt x="1069166" y="475155"/>
                    </a:cubicBezTo>
                    <a:lnTo>
                      <a:pt x="1069514" y="474807"/>
                    </a:lnTo>
                    <a:cubicBezTo>
                      <a:pt x="1115136" y="419922"/>
                      <a:pt x="1163545" y="370595"/>
                      <a:pt x="1213695" y="327521"/>
                    </a:cubicBezTo>
                    <a:cubicBezTo>
                      <a:pt x="1223098" y="319184"/>
                      <a:pt x="1232501" y="311194"/>
                      <a:pt x="1242252" y="303552"/>
                    </a:cubicBezTo>
                    <a:cubicBezTo>
                      <a:pt x="1251655" y="295562"/>
                      <a:pt x="1261406" y="287920"/>
                      <a:pt x="1270810" y="280625"/>
                    </a:cubicBezTo>
                    <a:cubicBezTo>
                      <a:pt x="1280561" y="273330"/>
                      <a:pt x="1290312" y="266035"/>
                      <a:pt x="1300063" y="258741"/>
                    </a:cubicBezTo>
                    <a:cubicBezTo>
                      <a:pt x="1319566" y="244498"/>
                      <a:pt x="1339417" y="230951"/>
                      <a:pt x="1359268" y="218445"/>
                    </a:cubicBezTo>
                    <a:cubicBezTo>
                      <a:pt x="1380164" y="205245"/>
                      <a:pt x="1401408" y="192392"/>
                      <a:pt x="1422652" y="180581"/>
                    </a:cubicBezTo>
                    <a:cubicBezTo>
                      <a:pt x="1432055" y="175371"/>
                      <a:pt x="1441110" y="170507"/>
                      <a:pt x="1450165" y="165644"/>
                    </a:cubicBezTo>
                    <a:cubicBezTo>
                      <a:pt x="1460264" y="160434"/>
                      <a:pt x="1470712" y="155223"/>
                      <a:pt x="1480812" y="150012"/>
                    </a:cubicBezTo>
                    <a:cubicBezTo>
                      <a:pt x="1491260" y="145149"/>
                      <a:pt x="1501359" y="139938"/>
                      <a:pt x="1511807" y="135423"/>
                    </a:cubicBezTo>
                    <a:cubicBezTo>
                      <a:pt x="1552902" y="116317"/>
                      <a:pt x="1594693" y="99643"/>
                      <a:pt x="1636137" y="85401"/>
                    </a:cubicBezTo>
                    <a:lnTo>
                      <a:pt x="1667480" y="74979"/>
                    </a:lnTo>
                    <a:cubicBezTo>
                      <a:pt x="1740267" y="51705"/>
                      <a:pt x="1813402" y="34684"/>
                      <a:pt x="1884796" y="23221"/>
                    </a:cubicBezTo>
                    <a:cubicBezTo>
                      <a:pt x="1894896" y="21484"/>
                      <a:pt x="1905344" y="19747"/>
                      <a:pt x="1915443" y="18357"/>
                    </a:cubicBezTo>
                    <a:cubicBezTo>
                      <a:pt x="1966290" y="11063"/>
                      <a:pt x="2016126" y="6199"/>
                      <a:pt x="2064500" y="3420"/>
                    </a:cubicBezTo>
                    <a:cubicBezTo>
                      <a:pt x="2072509" y="2726"/>
                      <a:pt x="2080868" y="2378"/>
                      <a:pt x="2088878" y="2031"/>
                    </a:cubicBezTo>
                    <a:cubicBezTo>
                      <a:pt x="2186391" y="-2485"/>
                      <a:pt x="2277323" y="989"/>
                      <a:pt x="2357737" y="7936"/>
                    </a:cubicBezTo>
                    <a:cubicBezTo>
                      <a:pt x="2517241" y="22179"/>
                      <a:pt x="2634257" y="50663"/>
                      <a:pt x="2672914" y="61085"/>
                    </a:cubicBezTo>
                    <a:cubicBezTo>
                      <a:pt x="2681969" y="63516"/>
                      <a:pt x="2686844" y="64906"/>
                      <a:pt x="2686844" y="64906"/>
                    </a:cubicBezTo>
                    <a:cubicBezTo>
                      <a:pt x="2686148" y="65253"/>
                      <a:pt x="2685800" y="65253"/>
                      <a:pt x="2685103" y="65600"/>
                    </a:cubicBezTo>
                    <a:cubicBezTo>
                      <a:pt x="1882707" y="365384"/>
                      <a:pt x="1379816" y="988574"/>
                      <a:pt x="1379816" y="98857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8" name="Freeform 57">
                <a:extLst>
                  <a:ext uri="{FF2B5EF4-FFF2-40B4-BE49-F238E27FC236}">
                    <a16:creationId xmlns:a16="http://schemas.microsoft.com/office/drawing/2014/main" id="{0CF892C1-6897-184F-AFDC-8C327C2E7452}"/>
                  </a:ext>
                </a:extLst>
              </p:cNvPr>
              <p:cNvSpPr/>
              <p:nvPr/>
            </p:nvSpPr>
            <p:spPr>
              <a:xfrm>
                <a:off x="11097140" y="4955158"/>
                <a:ext cx="2925404" cy="1424235"/>
              </a:xfrm>
              <a:custGeom>
                <a:avLst/>
                <a:gdLst>
                  <a:gd name="connsiteX0" fmla="*/ 2446543 w 2925404"/>
                  <a:gd name="connsiteY0" fmla="*/ 313934 h 1424234"/>
                  <a:gd name="connsiteX1" fmla="*/ 965383 w 2925404"/>
                  <a:gd name="connsiteY1" fmla="*/ 852365 h 1424234"/>
                  <a:gd name="connsiteX2" fmla="*/ 121892 w 2925404"/>
                  <a:gd name="connsiteY2" fmla="*/ 1397395 h 1424234"/>
                  <a:gd name="connsiteX3" fmla="*/ 210002 w 2925404"/>
                  <a:gd name="connsiteY3" fmla="*/ 1236908 h 1424234"/>
                  <a:gd name="connsiteX4" fmla="*/ 443686 w 2925404"/>
                  <a:gd name="connsiteY4" fmla="*/ 948240 h 1424234"/>
                  <a:gd name="connsiteX5" fmla="*/ 52239 w 2925404"/>
                  <a:gd name="connsiteY5" fmla="*/ 1347373 h 1424234"/>
                  <a:gd name="connsiteX6" fmla="*/ 13931 w 2925404"/>
                  <a:gd name="connsiteY6" fmla="*/ 1333478 h 1424234"/>
                  <a:gd name="connsiteX7" fmla="*/ 10100 w 2925404"/>
                  <a:gd name="connsiteY7" fmla="*/ 1312636 h 1424234"/>
                  <a:gd name="connsiteX8" fmla="*/ 5572 w 2925404"/>
                  <a:gd name="connsiteY8" fmla="*/ 1284846 h 1424234"/>
                  <a:gd name="connsiteX9" fmla="*/ 0 w 2925404"/>
                  <a:gd name="connsiteY9" fmla="*/ 1234477 h 1424234"/>
                  <a:gd name="connsiteX10" fmla="*/ 77314 w 2925404"/>
                  <a:gd name="connsiteY10" fmla="*/ 1089274 h 1424234"/>
                  <a:gd name="connsiteX11" fmla="*/ 1605838 w 2925404"/>
                  <a:gd name="connsiteY11" fmla="*/ 105162 h 1424234"/>
                  <a:gd name="connsiteX12" fmla="*/ 1606883 w 2925404"/>
                  <a:gd name="connsiteY12" fmla="*/ 104815 h 1424234"/>
                  <a:gd name="connsiteX13" fmla="*/ 2912519 w 2925404"/>
                  <a:gd name="connsiteY13" fmla="*/ 9287 h 1424234"/>
                  <a:gd name="connsiteX14" fmla="*/ 2917046 w 2925404"/>
                  <a:gd name="connsiteY14" fmla="*/ 9635 h 1424234"/>
                  <a:gd name="connsiteX15" fmla="*/ 2925404 w 2925404"/>
                  <a:gd name="connsiteY15" fmla="*/ 9982 h 1424234"/>
                  <a:gd name="connsiteX16" fmla="*/ 1933901 w 2925404"/>
                  <a:gd name="connsiteY16" fmla="*/ 270165 h 1424234"/>
                  <a:gd name="connsiteX17" fmla="*/ 2446543 w 2925404"/>
                  <a:gd name="connsiteY17" fmla="*/ 313934 h 1424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925404" h="1424234">
                    <a:moveTo>
                      <a:pt x="2446543" y="313934"/>
                    </a:moveTo>
                    <a:cubicBezTo>
                      <a:pt x="2446543" y="313934"/>
                      <a:pt x="1495439" y="287881"/>
                      <a:pt x="965383" y="852365"/>
                    </a:cubicBezTo>
                    <a:cubicBezTo>
                      <a:pt x="435328" y="1416848"/>
                      <a:pt x="121892" y="1482154"/>
                      <a:pt x="121892" y="1397395"/>
                    </a:cubicBezTo>
                    <a:cubicBezTo>
                      <a:pt x="121892" y="1368216"/>
                      <a:pt x="159852" y="1306036"/>
                      <a:pt x="210002" y="1236908"/>
                    </a:cubicBezTo>
                    <a:cubicBezTo>
                      <a:pt x="302292" y="1109075"/>
                      <a:pt x="435328" y="957619"/>
                      <a:pt x="443686" y="948240"/>
                    </a:cubicBezTo>
                    <a:cubicBezTo>
                      <a:pt x="429059" y="960051"/>
                      <a:pt x="86369" y="1245245"/>
                      <a:pt x="52239" y="1347373"/>
                    </a:cubicBezTo>
                    <a:cubicBezTo>
                      <a:pt x="35174" y="1398090"/>
                      <a:pt x="22637" y="1372732"/>
                      <a:pt x="13931" y="1333478"/>
                    </a:cubicBezTo>
                    <a:cubicBezTo>
                      <a:pt x="12537" y="1326878"/>
                      <a:pt x="11144" y="1319931"/>
                      <a:pt x="10100" y="1312636"/>
                    </a:cubicBezTo>
                    <a:cubicBezTo>
                      <a:pt x="8358" y="1303257"/>
                      <a:pt x="6965" y="1293878"/>
                      <a:pt x="5572" y="1284846"/>
                    </a:cubicBezTo>
                    <a:cubicBezTo>
                      <a:pt x="1741" y="1257403"/>
                      <a:pt x="0" y="1234477"/>
                      <a:pt x="0" y="1234477"/>
                    </a:cubicBezTo>
                    <a:cubicBezTo>
                      <a:pt x="0" y="1234477"/>
                      <a:pt x="21941" y="1178202"/>
                      <a:pt x="77314" y="1089274"/>
                    </a:cubicBezTo>
                    <a:cubicBezTo>
                      <a:pt x="233684" y="837428"/>
                      <a:pt x="657519" y="325398"/>
                      <a:pt x="1605838" y="105162"/>
                    </a:cubicBezTo>
                    <a:cubicBezTo>
                      <a:pt x="1606186" y="105162"/>
                      <a:pt x="1606534" y="104815"/>
                      <a:pt x="1606883" y="104815"/>
                    </a:cubicBezTo>
                    <a:cubicBezTo>
                      <a:pt x="1963503" y="21793"/>
                      <a:pt x="2393956" y="-19892"/>
                      <a:pt x="2912519" y="9287"/>
                    </a:cubicBezTo>
                    <a:cubicBezTo>
                      <a:pt x="2913911" y="9635"/>
                      <a:pt x="2915653" y="9635"/>
                      <a:pt x="2917046" y="9635"/>
                    </a:cubicBezTo>
                    <a:cubicBezTo>
                      <a:pt x="2919832" y="9635"/>
                      <a:pt x="2922618" y="9982"/>
                      <a:pt x="2925404" y="9982"/>
                    </a:cubicBezTo>
                    <a:cubicBezTo>
                      <a:pt x="2925404" y="9982"/>
                      <a:pt x="2135893" y="165606"/>
                      <a:pt x="1933901" y="270165"/>
                    </a:cubicBezTo>
                    <a:cubicBezTo>
                      <a:pt x="1952707" y="266692"/>
                      <a:pt x="2236193" y="213196"/>
                      <a:pt x="2446543" y="313934"/>
                    </a:cubicBezTo>
                  </a:path>
                </a:pathLst>
              </a:custGeom>
              <a:solidFill>
                <a:schemeClr val="accent5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9" name="Freeform 58">
                <a:extLst>
                  <a:ext uri="{FF2B5EF4-FFF2-40B4-BE49-F238E27FC236}">
                    <a16:creationId xmlns:a16="http://schemas.microsoft.com/office/drawing/2014/main" id="{3F35267A-8140-A848-AE22-287FAF09F74E}"/>
                  </a:ext>
                </a:extLst>
              </p:cNvPr>
              <p:cNvSpPr/>
              <p:nvPr/>
            </p:nvSpPr>
            <p:spPr>
              <a:xfrm>
                <a:off x="11636944" y="5862394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8690 h 416849"/>
                  <a:gd name="connsiteX1" fmla="*/ 0 w 522393"/>
                  <a:gd name="connsiteY1" fmla="*/ 419976 h 416849"/>
                  <a:gd name="connsiteX2" fmla="*/ 9055 w 522393"/>
                  <a:gd name="connsiteY2" fmla="*/ 413723 h 416849"/>
                  <a:gd name="connsiteX3" fmla="*/ 500453 w 522393"/>
                  <a:gd name="connsiteY3" fmla="*/ 0 h 416849"/>
                  <a:gd name="connsiteX4" fmla="*/ 503239 w 522393"/>
                  <a:gd name="connsiteY4" fmla="*/ 4863 h 416849"/>
                  <a:gd name="connsiteX5" fmla="*/ 458662 w 522393"/>
                  <a:gd name="connsiteY5" fmla="*/ 338690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22393" h="416849">
                    <a:moveTo>
                      <a:pt x="458662" y="338690"/>
                    </a:moveTo>
                    <a:cubicBezTo>
                      <a:pt x="296023" y="477640"/>
                      <a:pt x="0" y="419976"/>
                      <a:pt x="0" y="419976"/>
                    </a:cubicBezTo>
                    <a:cubicBezTo>
                      <a:pt x="0" y="419976"/>
                      <a:pt x="3134" y="417891"/>
                      <a:pt x="9055" y="413723"/>
                    </a:cubicBezTo>
                    <a:cubicBezTo>
                      <a:pt x="63732" y="377943"/>
                      <a:pt x="352790" y="182719"/>
                      <a:pt x="500453" y="0"/>
                    </a:cubicBezTo>
                    <a:cubicBezTo>
                      <a:pt x="500453" y="0"/>
                      <a:pt x="501498" y="1737"/>
                      <a:pt x="503239" y="4863"/>
                    </a:cubicBezTo>
                    <a:cubicBezTo>
                      <a:pt x="520304" y="36127"/>
                      <a:pt x="605977" y="212593"/>
                      <a:pt x="458662" y="338690"/>
                    </a:cubicBezTo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0" name="Freeform 59">
                <a:extLst>
                  <a:ext uri="{FF2B5EF4-FFF2-40B4-BE49-F238E27FC236}">
                    <a16:creationId xmlns:a16="http://schemas.microsoft.com/office/drawing/2014/main" id="{8F63D584-77E7-EC48-A6D1-BD63000EF91A}"/>
                  </a:ext>
                </a:extLst>
              </p:cNvPr>
              <p:cNvSpPr/>
              <p:nvPr/>
            </p:nvSpPr>
            <p:spPr>
              <a:xfrm>
                <a:off x="11360075" y="5501118"/>
                <a:ext cx="2681620" cy="1736872"/>
              </a:xfrm>
              <a:custGeom>
                <a:avLst/>
                <a:gdLst>
                  <a:gd name="connsiteX0" fmla="*/ 1918229 w 2681620"/>
                  <a:gd name="connsiteY0" fmla="*/ 1752504 h 1736871"/>
                  <a:gd name="connsiteX1" fmla="*/ 694784 w 2681620"/>
                  <a:gd name="connsiteY1" fmla="*/ 1319675 h 1736871"/>
                  <a:gd name="connsiteX2" fmla="*/ 529359 w 2681620"/>
                  <a:gd name="connsiteY2" fmla="*/ 1609038 h 1736871"/>
                  <a:gd name="connsiteX3" fmla="*/ 433587 w 2681620"/>
                  <a:gd name="connsiteY3" fmla="*/ 1241516 h 1736871"/>
                  <a:gd name="connsiteX4" fmla="*/ 0 w 2681620"/>
                  <a:gd name="connsiteY4" fmla="*/ 1007420 h 1736871"/>
                  <a:gd name="connsiteX5" fmla="*/ 548513 w 2681620"/>
                  <a:gd name="connsiteY5" fmla="*/ 1152936 h 1736871"/>
                  <a:gd name="connsiteX6" fmla="*/ 470502 w 2681620"/>
                  <a:gd name="connsiteY6" fmla="*/ 1005649 h 1736871"/>
                  <a:gd name="connsiteX7" fmla="*/ 625131 w 2681620"/>
                  <a:gd name="connsiteY7" fmla="*/ 1116948 h 1736871"/>
                  <a:gd name="connsiteX8" fmla="*/ 1342029 w 2681620"/>
                  <a:gd name="connsiteY8" fmla="*/ 1145884 h 1736871"/>
                  <a:gd name="connsiteX9" fmla="*/ 964756 w 2681620"/>
                  <a:gd name="connsiteY9" fmla="*/ 1014125 h 1736871"/>
                  <a:gd name="connsiteX10" fmla="*/ 1495787 w 2681620"/>
                  <a:gd name="connsiteY10" fmla="*/ 555347 h 1736871"/>
                  <a:gd name="connsiteX11" fmla="*/ 1147525 w 2681620"/>
                  <a:gd name="connsiteY11" fmla="*/ 708783 h 1736871"/>
                  <a:gd name="connsiteX12" fmla="*/ 2161665 w 2681620"/>
                  <a:gd name="connsiteY12" fmla="*/ 63674 h 1736871"/>
                  <a:gd name="connsiteX13" fmla="*/ 2683710 w 2681620"/>
                  <a:gd name="connsiteY13" fmla="*/ 0 h 1736871"/>
                  <a:gd name="connsiteX14" fmla="*/ 1378423 w 2681620"/>
                  <a:gd name="connsiteY14" fmla="*/ 923008 h 1736871"/>
                  <a:gd name="connsiteX15" fmla="*/ 1918229 w 2681620"/>
                  <a:gd name="connsiteY15" fmla="*/ 1752504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8229" y="1752504"/>
                    </a:moveTo>
                    <a:cubicBezTo>
                      <a:pt x="1778924" y="1205042"/>
                      <a:pt x="694784" y="1319675"/>
                      <a:pt x="694784" y="1319675"/>
                    </a:cubicBezTo>
                    <a:cubicBezTo>
                      <a:pt x="722993" y="1435004"/>
                      <a:pt x="529359" y="1609038"/>
                      <a:pt x="529359" y="1609038"/>
                    </a:cubicBezTo>
                    <a:cubicBezTo>
                      <a:pt x="529359" y="1609038"/>
                      <a:pt x="565230" y="1390922"/>
                      <a:pt x="433587" y="1241516"/>
                    </a:cubicBezTo>
                    <a:cubicBezTo>
                      <a:pt x="307167" y="1097703"/>
                      <a:pt x="22289" y="1013986"/>
                      <a:pt x="0" y="1007420"/>
                    </a:cubicBezTo>
                    <a:cubicBezTo>
                      <a:pt x="252838" y="1020621"/>
                      <a:pt x="548513" y="1152936"/>
                      <a:pt x="548513" y="1152936"/>
                    </a:cubicBezTo>
                    <a:lnTo>
                      <a:pt x="470502" y="1005649"/>
                    </a:lnTo>
                    <a:lnTo>
                      <a:pt x="625131" y="1116948"/>
                    </a:lnTo>
                    <a:cubicBezTo>
                      <a:pt x="842795" y="1028714"/>
                      <a:pt x="1342029" y="1145884"/>
                      <a:pt x="1342029" y="1145884"/>
                    </a:cubicBezTo>
                    <a:cubicBezTo>
                      <a:pt x="1153341" y="1038788"/>
                      <a:pt x="964756" y="1014125"/>
                      <a:pt x="964756" y="1014125"/>
                    </a:cubicBezTo>
                    <a:lnTo>
                      <a:pt x="1495787" y="555347"/>
                    </a:lnTo>
                    <a:cubicBezTo>
                      <a:pt x="1293725" y="577197"/>
                      <a:pt x="1157624" y="700446"/>
                      <a:pt x="1147525" y="708783"/>
                    </a:cubicBezTo>
                    <a:cubicBezTo>
                      <a:pt x="1316571" y="322259"/>
                      <a:pt x="1759665" y="144994"/>
                      <a:pt x="2161665" y="63674"/>
                    </a:cubicBezTo>
                    <a:cubicBezTo>
                      <a:pt x="2357597" y="24038"/>
                      <a:pt x="2543778" y="7191"/>
                      <a:pt x="2683710" y="0"/>
                    </a:cubicBezTo>
                    <a:cubicBezTo>
                      <a:pt x="1881313" y="299819"/>
                      <a:pt x="1378423" y="923008"/>
                      <a:pt x="1378423" y="923008"/>
                    </a:cubicBezTo>
                    <a:cubicBezTo>
                      <a:pt x="1874348" y="1044555"/>
                      <a:pt x="1918229" y="1752504"/>
                      <a:pt x="1918229" y="1752504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1" name="Freeform 60">
                <a:extLst>
                  <a:ext uri="{FF2B5EF4-FFF2-40B4-BE49-F238E27FC236}">
                    <a16:creationId xmlns:a16="http://schemas.microsoft.com/office/drawing/2014/main" id="{526ECAF8-932F-2B4D-8C8C-26565A6115D4}"/>
                  </a:ext>
                </a:extLst>
              </p:cNvPr>
              <p:cNvSpPr/>
              <p:nvPr/>
            </p:nvSpPr>
            <p:spPr>
              <a:xfrm>
                <a:off x="11358682" y="5496602"/>
                <a:ext cx="2681620" cy="1736872"/>
              </a:xfrm>
              <a:custGeom>
                <a:avLst/>
                <a:gdLst>
                  <a:gd name="connsiteX0" fmla="*/ 1919622 w 2681620"/>
                  <a:gd name="connsiteY0" fmla="*/ 1757020 h 1736871"/>
                  <a:gd name="connsiteX1" fmla="*/ 696177 w 2681620"/>
                  <a:gd name="connsiteY1" fmla="*/ 1324191 h 1736871"/>
                  <a:gd name="connsiteX2" fmla="*/ 530752 w 2681620"/>
                  <a:gd name="connsiteY2" fmla="*/ 1613554 h 1736871"/>
                  <a:gd name="connsiteX3" fmla="*/ 434980 w 2681620"/>
                  <a:gd name="connsiteY3" fmla="*/ 1246032 h 1736871"/>
                  <a:gd name="connsiteX4" fmla="*/ 0 w 2681620"/>
                  <a:gd name="connsiteY4" fmla="*/ 1011554 h 1736871"/>
                  <a:gd name="connsiteX5" fmla="*/ 589260 w 2681620"/>
                  <a:gd name="connsiteY5" fmla="*/ 1407908 h 1736871"/>
                  <a:gd name="connsiteX6" fmla="*/ 624295 w 2681620"/>
                  <a:gd name="connsiteY6" fmla="*/ 1264339 h 1736871"/>
                  <a:gd name="connsiteX7" fmla="*/ 1761267 w 2681620"/>
                  <a:gd name="connsiteY7" fmla="*/ 1419615 h 1736871"/>
                  <a:gd name="connsiteX8" fmla="*/ 1259212 w 2681620"/>
                  <a:gd name="connsiteY8" fmla="*/ 976712 h 1736871"/>
                  <a:gd name="connsiteX9" fmla="*/ 1653898 w 2681620"/>
                  <a:gd name="connsiteY9" fmla="*/ 539611 h 1736871"/>
                  <a:gd name="connsiteX10" fmla="*/ 2083410 w 2681620"/>
                  <a:gd name="connsiteY10" fmla="*/ 226974 h 1736871"/>
                  <a:gd name="connsiteX11" fmla="*/ 1728496 w 2681620"/>
                  <a:gd name="connsiteY11" fmla="*/ 316215 h 1736871"/>
                  <a:gd name="connsiteX12" fmla="*/ 2672914 w 2681620"/>
                  <a:gd name="connsiteY12" fmla="*/ 0 h 1736871"/>
                  <a:gd name="connsiteX13" fmla="*/ 2686844 w 2681620"/>
                  <a:gd name="connsiteY13" fmla="*/ 3821 h 1736871"/>
                  <a:gd name="connsiteX14" fmla="*/ 1379816 w 2681620"/>
                  <a:gd name="connsiteY14" fmla="*/ 927524 h 1736871"/>
                  <a:gd name="connsiteX15" fmla="*/ 1919622 w 2681620"/>
                  <a:gd name="connsiteY15" fmla="*/ 1757020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9622" y="1757020"/>
                    </a:moveTo>
                    <a:cubicBezTo>
                      <a:pt x="1780317" y="1209558"/>
                      <a:pt x="696177" y="1324191"/>
                      <a:pt x="696177" y="1324191"/>
                    </a:cubicBezTo>
                    <a:cubicBezTo>
                      <a:pt x="724386" y="1439519"/>
                      <a:pt x="530752" y="1613554"/>
                      <a:pt x="530752" y="1613554"/>
                    </a:cubicBezTo>
                    <a:cubicBezTo>
                      <a:pt x="530752" y="1613554"/>
                      <a:pt x="566623" y="1395437"/>
                      <a:pt x="434980" y="1246032"/>
                    </a:cubicBezTo>
                    <a:cubicBezTo>
                      <a:pt x="303337" y="1096314"/>
                      <a:pt x="0" y="1011554"/>
                      <a:pt x="0" y="1011554"/>
                    </a:cubicBezTo>
                    <a:cubicBezTo>
                      <a:pt x="516229" y="1043304"/>
                      <a:pt x="589260" y="1407908"/>
                      <a:pt x="589260" y="1407908"/>
                    </a:cubicBezTo>
                    <a:cubicBezTo>
                      <a:pt x="652644" y="1355420"/>
                      <a:pt x="624295" y="1264339"/>
                      <a:pt x="624295" y="1264339"/>
                    </a:cubicBezTo>
                    <a:cubicBezTo>
                      <a:pt x="1186635" y="1002766"/>
                      <a:pt x="1735148" y="1414404"/>
                      <a:pt x="1761267" y="1419615"/>
                    </a:cubicBezTo>
                    <a:cubicBezTo>
                      <a:pt x="1575539" y="1069357"/>
                      <a:pt x="1259212" y="976712"/>
                      <a:pt x="1259212" y="976712"/>
                    </a:cubicBezTo>
                    <a:cubicBezTo>
                      <a:pt x="1259212" y="976712"/>
                      <a:pt x="1386885" y="756720"/>
                      <a:pt x="1653898" y="539611"/>
                    </a:cubicBezTo>
                    <a:cubicBezTo>
                      <a:pt x="1833811" y="393297"/>
                      <a:pt x="2083410" y="226974"/>
                      <a:pt x="2083410" y="226974"/>
                    </a:cubicBezTo>
                    <a:cubicBezTo>
                      <a:pt x="1908931" y="196753"/>
                      <a:pt x="1728496" y="316215"/>
                      <a:pt x="1728496" y="316215"/>
                    </a:cubicBezTo>
                    <a:cubicBezTo>
                      <a:pt x="1987638" y="88025"/>
                      <a:pt x="2272064" y="33035"/>
                      <a:pt x="2672914" y="0"/>
                    </a:cubicBezTo>
                    <a:cubicBezTo>
                      <a:pt x="2681969" y="2432"/>
                      <a:pt x="2686844" y="3821"/>
                      <a:pt x="2686844" y="3821"/>
                    </a:cubicBezTo>
                    <a:cubicBezTo>
                      <a:pt x="1883403" y="303258"/>
                      <a:pt x="1379816" y="927524"/>
                      <a:pt x="1379816" y="927524"/>
                    </a:cubicBezTo>
                    <a:cubicBezTo>
                      <a:pt x="1875741" y="1049071"/>
                      <a:pt x="1919622" y="1757020"/>
                      <a:pt x="1919622" y="175702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2" name="Freeform 61">
                <a:extLst>
                  <a:ext uri="{FF2B5EF4-FFF2-40B4-BE49-F238E27FC236}">
                    <a16:creationId xmlns:a16="http://schemas.microsoft.com/office/drawing/2014/main" id="{FD7FC400-39E3-6E44-A02B-F09A32AC70E9}"/>
                  </a:ext>
                </a:extLst>
              </p:cNvPr>
              <p:cNvSpPr/>
              <p:nvPr/>
            </p:nvSpPr>
            <p:spPr>
              <a:xfrm>
                <a:off x="11866104" y="5435538"/>
                <a:ext cx="1845791" cy="937911"/>
              </a:xfrm>
              <a:custGeom>
                <a:avLst/>
                <a:gdLst>
                  <a:gd name="connsiteX0" fmla="*/ 1850318 w 1845790"/>
                  <a:gd name="connsiteY0" fmla="*/ 7936 h 937910"/>
                  <a:gd name="connsiteX1" fmla="*/ 1179704 w 1845790"/>
                  <a:gd name="connsiteY1" fmla="*/ 103464 h 937910"/>
                  <a:gd name="connsiteX2" fmla="*/ 515393 w 1845790"/>
                  <a:gd name="connsiteY2" fmla="*/ 578255 h 937910"/>
                  <a:gd name="connsiteX3" fmla="*/ 529324 w 1845790"/>
                  <a:gd name="connsiteY3" fmla="*/ 499992 h 937910"/>
                  <a:gd name="connsiteX4" fmla="*/ 0 w 1845790"/>
                  <a:gd name="connsiteY4" fmla="*/ 951058 h 937910"/>
                  <a:gd name="connsiteX5" fmla="*/ 269903 w 1845790"/>
                  <a:gd name="connsiteY5" fmla="*/ 823571 h 937910"/>
                  <a:gd name="connsiteX6" fmla="*/ 561051 w 1845790"/>
                  <a:gd name="connsiteY6" fmla="*/ 319878 h 937910"/>
                  <a:gd name="connsiteX7" fmla="*/ 565926 w 1845790"/>
                  <a:gd name="connsiteY7" fmla="*/ 440417 h 937910"/>
                  <a:gd name="connsiteX8" fmla="*/ 565926 w 1845790"/>
                  <a:gd name="connsiteY8" fmla="*/ 440765 h 937910"/>
                  <a:gd name="connsiteX9" fmla="*/ 561747 w 1845790"/>
                  <a:gd name="connsiteY9" fmla="*/ 475155 h 937910"/>
                  <a:gd name="connsiteX10" fmla="*/ 562096 w 1845790"/>
                  <a:gd name="connsiteY10" fmla="*/ 474807 h 937910"/>
                  <a:gd name="connsiteX11" fmla="*/ 706276 w 1845790"/>
                  <a:gd name="connsiteY11" fmla="*/ 327521 h 937910"/>
                  <a:gd name="connsiteX12" fmla="*/ 734834 w 1845790"/>
                  <a:gd name="connsiteY12" fmla="*/ 303552 h 937910"/>
                  <a:gd name="connsiteX13" fmla="*/ 763391 w 1845790"/>
                  <a:gd name="connsiteY13" fmla="*/ 280625 h 937910"/>
                  <a:gd name="connsiteX14" fmla="*/ 792645 w 1845790"/>
                  <a:gd name="connsiteY14" fmla="*/ 258741 h 937910"/>
                  <a:gd name="connsiteX15" fmla="*/ 851850 w 1845790"/>
                  <a:gd name="connsiteY15" fmla="*/ 218445 h 937910"/>
                  <a:gd name="connsiteX16" fmla="*/ 915234 w 1845790"/>
                  <a:gd name="connsiteY16" fmla="*/ 180581 h 937910"/>
                  <a:gd name="connsiteX17" fmla="*/ 942746 w 1845790"/>
                  <a:gd name="connsiteY17" fmla="*/ 165644 h 937910"/>
                  <a:gd name="connsiteX18" fmla="*/ 973393 w 1845790"/>
                  <a:gd name="connsiteY18" fmla="*/ 150012 h 937910"/>
                  <a:gd name="connsiteX19" fmla="*/ 1004389 w 1845790"/>
                  <a:gd name="connsiteY19" fmla="*/ 135423 h 937910"/>
                  <a:gd name="connsiteX20" fmla="*/ 1128718 w 1845790"/>
                  <a:gd name="connsiteY20" fmla="*/ 85401 h 937910"/>
                  <a:gd name="connsiteX21" fmla="*/ 1160062 w 1845790"/>
                  <a:gd name="connsiteY21" fmla="*/ 74979 h 937910"/>
                  <a:gd name="connsiteX22" fmla="*/ 1377378 w 1845790"/>
                  <a:gd name="connsiteY22" fmla="*/ 23221 h 937910"/>
                  <a:gd name="connsiteX23" fmla="*/ 1408025 w 1845790"/>
                  <a:gd name="connsiteY23" fmla="*/ 18357 h 937910"/>
                  <a:gd name="connsiteX24" fmla="*/ 1557081 w 1845790"/>
                  <a:gd name="connsiteY24" fmla="*/ 3420 h 937910"/>
                  <a:gd name="connsiteX25" fmla="*/ 1581459 w 1845790"/>
                  <a:gd name="connsiteY25" fmla="*/ 2031 h 937910"/>
                  <a:gd name="connsiteX26" fmla="*/ 1850318 w 1845790"/>
                  <a:gd name="connsiteY26" fmla="*/ 7936 h 937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845790" h="937910">
                    <a:moveTo>
                      <a:pt x="1850318" y="7936"/>
                    </a:moveTo>
                    <a:cubicBezTo>
                      <a:pt x="1853940" y="14363"/>
                      <a:pt x="1459568" y="12834"/>
                      <a:pt x="1179704" y="103464"/>
                    </a:cubicBezTo>
                    <a:cubicBezTo>
                      <a:pt x="777914" y="233521"/>
                      <a:pt x="515393" y="578255"/>
                      <a:pt x="515393" y="578255"/>
                    </a:cubicBezTo>
                    <a:lnTo>
                      <a:pt x="529324" y="499992"/>
                    </a:lnTo>
                    <a:cubicBezTo>
                      <a:pt x="529324" y="499992"/>
                      <a:pt x="359616" y="909025"/>
                      <a:pt x="0" y="951058"/>
                    </a:cubicBezTo>
                    <a:cubicBezTo>
                      <a:pt x="81145" y="941574"/>
                      <a:pt x="185624" y="903120"/>
                      <a:pt x="269903" y="823571"/>
                    </a:cubicBezTo>
                    <a:cubicBezTo>
                      <a:pt x="471199" y="634252"/>
                      <a:pt x="556523" y="329952"/>
                      <a:pt x="561051" y="319878"/>
                    </a:cubicBezTo>
                    <a:cubicBezTo>
                      <a:pt x="559658" y="329258"/>
                      <a:pt x="571150" y="375458"/>
                      <a:pt x="565926" y="440417"/>
                    </a:cubicBezTo>
                    <a:lnTo>
                      <a:pt x="565926" y="440765"/>
                    </a:lnTo>
                    <a:cubicBezTo>
                      <a:pt x="565230" y="451533"/>
                      <a:pt x="563837" y="462997"/>
                      <a:pt x="561747" y="475155"/>
                    </a:cubicBezTo>
                    <a:lnTo>
                      <a:pt x="562096" y="474807"/>
                    </a:lnTo>
                    <a:cubicBezTo>
                      <a:pt x="607718" y="419922"/>
                      <a:pt x="656126" y="370595"/>
                      <a:pt x="706276" y="327521"/>
                    </a:cubicBezTo>
                    <a:cubicBezTo>
                      <a:pt x="715679" y="319184"/>
                      <a:pt x="725082" y="311194"/>
                      <a:pt x="734834" y="303552"/>
                    </a:cubicBezTo>
                    <a:cubicBezTo>
                      <a:pt x="744237" y="295562"/>
                      <a:pt x="753988" y="287920"/>
                      <a:pt x="763391" y="280625"/>
                    </a:cubicBezTo>
                    <a:cubicBezTo>
                      <a:pt x="773142" y="273330"/>
                      <a:pt x="782894" y="266035"/>
                      <a:pt x="792645" y="258741"/>
                    </a:cubicBezTo>
                    <a:cubicBezTo>
                      <a:pt x="812148" y="244846"/>
                      <a:pt x="831999" y="231298"/>
                      <a:pt x="851850" y="218445"/>
                    </a:cubicBezTo>
                    <a:cubicBezTo>
                      <a:pt x="872745" y="205245"/>
                      <a:pt x="893990" y="192392"/>
                      <a:pt x="915234" y="180581"/>
                    </a:cubicBezTo>
                    <a:cubicBezTo>
                      <a:pt x="924637" y="175371"/>
                      <a:pt x="933691" y="170507"/>
                      <a:pt x="942746" y="165644"/>
                    </a:cubicBezTo>
                    <a:cubicBezTo>
                      <a:pt x="952846" y="160434"/>
                      <a:pt x="963294" y="155223"/>
                      <a:pt x="973393" y="150012"/>
                    </a:cubicBezTo>
                    <a:cubicBezTo>
                      <a:pt x="983841" y="145149"/>
                      <a:pt x="993941" y="139938"/>
                      <a:pt x="1004389" y="135423"/>
                    </a:cubicBezTo>
                    <a:cubicBezTo>
                      <a:pt x="1045484" y="116317"/>
                      <a:pt x="1087275" y="99643"/>
                      <a:pt x="1128718" y="85401"/>
                    </a:cubicBezTo>
                    <a:lnTo>
                      <a:pt x="1160062" y="74979"/>
                    </a:lnTo>
                    <a:cubicBezTo>
                      <a:pt x="1232849" y="51705"/>
                      <a:pt x="1305984" y="34684"/>
                      <a:pt x="1377378" y="23221"/>
                    </a:cubicBezTo>
                    <a:cubicBezTo>
                      <a:pt x="1387477" y="21484"/>
                      <a:pt x="1397925" y="19747"/>
                      <a:pt x="1408025" y="18357"/>
                    </a:cubicBezTo>
                    <a:cubicBezTo>
                      <a:pt x="1458871" y="11063"/>
                      <a:pt x="1508673" y="6199"/>
                      <a:pt x="1557081" y="3420"/>
                    </a:cubicBezTo>
                    <a:cubicBezTo>
                      <a:pt x="1565091" y="2726"/>
                      <a:pt x="1573450" y="2378"/>
                      <a:pt x="1581459" y="2031"/>
                    </a:cubicBezTo>
                    <a:cubicBezTo>
                      <a:pt x="1678973" y="-2485"/>
                      <a:pt x="1769870" y="989"/>
                      <a:pt x="1850318" y="7936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3" name="Freeform 62">
                <a:extLst>
                  <a:ext uri="{FF2B5EF4-FFF2-40B4-BE49-F238E27FC236}">
                    <a16:creationId xmlns:a16="http://schemas.microsoft.com/office/drawing/2014/main" id="{0420051B-6771-E347-A886-E56FF5066F59}"/>
                  </a:ext>
                </a:extLst>
              </p:cNvPr>
              <p:cNvSpPr/>
              <p:nvPr/>
            </p:nvSpPr>
            <p:spPr>
              <a:xfrm>
                <a:off x="11636944" y="5867257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3827 h 416849"/>
                  <a:gd name="connsiteX1" fmla="*/ 0 w 522393"/>
                  <a:gd name="connsiteY1" fmla="*/ 415112 h 416849"/>
                  <a:gd name="connsiteX2" fmla="*/ 9055 w 522393"/>
                  <a:gd name="connsiteY2" fmla="*/ 408860 h 416849"/>
                  <a:gd name="connsiteX3" fmla="*/ 345476 w 522393"/>
                  <a:gd name="connsiteY3" fmla="*/ 345707 h 416849"/>
                  <a:gd name="connsiteX4" fmla="*/ 463189 w 522393"/>
                  <a:gd name="connsiteY4" fmla="*/ 253236 h 416849"/>
                  <a:gd name="connsiteX5" fmla="*/ 333635 w 522393"/>
                  <a:gd name="connsiteY5" fmla="*/ 270257 h 416849"/>
                  <a:gd name="connsiteX6" fmla="*/ 503239 w 522393"/>
                  <a:gd name="connsiteY6" fmla="*/ 0 h 416849"/>
                  <a:gd name="connsiteX7" fmla="*/ 458662 w 522393"/>
                  <a:gd name="connsiteY7" fmla="*/ 333827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2393" h="416849">
                    <a:moveTo>
                      <a:pt x="458662" y="333827"/>
                    </a:moveTo>
                    <a:cubicBezTo>
                      <a:pt x="296023" y="472777"/>
                      <a:pt x="0" y="415112"/>
                      <a:pt x="0" y="415112"/>
                    </a:cubicBezTo>
                    <a:cubicBezTo>
                      <a:pt x="0" y="415112"/>
                      <a:pt x="3134" y="413028"/>
                      <a:pt x="9055" y="408860"/>
                    </a:cubicBezTo>
                    <a:cubicBezTo>
                      <a:pt x="133489" y="403406"/>
                      <a:pt x="260291" y="377770"/>
                      <a:pt x="345476" y="345707"/>
                    </a:cubicBezTo>
                    <a:cubicBezTo>
                      <a:pt x="433691" y="312533"/>
                      <a:pt x="454517" y="257300"/>
                      <a:pt x="463189" y="253236"/>
                    </a:cubicBezTo>
                    <a:cubicBezTo>
                      <a:pt x="397019" y="275468"/>
                      <a:pt x="333635" y="270257"/>
                      <a:pt x="333635" y="270257"/>
                    </a:cubicBezTo>
                    <a:cubicBezTo>
                      <a:pt x="429756" y="224751"/>
                      <a:pt x="478861" y="97960"/>
                      <a:pt x="503239" y="0"/>
                    </a:cubicBezTo>
                    <a:cubicBezTo>
                      <a:pt x="520304" y="31264"/>
                      <a:pt x="605977" y="207730"/>
                      <a:pt x="458662" y="333827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4" name="Freeform 63">
                <a:extLst>
                  <a:ext uri="{FF2B5EF4-FFF2-40B4-BE49-F238E27FC236}">
                    <a16:creationId xmlns:a16="http://schemas.microsoft.com/office/drawing/2014/main" id="{21FBCBC0-7775-6246-958D-2199A47A8686}"/>
                  </a:ext>
                </a:extLst>
              </p:cNvPr>
              <p:cNvSpPr/>
              <p:nvPr/>
            </p:nvSpPr>
            <p:spPr>
              <a:xfrm>
                <a:off x="11097140" y="4955299"/>
                <a:ext cx="2890578" cy="1354760"/>
              </a:xfrm>
              <a:custGeom>
                <a:avLst/>
                <a:gdLst>
                  <a:gd name="connsiteX0" fmla="*/ 1123146 w 2890577"/>
                  <a:gd name="connsiteY0" fmla="*/ 541317 h 1354760"/>
                  <a:gd name="connsiteX1" fmla="*/ 1186530 w 2890577"/>
                  <a:gd name="connsiteY1" fmla="*/ 415567 h 1354760"/>
                  <a:gd name="connsiteX2" fmla="*/ 403288 w 2890577"/>
                  <a:gd name="connsiteY2" fmla="*/ 1185002 h 1354760"/>
                  <a:gd name="connsiteX3" fmla="*/ 403288 w 2890577"/>
                  <a:gd name="connsiteY3" fmla="*/ 1046052 h 1354760"/>
                  <a:gd name="connsiteX4" fmla="*/ 210002 w 2890577"/>
                  <a:gd name="connsiteY4" fmla="*/ 1236760 h 1354760"/>
                  <a:gd name="connsiteX5" fmla="*/ 444035 w 2890577"/>
                  <a:gd name="connsiteY5" fmla="*/ 947745 h 1354760"/>
                  <a:gd name="connsiteX6" fmla="*/ 52239 w 2890577"/>
                  <a:gd name="connsiteY6" fmla="*/ 1347226 h 1354760"/>
                  <a:gd name="connsiteX7" fmla="*/ 0 w 2890577"/>
                  <a:gd name="connsiteY7" fmla="*/ 1234329 h 1354760"/>
                  <a:gd name="connsiteX8" fmla="*/ 2917046 w 2890577"/>
                  <a:gd name="connsiteY8" fmla="*/ 9487 h 1354760"/>
                  <a:gd name="connsiteX9" fmla="*/ 1123146 w 2890577"/>
                  <a:gd name="connsiteY9" fmla="*/ 541317 h 1354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90577" h="1354760">
                    <a:moveTo>
                      <a:pt x="1123146" y="541317"/>
                    </a:moveTo>
                    <a:lnTo>
                      <a:pt x="1186530" y="415567"/>
                    </a:lnTo>
                    <a:cubicBezTo>
                      <a:pt x="1167027" y="427726"/>
                      <a:pt x="543289" y="823385"/>
                      <a:pt x="403288" y="1185002"/>
                    </a:cubicBezTo>
                    <a:lnTo>
                      <a:pt x="403288" y="1046052"/>
                    </a:lnTo>
                    <a:cubicBezTo>
                      <a:pt x="403288" y="1046052"/>
                      <a:pt x="312740" y="1134980"/>
                      <a:pt x="210002" y="1236760"/>
                    </a:cubicBezTo>
                    <a:cubicBezTo>
                      <a:pt x="305426" y="1104758"/>
                      <a:pt x="444035" y="947745"/>
                      <a:pt x="444035" y="947745"/>
                    </a:cubicBezTo>
                    <a:cubicBezTo>
                      <a:pt x="444035" y="947745"/>
                      <a:pt x="87066" y="1243013"/>
                      <a:pt x="52239" y="1347226"/>
                    </a:cubicBezTo>
                    <a:cubicBezTo>
                      <a:pt x="17413" y="1451438"/>
                      <a:pt x="0" y="1234329"/>
                      <a:pt x="0" y="1234329"/>
                    </a:cubicBezTo>
                    <a:cubicBezTo>
                      <a:pt x="0" y="1234329"/>
                      <a:pt x="529707" y="-125989"/>
                      <a:pt x="2917046" y="9487"/>
                    </a:cubicBezTo>
                    <a:cubicBezTo>
                      <a:pt x="2467091" y="36582"/>
                      <a:pt x="1602355" y="141489"/>
                      <a:pt x="1123146" y="541317"/>
                    </a:cubicBezTo>
                  </a:path>
                </a:pathLst>
              </a:custGeom>
              <a:solidFill>
                <a:schemeClr val="accent6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5" name="Freeform 64">
                <a:extLst>
                  <a:ext uri="{FF2B5EF4-FFF2-40B4-BE49-F238E27FC236}">
                    <a16:creationId xmlns:a16="http://schemas.microsoft.com/office/drawing/2014/main" id="{D047646D-CBD8-284A-905C-21D0F4DF7B04}"/>
                  </a:ext>
                </a:extLst>
              </p:cNvPr>
              <p:cNvSpPr/>
              <p:nvPr/>
            </p:nvSpPr>
            <p:spPr>
              <a:xfrm>
                <a:off x="11097137" y="5060320"/>
                <a:ext cx="1602007" cy="1181073"/>
              </a:xfrm>
              <a:custGeom>
                <a:avLst/>
                <a:gdLst>
                  <a:gd name="connsiteX0" fmla="*/ 676326 w 1602006"/>
                  <a:gd name="connsiteY0" fmla="*/ 582894 h 1181072"/>
                  <a:gd name="connsiteX1" fmla="*/ 811451 w 1602006"/>
                  <a:gd name="connsiteY1" fmla="*/ 375164 h 1181072"/>
                  <a:gd name="connsiteX2" fmla="*/ 37612 w 1602006"/>
                  <a:gd name="connsiteY2" fmla="*/ 1113682 h 1181072"/>
                  <a:gd name="connsiteX3" fmla="*/ 7383 w 1602006"/>
                  <a:gd name="connsiteY3" fmla="*/ 1192745 h 1181072"/>
                  <a:gd name="connsiteX4" fmla="*/ 0 w 1602006"/>
                  <a:gd name="connsiteY4" fmla="*/ 1129314 h 1181072"/>
                  <a:gd name="connsiteX5" fmla="*/ 77314 w 1602006"/>
                  <a:gd name="connsiteY5" fmla="*/ 984112 h 1181072"/>
                  <a:gd name="connsiteX6" fmla="*/ 1605838 w 1602006"/>
                  <a:gd name="connsiteY6" fmla="*/ 0 h 1181072"/>
                  <a:gd name="connsiteX7" fmla="*/ 676326 w 1602006"/>
                  <a:gd name="connsiteY7" fmla="*/ 582894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2006" h="1181072">
                    <a:moveTo>
                      <a:pt x="676326" y="582894"/>
                    </a:moveTo>
                    <a:lnTo>
                      <a:pt x="811451" y="375164"/>
                    </a:lnTo>
                    <a:cubicBezTo>
                      <a:pt x="811451" y="375164"/>
                      <a:pt x="278958" y="656885"/>
                      <a:pt x="37612" y="1113682"/>
                    </a:cubicBezTo>
                    <a:cubicBezTo>
                      <a:pt x="41130" y="1101698"/>
                      <a:pt x="7383" y="1192745"/>
                      <a:pt x="7383" y="1192745"/>
                    </a:cubicBezTo>
                    <a:lnTo>
                      <a:pt x="0" y="1129314"/>
                    </a:lnTo>
                    <a:cubicBezTo>
                      <a:pt x="0" y="1129314"/>
                      <a:pt x="46423" y="1017981"/>
                      <a:pt x="77314" y="984112"/>
                    </a:cubicBezTo>
                    <a:cubicBezTo>
                      <a:pt x="233684" y="732265"/>
                      <a:pt x="657519" y="220235"/>
                      <a:pt x="1605838" y="0"/>
                    </a:cubicBezTo>
                    <a:cubicBezTo>
                      <a:pt x="1311208" y="116023"/>
                      <a:pt x="948667" y="302216"/>
                      <a:pt x="676326" y="582894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6" name="Freeform 65">
                <a:extLst>
                  <a:ext uri="{FF2B5EF4-FFF2-40B4-BE49-F238E27FC236}">
                    <a16:creationId xmlns:a16="http://schemas.microsoft.com/office/drawing/2014/main" id="{E7FCD588-03FC-1544-A2B8-28C0CBE51E5E}"/>
                  </a:ext>
                </a:extLst>
              </p:cNvPr>
              <p:cNvSpPr/>
              <p:nvPr/>
            </p:nvSpPr>
            <p:spPr>
              <a:xfrm>
                <a:off x="11097140" y="6940729"/>
                <a:ext cx="731351" cy="486324"/>
              </a:xfrm>
              <a:custGeom>
                <a:avLst/>
                <a:gdLst>
                  <a:gd name="connsiteX0" fmla="*/ 731351 w 731351"/>
                  <a:gd name="connsiteY0" fmla="*/ 86758 h 486324"/>
                  <a:gd name="connsiteX1" fmla="*/ 724386 w 731351"/>
                  <a:gd name="connsiteY1" fmla="*/ 105169 h 486324"/>
                  <a:gd name="connsiteX2" fmla="*/ 287316 w 731351"/>
                  <a:gd name="connsiteY2" fmla="*/ 250371 h 486324"/>
                  <a:gd name="connsiteX3" fmla="*/ 0 w 731351"/>
                  <a:gd name="connsiteY3" fmla="*/ 499439 h 486324"/>
                  <a:gd name="connsiteX4" fmla="*/ 133385 w 731351"/>
                  <a:gd name="connsiteY4" fmla="*/ 138169 h 486324"/>
                  <a:gd name="connsiteX5" fmla="*/ 643937 w 731351"/>
                  <a:gd name="connsiteY5" fmla="*/ 7209 h 486324"/>
                  <a:gd name="connsiteX6" fmla="*/ 354183 w 731351"/>
                  <a:gd name="connsiteY6" fmla="*/ 85369 h 486324"/>
                  <a:gd name="connsiteX7" fmla="*/ 731351 w 731351"/>
                  <a:gd name="connsiteY7" fmla="*/ 86758 h 4863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1351" h="486324">
                    <a:moveTo>
                      <a:pt x="731351" y="86758"/>
                    </a:moveTo>
                    <a:cubicBezTo>
                      <a:pt x="728565" y="99611"/>
                      <a:pt x="724386" y="105169"/>
                      <a:pt x="724386" y="105169"/>
                    </a:cubicBezTo>
                    <a:cubicBezTo>
                      <a:pt x="724386" y="105169"/>
                      <a:pt x="548513" y="71126"/>
                      <a:pt x="287316" y="250371"/>
                    </a:cubicBezTo>
                    <a:cubicBezTo>
                      <a:pt x="72787" y="398006"/>
                      <a:pt x="0" y="499439"/>
                      <a:pt x="0" y="499439"/>
                    </a:cubicBezTo>
                    <a:cubicBezTo>
                      <a:pt x="0" y="499439"/>
                      <a:pt x="12189" y="301088"/>
                      <a:pt x="133385" y="138169"/>
                    </a:cubicBezTo>
                    <a:cubicBezTo>
                      <a:pt x="347218" y="-46286"/>
                      <a:pt x="643937" y="7209"/>
                      <a:pt x="643937" y="7209"/>
                    </a:cubicBezTo>
                    <a:cubicBezTo>
                      <a:pt x="497667" y="-780"/>
                      <a:pt x="354183" y="85369"/>
                      <a:pt x="354183" y="85369"/>
                    </a:cubicBezTo>
                    <a:cubicBezTo>
                      <a:pt x="517518" y="48234"/>
                      <a:pt x="640106" y="57579"/>
                      <a:pt x="731351" y="86758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7" name="Freeform 66">
                <a:extLst>
                  <a:ext uri="{FF2B5EF4-FFF2-40B4-BE49-F238E27FC236}">
                    <a16:creationId xmlns:a16="http://schemas.microsoft.com/office/drawing/2014/main" id="{BFA8836B-47C3-194A-A0AE-31E3FA27AF2A}"/>
                  </a:ext>
                </a:extLst>
              </p:cNvPr>
              <p:cNvSpPr/>
              <p:nvPr/>
            </p:nvSpPr>
            <p:spPr>
              <a:xfrm>
                <a:off x="11097133" y="7074032"/>
                <a:ext cx="487567" cy="347374"/>
              </a:xfrm>
              <a:custGeom>
                <a:avLst/>
                <a:gdLst>
                  <a:gd name="connsiteX0" fmla="*/ 516125 w 487567"/>
                  <a:gd name="connsiteY0" fmla="*/ 0 h 347374"/>
                  <a:gd name="connsiteX1" fmla="*/ 287316 w 487567"/>
                  <a:gd name="connsiteY1" fmla="*/ 117065 h 347374"/>
                  <a:gd name="connsiteX2" fmla="*/ 0 w 487567"/>
                  <a:gd name="connsiteY2" fmla="*/ 366133 h 347374"/>
                  <a:gd name="connsiteX3" fmla="*/ 1393 w 487567"/>
                  <a:gd name="connsiteY3" fmla="*/ 352585 h 347374"/>
                  <a:gd name="connsiteX4" fmla="*/ 1393 w 487567"/>
                  <a:gd name="connsiteY4" fmla="*/ 351196 h 347374"/>
                  <a:gd name="connsiteX5" fmla="*/ 245873 w 487567"/>
                  <a:gd name="connsiteY5" fmla="*/ 18758 h 347374"/>
                  <a:gd name="connsiteX6" fmla="*/ 168698 w 487567"/>
                  <a:gd name="connsiteY6" fmla="*/ 160973 h 347374"/>
                  <a:gd name="connsiteX7" fmla="*/ 516125 w 487567"/>
                  <a:gd name="connsiteY7" fmla="*/ 0 h 3473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7567" h="347374">
                    <a:moveTo>
                      <a:pt x="516125" y="0"/>
                    </a:moveTo>
                    <a:cubicBezTo>
                      <a:pt x="451348" y="21537"/>
                      <a:pt x="374034" y="57664"/>
                      <a:pt x="287316" y="117065"/>
                    </a:cubicBezTo>
                    <a:cubicBezTo>
                      <a:pt x="72787" y="264699"/>
                      <a:pt x="0" y="366133"/>
                      <a:pt x="0" y="366133"/>
                    </a:cubicBezTo>
                    <a:cubicBezTo>
                      <a:pt x="0" y="366133"/>
                      <a:pt x="348" y="361269"/>
                      <a:pt x="1393" y="352585"/>
                    </a:cubicBezTo>
                    <a:lnTo>
                      <a:pt x="1393" y="351196"/>
                    </a:lnTo>
                    <a:cubicBezTo>
                      <a:pt x="41095" y="168164"/>
                      <a:pt x="245873" y="18758"/>
                      <a:pt x="245873" y="18758"/>
                    </a:cubicBezTo>
                    <a:lnTo>
                      <a:pt x="168698" y="160973"/>
                    </a:lnTo>
                    <a:cubicBezTo>
                      <a:pt x="285157" y="48076"/>
                      <a:pt x="428363" y="16466"/>
                      <a:pt x="516125" y="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8" name="Freeform 67">
                <a:extLst>
                  <a:ext uri="{FF2B5EF4-FFF2-40B4-BE49-F238E27FC236}">
                    <a16:creationId xmlns:a16="http://schemas.microsoft.com/office/drawing/2014/main" id="{AEE8531D-DE9C-6649-BBE2-46A44CA5A60B}"/>
                  </a:ext>
                </a:extLst>
              </p:cNvPr>
              <p:cNvSpPr/>
              <p:nvPr/>
            </p:nvSpPr>
            <p:spPr>
              <a:xfrm>
                <a:off x="10970832" y="6630366"/>
                <a:ext cx="766177" cy="1076861"/>
              </a:xfrm>
              <a:custGeom>
                <a:avLst/>
                <a:gdLst>
                  <a:gd name="connsiteX0" fmla="*/ 770235 w 766177"/>
                  <a:gd name="connsiteY0" fmla="*/ 174452 h 1076860"/>
                  <a:gd name="connsiteX1" fmla="*/ 497894 w 766177"/>
                  <a:gd name="connsiteY1" fmla="*/ 177231 h 1076860"/>
                  <a:gd name="connsiteX2" fmla="*/ 61521 w 766177"/>
                  <a:gd name="connsiteY2" fmla="*/ 771935 h 1076860"/>
                  <a:gd name="connsiteX3" fmla="*/ 71273 w 766177"/>
                  <a:gd name="connsiteY3" fmla="*/ 1096383 h 1076860"/>
                  <a:gd name="connsiteX4" fmla="*/ 62914 w 766177"/>
                  <a:gd name="connsiteY4" fmla="*/ 1083912 h 1076860"/>
                  <a:gd name="connsiteX5" fmla="*/ 59083 w 766177"/>
                  <a:gd name="connsiteY5" fmla="*/ 285959 h 1076860"/>
                  <a:gd name="connsiteX6" fmla="*/ 76845 w 766177"/>
                  <a:gd name="connsiteY6" fmla="*/ 443667 h 1076860"/>
                  <a:gd name="connsiteX7" fmla="*/ 279359 w 766177"/>
                  <a:gd name="connsiteY7" fmla="*/ 207174 h 1076860"/>
                  <a:gd name="connsiteX8" fmla="*/ 351589 w 766177"/>
                  <a:gd name="connsiteY8" fmla="*/ 160695 h 1076860"/>
                  <a:gd name="connsiteX9" fmla="*/ 237324 w 766177"/>
                  <a:gd name="connsiteY9" fmla="*/ 153192 h 1076860"/>
                  <a:gd name="connsiteX10" fmla="*/ 389236 w 766177"/>
                  <a:gd name="connsiteY10" fmla="*/ 30187 h 1076860"/>
                  <a:gd name="connsiteX11" fmla="*/ 520427 w 766177"/>
                  <a:gd name="connsiteY11" fmla="*/ 0 h 1076860"/>
                  <a:gd name="connsiteX12" fmla="*/ 770235 w 766177"/>
                  <a:gd name="connsiteY12" fmla="*/ 174452 h 1076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6177" h="1076860">
                    <a:moveTo>
                      <a:pt x="770235" y="174452"/>
                    </a:moveTo>
                    <a:cubicBezTo>
                      <a:pt x="770235" y="174452"/>
                      <a:pt x="619786" y="164378"/>
                      <a:pt x="497894" y="177231"/>
                    </a:cubicBezTo>
                    <a:cubicBezTo>
                      <a:pt x="316449" y="221694"/>
                      <a:pt x="126298" y="471109"/>
                      <a:pt x="61521" y="771935"/>
                    </a:cubicBezTo>
                    <a:cubicBezTo>
                      <a:pt x="56994" y="792812"/>
                      <a:pt x="71273" y="1096383"/>
                      <a:pt x="71273" y="1096383"/>
                    </a:cubicBezTo>
                    <a:lnTo>
                      <a:pt x="62914" y="1083912"/>
                    </a:lnTo>
                    <a:cubicBezTo>
                      <a:pt x="-2559" y="902548"/>
                      <a:pt x="-35992" y="640280"/>
                      <a:pt x="59083" y="285959"/>
                    </a:cubicBezTo>
                    <a:lnTo>
                      <a:pt x="76845" y="443667"/>
                    </a:lnTo>
                    <a:cubicBezTo>
                      <a:pt x="76845" y="443667"/>
                      <a:pt x="138626" y="311560"/>
                      <a:pt x="279359" y="207174"/>
                    </a:cubicBezTo>
                    <a:cubicBezTo>
                      <a:pt x="301474" y="190813"/>
                      <a:pt x="325504" y="175111"/>
                      <a:pt x="351589" y="160695"/>
                    </a:cubicBezTo>
                    <a:cubicBezTo>
                      <a:pt x="375515" y="147495"/>
                      <a:pt x="237324" y="153192"/>
                      <a:pt x="237324" y="153192"/>
                    </a:cubicBezTo>
                    <a:cubicBezTo>
                      <a:pt x="237324" y="153192"/>
                      <a:pt x="284235" y="64403"/>
                      <a:pt x="389236" y="30187"/>
                    </a:cubicBezTo>
                    <a:cubicBezTo>
                      <a:pt x="446560" y="11498"/>
                      <a:pt x="520427" y="0"/>
                      <a:pt x="520427" y="0"/>
                    </a:cubicBezTo>
                    <a:cubicBezTo>
                      <a:pt x="655239" y="54260"/>
                      <a:pt x="770235" y="174452"/>
                      <a:pt x="770235" y="174452"/>
                    </a:cubicBezTo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9" name="Freeform 68">
                <a:extLst>
                  <a:ext uri="{FF2B5EF4-FFF2-40B4-BE49-F238E27FC236}">
                    <a16:creationId xmlns:a16="http://schemas.microsoft.com/office/drawing/2014/main" id="{B820E13F-C85E-2745-89C2-055A51CBA111}"/>
                  </a:ext>
                </a:extLst>
              </p:cNvPr>
              <p:cNvSpPr/>
              <p:nvPr/>
            </p:nvSpPr>
            <p:spPr>
              <a:xfrm>
                <a:off x="11255081" y="6694765"/>
                <a:ext cx="174131" cy="138950"/>
              </a:xfrm>
              <a:custGeom>
                <a:avLst/>
                <a:gdLst>
                  <a:gd name="connsiteX0" fmla="*/ 68190 w 174131"/>
                  <a:gd name="connsiteY0" fmla="*/ 20256 h 138949"/>
                  <a:gd name="connsiteX1" fmla="*/ 200251 w 174131"/>
                  <a:gd name="connsiteY1" fmla="*/ 20256 h 138949"/>
                  <a:gd name="connsiteX2" fmla="*/ 100125 w 174131"/>
                  <a:gd name="connsiteY2" fmla="*/ 63678 h 138949"/>
                  <a:gd name="connsiteX3" fmla="*/ 0 w 174131"/>
                  <a:gd name="connsiteY3" fmla="*/ 157260 h 138949"/>
                  <a:gd name="connsiteX4" fmla="*/ 68190 w 174131"/>
                  <a:gd name="connsiteY4" fmla="*/ 20256 h 1389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4131" h="138949">
                    <a:moveTo>
                      <a:pt x="68190" y="20256"/>
                    </a:moveTo>
                    <a:cubicBezTo>
                      <a:pt x="121892" y="-25320"/>
                      <a:pt x="200251" y="20256"/>
                      <a:pt x="200251" y="20256"/>
                    </a:cubicBezTo>
                    <a:cubicBezTo>
                      <a:pt x="200251" y="20256"/>
                      <a:pt x="146201" y="32171"/>
                      <a:pt x="100125" y="63678"/>
                    </a:cubicBezTo>
                    <a:cubicBezTo>
                      <a:pt x="54050" y="95219"/>
                      <a:pt x="0" y="157260"/>
                      <a:pt x="0" y="157260"/>
                    </a:cubicBezTo>
                    <a:cubicBezTo>
                      <a:pt x="0" y="157260"/>
                      <a:pt x="14488" y="65831"/>
                      <a:pt x="68190" y="20256"/>
                    </a:cubicBezTo>
                  </a:path>
                </a:pathLst>
              </a:custGeom>
              <a:solidFill>
                <a:srgbClr val="0000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0" name="Freeform 69">
                <a:extLst>
                  <a:ext uri="{FF2B5EF4-FFF2-40B4-BE49-F238E27FC236}">
                    <a16:creationId xmlns:a16="http://schemas.microsoft.com/office/drawing/2014/main" id="{92AF6579-ADD0-D04E-9151-4701E86A90F5}"/>
                  </a:ext>
                </a:extLst>
              </p:cNvPr>
              <p:cNvSpPr/>
              <p:nvPr/>
            </p:nvSpPr>
            <p:spPr>
              <a:xfrm>
                <a:off x="10876709" y="6539777"/>
                <a:ext cx="243784" cy="833698"/>
              </a:xfrm>
              <a:custGeom>
                <a:avLst/>
                <a:gdLst>
                  <a:gd name="connsiteX0" fmla="*/ 57660 w 243783"/>
                  <a:gd name="connsiteY0" fmla="*/ 465898 h 833698"/>
                  <a:gd name="connsiteX1" fmla="*/ 14963 w 243783"/>
                  <a:gd name="connsiteY1" fmla="*/ 851762 h 833698"/>
                  <a:gd name="connsiteX2" fmla="*/ 200239 w 243783"/>
                  <a:gd name="connsiteY2" fmla="*/ 0 h 833698"/>
                  <a:gd name="connsiteX3" fmla="*/ 254568 w 243783"/>
                  <a:gd name="connsiteY3" fmla="*/ 2432 h 833698"/>
                  <a:gd name="connsiteX4" fmla="*/ 33073 w 243783"/>
                  <a:gd name="connsiteY4" fmla="*/ 488061 h 833698"/>
                  <a:gd name="connsiteX5" fmla="*/ 57660 w 243783"/>
                  <a:gd name="connsiteY5" fmla="*/ 465898 h 833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43783" h="833698">
                    <a:moveTo>
                      <a:pt x="57660" y="465898"/>
                    </a:moveTo>
                    <a:cubicBezTo>
                      <a:pt x="57660" y="465898"/>
                      <a:pt x="-9415" y="690962"/>
                      <a:pt x="14963" y="851762"/>
                    </a:cubicBezTo>
                    <a:cubicBezTo>
                      <a:pt x="-64789" y="427618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205114" y="75380"/>
                      <a:pt x="60237" y="301174"/>
                      <a:pt x="33073" y="488061"/>
                    </a:cubicBezTo>
                    <a:lnTo>
                      <a:pt x="57660" y="465898"/>
                    </a:lnTo>
                    <a:close/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1" name="Freeform 70">
                <a:extLst>
                  <a:ext uri="{FF2B5EF4-FFF2-40B4-BE49-F238E27FC236}">
                    <a16:creationId xmlns:a16="http://schemas.microsoft.com/office/drawing/2014/main" id="{EAED4067-1EC5-C846-B18E-E0D24551865B}"/>
                  </a:ext>
                </a:extLst>
              </p:cNvPr>
              <p:cNvSpPr/>
              <p:nvPr/>
            </p:nvSpPr>
            <p:spPr>
              <a:xfrm>
                <a:off x="10133744" y="4991179"/>
                <a:ext cx="1009961" cy="2987420"/>
              </a:xfrm>
              <a:custGeom>
                <a:avLst/>
                <a:gdLst>
                  <a:gd name="connsiteX0" fmla="*/ 245972 w 1009960"/>
                  <a:gd name="connsiteY0" fmla="*/ 1548595 h 2987419"/>
                  <a:gd name="connsiteX1" fmla="*/ 680952 w 1009960"/>
                  <a:gd name="connsiteY1" fmla="*/ 1129314 h 2987419"/>
                  <a:gd name="connsiteX2" fmla="*/ 482094 w 1009960"/>
                  <a:gd name="connsiteY2" fmla="*/ 2978735 h 2987419"/>
                  <a:gd name="connsiteX3" fmla="*/ 498114 w 1009960"/>
                  <a:gd name="connsiteY3" fmla="*/ 3013125 h 2987419"/>
                  <a:gd name="connsiteX4" fmla="*/ 23084 w 1009960"/>
                  <a:gd name="connsiteY4" fmla="*/ 1395403 h 2987419"/>
                  <a:gd name="connsiteX5" fmla="*/ 953293 w 1009960"/>
                  <a:gd name="connsiteY5" fmla="*/ 13895 h 2987419"/>
                  <a:gd name="connsiteX6" fmla="*/ 1012150 w 1009960"/>
                  <a:gd name="connsiteY6" fmla="*/ 0 h 2987419"/>
                  <a:gd name="connsiteX7" fmla="*/ 245972 w 1009960"/>
                  <a:gd name="connsiteY7" fmla="*/ 1548595 h 2987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09960" h="2987419">
                    <a:moveTo>
                      <a:pt x="245972" y="1548595"/>
                    </a:moveTo>
                    <a:lnTo>
                      <a:pt x="680952" y="1129314"/>
                    </a:lnTo>
                    <a:cubicBezTo>
                      <a:pt x="667370" y="1151546"/>
                      <a:pt x="83682" y="2104047"/>
                      <a:pt x="482094" y="2978735"/>
                    </a:cubicBezTo>
                    <a:cubicBezTo>
                      <a:pt x="487318" y="2990199"/>
                      <a:pt x="492890" y="3001662"/>
                      <a:pt x="498114" y="3013125"/>
                    </a:cubicBezTo>
                    <a:cubicBezTo>
                      <a:pt x="481049" y="2996104"/>
                      <a:pt x="-124231" y="2383023"/>
                      <a:pt x="23084" y="1395403"/>
                    </a:cubicBezTo>
                    <a:cubicBezTo>
                      <a:pt x="182937" y="324448"/>
                      <a:pt x="765580" y="69127"/>
                      <a:pt x="953293" y="13895"/>
                    </a:cubicBezTo>
                    <a:cubicBezTo>
                      <a:pt x="990557" y="3126"/>
                      <a:pt x="1012150" y="0"/>
                      <a:pt x="1012150" y="0"/>
                    </a:cubicBezTo>
                    <a:cubicBezTo>
                      <a:pt x="1012150" y="0"/>
                      <a:pt x="228559" y="405039"/>
                      <a:pt x="245972" y="1548595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2" name="Freeform 71">
                <a:extLst>
                  <a:ext uri="{FF2B5EF4-FFF2-40B4-BE49-F238E27FC236}">
                    <a16:creationId xmlns:a16="http://schemas.microsoft.com/office/drawing/2014/main" id="{DF2498F8-BBB1-0C48-B913-D9B328DE217E}"/>
                  </a:ext>
                </a:extLst>
              </p:cNvPr>
              <p:cNvSpPr/>
              <p:nvPr/>
            </p:nvSpPr>
            <p:spPr>
              <a:xfrm>
                <a:off x="10266234" y="4991189"/>
                <a:ext cx="870656" cy="2952682"/>
              </a:xfrm>
              <a:custGeom>
                <a:avLst/>
                <a:gdLst>
                  <a:gd name="connsiteX0" fmla="*/ 820804 w 870655"/>
                  <a:gd name="connsiteY0" fmla="*/ 13895 h 2952682"/>
                  <a:gd name="connsiteX1" fmla="*/ 879660 w 870655"/>
                  <a:gd name="connsiteY1" fmla="*/ 0 h 2952682"/>
                  <a:gd name="connsiteX2" fmla="*/ 113483 w 870655"/>
                  <a:gd name="connsiteY2" fmla="*/ 1548595 h 2952682"/>
                  <a:gd name="connsiteX3" fmla="*/ 548462 w 870655"/>
                  <a:gd name="connsiteY3" fmla="*/ 1129314 h 2952682"/>
                  <a:gd name="connsiteX4" fmla="*/ 349605 w 870655"/>
                  <a:gd name="connsiteY4" fmla="*/ 2978735 h 2952682"/>
                  <a:gd name="connsiteX5" fmla="*/ 238509 w 870655"/>
                  <a:gd name="connsiteY5" fmla="*/ 1639954 h 2952682"/>
                  <a:gd name="connsiteX6" fmla="*/ 12487 w 870655"/>
                  <a:gd name="connsiteY6" fmla="*/ 1949465 h 2952682"/>
                  <a:gd name="connsiteX7" fmla="*/ 820804 w 870655"/>
                  <a:gd name="connsiteY7" fmla="*/ 13895 h 29526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70655" h="2952682">
                    <a:moveTo>
                      <a:pt x="820804" y="13895"/>
                    </a:moveTo>
                    <a:cubicBezTo>
                      <a:pt x="858068" y="3126"/>
                      <a:pt x="879660" y="0"/>
                      <a:pt x="879660" y="0"/>
                    </a:cubicBezTo>
                    <a:cubicBezTo>
                      <a:pt x="879660" y="0"/>
                      <a:pt x="96070" y="405039"/>
                      <a:pt x="113483" y="1548595"/>
                    </a:cubicBezTo>
                    <a:lnTo>
                      <a:pt x="548462" y="1129314"/>
                    </a:lnTo>
                    <a:cubicBezTo>
                      <a:pt x="534880" y="1151546"/>
                      <a:pt x="-48808" y="2104047"/>
                      <a:pt x="349605" y="2978735"/>
                    </a:cubicBezTo>
                    <a:cubicBezTo>
                      <a:pt x="4477" y="2453853"/>
                      <a:pt x="230499" y="1668092"/>
                      <a:pt x="238509" y="1639954"/>
                    </a:cubicBezTo>
                    <a:lnTo>
                      <a:pt x="12487" y="1949465"/>
                    </a:lnTo>
                    <a:cubicBezTo>
                      <a:pt x="-87116" y="777424"/>
                      <a:pt x="430053" y="245941"/>
                      <a:pt x="820804" y="13895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3" name="Freeform 72">
                <a:extLst>
                  <a:ext uri="{FF2B5EF4-FFF2-40B4-BE49-F238E27FC236}">
                    <a16:creationId xmlns:a16="http://schemas.microsoft.com/office/drawing/2014/main" id="{D36C3A2B-F511-5A41-B1C6-DB61F6110647}"/>
                  </a:ext>
                </a:extLst>
              </p:cNvPr>
              <p:cNvSpPr/>
              <p:nvPr/>
            </p:nvSpPr>
            <p:spPr>
              <a:xfrm>
                <a:off x="11255251" y="8561176"/>
                <a:ext cx="34826" cy="34737"/>
              </a:xfrm>
              <a:custGeom>
                <a:avLst/>
                <a:gdLst>
                  <a:gd name="connsiteX0" fmla="*/ 0 w 0"/>
                  <a:gd name="connsiteY0" fmla="*/ 7955 h 0"/>
                  <a:gd name="connsiteX1" fmla="*/ 348 w 0"/>
                  <a:gd name="connsiteY1" fmla="*/ 0 h 0"/>
                  <a:gd name="connsiteX2" fmla="*/ 0 w 0"/>
                  <a:gd name="connsiteY2" fmla="*/ 7955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>
                    <a:moveTo>
                      <a:pt x="0" y="7955"/>
                    </a:moveTo>
                    <a:lnTo>
                      <a:pt x="348" y="0"/>
                    </a:lnTo>
                    <a:cubicBezTo>
                      <a:pt x="34826" y="32619"/>
                      <a:pt x="0" y="7955"/>
                      <a:pt x="0" y="7955"/>
                    </a:cubicBezTo>
                  </a:path>
                </a:pathLst>
              </a:custGeom>
              <a:solidFill>
                <a:srgbClr val="C479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2A219D71-906C-C04F-BB5C-C70C802983DB}"/>
                </a:ext>
              </a:extLst>
            </p:cNvPr>
            <p:cNvSpPr txBox="1"/>
            <p:nvPr/>
          </p:nvSpPr>
          <p:spPr>
            <a:xfrm>
              <a:off x="2864276" y="4298060"/>
              <a:ext cx="646344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000" b="1" spc="-150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</a:rPr>
                <a:t>E-SPORTS</a:t>
              </a:r>
              <a:endParaRPr sz="60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8668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7A0257F-5066-0148-8586-864EF10D687A}"/>
              </a:ext>
            </a:extLst>
          </p:cNvPr>
          <p:cNvSpPr/>
          <p:nvPr/>
        </p:nvSpPr>
        <p:spPr>
          <a:xfrm>
            <a:off x="6096000" y="0"/>
            <a:ext cx="609481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3" name="Graphic 3">
            <a:extLst>
              <a:ext uri="{FF2B5EF4-FFF2-40B4-BE49-F238E27FC236}">
                <a16:creationId xmlns:a16="http://schemas.microsoft.com/office/drawing/2014/main" id="{BD569F55-3DA7-F947-BF3E-CC3CA9399BF7}"/>
              </a:ext>
            </a:extLst>
          </p:cNvPr>
          <p:cNvGrpSpPr/>
          <p:nvPr/>
        </p:nvGrpSpPr>
        <p:grpSpPr>
          <a:xfrm>
            <a:off x="7981506" y="2187105"/>
            <a:ext cx="2535285" cy="2315349"/>
            <a:chOff x="9490590" y="4391656"/>
            <a:chExt cx="5363241" cy="489797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28869AC2-8638-6046-8667-EF2AABE5F17F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2540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8A6F9F4-F939-2947-B373-737931A02809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6517AA26-5AEA-5842-846A-538C2488A8BD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2BD06388-3F3A-D14B-AADF-DA1EAFEC7EAA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3759104D-1B73-C347-B071-61E77CC6ABBB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F2A31998-58E7-3F44-8E45-2E42E2A8C1B9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716F607-5375-9D41-A944-B6FCAAC05EE9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9AE84D89-AB69-E24F-BA60-07C6F20A11C8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FA2D3547-D588-414F-8BB1-52DD20A5E369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562EE7B-E38F-0147-ABF2-B54A4F5BECEA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77F96E0-9533-CB49-92CF-A370C5D7C1E4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F2CBB33-0E8A-3448-9C11-E78547519636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BA60110B-FED7-E04D-ABA2-E6A2CB37F9C4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69DAF283-1970-B247-811C-6CDFCBC3B59C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8111CF3F-F111-EC46-974C-2CFF771BA64E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EAF5528-018E-2346-9BE0-9A92140A1E44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874093D-AC1F-1346-9FE8-C153C4D08CDD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5E8B050-D333-5040-B3DD-27EE7BB2960C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776E57A-C2EA-8943-9F81-1BA1DF399295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DBD4BB6-003F-F744-A383-BBB84216FC62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E6039937-D8AE-1A41-9B02-1B9D1B6255FC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5CFCB1A4-75FD-1C4A-8729-BF1436921A86}"/>
              </a:ext>
            </a:extLst>
          </p:cNvPr>
          <p:cNvSpPr txBox="1"/>
          <p:nvPr/>
        </p:nvSpPr>
        <p:spPr>
          <a:xfrm>
            <a:off x="627837" y="1173407"/>
            <a:ext cx="5468163" cy="526297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4800" b="1" dirty="0">
                <a:ln w="63500" cap="rnd" cmpd="sng">
                  <a:noFill/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+mj-lt"/>
                <a:cs typeface="Poppins" pitchFamily="2" charset="77"/>
              </a:rPr>
              <a:t>PLAYING VIDEO </a:t>
            </a:r>
            <a:r>
              <a:rPr lang="en-ID" sz="4800" b="1" dirty="0">
                <a:ln w="63500" cap="rnd" cmpd="sng">
                  <a:noFill/>
                  <a:prstDash val="solid"/>
                </a:ln>
                <a:solidFill>
                  <a:schemeClr val="accent6"/>
                </a:solidFill>
                <a:latin typeface="+mj-lt"/>
                <a:cs typeface="Poppins" pitchFamily="2" charset="77"/>
              </a:rPr>
              <a:t>GAMES</a:t>
            </a:r>
            <a:r>
              <a:rPr lang="en-ID" sz="4800" b="1" dirty="0">
                <a:ln w="63500" cap="rnd" cmpd="sng">
                  <a:noFill/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+mj-lt"/>
                <a:cs typeface="Poppins" pitchFamily="2" charset="77"/>
              </a:rPr>
              <a:t> IS SOMETHING I </a:t>
            </a:r>
            <a:r>
              <a:rPr lang="en-ID" sz="4800" b="1" dirty="0">
                <a:ln w="63500" cap="rnd" cmpd="sng">
                  <a:noFill/>
                  <a:prstDash val="solid"/>
                </a:ln>
                <a:solidFill>
                  <a:schemeClr val="accent6"/>
                </a:solidFill>
                <a:latin typeface="+mj-lt"/>
                <a:cs typeface="Poppins" pitchFamily="2" charset="77"/>
              </a:rPr>
              <a:t>ENJOY</a:t>
            </a:r>
            <a:r>
              <a:rPr lang="en-ID" sz="4800" b="1" dirty="0">
                <a:ln w="63500" cap="rnd" cmpd="sng">
                  <a:noFill/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+mj-lt"/>
                <a:cs typeface="Poppins" pitchFamily="2" charset="77"/>
              </a:rPr>
              <a:t> IN MY SPARE TIME. I'M A GAMER, </a:t>
            </a:r>
            <a:r>
              <a:rPr lang="en-ID" sz="4800" b="1" dirty="0">
                <a:ln w="63500" cap="rnd" cmpd="sng">
                  <a:noFill/>
                  <a:prstDash val="solid"/>
                </a:ln>
                <a:solidFill>
                  <a:schemeClr val="accent6"/>
                </a:solidFill>
                <a:latin typeface="+mj-lt"/>
                <a:cs typeface="Poppins" pitchFamily="2" charset="77"/>
              </a:rPr>
              <a:t>ALWAYS HAVE BEEN.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3186CFD-E14B-684C-ACCA-9AF2FC4E2771}"/>
              </a:ext>
            </a:extLst>
          </p:cNvPr>
          <p:cNvGrpSpPr/>
          <p:nvPr/>
        </p:nvGrpSpPr>
        <p:grpSpPr>
          <a:xfrm>
            <a:off x="-220115" y="505955"/>
            <a:ext cx="563575" cy="482295"/>
            <a:chOff x="9157648" y="5459104"/>
            <a:chExt cx="1851716" cy="1584657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F435E392-7223-C146-81EB-6B4B91FA897C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F56C75DF-992B-E74C-8816-264FE5055407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DB4CC1FF-9506-AA4F-A4B2-5889D55B14EE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160B8EF-7BFB-114B-8700-62330F881A8B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8AE7B9FA-5DE9-EF4C-961D-894980A51DD0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149E95EE-D7E6-B441-B432-AF34459FA6A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4EC63ECA-D390-3E4A-A47F-5444A9CF22E2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82B2B541-4D5E-B843-9134-A2D47F111AB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A26E1A90-DDD3-E84A-B716-92AE7CF0C10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CDE81289-8474-4D4A-A9CB-DC239E299B0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BDC607AF-4F4C-9E4C-B5EB-128B12F0D83E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3FB8AEC5-1068-794D-94F7-A46CF7ED500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0E0D0CFD-3C87-1A4C-927C-EAFECECCA74E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03457744-EEF8-4F48-B353-8610987ABBC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B0802FE3-FCE6-C046-9AB1-B1E07F29BE27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5EE93202-E7D1-5F49-81E1-D6BB9EEF9A6B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1E19ED78-DFE2-1949-B414-07E06C540AEC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2AD07CF4-570E-E841-A43B-56743C8217B0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F9F5BF18-3B21-4843-972E-D12F67DEDC7C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9CC26438-9870-254C-BAB5-5C897B0E208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EE6C383B-34A8-1C4E-A9B7-960C2A7EC37D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C65EFF7D-A4AD-6846-BEA7-992EE7E6045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BE3C8010-C725-C446-9793-845CCCD7711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C526F8CF-934E-C845-9C88-D721C8565BD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6A327697-BFD5-DC48-A212-35F7C19CD0CF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38860DF7-1348-8649-B28A-87D3B654E50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AFD502E8-B9C4-3745-888D-B65F8A315C9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A247363B-DA33-4E44-A0AF-AE54329DA742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4D3830E4-D8E8-AA44-AF7F-BA4C1E1D5F4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7983FDFF-A0F1-784E-835A-B87BCBD458A8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BEF89690-58CA-4E4E-9B32-C76C1EB0F89E}"/>
              </a:ext>
            </a:extLst>
          </p:cNvPr>
          <p:cNvGrpSpPr/>
          <p:nvPr/>
        </p:nvGrpSpPr>
        <p:grpSpPr>
          <a:xfrm>
            <a:off x="11329591" y="2522946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2A7A6959-8052-5C44-83D6-7607C89F3D98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7B0F3FA7-D4DE-BB4C-A3EF-CD51A8BC167C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EF9815A7-CE4F-354C-AD57-90342717C18C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D1C5BA6-3822-FB48-84D8-DE20407749A4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DAD1F258-A4C6-C445-85B3-84536114903B}"/>
              </a:ext>
            </a:extLst>
          </p:cNvPr>
          <p:cNvGrpSpPr/>
          <p:nvPr/>
        </p:nvGrpSpPr>
        <p:grpSpPr>
          <a:xfrm>
            <a:off x="9452664" y="-50919"/>
            <a:ext cx="228600" cy="228600"/>
            <a:chOff x="13104019" y="8686800"/>
            <a:chExt cx="457200" cy="457200"/>
          </a:xfrm>
          <a:solidFill>
            <a:schemeClr val="accent6"/>
          </a:solidFill>
        </p:grpSpPr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0719AC30-A09C-9741-B4B6-89834421439A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A02C8FCC-7705-5047-AFC1-81A7F4E3DDEC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51D3C24-F0CC-1C41-A1A8-28B65E90F6EE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89B7EE3F-C683-5241-B1AB-15626E4257F1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69" name="Oval 68">
            <a:extLst>
              <a:ext uri="{FF2B5EF4-FFF2-40B4-BE49-F238E27FC236}">
                <a16:creationId xmlns:a16="http://schemas.microsoft.com/office/drawing/2014/main" id="{214F2AC2-AD91-1546-9AFF-323803A9355E}"/>
              </a:ext>
            </a:extLst>
          </p:cNvPr>
          <p:cNvSpPr/>
          <p:nvPr/>
        </p:nvSpPr>
        <p:spPr>
          <a:xfrm>
            <a:off x="4993278" y="6135667"/>
            <a:ext cx="172611" cy="172611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0" name="Freeform 69">
            <a:extLst>
              <a:ext uri="{FF2B5EF4-FFF2-40B4-BE49-F238E27FC236}">
                <a16:creationId xmlns:a16="http://schemas.microsoft.com/office/drawing/2014/main" id="{731DA804-A786-F246-83BB-207EDA07AF98}"/>
              </a:ext>
            </a:extLst>
          </p:cNvPr>
          <p:cNvSpPr/>
          <p:nvPr/>
        </p:nvSpPr>
        <p:spPr>
          <a:xfrm>
            <a:off x="5337353" y="971339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</p:spTree>
    <p:extLst>
      <p:ext uri="{BB962C8B-B14F-4D97-AF65-F5344CB8AC3E}">
        <p14:creationId xmlns:p14="http://schemas.microsoft.com/office/powerpoint/2010/main" val="921860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D679B9-E6DC-FB46-AF92-2228BBE473E2}"/>
              </a:ext>
            </a:extLst>
          </p:cNvPr>
          <p:cNvSpPr txBox="1"/>
          <p:nvPr/>
        </p:nvSpPr>
        <p:spPr>
          <a:xfrm>
            <a:off x="6095802" y="1784282"/>
            <a:ext cx="4701494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I DON'T NEED TO "GET A LIFE". I'M A GAMER. I HAVE LOTS OF LIVES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095802" y="1273743"/>
            <a:ext cx="1373946" cy="393700"/>
            <a:chOff x="6095802" y="1273743"/>
            <a:chExt cx="1373946" cy="393700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5FD44357-F7CB-D34D-B823-14E773A9BFAB}"/>
                </a:ext>
              </a:extLst>
            </p:cNvPr>
            <p:cNvSpPr/>
            <p:nvPr/>
          </p:nvSpPr>
          <p:spPr>
            <a:xfrm>
              <a:off x="6095802" y="1273743"/>
              <a:ext cx="1373946" cy="393700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F021738-E59F-A345-BEDF-4334548FD833}"/>
                </a:ext>
              </a:extLst>
            </p:cNvPr>
            <p:cNvSpPr txBox="1"/>
            <p:nvPr/>
          </p:nvSpPr>
          <p:spPr>
            <a:xfrm>
              <a:off x="6180059" y="1332094"/>
              <a:ext cx="1205433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ID" sz="1200" b="1" spc="150" dirty="0">
                  <a:ln w="63500" cap="rnd" cmpd="sng">
                    <a:noFill/>
                    <a:prstDash val="solid"/>
                  </a:ln>
                  <a:solidFill>
                    <a:schemeClr val="accent4">
                      <a:lumMod val="50000"/>
                    </a:schemeClr>
                  </a:solidFill>
                  <a:latin typeface="+mj-lt"/>
                  <a:cs typeface="Poppins SemiBold" pitchFamily="2" charset="77"/>
                </a:rPr>
                <a:t>ABOUT</a:t>
              </a:r>
              <a:r>
                <a:rPr lang="en-ID" sz="1200" b="1" spc="150" dirty="0">
                  <a:ln w="63500" cap="rnd" cmpd="sng">
                    <a:noFill/>
                    <a:prstDash val="solid"/>
                  </a:ln>
                  <a:solidFill>
                    <a:schemeClr val="accent4">
                      <a:lumMod val="50000"/>
                    </a:schemeClr>
                  </a:solidFill>
                  <a:latin typeface="Poppins SemiBold" pitchFamily="2" charset="77"/>
                  <a:cs typeface="Poppins SemiBold" pitchFamily="2" charset="77"/>
                </a:rPr>
                <a:t> US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E55AD02-8A09-0F48-B017-8B0D7873631F}"/>
              </a:ext>
            </a:extLst>
          </p:cNvPr>
          <p:cNvSpPr txBox="1"/>
          <p:nvPr/>
        </p:nvSpPr>
        <p:spPr>
          <a:xfrm>
            <a:off x="6095801" y="3337810"/>
            <a:ext cx="5462390" cy="2836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sed.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Proin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ante vitae ex cursus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congue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non nisi.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bibendum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libero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interdum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mauris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Nulla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est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diam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gravida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Vivamus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diam. Nunc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vel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porttitor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euismod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in,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Pellentesque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habitant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tristique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senectus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fames ac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egestas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pretium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Etiam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nisi,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dapibus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viverra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felis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laoreet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nulla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54D51F6-8C21-1C4C-8B03-874AB845BF1E}"/>
              </a:ext>
            </a:extLst>
          </p:cNvPr>
          <p:cNvGrpSpPr/>
          <p:nvPr/>
        </p:nvGrpSpPr>
        <p:grpSpPr>
          <a:xfrm>
            <a:off x="4632403" y="487645"/>
            <a:ext cx="563575" cy="482295"/>
            <a:chOff x="9157648" y="5459104"/>
            <a:chExt cx="1851716" cy="1584657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216CA8F6-F71A-9041-8DFD-67ED3233005E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ED1A94BC-9F59-9A4A-B6F0-A1FE559A4453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F7AA71FE-E491-C349-AF59-C6EF3D4144C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39519697-75C8-D145-9CB3-688A9F58FE6A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5995037F-5D7C-4C42-8033-D83A115FC05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E6D436D-6849-5345-9258-14FB5976FC3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6C74442C-DFB6-1742-AF61-856F8DCBE7ED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F4E2BF22-09EA-4D46-832D-63522870B3C2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265D367C-7D78-0E4F-A290-2128A369E31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0246B74E-8BE6-8942-B6D9-F04ACF3F9553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94B7AD0A-0F36-BA4D-B0BC-F0656075CA0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6DB94101-F5F6-5D42-A4D2-F2ABF24F256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C2A0AE3-0281-694E-853F-490B90DAB7B9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8958A929-61EA-CE46-B103-8625B868F722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69F09C00-0508-DF40-B5CC-229EA640730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969AE6BE-0872-2D43-81DC-D1A926D6D6C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48262B91-6C7B-B149-B0E0-4F146FCB5BB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3B6A4791-E8B5-D149-9E59-F206E1E9BB2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15A58B70-25AB-1941-B3A2-E85423277A62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D05C7C42-2E6A-654A-9AB7-27F153DCA49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0A90949E-9D6A-624D-863A-1DDCAAB86B25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2D6F54C4-5DAA-6848-864E-50AEABE70271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EB686C6-E703-534E-A2B5-6FE05DED48B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0867CC3D-EB7C-0E48-B57A-95D1ABF3F16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8B2DE6D-A40E-944D-B38D-41E79FC37B83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1FBBAF86-3186-B248-AF71-63ED51CD8C08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C02F2CAC-39EF-AE40-AB9A-6A27D7550207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6D6BA311-A838-7D47-8EE0-22E25D4305CD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C27C71B0-BCCC-DB46-9764-37556B0784A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BABB32D1-8493-D345-8365-86D96E03C0C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566619EF-4F29-C844-9B92-383B1069857C}"/>
              </a:ext>
            </a:extLst>
          </p:cNvPr>
          <p:cNvGrpSpPr/>
          <p:nvPr/>
        </p:nvGrpSpPr>
        <p:grpSpPr>
          <a:xfrm>
            <a:off x="-242497" y="6063781"/>
            <a:ext cx="563575" cy="482295"/>
            <a:chOff x="9157648" y="5459104"/>
            <a:chExt cx="1851716" cy="1584657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3418CD35-2389-C544-B36C-14D1EDF0892C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EC697669-F0D0-3546-85B2-EBDC22E42B1C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0E0D38A9-AFD7-BE4B-A549-8F412AA29018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772F4178-61D2-CD47-B9A1-2405CB58BFE3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6C09BCAB-97F4-8842-AA6E-70FFB436D9C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401B40AB-172F-5346-BC66-66811505455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1943EE7C-5C9C-E34C-97CA-C6376E557D7D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263FF126-933B-DA45-A352-BB58E182C2EC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5394C0FF-EF19-4D4C-A3C0-4A7E8A03C74F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DAF73622-4867-6B46-8A98-891502D171C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B509FFFF-79CF-5742-93C1-28288E14703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00F59F63-D628-984D-96A1-99690EFC7F9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7A45836-C231-9B44-8D2C-CA8326FAB329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61AA15BA-881D-9B4A-9938-E06D9D11C807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405C5EA9-9BD6-A448-9EE3-65AC6BDDC016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C38DB62D-F599-9C40-8E79-F7A01202411A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142AD3CF-617D-8445-B073-7D4003E42B9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3D9D7DBD-37FB-2A45-8380-89D789B14A8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54BB2C49-71A0-254D-9C0F-84C3E993035E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96B9AC6D-36D8-B442-B597-378DCFDEA3EB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8EFBE743-F46F-0C43-B9F9-050EF9EF80A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BB283679-00F6-8542-A9B3-4A3DD6BAB77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35EFD760-A1B1-5C45-8696-E6A7648F512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5D3DC179-1AB3-3C4B-A7A7-21DCC8546C2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A44927A4-60BE-444E-97B8-9BC4463B5848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96A13EC8-7E10-E642-83BC-F5B80552B50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7F1291A1-2543-9649-8BB8-B9CF5713CBA3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3F3BE3C6-48D2-5949-B8E7-10557488D52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88DEB34E-C6E6-2449-8828-EAFDAFE6D8E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B6FD3F4B-9EC1-B549-B02C-C71977CE5594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71" name="Oval 70">
            <a:extLst>
              <a:ext uri="{FF2B5EF4-FFF2-40B4-BE49-F238E27FC236}">
                <a16:creationId xmlns:a16="http://schemas.microsoft.com/office/drawing/2014/main" id="{35474201-DFA6-2944-A7F0-16A3DCCC36B9}"/>
              </a:ext>
            </a:extLst>
          </p:cNvPr>
          <p:cNvSpPr/>
          <p:nvPr/>
        </p:nvSpPr>
        <p:spPr>
          <a:xfrm>
            <a:off x="11064896" y="6046012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8E39349A-303B-BF4F-AC90-4116D195D75E}"/>
              </a:ext>
            </a:extLst>
          </p:cNvPr>
          <p:cNvGrpSpPr/>
          <p:nvPr/>
        </p:nvGrpSpPr>
        <p:grpSpPr>
          <a:xfrm>
            <a:off x="11329591" y="2522946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B418EBD8-A062-B34E-91B2-818E92857C25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85F5EDCC-15DE-5D4E-8703-4E057E116854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CEABA30E-F60B-5947-B11E-7A5FB57525FF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053E3B25-988D-6247-B619-EE219394621F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77" name="Freeform 76">
            <a:extLst>
              <a:ext uri="{FF2B5EF4-FFF2-40B4-BE49-F238E27FC236}">
                <a16:creationId xmlns:a16="http://schemas.microsoft.com/office/drawing/2014/main" id="{6CBFC346-CA4F-8C45-93CF-052055767CF8}"/>
              </a:ext>
            </a:extLst>
          </p:cNvPr>
          <p:cNvSpPr/>
          <p:nvPr/>
        </p:nvSpPr>
        <p:spPr>
          <a:xfrm>
            <a:off x="11730802" y="5375216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78" name="Freeform 77">
            <a:extLst>
              <a:ext uri="{FF2B5EF4-FFF2-40B4-BE49-F238E27FC236}">
                <a16:creationId xmlns:a16="http://schemas.microsoft.com/office/drawing/2014/main" id="{A6CA607A-DEB3-294A-A54C-5ADAA7ED8EA0}"/>
              </a:ext>
            </a:extLst>
          </p:cNvPr>
          <p:cNvSpPr/>
          <p:nvPr/>
        </p:nvSpPr>
        <p:spPr>
          <a:xfrm>
            <a:off x="5193829" y="1143711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55896CAA-1349-744E-A3C9-8E4A3F3DDC7C}"/>
              </a:ext>
            </a:extLst>
          </p:cNvPr>
          <p:cNvGrpSpPr/>
          <p:nvPr/>
        </p:nvGrpSpPr>
        <p:grpSpPr>
          <a:xfrm>
            <a:off x="9452664" y="-50919"/>
            <a:ext cx="228600" cy="228600"/>
            <a:chOff x="13104019" y="8686800"/>
            <a:chExt cx="457200" cy="457200"/>
          </a:xfrm>
          <a:solidFill>
            <a:schemeClr val="accent6"/>
          </a:solidFill>
        </p:grpSpPr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626DB0D9-D22D-2348-A471-326674161B8C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253C93AF-F579-5C49-81E4-0B168FD63502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2F0AF853-E544-7E40-9372-538BC61D33BF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0B042648-1014-8E47-B35A-4CA5F6B397C2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84" name="Oval 83">
            <a:extLst>
              <a:ext uri="{FF2B5EF4-FFF2-40B4-BE49-F238E27FC236}">
                <a16:creationId xmlns:a16="http://schemas.microsoft.com/office/drawing/2014/main" id="{E4B7FE95-7717-5042-BAB9-5D87D2A084D7}"/>
              </a:ext>
            </a:extLst>
          </p:cNvPr>
          <p:cNvSpPr/>
          <p:nvPr/>
        </p:nvSpPr>
        <p:spPr>
          <a:xfrm>
            <a:off x="11558191" y="183866"/>
            <a:ext cx="172611" cy="172611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5778953C-4339-5847-AF00-93A72E6DB0F1}"/>
              </a:ext>
            </a:extLst>
          </p:cNvPr>
          <p:cNvGrpSpPr/>
          <p:nvPr/>
        </p:nvGrpSpPr>
        <p:grpSpPr>
          <a:xfrm>
            <a:off x="4876899" y="4832944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538743B4-4D36-0241-9B20-47A7523DC340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94852E1C-C864-8D4B-9061-26D00873C9F1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B544F56A-DD07-3F41-9D06-1D3649D899D9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FCE59117-4A65-BA4E-8589-0384EF1E284F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041475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"/>
          <p:cNvPicPr>
            <a:picLocks noGrp="1" noChangeAspect="1"/>
          </p:cNvPicPr>
          <p:nvPr>
            <p:ph type="pic" sz="quarter" idx="1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B40AC92F-CE5F-3041-ACE6-CE485101FEE3}"/>
              </a:ext>
            </a:extLst>
          </p:cNvPr>
          <p:cNvSpPr/>
          <p:nvPr/>
        </p:nvSpPr>
        <p:spPr>
          <a:xfrm>
            <a:off x="10187677" y="4986"/>
            <a:ext cx="1768642" cy="68530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34A7C1-49A3-D844-8AD7-302D30A8F589}"/>
              </a:ext>
            </a:extLst>
          </p:cNvPr>
          <p:cNvSpPr txBox="1"/>
          <p:nvPr/>
        </p:nvSpPr>
        <p:spPr>
          <a:xfrm>
            <a:off x="609600" y="1593661"/>
            <a:ext cx="4444806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I DON'T NEED TO "GET A LIFE". I'M A GAMER. I HAVE LOTS OF LIVES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601EBC2-66A7-B343-9EAB-E79C76A2581E}"/>
              </a:ext>
            </a:extLst>
          </p:cNvPr>
          <p:cNvSpPr/>
          <p:nvPr/>
        </p:nvSpPr>
        <p:spPr>
          <a:xfrm>
            <a:off x="609600" y="998413"/>
            <a:ext cx="1221448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696122-6EF6-B14C-BA22-93D39C9E8720}"/>
              </a:ext>
            </a:extLst>
          </p:cNvPr>
          <p:cNvSpPr txBox="1"/>
          <p:nvPr/>
        </p:nvSpPr>
        <p:spPr>
          <a:xfrm>
            <a:off x="663283" y="1056764"/>
            <a:ext cx="1114083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latin typeface="Poppins SemiBold" pitchFamily="2" charset="77"/>
                <a:cs typeface="Poppins SemiBold" pitchFamily="2" charset="77"/>
              </a:rPr>
              <a:t>ABOUT 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52FB84-F4D2-CE45-9AAB-00CBD8E63EC0}"/>
              </a:ext>
            </a:extLst>
          </p:cNvPr>
          <p:cNvSpPr txBox="1"/>
          <p:nvPr/>
        </p:nvSpPr>
        <p:spPr>
          <a:xfrm>
            <a:off x="609600" y="3334949"/>
            <a:ext cx="451684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Fusce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,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blandit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mollis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Donec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viverra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eleifend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lacus, vitae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ullamcorper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metus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Sed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sollicitudin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nunc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sollicitudin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ultrices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Donec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euismod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scelerisque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ligula. Maecenas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risus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aliquet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Curabitur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fermentum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suscipit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est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erat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volutpat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 </a:t>
            </a:r>
          </a:p>
          <a:p>
            <a:pPr algn="just">
              <a:lnSpc>
                <a:spcPct val="150000"/>
              </a:lnSpc>
            </a:pPr>
            <a:endParaRPr lang="en-ID"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Poppins Medium" panose="00000600000000000000" pitchFamily="2" charset="0"/>
            </a:endParaRPr>
          </a:p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Integer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Etiam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tristique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iaculis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metus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mattis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justo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vel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mollis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eros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neque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augue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 Medium" panose="00000600000000000000" pitchFamily="2" charset="0"/>
              </a:rPr>
              <a:t>.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Poppins Medium" panose="00000600000000000000" pitchFamily="2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73087-3591-0F4B-81B7-F97A9DEAFCF2}"/>
              </a:ext>
            </a:extLst>
          </p:cNvPr>
          <p:cNvGrpSpPr/>
          <p:nvPr/>
        </p:nvGrpSpPr>
        <p:grpSpPr>
          <a:xfrm>
            <a:off x="5054406" y="617186"/>
            <a:ext cx="563575" cy="482295"/>
            <a:chOff x="9157648" y="5459104"/>
            <a:chExt cx="1851716" cy="1584657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4E067AB-B70B-934B-A283-8A3C2B63018B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5F743D22-9FFF-4448-8EAE-3CDD403A717F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9CC24739-C430-D347-8B2E-5CF3C342FF1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DD44941F-808E-6141-ABA5-B97B6C3DC89D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6E89677F-89A5-DF4C-8C74-0FA7F1033F1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941F7709-3DC1-0947-BA0E-DABFC9E623F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F968D11-323A-464F-ADC0-E59C63081FA6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BE160008-A041-FF46-9A75-1ECD19E36218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E7906054-05F1-B544-AC87-388B60771D5B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1C91F135-2EBF-9640-B90A-0742475F362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46EA2B29-89F8-114C-AD4C-CE942BECB02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EB284207-D483-3E4E-A209-502AB7F3D07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AE2551B-BF21-9C40-8AB3-583959974A8A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3465CB23-89C5-A543-BA35-6D12D2FA3F56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2AB90F3-F306-3D4E-B32F-BD284510EC16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BD197990-C288-FE4B-84E3-971FC08526E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AE779BEA-AD0F-274B-8860-7A8116A1E1E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2624DA54-BFA0-804E-809A-3A18F0900BF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D75E3BC-52FE-4843-AFBD-B251A2069F46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8590BA79-C215-8E45-93F2-86A61697B046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B3A2BBCA-8E39-E149-8FB3-EC3BE3D2A5DB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1F720FAC-C2A9-F443-A625-A06D85448467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238F4FA9-F28F-6A4E-9F4F-625755E1DE68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0FA24724-0A9C-604F-BAAF-6E838B26021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140A82F8-F757-364F-B687-BC9AF9B3AE20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91CCDFDF-3FDF-1443-9EAC-DAA5B9E97C1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3DE01022-AFC1-5444-8849-D010327F0C2F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6FE4F1F9-B0E2-2145-9CCE-452D14B80D5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10132D0F-2F49-B44C-84D9-3AD73A60CB0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E741E146-D3F6-8D4D-BC83-CDAE8AC1031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41" name="Oval 40">
            <a:extLst>
              <a:ext uri="{FF2B5EF4-FFF2-40B4-BE49-F238E27FC236}">
                <a16:creationId xmlns:a16="http://schemas.microsoft.com/office/drawing/2014/main" id="{D703CA91-7060-4849-818D-AA7ACA29FDCA}"/>
              </a:ext>
            </a:extLst>
          </p:cNvPr>
          <p:cNvSpPr/>
          <p:nvPr/>
        </p:nvSpPr>
        <p:spPr>
          <a:xfrm>
            <a:off x="11870014" y="6316916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3E570987-2538-6541-9E16-4B789A5CC791}"/>
              </a:ext>
            </a:extLst>
          </p:cNvPr>
          <p:cNvGrpSpPr/>
          <p:nvPr/>
        </p:nvGrpSpPr>
        <p:grpSpPr>
          <a:xfrm>
            <a:off x="3344731" y="617186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9A877E7B-9908-5D4F-9670-E07FE28D607C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86964FA2-A6D2-2E42-BF02-52A6D3853FCD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593866F-5ABA-DB43-9BBA-3A0CC9947AA4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FB1D100-7D59-834F-9997-02385BDE575A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47" name="Freeform 46">
            <a:extLst>
              <a:ext uri="{FF2B5EF4-FFF2-40B4-BE49-F238E27FC236}">
                <a16:creationId xmlns:a16="http://schemas.microsoft.com/office/drawing/2014/main" id="{D3448F03-D5C8-344E-83F7-22A4A6C27E1D}"/>
              </a:ext>
            </a:extLst>
          </p:cNvPr>
          <p:cNvSpPr/>
          <p:nvPr/>
        </p:nvSpPr>
        <p:spPr>
          <a:xfrm>
            <a:off x="-79623" y="3267373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9DF1C0A-07BB-DB42-AD37-739B332710DD}"/>
              </a:ext>
            </a:extLst>
          </p:cNvPr>
          <p:cNvSpPr/>
          <p:nvPr/>
        </p:nvSpPr>
        <p:spPr>
          <a:xfrm>
            <a:off x="5125909" y="6155290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3781C55-3B08-AB46-9677-F53CF1C15128}"/>
              </a:ext>
            </a:extLst>
          </p:cNvPr>
          <p:cNvGrpSpPr/>
          <p:nvPr/>
        </p:nvGrpSpPr>
        <p:grpSpPr>
          <a:xfrm>
            <a:off x="9452664" y="-27292"/>
            <a:ext cx="228600" cy="228600"/>
            <a:chOff x="13104019" y="8686800"/>
            <a:chExt cx="457200" cy="457200"/>
          </a:xfrm>
          <a:solidFill>
            <a:schemeClr val="accent6"/>
          </a:solidFill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8896E2C-3350-1B4A-9D3C-74BDA4A9E279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7D38D599-8E52-3C4B-9D5E-839BBFA83FCD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C3A02E83-9A4E-8447-A5C9-2BD82E11B330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5B9078FC-E051-AB41-B846-16914E3215D9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54" name="Oval 53">
            <a:extLst>
              <a:ext uri="{FF2B5EF4-FFF2-40B4-BE49-F238E27FC236}">
                <a16:creationId xmlns:a16="http://schemas.microsoft.com/office/drawing/2014/main" id="{94032B2C-A079-644C-9FEA-7E24BEB1B5A7}"/>
              </a:ext>
            </a:extLst>
          </p:cNvPr>
          <p:cNvSpPr/>
          <p:nvPr/>
        </p:nvSpPr>
        <p:spPr>
          <a:xfrm>
            <a:off x="9707320" y="1711876"/>
            <a:ext cx="172611" cy="172611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55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9885CEE2-A972-EF4D-A3F2-87B3893F92AC}"/>
              </a:ext>
            </a:extLst>
          </p:cNvPr>
          <p:cNvSpPr txBox="1"/>
          <p:nvPr/>
        </p:nvSpPr>
        <p:spPr>
          <a:xfrm rot="5400000">
            <a:off x="8785359" y="3204904"/>
            <a:ext cx="4573279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FALCONS  TEAM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046DA145-36FA-5845-8D6B-5F30B30067DF}"/>
              </a:ext>
            </a:extLst>
          </p:cNvPr>
          <p:cNvGrpSpPr/>
          <p:nvPr/>
        </p:nvGrpSpPr>
        <p:grpSpPr>
          <a:xfrm>
            <a:off x="9810311" y="5565845"/>
            <a:ext cx="563575" cy="482295"/>
            <a:chOff x="9157648" y="5459104"/>
            <a:chExt cx="1851716" cy="1584657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A84EBD85-D20D-CE47-A108-A85CDFDC71F6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105" name="Oval 104">
                <a:extLst>
                  <a:ext uri="{FF2B5EF4-FFF2-40B4-BE49-F238E27FC236}">
                    <a16:creationId xmlns:a16="http://schemas.microsoft.com/office/drawing/2014/main" id="{EE0E7A1C-8889-BF41-9B94-DB17CCD985C6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6" name="Oval 105">
                <a:extLst>
                  <a:ext uri="{FF2B5EF4-FFF2-40B4-BE49-F238E27FC236}">
                    <a16:creationId xmlns:a16="http://schemas.microsoft.com/office/drawing/2014/main" id="{3292AAE2-28E4-EB48-888F-5D45AA9CCC83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7" name="Oval 106">
                <a:extLst>
                  <a:ext uri="{FF2B5EF4-FFF2-40B4-BE49-F238E27FC236}">
                    <a16:creationId xmlns:a16="http://schemas.microsoft.com/office/drawing/2014/main" id="{530BF6B4-B857-5A4F-B99F-2E05016B9F1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8" name="Oval 107">
                <a:extLst>
                  <a:ext uri="{FF2B5EF4-FFF2-40B4-BE49-F238E27FC236}">
                    <a16:creationId xmlns:a16="http://schemas.microsoft.com/office/drawing/2014/main" id="{96C51652-B3F8-8D43-B3FB-C160EEC25DE3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9" name="Oval 108">
                <a:extLst>
                  <a:ext uri="{FF2B5EF4-FFF2-40B4-BE49-F238E27FC236}">
                    <a16:creationId xmlns:a16="http://schemas.microsoft.com/office/drawing/2014/main" id="{D1181F68-3CBA-A442-882A-176677B30552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3B57FCB2-F6F3-BE47-B130-04D7D858CB2A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100" name="Oval 99">
                <a:extLst>
                  <a:ext uri="{FF2B5EF4-FFF2-40B4-BE49-F238E27FC236}">
                    <a16:creationId xmlns:a16="http://schemas.microsoft.com/office/drawing/2014/main" id="{C25179FF-2FC2-084A-A98D-8E266910AD05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1" name="Oval 100">
                <a:extLst>
                  <a:ext uri="{FF2B5EF4-FFF2-40B4-BE49-F238E27FC236}">
                    <a16:creationId xmlns:a16="http://schemas.microsoft.com/office/drawing/2014/main" id="{1608181A-E56B-114E-88BA-65CE62DDF083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2" name="Oval 101">
                <a:extLst>
                  <a:ext uri="{FF2B5EF4-FFF2-40B4-BE49-F238E27FC236}">
                    <a16:creationId xmlns:a16="http://schemas.microsoft.com/office/drawing/2014/main" id="{288B0443-A15E-5044-9ABD-37E0B0A3F90B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3" name="Oval 102">
                <a:extLst>
                  <a:ext uri="{FF2B5EF4-FFF2-40B4-BE49-F238E27FC236}">
                    <a16:creationId xmlns:a16="http://schemas.microsoft.com/office/drawing/2014/main" id="{50D9F810-390D-E140-A6F8-24276DAA7CAB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4" name="Oval 103">
                <a:extLst>
                  <a:ext uri="{FF2B5EF4-FFF2-40B4-BE49-F238E27FC236}">
                    <a16:creationId xmlns:a16="http://schemas.microsoft.com/office/drawing/2014/main" id="{1CBCB824-1516-F64E-8A3D-5A5DD1D6DD7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id="{F5A2CCF3-131D-A54D-AD58-9754F0807F06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95" name="Oval 94">
                <a:extLst>
                  <a:ext uri="{FF2B5EF4-FFF2-40B4-BE49-F238E27FC236}">
                    <a16:creationId xmlns:a16="http://schemas.microsoft.com/office/drawing/2014/main" id="{7DE03EB5-A046-444B-9030-5B964232ADBE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6" name="Oval 95">
                <a:extLst>
                  <a:ext uri="{FF2B5EF4-FFF2-40B4-BE49-F238E27FC236}">
                    <a16:creationId xmlns:a16="http://schemas.microsoft.com/office/drawing/2014/main" id="{1B1564BD-D415-D24A-867B-BD92188FE88F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7" name="Oval 96">
                <a:extLst>
                  <a:ext uri="{FF2B5EF4-FFF2-40B4-BE49-F238E27FC236}">
                    <a16:creationId xmlns:a16="http://schemas.microsoft.com/office/drawing/2014/main" id="{55DCC106-5833-A54B-9D71-95D5FADD00F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8" name="Oval 97">
                <a:extLst>
                  <a:ext uri="{FF2B5EF4-FFF2-40B4-BE49-F238E27FC236}">
                    <a16:creationId xmlns:a16="http://schemas.microsoft.com/office/drawing/2014/main" id="{73136E96-1F40-EF4B-AA9E-00919E5BE38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9" name="Oval 98">
                <a:extLst>
                  <a:ext uri="{FF2B5EF4-FFF2-40B4-BE49-F238E27FC236}">
                    <a16:creationId xmlns:a16="http://schemas.microsoft.com/office/drawing/2014/main" id="{FF1A9218-F533-554C-B0AC-6C87F33DF48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369BD7A3-40A7-6645-83E9-24FA82CCADA8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90" name="Oval 89">
                <a:extLst>
                  <a:ext uri="{FF2B5EF4-FFF2-40B4-BE49-F238E27FC236}">
                    <a16:creationId xmlns:a16="http://schemas.microsoft.com/office/drawing/2014/main" id="{AA10A073-188C-2C41-8584-8882C4BDB03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1" name="Oval 90">
                <a:extLst>
                  <a:ext uri="{FF2B5EF4-FFF2-40B4-BE49-F238E27FC236}">
                    <a16:creationId xmlns:a16="http://schemas.microsoft.com/office/drawing/2014/main" id="{E7903305-B882-4F4F-AEE0-1FCFA9D3FF38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2" name="Oval 91">
                <a:extLst>
                  <a:ext uri="{FF2B5EF4-FFF2-40B4-BE49-F238E27FC236}">
                    <a16:creationId xmlns:a16="http://schemas.microsoft.com/office/drawing/2014/main" id="{563273B7-E77A-4248-80C5-1384CC00B80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3" name="Oval 92">
                <a:extLst>
                  <a:ext uri="{FF2B5EF4-FFF2-40B4-BE49-F238E27FC236}">
                    <a16:creationId xmlns:a16="http://schemas.microsoft.com/office/drawing/2014/main" id="{4472F44F-BF37-A14B-89B6-FAC6DF427CF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4" name="Oval 93">
                <a:extLst>
                  <a:ext uri="{FF2B5EF4-FFF2-40B4-BE49-F238E27FC236}">
                    <a16:creationId xmlns:a16="http://schemas.microsoft.com/office/drawing/2014/main" id="{58EA51F2-77EE-E94F-B10B-20E5A748769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F2AA0AB2-F5AC-3F4E-9224-41A21BEBB552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85" name="Oval 84">
                <a:extLst>
                  <a:ext uri="{FF2B5EF4-FFF2-40B4-BE49-F238E27FC236}">
                    <a16:creationId xmlns:a16="http://schemas.microsoft.com/office/drawing/2014/main" id="{A1E1D45C-E3FB-7C46-863A-C1881E85D5B2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6" name="Oval 85">
                <a:extLst>
                  <a:ext uri="{FF2B5EF4-FFF2-40B4-BE49-F238E27FC236}">
                    <a16:creationId xmlns:a16="http://schemas.microsoft.com/office/drawing/2014/main" id="{C680D5A1-140D-1240-8436-5797EED17CF5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7" name="Oval 86">
                <a:extLst>
                  <a:ext uri="{FF2B5EF4-FFF2-40B4-BE49-F238E27FC236}">
                    <a16:creationId xmlns:a16="http://schemas.microsoft.com/office/drawing/2014/main" id="{22C55399-B58A-214A-BAA0-155F8D77080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8" name="Oval 87">
                <a:extLst>
                  <a:ext uri="{FF2B5EF4-FFF2-40B4-BE49-F238E27FC236}">
                    <a16:creationId xmlns:a16="http://schemas.microsoft.com/office/drawing/2014/main" id="{AA9711D0-0255-DB45-A363-A31BA8D0D41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9" name="Oval 88">
                <a:extLst>
                  <a:ext uri="{FF2B5EF4-FFF2-40B4-BE49-F238E27FC236}">
                    <a16:creationId xmlns:a16="http://schemas.microsoft.com/office/drawing/2014/main" id="{40913171-5FE5-724A-9FE9-ACBBF1D015D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95803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"/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5765" y="457200"/>
            <a:ext cx="5470235" cy="6177449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2F9A1-EF0E-6C49-BF78-24A705DE4536}"/>
              </a:ext>
            </a:extLst>
          </p:cNvPr>
          <p:cNvSpPr txBox="1"/>
          <p:nvPr/>
        </p:nvSpPr>
        <p:spPr>
          <a:xfrm>
            <a:off x="6672567" y="1595905"/>
            <a:ext cx="4831526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I DON'T NEED TO "GET A LIFE". I'M A GAMER. I HAVE LOTS OF LIVES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3E3FADF-DE57-4841-8308-746B300C53BA}"/>
              </a:ext>
            </a:extLst>
          </p:cNvPr>
          <p:cNvSpPr/>
          <p:nvPr/>
        </p:nvSpPr>
        <p:spPr>
          <a:xfrm>
            <a:off x="6763806" y="1000657"/>
            <a:ext cx="1221448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E43A1E-460F-2842-A156-47419712FE63}"/>
              </a:ext>
            </a:extLst>
          </p:cNvPr>
          <p:cNvSpPr txBox="1"/>
          <p:nvPr/>
        </p:nvSpPr>
        <p:spPr>
          <a:xfrm>
            <a:off x="6809426" y="1059008"/>
            <a:ext cx="1130208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cs typeface="Poppins SemiBold" pitchFamily="2" charset="77"/>
              </a:rPr>
              <a:t>ABOUT US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CF5775-5469-C44E-8000-A74672374596}"/>
              </a:ext>
            </a:extLst>
          </p:cNvPr>
          <p:cNvSpPr txBox="1"/>
          <p:nvPr/>
        </p:nvSpPr>
        <p:spPr>
          <a:xfrm>
            <a:off x="6672566" y="3274781"/>
            <a:ext cx="47402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sed.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Proin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ante vitae ex cursus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congue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non nisi.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bibendum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libero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interdum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mauris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Nulla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est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diam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gravida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Vivamus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diam. Nunc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vel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porttitor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euismod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in,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Pellentesque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habitant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tristique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senectus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fames ac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egestas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pretium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DE61C4-3410-5C4D-A2A0-1B832C0F31F5}"/>
              </a:ext>
            </a:extLst>
          </p:cNvPr>
          <p:cNvSpPr/>
          <p:nvPr/>
        </p:nvSpPr>
        <p:spPr>
          <a:xfrm>
            <a:off x="11698558" y="4217212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12DE470-1136-2E46-92D2-ECBB7D59B57D}"/>
              </a:ext>
            </a:extLst>
          </p:cNvPr>
          <p:cNvGrpSpPr/>
          <p:nvPr/>
        </p:nvGrpSpPr>
        <p:grpSpPr>
          <a:xfrm>
            <a:off x="11336567" y="6095882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B73786AC-E552-104E-9FF7-2FB0B358D6E0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9D2E5ECA-E1F6-0549-88FA-249503C5E5E2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66634C84-2431-7040-8D45-1C3C78008B15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A0205AE-0623-894F-89BA-E0CE7D28BF9F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19" name="Freeform 18">
            <a:extLst>
              <a:ext uri="{FF2B5EF4-FFF2-40B4-BE49-F238E27FC236}">
                <a16:creationId xmlns:a16="http://schemas.microsoft.com/office/drawing/2014/main" id="{1A2D896D-FE24-4E4C-893D-4679A733ACE8}"/>
              </a:ext>
            </a:extLst>
          </p:cNvPr>
          <p:cNvSpPr/>
          <p:nvPr/>
        </p:nvSpPr>
        <p:spPr>
          <a:xfrm>
            <a:off x="1536229" y="1630119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FE57808-8CDC-4942-866F-24C3787AEB25}"/>
              </a:ext>
            </a:extLst>
          </p:cNvPr>
          <p:cNvGrpSpPr/>
          <p:nvPr/>
        </p:nvGrpSpPr>
        <p:grpSpPr>
          <a:xfrm>
            <a:off x="4263402" y="1551068"/>
            <a:ext cx="228600" cy="228600"/>
            <a:chOff x="13104019" y="8686800"/>
            <a:chExt cx="457200" cy="457200"/>
          </a:xfrm>
          <a:solidFill>
            <a:schemeClr val="accent6"/>
          </a:solidFill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781A93C-5DC6-4344-A88D-617FAB958959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71EDC3E-3157-AB46-8276-E15547851256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C4A1D887-7181-094E-ABEA-B47395888A1D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831582C9-DCCC-8541-9EA8-B79FE024280D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B33EB0A3-5CB5-124D-8840-48C2DCE525F9}"/>
              </a:ext>
            </a:extLst>
          </p:cNvPr>
          <p:cNvSpPr/>
          <p:nvPr/>
        </p:nvSpPr>
        <p:spPr>
          <a:xfrm>
            <a:off x="9886145" y="426476"/>
            <a:ext cx="172611" cy="172611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D06734A-3513-F84E-9EEB-0AEDFCD6AB27}"/>
              </a:ext>
            </a:extLst>
          </p:cNvPr>
          <p:cNvGrpSpPr/>
          <p:nvPr/>
        </p:nvGrpSpPr>
        <p:grpSpPr>
          <a:xfrm>
            <a:off x="4876899" y="4832944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7B25F6E-5203-6C41-B757-3A2E525AC55F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D97B3A5E-0258-3E46-B032-25FE6A845D32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9F6E6BB5-F105-FE4C-B121-CBE03CE3A70B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B35E850C-780D-0D4F-A9D3-BF7B80CE5A8E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31" name="Graphic 3">
            <a:extLst>
              <a:ext uri="{FF2B5EF4-FFF2-40B4-BE49-F238E27FC236}">
                <a16:creationId xmlns:a16="http://schemas.microsoft.com/office/drawing/2014/main" id="{2931DC69-0963-A642-962D-21DCA4B8055F}"/>
              </a:ext>
            </a:extLst>
          </p:cNvPr>
          <p:cNvGrpSpPr/>
          <p:nvPr/>
        </p:nvGrpSpPr>
        <p:grpSpPr>
          <a:xfrm>
            <a:off x="2874863" y="3102068"/>
            <a:ext cx="972038" cy="887713"/>
            <a:chOff x="9490590" y="4391656"/>
            <a:chExt cx="5363241" cy="4897979"/>
          </a:xfrm>
        </p:grpSpPr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30A8264-5C80-294B-8BBD-FECD73D04239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1CF00171-E53C-2E49-AF8A-90619FECE00D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C6D24AD8-DA0E-B341-A879-4F1DA8B9928A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DF21CD67-6F8A-8440-BF63-353786B179C8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A1542CCF-8BFC-7A40-B7C0-195B452DDD5B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D7C57381-CE05-B648-AA03-EDD037EF975C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969A68C8-156D-FF4C-BD5F-52AD59749F86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1663B0BA-B2DA-F44F-AE85-A7A42A2637E8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3661FA09-A591-2342-BCD6-785556BB42BE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5D5F7491-E230-2A40-905A-9E8CDFB62790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967F3908-4D30-EB42-B586-D0734C86549A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51DD5954-3A1B-FA40-920B-F3E35F944337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915428E-C241-2047-9BEE-9DCE1DFBBA95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30600C23-6C9C-7644-B431-E97AFE9822B0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AC13007-2867-904C-992D-8C2E6DC04E58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CD928C67-1B55-A74B-AFD0-2E4944255B7C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626BB414-24C3-5A43-A8CD-42937B3267D6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4EEE3BA-3D30-B344-BC9D-8E1FC967CB50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93331C5A-C7E0-9442-8206-AD9F487827A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13D863B3-E20A-D343-AF91-46A696C6E26F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4651C328-C002-0F4B-B77D-754A43C68A4B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53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40275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B686B07-1819-744D-BBA1-205026651674}"/>
              </a:ext>
            </a:extLst>
          </p:cNvPr>
          <p:cNvSpPr/>
          <p:nvPr/>
        </p:nvSpPr>
        <p:spPr>
          <a:xfrm>
            <a:off x="4961358" y="1017616"/>
            <a:ext cx="1521452" cy="152145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8" name="Graphic 3">
            <a:extLst>
              <a:ext uri="{FF2B5EF4-FFF2-40B4-BE49-F238E27FC236}">
                <a16:creationId xmlns:a16="http://schemas.microsoft.com/office/drawing/2014/main" id="{744ACB14-BB91-EF42-8F30-39446F551F4F}"/>
              </a:ext>
            </a:extLst>
          </p:cNvPr>
          <p:cNvGrpSpPr/>
          <p:nvPr/>
        </p:nvGrpSpPr>
        <p:grpSpPr>
          <a:xfrm>
            <a:off x="5268662" y="1364255"/>
            <a:ext cx="906844" cy="828175"/>
            <a:chOff x="9490590" y="4391656"/>
            <a:chExt cx="5363241" cy="4897979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DDFE9D1-775C-DA44-A38F-02036329B64B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D689AE1-A98C-BB46-95E8-C909669C31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A023B39-069E-6143-BFA8-DBA8C162C960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159E44D7-C5E7-B74F-AE6D-62E2AEDE312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5F516336-EEA5-C545-9353-CCE1F4119D35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6A37F0A-A939-724A-BDAD-0297D20F4461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12C0814-80C2-4649-9A4C-BCD746B82D8A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B3F0661-B3A1-0C42-9AA3-8F25FD907064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CC7F386-53FC-584A-AF5A-DCE84E99EE9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F9826D9-9B41-9A43-947D-CF57665AD44C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4B1B54A-CD64-4042-AEDE-32F8C783D9F1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6A727A85-5D30-974A-86A1-00C5461F613F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CDDED672-A4E3-9D49-9350-E127571ACD63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470468-3AD7-4347-B7C4-089372CFDE38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6302FD1B-9E0E-094F-A050-1C0AD49E1DDC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7633D4E-15F4-EF4C-B497-BAB6F1CC9810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A690C53-39BD-4744-B1E4-435156E07F49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7DE7599-E13D-4E48-8967-234B9339A624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AD4C8DAC-BE95-F04B-9E4C-398046E86D18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3CB0A16E-7A61-A142-83E8-D3C408E2575D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0DC16D7-D5DC-E24F-A94B-B38CC131CC27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A81BEAD-3433-FB43-A505-785AC7474A03}"/>
              </a:ext>
            </a:extLst>
          </p:cNvPr>
          <p:cNvGrpSpPr/>
          <p:nvPr/>
        </p:nvGrpSpPr>
        <p:grpSpPr>
          <a:xfrm>
            <a:off x="10163454" y="593560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E26EF3B7-8528-FB4E-9DD6-A4ADD0C6F159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26C5C5EF-CBA4-904F-B559-4D1967673BF6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83D4910D-04A7-A24E-B239-C1CFE19E47B6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B2F84E81-8A02-5547-80E4-27529CB8AE22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41434A6-5E1F-DB4A-8743-77CF09EF0A7F}"/>
              </a:ext>
            </a:extLst>
          </p:cNvPr>
          <p:cNvGrpSpPr/>
          <p:nvPr/>
        </p:nvGrpSpPr>
        <p:grpSpPr>
          <a:xfrm>
            <a:off x="2178859" y="581012"/>
            <a:ext cx="563575" cy="482295"/>
            <a:chOff x="9157648" y="5459104"/>
            <a:chExt cx="1851716" cy="1584657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B6195D44-9157-B649-8223-452442716A63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530643DD-91D5-354F-8EF1-C67C3795993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DADA2567-17E2-7447-B56A-D9A875E0B86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B4395646-8632-0D44-8208-863E12E2E22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B181D38A-2C94-CE40-9B98-3530E076893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4B7D2833-2552-E647-A744-123E6EDD124D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514D9DA3-1273-9842-AECA-927EFCF69BE3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620A9010-C63A-6F49-A66E-E1B5987984BF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EB6D20D5-2D43-B144-8E00-092A76544958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C835AF5F-DF14-E54A-9E05-7E726B95115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CFE5B56F-7A55-C049-BFD7-6FE052D2342E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8D0C63CA-E6F1-6741-AE67-B3FF2B022A0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7F380A09-7E4A-884C-A382-C4B86CDE6970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CC85081F-CE12-4048-A591-72F8C3C851D3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43E6A207-795A-464B-B381-805DEABE578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6157FA15-8CF8-E043-9F90-9C623D4A670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038705E0-31D6-9B4B-B94C-86F68F29BEF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A33B5529-E32E-C941-8473-190B473A9E0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C904EDC9-56B0-124C-A8FC-C927F78BF229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3CC160E3-F5B9-6840-A89B-11DEFB237400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3B35BCA1-DC4E-5945-9DBB-71201E97CE2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9770A62D-A9A5-624E-84B9-2D99B29A5592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6B017C7A-2DF5-724C-86C9-A03D441D9BB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640CD73A-C03E-344C-9BF7-75222648A2E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57A49BCA-94B2-D043-997F-47BD0C49BC66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1927588B-B07F-8E43-9F5F-4F8B5EFC351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C3ED2F59-B386-B840-9F39-BE3E90130BA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6F4557A7-D7BC-7847-9871-6A053FE0768E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BF617AAC-02E6-B846-AED0-1A6E38B34A32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BFE997CC-3B17-0746-B9E5-A97672999BF8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11CB545A-473E-6B49-82DE-F99679C39579}"/>
              </a:ext>
            </a:extLst>
          </p:cNvPr>
          <p:cNvGrpSpPr/>
          <p:nvPr/>
        </p:nvGrpSpPr>
        <p:grpSpPr>
          <a:xfrm>
            <a:off x="5236200" y="5727239"/>
            <a:ext cx="563575" cy="482295"/>
            <a:chOff x="9157648" y="5459104"/>
            <a:chExt cx="1851716" cy="1584657"/>
          </a:xfrm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E9E590B6-5116-9C4A-BF32-FF40AE4D6C74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96" name="Oval 95">
                <a:extLst>
                  <a:ext uri="{FF2B5EF4-FFF2-40B4-BE49-F238E27FC236}">
                    <a16:creationId xmlns:a16="http://schemas.microsoft.com/office/drawing/2014/main" id="{E1A244D0-469B-EE4B-93AB-62BAD29D1A5C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7" name="Oval 96">
                <a:extLst>
                  <a:ext uri="{FF2B5EF4-FFF2-40B4-BE49-F238E27FC236}">
                    <a16:creationId xmlns:a16="http://schemas.microsoft.com/office/drawing/2014/main" id="{CC9BF0FE-5937-A045-8DF8-5FE01C6B1B95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8" name="Oval 97">
                <a:extLst>
                  <a:ext uri="{FF2B5EF4-FFF2-40B4-BE49-F238E27FC236}">
                    <a16:creationId xmlns:a16="http://schemas.microsoft.com/office/drawing/2014/main" id="{48A49470-4D1B-134C-81F7-31B1B9E7C2D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9" name="Oval 98">
                <a:extLst>
                  <a:ext uri="{FF2B5EF4-FFF2-40B4-BE49-F238E27FC236}">
                    <a16:creationId xmlns:a16="http://schemas.microsoft.com/office/drawing/2014/main" id="{4A34A4F5-9C83-6549-9F7E-ACCEE72A59B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0" name="Oval 99">
                <a:extLst>
                  <a:ext uri="{FF2B5EF4-FFF2-40B4-BE49-F238E27FC236}">
                    <a16:creationId xmlns:a16="http://schemas.microsoft.com/office/drawing/2014/main" id="{475493D8-A686-0346-A553-A77E9CEA97B9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BEE5C9B6-BA1B-5C4F-B11A-F018230DAA1C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91" name="Oval 90">
                <a:extLst>
                  <a:ext uri="{FF2B5EF4-FFF2-40B4-BE49-F238E27FC236}">
                    <a16:creationId xmlns:a16="http://schemas.microsoft.com/office/drawing/2014/main" id="{A1DD00E9-F969-A246-90E0-A346E984AB4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2" name="Oval 91">
                <a:extLst>
                  <a:ext uri="{FF2B5EF4-FFF2-40B4-BE49-F238E27FC236}">
                    <a16:creationId xmlns:a16="http://schemas.microsoft.com/office/drawing/2014/main" id="{E83E39D3-3EE8-CD48-87E8-8C43FDF3238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3" name="Oval 92">
                <a:extLst>
                  <a:ext uri="{FF2B5EF4-FFF2-40B4-BE49-F238E27FC236}">
                    <a16:creationId xmlns:a16="http://schemas.microsoft.com/office/drawing/2014/main" id="{B4A03F99-ECA8-0348-BFE1-9A8260458FD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4" name="Oval 93">
                <a:extLst>
                  <a:ext uri="{FF2B5EF4-FFF2-40B4-BE49-F238E27FC236}">
                    <a16:creationId xmlns:a16="http://schemas.microsoft.com/office/drawing/2014/main" id="{AAA4BE42-93A0-8A4F-958D-F8B942D6A20B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5" name="Oval 94">
                <a:extLst>
                  <a:ext uri="{FF2B5EF4-FFF2-40B4-BE49-F238E27FC236}">
                    <a16:creationId xmlns:a16="http://schemas.microsoft.com/office/drawing/2014/main" id="{5AF86A30-C265-784D-A066-362D94DD8F1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40FC8D88-57A0-3F43-8F1C-A89279A2C1CD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86" name="Oval 85">
                <a:extLst>
                  <a:ext uri="{FF2B5EF4-FFF2-40B4-BE49-F238E27FC236}">
                    <a16:creationId xmlns:a16="http://schemas.microsoft.com/office/drawing/2014/main" id="{491DC116-C80C-AD46-A723-361BDBDA0E1C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7" name="Oval 86">
                <a:extLst>
                  <a:ext uri="{FF2B5EF4-FFF2-40B4-BE49-F238E27FC236}">
                    <a16:creationId xmlns:a16="http://schemas.microsoft.com/office/drawing/2014/main" id="{95A7B123-AC00-8A4E-AB02-ABD41606F68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8" name="Oval 87">
                <a:extLst>
                  <a:ext uri="{FF2B5EF4-FFF2-40B4-BE49-F238E27FC236}">
                    <a16:creationId xmlns:a16="http://schemas.microsoft.com/office/drawing/2014/main" id="{92881BB7-1B5F-9846-B554-3F69419F723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9" name="Oval 88">
                <a:extLst>
                  <a:ext uri="{FF2B5EF4-FFF2-40B4-BE49-F238E27FC236}">
                    <a16:creationId xmlns:a16="http://schemas.microsoft.com/office/drawing/2014/main" id="{3920CE8D-1403-B642-8298-27E615A31FA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90" name="Oval 89">
                <a:extLst>
                  <a:ext uri="{FF2B5EF4-FFF2-40B4-BE49-F238E27FC236}">
                    <a16:creationId xmlns:a16="http://schemas.microsoft.com/office/drawing/2014/main" id="{D14E2933-4834-5249-AAD2-07EB01544F8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DD86EE3B-CBE6-8A49-B98F-AEC6EA891DC9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81" name="Oval 80">
                <a:extLst>
                  <a:ext uri="{FF2B5EF4-FFF2-40B4-BE49-F238E27FC236}">
                    <a16:creationId xmlns:a16="http://schemas.microsoft.com/office/drawing/2014/main" id="{D6A63C9E-F334-2C44-BBAF-E09BF5953B0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2" name="Oval 81">
                <a:extLst>
                  <a:ext uri="{FF2B5EF4-FFF2-40B4-BE49-F238E27FC236}">
                    <a16:creationId xmlns:a16="http://schemas.microsoft.com/office/drawing/2014/main" id="{B414D4E4-0254-F849-95D9-50A33AF2A68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3" name="Oval 82">
                <a:extLst>
                  <a:ext uri="{FF2B5EF4-FFF2-40B4-BE49-F238E27FC236}">
                    <a16:creationId xmlns:a16="http://schemas.microsoft.com/office/drawing/2014/main" id="{1192143F-7D38-114F-9B33-E6434757EEB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4" name="Oval 83">
                <a:extLst>
                  <a:ext uri="{FF2B5EF4-FFF2-40B4-BE49-F238E27FC236}">
                    <a16:creationId xmlns:a16="http://schemas.microsoft.com/office/drawing/2014/main" id="{16679359-BB36-B040-8399-1BD30AAD758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5" name="Oval 84">
                <a:extLst>
                  <a:ext uri="{FF2B5EF4-FFF2-40B4-BE49-F238E27FC236}">
                    <a16:creationId xmlns:a16="http://schemas.microsoft.com/office/drawing/2014/main" id="{440C62C2-2462-3743-81AA-5C7FAA08786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4A35930D-46E8-7B4B-9DA1-06FA19AC0705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76" name="Oval 75">
                <a:extLst>
                  <a:ext uri="{FF2B5EF4-FFF2-40B4-BE49-F238E27FC236}">
                    <a16:creationId xmlns:a16="http://schemas.microsoft.com/office/drawing/2014/main" id="{1DE55C8A-0AE6-1949-9D67-F2A7DE2F6E82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7" name="Oval 76">
                <a:extLst>
                  <a:ext uri="{FF2B5EF4-FFF2-40B4-BE49-F238E27FC236}">
                    <a16:creationId xmlns:a16="http://schemas.microsoft.com/office/drawing/2014/main" id="{90D6F69C-1FA7-174E-8891-C9D847F72B35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8" name="Oval 77">
                <a:extLst>
                  <a:ext uri="{FF2B5EF4-FFF2-40B4-BE49-F238E27FC236}">
                    <a16:creationId xmlns:a16="http://schemas.microsoft.com/office/drawing/2014/main" id="{011621E1-C15B-9447-B529-70F4CA53372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9" name="Oval 78">
                <a:extLst>
                  <a:ext uri="{FF2B5EF4-FFF2-40B4-BE49-F238E27FC236}">
                    <a16:creationId xmlns:a16="http://schemas.microsoft.com/office/drawing/2014/main" id="{CA1498D1-B34A-8F4D-8A83-099FAB913FB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0" name="Oval 79">
                <a:extLst>
                  <a:ext uri="{FF2B5EF4-FFF2-40B4-BE49-F238E27FC236}">
                    <a16:creationId xmlns:a16="http://schemas.microsoft.com/office/drawing/2014/main" id="{DA60B315-FA7E-0A4D-AE3A-0CD562FE952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101" name="Oval 100">
            <a:extLst>
              <a:ext uri="{FF2B5EF4-FFF2-40B4-BE49-F238E27FC236}">
                <a16:creationId xmlns:a16="http://schemas.microsoft.com/office/drawing/2014/main" id="{755DE02F-856A-F246-AA08-09CB9BE6F40A}"/>
              </a:ext>
            </a:extLst>
          </p:cNvPr>
          <p:cNvSpPr/>
          <p:nvPr/>
        </p:nvSpPr>
        <p:spPr>
          <a:xfrm>
            <a:off x="11413828" y="6238791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02" name="Freeform 101">
            <a:extLst>
              <a:ext uri="{FF2B5EF4-FFF2-40B4-BE49-F238E27FC236}">
                <a16:creationId xmlns:a16="http://schemas.microsoft.com/office/drawing/2014/main" id="{BE3D507C-0163-CC4C-AEEA-2A7A267ED29E}"/>
              </a:ext>
            </a:extLst>
          </p:cNvPr>
          <p:cNvSpPr/>
          <p:nvPr/>
        </p:nvSpPr>
        <p:spPr>
          <a:xfrm>
            <a:off x="1239709" y="3447128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103" name="Freeform 102">
            <a:extLst>
              <a:ext uri="{FF2B5EF4-FFF2-40B4-BE49-F238E27FC236}">
                <a16:creationId xmlns:a16="http://schemas.microsoft.com/office/drawing/2014/main" id="{0E0DAF2A-645D-884A-8147-7BDC348D3028}"/>
              </a:ext>
            </a:extLst>
          </p:cNvPr>
          <p:cNvSpPr/>
          <p:nvPr/>
        </p:nvSpPr>
        <p:spPr>
          <a:xfrm>
            <a:off x="1066004" y="5585990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B604C9E5-A990-DF48-94C6-673DF24705A2}"/>
              </a:ext>
            </a:extLst>
          </p:cNvPr>
          <p:cNvGrpSpPr/>
          <p:nvPr/>
        </p:nvGrpSpPr>
        <p:grpSpPr>
          <a:xfrm>
            <a:off x="1454557" y="316833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94A62C53-2A1F-8349-8B97-05BB01BEADCF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B0E2EB26-8AF3-2E47-A382-4BEDE42836EA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DAF62365-20C0-CF4E-AA9E-DBEE939AA28D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6D13A9FD-D80E-E248-BFAF-9CA7E1278A74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13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114" name="Freeform 113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5" name="Freeform 114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6" name="Freeform 115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7" name="Freeform 116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8" name="Freeform 117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9" name="Freeform 118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1" name="Freeform 120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2" name="Freeform 121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3" name="Freeform 122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4" name="Freeform 123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5" name="Freeform 124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6" name="Freeform 125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7" name="Freeform 126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8" name="Freeform 127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9" name="Freeform 128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0" name="Freeform 129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1" name="Freeform 130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2" name="Freeform 131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3" name="Freeform 132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4" name="Freeform 133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135" name="TextBox 134">
            <a:extLst>
              <a:ext uri="{FF2B5EF4-FFF2-40B4-BE49-F238E27FC236}">
                <a16:creationId xmlns:a16="http://schemas.microsoft.com/office/drawing/2014/main" id="{ABF2F9A1-EF0E-6C49-BF78-24A705DE4536}"/>
              </a:ext>
            </a:extLst>
          </p:cNvPr>
          <p:cNvSpPr txBox="1"/>
          <p:nvPr/>
        </p:nvSpPr>
        <p:spPr>
          <a:xfrm>
            <a:off x="6672567" y="1595905"/>
            <a:ext cx="4831526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I DON'T NEED TO "GET A LIFE". I'M A GAMER. I HAVE LOTS OF LIVES</a:t>
            </a:r>
          </a:p>
        </p:txBody>
      </p:sp>
      <p:sp>
        <p:nvSpPr>
          <p:cNvPr id="136" name="Rounded Rectangle 135">
            <a:extLst>
              <a:ext uri="{FF2B5EF4-FFF2-40B4-BE49-F238E27FC236}">
                <a16:creationId xmlns:a16="http://schemas.microsoft.com/office/drawing/2014/main" id="{E3E3FADF-DE57-4841-8308-746B300C53BA}"/>
              </a:ext>
            </a:extLst>
          </p:cNvPr>
          <p:cNvSpPr/>
          <p:nvPr/>
        </p:nvSpPr>
        <p:spPr>
          <a:xfrm>
            <a:off x="6763806" y="1000657"/>
            <a:ext cx="1221448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34E43A1E-460F-2842-A156-47419712FE63}"/>
              </a:ext>
            </a:extLst>
          </p:cNvPr>
          <p:cNvSpPr txBox="1"/>
          <p:nvPr/>
        </p:nvSpPr>
        <p:spPr>
          <a:xfrm>
            <a:off x="6809426" y="1059008"/>
            <a:ext cx="1130208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cs typeface="Poppins SemiBold" pitchFamily="2" charset="77"/>
              </a:rPr>
              <a:t>ABOUT US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id="{52CF5775-5469-C44E-8000-A74672374596}"/>
              </a:ext>
            </a:extLst>
          </p:cNvPr>
          <p:cNvSpPr txBox="1"/>
          <p:nvPr/>
        </p:nvSpPr>
        <p:spPr>
          <a:xfrm>
            <a:off x="6672566" y="3274781"/>
            <a:ext cx="47402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sed.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Proin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ante vitae ex cursus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congue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non nisi.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bibendum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libero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interdum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mauris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Nulla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est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diam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gravida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Vivamus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diam. Nunc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vel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porttitor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euismod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in,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Pellentesque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habitant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tristique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senectus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fames ac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egestas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pretium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239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55506F03-6DD4-DA47-9211-13B9628869DD}"/>
              </a:ext>
            </a:extLst>
          </p:cNvPr>
          <p:cNvSpPr txBox="1"/>
          <p:nvPr/>
        </p:nvSpPr>
        <p:spPr>
          <a:xfrm>
            <a:off x="609600" y="4805760"/>
            <a:ext cx="4241800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ABOUT OUR FALCONS ESPORT GAME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E34E810-1842-A64D-B9DE-7BE3862A9E85}"/>
              </a:ext>
            </a:extLst>
          </p:cNvPr>
          <p:cNvSpPr/>
          <p:nvPr/>
        </p:nvSpPr>
        <p:spPr>
          <a:xfrm>
            <a:off x="609600" y="4210512"/>
            <a:ext cx="1221448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DC0C98-5FF9-C04B-854C-E62DDABA579A}"/>
              </a:ext>
            </a:extLst>
          </p:cNvPr>
          <p:cNvSpPr txBox="1"/>
          <p:nvPr/>
        </p:nvSpPr>
        <p:spPr>
          <a:xfrm>
            <a:off x="655220" y="4268863"/>
            <a:ext cx="1130209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cs typeface="Poppins SemiBold" pitchFamily="2" charset="77"/>
              </a:rPr>
              <a:t>ABOUT US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2BE8E9-75EC-7A4D-A58C-B6733F577CF3}"/>
              </a:ext>
            </a:extLst>
          </p:cNvPr>
          <p:cNvSpPr txBox="1"/>
          <p:nvPr/>
        </p:nvSpPr>
        <p:spPr>
          <a:xfrm>
            <a:off x="6096000" y="4150472"/>
            <a:ext cx="5486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sed.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Proin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ante vitae ex cursus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congue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non nisi.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bibendum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libero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interdum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mauris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Nulla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tincidunt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est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et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diam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gravida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sodales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Vivamus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quis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diam. Nunc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vel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porttitor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euismod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turpis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in,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lobortis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massa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Pellentesque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habitant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tristique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senectus</a:t>
            </a:r>
            <a:endParaRPr lang="en-ID"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4EE992E-C411-694B-8596-03B9C5C545F9}"/>
              </a:ext>
            </a:extLst>
          </p:cNvPr>
          <p:cNvGrpSpPr/>
          <p:nvPr/>
        </p:nvGrpSpPr>
        <p:grpSpPr>
          <a:xfrm>
            <a:off x="10901208" y="3392390"/>
            <a:ext cx="563575" cy="482295"/>
            <a:chOff x="9157648" y="5459104"/>
            <a:chExt cx="1851716" cy="1584657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79DA2D76-AF51-D34F-8752-7F68CD8EE3AB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613F18DD-ADD0-0C4E-9B6C-2E2FF9CC68B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D26DFA97-6251-B647-81D6-B4C163F6A6E7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0E0B94CB-19A0-1C41-95B3-D6A4FD9780FD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5327E757-6EC3-314B-A1A1-FB91060F71BE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B8A23ED3-A1C5-8545-B57E-0653353EAFD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808B952-CC6E-074A-B60D-17C307EE7DF6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D343010C-FB15-CA46-973F-A0FC9AB0BFE7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ED8B486D-5179-FD48-A764-9746B386085D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9F6C55D3-31E9-E745-8864-4BC4EECB64EB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80B75107-04EC-844A-B97A-7AE7B5F4DC43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324E4998-04EF-3E41-B032-08A981B503B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10578EC-50B3-D840-8C11-CB210FE64E42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79CBC660-2541-D345-B3E8-C4F9BA8B5A8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6FFE8949-4B07-434D-B2D2-872B6BF5B4F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F2AB5834-389E-3B44-B17E-3C1B062FCF9A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3E384537-32C5-1E48-B177-05BB91D9010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8186ED5F-0A13-274C-8C93-73DF9DC922C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C5FE6A9-A7E3-A845-8B0B-F6B1D4926B68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1456D295-8D93-EA46-A251-1168E3AC542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741D7474-0F34-A449-8165-59E84DE32208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FF71B85E-FCB9-4145-81B5-EDD1DB72CD57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BD24866E-B3D4-0F4C-84A7-0FC10E1A2C50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9078F013-4088-FA49-B370-B0D14AB6A9C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7066322-2F91-D741-81DB-074D4A1FA34E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7D411157-20E7-6E41-90BA-E23A698025B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E7BC2527-5605-5E4E-9352-F1D3C70C0EB8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8B6D5B5B-7599-DB4E-B286-09D0E0F1AF41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178ECDE8-1E31-EB4B-A35F-5EF82EACF2C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7857ECEC-E3F7-614F-AC13-FF0A82E0C3D5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C4805306-0C67-424F-AD43-EBDFD967A0E7}"/>
              </a:ext>
            </a:extLst>
          </p:cNvPr>
          <p:cNvGrpSpPr/>
          <p:nvPr/>
        </p:nvGrpSpPr>
        <p:grpSpPr>
          <a:xfrm>
            <a:off x="5453833" y="3998072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A4D11BD7-BF88-404D-BB8A-0C2B19820E05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CEBA1C7C-6780-904A-8C20-011A41C9A580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870E6E6D-CC0E-8C48-99B9-49E484E972EE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32A197A2-38B6-C547-8197-2A36F8E267E1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49" name="Freeform 48">
            <a:extLst>
              <a:ext uri="{FF2B5EF4-FFF2-40B4-BE49-F238E27FC236}">
                <a16:creationId xmlns:a16="http://schemas.microsoft.com/office/drawing/2014/main" id="{E8379569-42D2-934D-80B7-DD077F5CCA3F}"/>
              </a:ext>
            </a:extLst>
          </p:cNvPr>
          <p:cNvSpPr/>
          <p:nvPr/>
        </p:nvSpPr>
        <p:spPr>
          <a:xfrm>
            <a:off x="275380" y="6333434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grpSp>
        <p:nvGrpSpPr>
          <p:cNvPr id="50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13123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rallelogram 3">
            <a:extLst>
              <a:ext uri="{FF2B5EF4-FFF2-40B4-BE49-F238E27FC236}">
                <a16:creationId xmlns:a16="http://schemas.microsoft.com/office/drawing/2014/main" id="{E73D4604-B326-2C4E-A64C-AB5255F45374}"/>
              </a:ext>
            </a:extLst>
          </p:cNvPr>
          <p:cNvSpPr/>
          <p:nvPr/>
        </p:nvSpPr>
        <p:spPr>
          <a:xfrm>
            <a:off x="-351506" y="-206034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45" name="Picture Placeholder 44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3BEDE0A-D3DF-B043-B142-F0C44A85528E}"/>
              </a:ext>
            </a:extLst>
          </p:cNvPr>
          <p:cNvGrpSpPr/>
          <p:nvPr/>
        </p:nvGrpSpPr>
        <p:grpSpPr>
          <a:xfrm>
            <a:off x="3586008" y="5331504"/>
            <a:ext cx="563575" cy="482295"/>
            <a:chOff x="9157648" y="5459104"/>
            <a:chExt cx="1851716" cy="158465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B703088C-0891-8948-88F6-33D7EDA86A44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E7AC9BCC-C0D7-7849-BA3A-20F28D58BC0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9CEC5DCE-1F35-2847-8737-14EEB8ED190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771575AE-9F28-BA45-8363-AEFB0CDB48A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D4BEC3B2-1B50-4545-A78B-01ABF4D90AA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68264CF6-2990-AB43-A33F-6E0A5F696DC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9907FC5-C4F3-CA4A-8359-3D71911F730E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AD80640F-1044-B94F-9984-6C883135D9BB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67CDCA87-69C0-F54F-806E-E2D14DDE831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A573ED7A-A783-A24B-A4B9-5ACB0F749CA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9C084BD7-C77F-734C-9A90-56BC9F89CCA2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86200977-68ED-F944-B5CA-9484D12AE92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0FB403A-E32F-BE48-82C9-6BB46927B53B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8E8F7C76-FA06-D84F-A2DE-60AB85125B97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86EC29D9-A31D-474C-ACE7-4594D0C9922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5549F190-3D78-FF43-B951-E304E78CC90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A73BFAEE-9E3B-D14B-A483-08703DDA7B10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6FAC0546-4305-3E4E-AA31-DE18C9FB7BB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A5BFC0C-D6B7-4448-8D80-F5AFA9798A37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76507765-92C1-8D49-AFD9-56C7B38CFDFC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C1065DE7-210C-FF4C-A68D-FD62048E8E1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E566D867-42CF-1F48-A882-5A0058CD99BA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E11EF31D-FA60-7740-B530-AE73D9AB72B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03708CF9-DEFE-354E-9E05-B388FA561BD0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FE86E6A-C117-D942-B6EC-696634D4E2CD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5F1B6AD5-30F3-D542-963C-12AA5BACAD88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5D0E1FD8-4156-0045-B146-D2A01C49AB63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2065C381-1A7F-7C4F-8132-502F473544D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399EF977-F65B-CF4D-8AF0-EA7110BDB10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C07321C9-FA84-A44C-AC62-3D32ED76457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99F1B6C0-88F1-4345-8B64-8486958F340C}"/>
              </a:ext>
            </a:extLst>
          </p:cNvPr>
          <p:cNvGrpSpPr/>
          <p:nvPr/>
        </p:nvGrpSpPr>
        <p:grpSpPr>
          <a:xfrm>
            <a:off x="8170198" y="414745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2510ABF1-7B99-6A43-8F25-A7EACD021892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F22EEAAB-6AF5-4C49-B498-D1AD3A4B2846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F428C8DA-0161-C94A-B371-C3207E778162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D3CABF17-49A0-3844-B8CF-BB1AABF69BA7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42" name="Freeform 41">
            <a:extLst>
              <a:ext uri="{FF2B5EF4-FFF2-40B4-BE49-F238E27FC236}">
                <a16:creationId xmlns:a16="http://schemas.microsoft.com/office/drawing/2014/main" id="{AFC0A427-7BF6-AE44-AF5C-7AE593B602B7}"/>
              </a:ext>
            </a:extLst>
          </p:cNvPr>
          <p:cNvSpPr/>
          <p:nvPr/>
        </p:nvSpPr>
        <p:spPr>
          <a:xfrm>
            <a:off x="194697" y="367419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1D0C386-26A7-BB46-A133-60B7A431F792}"/>
              </a:ext>
            </a:extLst>
          </p:cNvPr>
          <p:cNvSpPr txBox="1"/>
          <p:nvPr/>
        </p:nvSpPr>
        <p:spPr>
          <a:xfrm>
            <a:off x="6067254" y="1505475"/>
            <a:ext cx="4752395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WHY CHOOSE US ?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10C38E5-F93A-704F-A960-F4B01C0F0100}"/>
              </a:ext>
            </a:extLst>
          </p:cNvPr>
          <p:cNvSpPr txBox="1"/>
          <p:nvPr/>
        </p:nvSpPr>
        <p:spPr>
          <a:xfrm>
            <a:off x="6067255" y="2293981"/>
            <a:ext cx="55151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sed.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Proin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eget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ante vitae ex cursus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congue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non nisi.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Praesent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vitae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aliquet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bibendum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libero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ut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interdum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mauris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44C6C993-D585-5040-8DE5-22B1636C52E7}"/>
              </a:ext>
            </a:extLst>
          </p:cNvPr>
          <p:cNvSpPr/>
          <p:nvPr/>
        </p:nvSpPr>
        <p:spPr>
          <a:xfrm>
            <a:off x="6113416" y="1002163"/>
            <a:ext cx="1130209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D1B891E5-13E0-C143-8B86-FA0FA86B2D46}"/>
              </a:ext>
            </a:extLst>
          </p:cNvPr>
          <p:cNvSpPr txBox="1"/>
          <p:nvPr/>
        </p:nvSpPr>
        <p:spPr>
          <a:xfrm>
            <a:off x="6136226" y="1060514"/>
            <a:ext cx="1084589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cs typeface="Poppins SemiBold" pitchFamily="2" charset="77"/>
              </a:rPr>
              <a:t>SERVICES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113416" y="3733800"/>
            <a:ext cx="5468984" cy="2306772"/>
            <a:chOff x="6259755" y="3411166"/>
            <a:chExt cx="6170698" cy="2624643"/>
          </a:xfrm>
        </p:grpSpPr>
        <p:grpSp>
          <p:nvGrpSpPr>
            <p:cNvPr id="54" name="Graphic 50">
              <a:extLst>
                <a:ext uri="{FF2B5EF4-FFF2-40B4-BE49-F238E27FC236}">
                  <a16:creationId xmlns:a16="http://schemas.microsoft.com/office/drawing/2014/main" id="{D59E4C69-BD8F-3F4D-9817-9F80C55A9D02}"/>
                </a:ext>
              </a:extLst>
            </p:cNvPr>
            <p:cNvGrpSpPr/>
            <p:nvPr/>
          </p:nvGrpSpPr>
          <p:grpSpPr>
            <a:xfrm>
              <a:off x="6803547" y="3904866"/>
              <a:ext cx="805028" cy="805028"/>
              <a:chOff x="12075319" y="6743700"/>
              <a:chExt cx="228600" cy="228600"/>
            </a:xfrm>
          </p:grpSpPr>
          <p:sp>
            <p:nvSpPr>
              <p:cNvPr id="55" name="Freeform 54">
                <a:extLst>
                  <a:ext uri="{FF2B5EF4-FFF2-40B4-BE49-F238E27FC236}">
                    <a16:creationId xmlns:a16="http://schemas.microsoft.com/office/drawing/2014/main" id="{A0C35CB0-70C5-9944-B2AA-048D40E059DF}"/>
                  </a:ext>
                </a:extLst>
              </p:cNvPr>
              <p:cNvSpPr/>
              <p:nvPr/>
            </p:nvSpPr>
            <p:spPr>
              <a:xfrm>
                <a:off x="12125325" y="6879431"/>
                <a:ext cx="9525" cy="28575"/>
              </a:xfrm>
              <a:custGeom>
                <a:avLst/>
                <a:gdLst>
                  <a:gd name="connsiteX0" fmla="*/ 0 w 0"/>
                  <a:gd name="connsiteY0" fmla="*/ 0 h 28575"/>
                  <a:gd name="connsiteX1" fmla="*/ 0 w 0"/>
                  <a:gd name="connsiteY1" fmla="*/ 28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h="28575">
                    <a:moveTo>
                      <a:pt x="0" y="0"/>
                    </a:moveTo>
                    <a:lnTo>
                      <a:pt x="0" y="28575"/>
                    </a:lnTo>
                  </a:path>
                </a:pathLst>
              </a:custGeom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6" name="Freeform 55">
                <a:extLst>
                  <a:ext uri="{FF2B5EF4-FFF2-40B4-BE49-F238E27FC236}">
                    <a16:creationId xmlns:a16="http://schemas.microsoft.com/office/drawing/2014/main" id="{BE47B57B-0928-A142-946C-7C15F748836A}"/>
                  </a:ext>
                </a:extLst>
              </p:cNvPr>
              <p:cNvSpPr/>
              <p:nvPr/>
            </p:nvSpPr>
            <p:spPr>
              <a:xfrm>
                <a:off x="12111038" y="6893719"/>
                <a:ext cx="28575" cy="9525"/>
              </a:xfrm>
              <a:custGeom>
                <a:avLst/>
                <a:gdLst>
                  <a:gd name="connsiteX0" fmla="*/ 0 w 28575"/>
                  <a:gd name="connsiteY0" fmla="*/ 0 h 0"/>
                  <a:gd name="connsiteX1" fmla="*/ 28575 w 28575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75">
                    <a:moveTo>
                      <a:pt x="0" y="0"/>
                    </a:moveTo>
                    <a:lnTo>
                      <a:pt x="28575" y="0"/>
                    </a:lnTo>
                  </a:path>
                </a:pathLst>
              </a:custGeom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7" name="Freeform 56">
                <a:extLst>
                  <a:ext uri="{FF2B5EF4-FFF2-40B4-BE49-F238E27FC236}">
                    <a16:creationId xmlns:a16="http://schemas.microsoft.com/office/drawing/2014/main" id="{21478614-9AF3-B844-A7E0-C3AA814BCF87}"/>
                  </a:ext>
                </a:extLst>
              </p:cNvPr>
              <p:cNvSpPr/>
              <p:nvPr/>
            </p:nvSpPr>
            <p:spPr>
              <a:xfrm>
                <a:off x="12239625" y="6900863"/>
                <a:ext cx="9525" cy="9525"/>
              </a:xfrm>
              <a:custGeom>
                <a:avLst/>
                <a:gdLst>
                  <a:gd name="connsiteX0" fmla="*/ 0 w 0"/>
                  <a:gd name="connsiteY0" fmla="*/ 0 h 0"/>
                  <a:gd name="connsiteX1" fmla="*/ 3572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0"/>
                    </a:moveTo>
                    <a:cubicBezTo>
                      <a:pt x="1973" y="0"/>
                      <a:pt x="3572" y="1599"/>
                      <a:pt x="3572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8" name="Freeform 57">
                <a:extLst>
                  <a:ext uri="{FF2B5EF4-FFF2-40B4-BE49-F238E27FC236}">
                    <a16:creationId xmlns:a16="http://schemas.microsoft.com/office/drawing/2014/main" id="{7739A8FC-9235-BE4F-9B0C-CC200BB0AB01}"/>
                  </a:ext>
                </a:extLst>
              </p:cNvPr>
              <p:cNvSpPr/>
              <p:nvPr/>
            </p:nvSpPr>
            <p:spPr>
              <a:xfrm>
                <a:off x="12236053" y="6900863"/>
                <a:ext cx="9525" cy="9525"/>
              </a:xfrm>
              <a:custGeom>
                <a:avLst/>
                <a:gdLst>
                  <a:gd name="connsiteX0" fmla="*/ 0 w 0"/>
                  <a:gd name="connsiteY0" fmla="*/ 3572 h 0"/>
                  <a:gd name="connsiteX1" fmla="*/ 3572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3572"/>
                    </a:moveTo>
                    <a:cubicBezTo>
                      <a:pt x="0" y="1599"/>
                      <a:pt x="1599" y="0"/>
                      <a:pt x="3572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9" name="Freeform 58">
                <a:extLst>
                  <a:ext uri="{FF2B5EF4-FFF2-40B4-BE49-F238E27FC236}">
                    <a16:creationId xmlns:a16="http://schemas.microsoft.com/office/drawing/2014/main" id="{D195BED9-B994-284E-831D-6FEF8335A714}"/>
                  </a:ext>
                </a:extLst>
              </p:cNvPr>
              <p:cNvSpPr/>
              <p:nvPr/>
            </p:nvSpPr>
            <p:spPr>
              <a:xfrm>
                <a:off x="12236053" y="6904434"/>
                <a:ext cx="9525" cy="9525"/>
              </a:xfrm>
              <a:custGeom>
                <a:avLst/>
                <a:gdLst>
                  <a:gd name="connsiteX0" fmla="*/ 3572 w 0"/>
                  <a:gd name="connsiteY0" fmla="*/ 3572 h 0"/>
                  <a:gd name="connsiteX1" fmla="*/ 0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3572"/>
                    </a:moveTo>
                    <a:cubicBezTo>
                      <a:pt x="1599" y="3572"/>
                      <a:pt x="0" y="1973"/>
                      <a:pt x="0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0" name="Freeform 59">
                <a:extLst>
                  <a:ext uri="{FF2B5EF4-FFF2-40B4-BE49-F238E27FC236}">
                    <a16:creationId xmlns:a16="http://schemas.microsoft.com/office/drawing/2014/main" id="{848B9F8F-6F36-8E4A-9822-D3BA54D2B796}"/>
                  </a:ext>
                </a:extLst>
              </p:cNvPr>
              <p:cNvSpPr/>
              <p:nvPr/>
            </p:nvSpPr>
            <p:spPr>
              <a:xfrm>
                <a:off x="12239625" y="6904434"/>
                <a:ext cx="9525" cy="9525"/>
              </a:xfrm>
              <a:custGeom>
                <a:avLst/>
                <a:gdLst>
                  <a:gd name="connsiteX0" fmla="*/ 3572 w 0"/>
                  <a:gd name="connsiteY0" fmla="*/ 0 h 0"/>
                  <a:gd name="connsiteX1" fmla="*/ 0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0"/>
                    </a:moveTo>
                    <a:cubicBezTo>
                      <a:pt x="3572" y="1973"/>
                      <a:pt x="1973" y="3572"/>
                      <a:pt x="0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1" name="Freeform 60">
                <a:extLst>
                  <a:ext uri="{FF2B5EF4-FFF2-40B4-BE49-F238E27FC236}">
                    <a16:creationId xmlns:a16="http://schemas.microsoft.com/office/drawing/2014/main" id="{2E96F9F3-A856-7A43-A187-943AAB3BFD76}"/>
                  </a:ext>
                </a:extLst>
              </p:cNvPr>
              <p:cNvSpPr/>
              <p:nvPr/>
            </p:nvSpPr>
            <p:spPr>
              <a:xfrm>
                <a:off x="12261057" y="6879431"/>
                <a:ext cx="9525" cy="9525"/>
              </a:xfrm>
              <a:custGeom>
                <a:avLst/>
                <a:gdLst>
                  <a:gd name="connsiteX0" fmla="*/ 0 w 0"/>
                  <a:gd name="connsiteY0" fmla="*/ 0 h 0"/>
                  <a:gd name="connsiteX1" fmla="*/ 3572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0"/>
                    </a:moveTo>
                    <a:cubicBezTo>
                      <a:pt x="1973" y="0"/>
                      <a:pt x="3572" y="1599"/>
                      <a:pt x="3572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2" name="Freeform 61">
                <a:extLst>
                  <a:ext uri="{FF2B5EF4-FFF2-40B4-BE49-F238E27FC236}">
                    <a16:creationId xmlns:a16="http://schemas.microsoft.com/office/drawing/2014/main" id="{096C0B0B-6475-BB4E-914E-9C4E2D4C388C}"/>
                  </a:ext>
                </a:extLst>
              </p:cNvPr>
              <p:cNvSpPr/>
              <p:nvPr/>
            </p:nvSpPr>
            <p:spPr>
              <a:xfrm>
                <a:off x="12257485" y="6879431"/>
                <a:ext cx="9525" cy="9525"/>
              </a:xfrm>
              <a:custGeom>
                <a:avLst/>
                <a:gdLst>
                  <a:gd name="connsiteX0" fmla="*/ 0 w 0"/>
                  <a:gd name="connsiteY0" fmla="*/ 3572 h 0"/>
                  <a:gd name="connsiteX1" fmla="*/ 3572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3572"/>
                    </a:moveTo>
                    <a:cubicBezTo>
                      <a:pt x="0" y="1599"/>
                      <a:pt x="1599" y="0"/>
                      <a:pt x="3572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3" name="Freeform 62">
                <a:extLst>
                  <a:ext uri="{FF2B5EF4-FFF2-40B4-BE49-F238E27FC236}">
                    <a16:creationId xmlns:a16="http://schemas.microsoft.com/office/drawing/2014/main" id="{811A4FC5-45D4-3644-8563-3A7CF93E2001}"/>
                  </a:ext>
                </a:extLst>
              </p:cNvPr>
              <p:cNvSpPr/>
              <p:nvPr/>
            </p:nvSpPr>
            <p:spPr>
              <a:xfrm>
                <a:off x="12257485" y="6883003"/>
                <a:ext cx="9525" cy="9525"/>
              </a:xfrm>
              <a:custGeom>
                <a:avLst/>
                <a:gdLst>
                  <a:gd name="connsiteX0" fmla="*/ 3572 w 0"/>
                  <a:gd name="connsiteY0" fmla="*/ 3572 h 0"/>
                  <a:gd name="connsiteX1" fmla="*/ 0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3572"/>
                    </a:moveTo>
                    <a:cubicBezTo>
                      <a:pt x="1599" y="3572"/>
                      <a:pt x="0" y="1973"/>
                      <a:pt x="0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4" name="Freeform 63">
                <a:extLst>
                  <a:ext uri="{FF2B5EF4-FFF2-40B4-BE49-F238E27FC236}">
                    <a16:creationId xmlns:a16="http://schemas.microsoft.com/office/drawing/2014/main" id="{959897A2-DF14-ED4E-A5D1-81D3248DC233}"/>
                  </a:ext>
                </a:extLst>
              </p:cNvPr>
              <p:cNvSpPr/>
              <p:nvPr/>
            </p:nvSpPr>
            <p:spPr>
              <a:xfrm>
                <a:off x="12261057" y="6883003"/>
                <a:ext cx="9525" cy="9525"/>
              </a:xfrm>
              <a:custGeom>
                <a:avLst/>
                <a:gdLst>
                  <a:gd name="connsiteX0" fmla="*/ 3572 w 0"/>
                  <a:gd name="connsiteY0" fmla="*/ 0 h 0"/>
                  <a:gd name="connsiteX1" fmla="*/ 0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0"/>
                    </a:moveTo>
                    <a:cubicBezTo>
                      <a:pt x="3572" y="1973"/>
                      <a:pt x="1973" y="3572"/>
                      <a:pt x="0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5" name="Freeform 64">
                <a:extLst>
                  <a:ext uri="{FF2B5EF4-FFF2-40B4-BE49-F238E27FC236}">
                    <a16:creationId xmlns:a16="http://schemas.microsoft.com/office/drawing/2014/main" id="{7FC03B98-BF0F-C04F-B8B8-DFAB19999CB9}"/>
                  </a:ext>
                </a:extLst>
              </p:cNvPr>
              <p:cNvSpPr/>
              <p:nvPr/>
            </p:nvSpPr>
            <p:spPr>
              <a:xfrm>
                <a:off x="12082463" y="6850856"/>
                <a:ext cx="209550" cy="114300"/>
              </a:xfrm>
              <a:custGeom>
                <a:avLst/>
                <a:gdLst>
                  <a:gd name="connsiteX0" fmla="*/ 136007 w 209550"/>
                  <a:gd name="connsiteY0" fmla="*/ 78581 h 114300"/>
                  <a:gd name="connsiteX1" fmla="*/ 147161 w 209550"/>
                  <a:gd name="connsiteY1" fmla="*/ 83944 h 114300"/>
                  <a:gd name="connsiteX2" fmla="*/ 162754 w 209550"/>
                  <a:gd name="connsiteY2" fmla="*/ 103432 h 114300"/>
                  <a:gd name="connsiteX3" fmla="*/ 203438 w 209550"/>
                  <a:gd name="connsiteY3" fmla="*/ 107973 h 114300"/>
                  <a:gd name="connsiteX4" fmla="*/ 214313 w 209550"/>
                  <a:gd name="connsiteY4" fmla="*/ 85334 h 114300"/>
                  <a:gd name="connsiteX5" fmla="*/ 214313 w 209550"/>
                  <a:gd name="connsiteY5" fmla="*/ 28575 h 114300"/>
                  <a:gd name="connsiteX6" fmla="*/ 185738 w 209550"/>
                  <a:gd name="connsiteY6" fmla="*/ 0 h 114300"/>
                  <a:gd name="connsiteX7" fmla="*/ 28575 w 209550"/>
                  <a:gd name="connsiteY7" fmla="*/ 0 h 114300"/>
                  <a:gd name="connsiteX8" fmla="*/ 0 w 209550"/>
                  <a:gd name="connsiteY8" fmla="*/ 28575 h 114300"/>
                  <a:gd name="connsiteX9" fmla="*/ 0 w 209550"/>
                  <a:gd name="connsiteY9" fmla="*/ 85354 h 114300"/>
                  <a:gd name="connsiteX10" fmla="*/ 28920 w 209550"/>
                  <a:gd name="connsiteY10" fmla="*/ 114326 h 114300"/>
                  <a:gd name="connsiteX11" fmla="*/ 51559 w 209550"/>
                  <a:gd name="connsiteY11" fmla="*/ 103451 h 114300"/>
                  <a:gd name="connsiteX12" fmla="*/ 67151 w 209550"/>
                  <a:gd name="connsiteY12" fmla="*/ 83944 h 114300"/>
                  <a:gd name="connsiteX13" fmla="*/ 78315 w 209550"/>
                  <a:gd name="connsiteY13" fmla="*/ 78581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09550" h="114300">
                    <a:moveTo>
                      <a:pt x="136007" y="78581"/>
                    </a:moveTo>
                    <a:cubicBezTo>
                      <a:pt x="140347" y="78582"/>
                      <a:pt x="144451" y="80555"/>
                      <a:pt x="147161" y="83944"/>
                    </a:cubicBezTo>
                    <a:lnTo>
                      <a:pt x="162754" y="103432"/>
                    </a:lnTo>
                    <a:cubicBezTo>
                      <a:pt x="172734" y="115920"/>
                      <a:pt x="190949" y="117953"/>
                      <a:pt x="203438" y="107973"/>
                    </a:cubicBezTo>
                    <a:cubicBezTo>
                      <a:pt x="210318" y="102474"/>
                      <a:pt x="214320" y="94142"/>
                      <a:pt x="214313" y="85334"/>
                    </a:cubicBezTo>
                    <a:lnTo>
                      <a:pt x="214313" y="28575"/>
                    </a:lnTo>
                    <a:cubicBezTo>
                      <a:pt x="214313" y="12793"/>
                      <a:pt x="201519" y="0"/>
                      <a:pt x="185738" y="0"/>
                    </a:cubicBezTo>
                    <a:lnTo>
                      <a:pt x="28575" y="0"/>
                    </a:lnTo>
                    <a:cubicBezTo>
                      <a:pt x="12793" y="0"/>
                      <a:pt x="0" y="12793"/>
                      <a:pt x="0" y="28575"/>
                    </a:cubicBezTo>
                    <a:lnTo>
                      <a:pt x="0" y="85354"/>
                    </a:lnTo>
                    <a:cubicBezTo>
                      <a:pt x="-14" y="101340"/>
                      <a:pt x="12934" y="114312"/>
                      <a:pt x="28920" y="114326"/>
                    </a:cubicBezTo>
                    <a:cubicBezTo>
                      <a:pt x="37728" y="114334"/>
                      <a:pt x="46060" y="110331"/>
                      <a:pt x="51559" y="103451"/>
                    </a:cubicBezTo>
                    <a:lnTo>
                      <a:pt x="67151" y="83944"/>
                    </a:lnTo>
                    <a:cubicBezTo>
                      <a:pt x="69864" y="80553"/>
                      <a:pt x="73972" y="78579"/>
                      <a:pt x="78315" y="78581"/>
                    </a:cubicBezTo>
                    <a:close/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6" name="Freeform 65">
                <a:extLst>
                  <a:ext uri="{FF2B5EF4-FFF2-40B4-BE49-F238E27FC236}">
                    <a16:creationId xmlns:a16="http://schemas.microsoft.com/office/drawing/2014/main" id="{0763BB03-AC73-ED4B-8068-DF0658A7E717}"/>
                  </a:ext>
                </a:extLst>
              </p:cNvPr>
              <p:cNvSpPr/>
              <p:nvPr/>
            </p:nvSpPr>
            <p:spPr>
              <a:xfrm>
                <a:off x="12093178" y="6750844"/>
                <a:ext cx="47625" cy="47625"/>
              </a:xfrm>
              <a:custGeom>
                <a:avLst/>
                <a:gdLst>
                  <a:gd name="connsiteX0" fmla="*/ 50006 w 47625"/>
                  <a:gd name="connsiteY0" fmla="*/ 25003 h 47625"/>
                  <a:gd name="connsiteX1" fmla="*/ 25003 w 47625"/>
                  <a:gd name="connsiteY1" fmla="*/ 50006 h 47625"/>
                  <a:gd name="connsiteX2" fmla="*/ 0 w 47625"/>
                  <a:gd name="connsiteY2" fmla="*/ 25003 h 47625"/>
                  <a:gd name="connsiteX3" fmla="*/ 25003 w 47625"/>
                  <a:gd name="connsiteY3" fmla="*/ 0 h 47625"/>
                  <a:gd name="connsiteX4" fmla="*/ 50006 w 47625"/>
                  <a:gd name="connsiteY4" fmla="*/ 2500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50006" y="25003"/>
                    </a:moveTo>
                    <a:cubicBezTo>
                      <a:pt x="50006" y="38812"/>
                      <a:pt x="38812" y="50006"/>
                      <a:pt x="25003" y="50006"/>
                    </a:cubicBezTo>
                    <a:cubicBezTo>
                      <a:pt x="11194" y="50006"/>
                      <a:pt x="0" y="38812"/>
                      <a:pt x="0" y="25003"/>
                    </a:cubicBezTo>
                    <a:cubicBezTo>
                      <a:pt x="0" y="11194"/>
                      <a:pt x="11194" y="0"/>
                      <a:pt x="25003" y="0"/>
                    </a:cubicBezTo>
                    <a:cubicBezTo>
                      <a:pt x="38812" y="0"/>
                      <a:pt x="50006" y="11194"/>
                      <a:pt x="50006" y="25003"/>
                    </a:cubicBezTo>
                    <a:close/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7" name="Freeform 66">
                <a:extLst>
                  <a:ext uri="{FF2B5EF4-FFF2-40B4-BE49-F238E27FC236}">
                    <a16:creationId xmlns:a16="http://schemas.microsoft.com/office/drawing/2014/main" id="{4A20E12E-3D9A-E342-B826-8E9F99FABB24}"/>
                  </a:ext>
                </a:extLst>
              </p:cNvPr>
              <p:cNvSpPr/>
              <p:nvPr/>
            </p:nvSpPr>
            <p:spPr>
              <a:xfrm>
                <a:off x="12082463" y="6807986"/>
                <a:ext cx="66675" cy="19050"/>
              </a:xfrm>
              <a:custGeom>
                <a:avLst/>
                <a:gdLst>
                  <a:gd name="connsiteX0" fmla="*/ 71438 w 66675"/>
                  <a:gd name="connsiteY0" fmla="*/ 21439 h 19050"/>
                  <a:gd name="connsiteX1" fmla="*/ 16669 w 66675"/>
                  <a:gd name="connsiteY1" fmla="*/ 4770 h 19050"/>
                  <a:gd name="connsiteX2" fmla="*/ 0 w 66675"/>
                  <a:gd name="connsiteY2" fmla="*/ 2143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6675" h="19050">
                    <a:moveTo>
                      <a:pt x="71438" y="21439"/>
                    </a:moveTo>
                    <a:cubicBezTo>
                      <a:pt x="60916" y="1712"/>
                      <a:pt x="36396" y="-5751"/>
                      <a:pt x="16669" y="4770"/>
                    </a:cubicBezTo>
                    <a:cubicBezTo>
                      <a:pt x="9582" y="8550"/>
                      <a:pt x="3780" y="14352"/>
                      <a:pt x="0" y="21439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8" name="Freeform 67">
                <a:extLst>
                  <a:ext uri="{FF2B5EF4-FFF2-40B4-BE49-F238E27FC236}">
                    <a16:creationId xmlns:a16="http://schemas.microsoft.com/office/drawing/2014/main" id="{87BDDBD5-A1FB-E649-9AF5-2ED130CDA5B3}"/>
                  </a:ext>
                </a:extLst>
              </p:cNvPr>
              <p:cNvSpPr/>
              <p:nvPr/>
            </p:nvSpPr>
            <p:spPr>
              <a:xfrm>
                <a:off x="12164616" y="6750844"/>
                <a:ext cx="47625" cy="47625"/>
              </a:xfrm>
              <a:custGeom>
                <a:avLst/>
                <a:gdLst>
                  <a:gd name="connsiteX0" fmla="*/ 50006 w 47625"/>
                  <a:gd name="connsiteY0" fmla="*/ 25003 h 47625"/>
                  <a:gd name="connsiteX1" fmla="*/ 25003 w 47625"/>
                  <a:gd name="connsiteY1" fmla="*/ 50006 h 47625"/>
                  <a:gd name="connsiteX2" fmla="*/ 0 w 47625"/>
                  <a:gd name="connsiteY2" fmla="*/ 25003 h 47625"/>
                  <a:gd name="connsiteX3" fmla="*/ 25003 w 47625"/>
                  <a:gd name="connsiteY3" fmla="*/ 0 h 47625"/>
                  <a:gd name="connsiteX4" fmla="*/ 50006 w 47625"/>
                  <a:gd name="connsiteY4" fmla="*/ 2500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50006" y="25003"/>
                    </a:moveTo>
                    <a:cubicBezTo>
                      <a:pt x="50006" y="38812"/>
                      <a:pt x="38812" y="50006"/>
                      <a:pt x="25003" y="50006"/>
                    </a:cubicBezTo>
                    <a:cubicBezTo>
                      <a:pt x="11194" y="50006"/>
                      <a:pt x="0" y="38812"/>
                      <a:pt x="0" y="25003"/>
                    </a:cubicBezTo>
                    <a:cubicBezTo>
                      <a:pt x="0" y="11194"/>
                      <a:pt x="11194" y="0"/>
                      <a:pt x="25003" y="0"/>
                    </a:cubicBezTo>
                    <a:cubicBezTo>
                      <a:pt x="38812" y="0"/>
                      <a:pt x="50006" y="11194"/>
                      <a:pt x="50006" y="25003"/>
                    </a:cubicBezTo>
                    <a:close/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9" name="Freeform 68">
                <a:extLst>
                  <a:ext uri="{FF2B5EF4-FFF2-40B4-BE49-F238E27FC236}">
                    <a16:creationId xmlns:a16="http://schemas.microsoft.com/office/drawing/2014/main" id="{CF51D1FE-CCBF-0140-BABB-38C2E92BDAF6}"/>
                  </a:ext>
                </a:extLst>
              </p:cNvPr>
              <p:cNvSpPr/>
              <p:nvPr/>
            </p:nvSpPr>
            <p:spPr>
              <a:xfrm>
                <a:off x="12153900" y="6807986"/>
                <a:ext cx="66675" cy="19050"/>
              </a:xfrm>
              <a:custGeom>
                <a:avLst/>
                <a:gdLst>
                  <a:gd name="connsiteX0" fmla="*/ 71438 w 66675"/>
                  <a:gd name="connsiteY0" fmla="*/ 21439 h 19050"/>
                  <a:gd name="connsiteX1" fmla="*/ 16669 w 66675"/>
                  <a:gd name="connsiteY1" fmla="*/ 4770 h 19050"/>
                  <a:gd name="connsiteX2" fmla="*/ 0 w 66675"/>
                  <a:gd name="connsiteY2" fmla="*/ 2143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6675" h="19050">
                    <a:moveTo>
                      <a:pt x="71438" y="21439"/>
                    </a:moveTo>
                    <a:cubicBezTo>
                      <a:pt x="60916" y="1712"/>
                      <a:pt x="36396" y="-5751"/>
                      <a:pt x="16669" y="4770"/>
                    </a:cubicBezTo>
                    <a:cubicBezTo>
                      <a:pt x="9582" y="8550"/>
                      <a:pt x="3780" y="14352"/>
                      <a:pt x="0" y="21439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0" name="Freeform 69">
                <a:extLst>
                  <a:ext uri="{FF2B5EF4-FFF2-40B4-BE49-F238E27FC236}">
                    <a16:creationId xmlns:a16="http://schemas.microsoft.com/office/drawing/2014/main" id="{561D478E-B5AA-CF47-B008-0707BFC15660}"/>
                  </a:ext>
                </a:extLst>
              </p:cNvPr>
              <p:cNvSpPr/>
              <p:nvPr/>
            </p:nvSpPr>
            <p:spPr>
              <a:xfrm>
                <a:off x="12236053" y="6750844"/>
                <a:ext cx="47625" cy="47625"/>
              </a:xfrm>
              <a:custGeom>
                <a:avLst/>
                <a:gdLst>
                  <a:gd name="connsiteX0" fmla="*/ 50006 w 47625"/>
                  <a:gd name="connsiteY0" fmla="*/ 25003 h 47625"/>
                  <a:gd name="connsiteX1" fmla="*/ 25003 w 47625"/>
                  <a:gd name="connsiteY1" fmla="*/ 50006 h 47625"/>
                  <a:gd name="connsiteX2" fmla="*/ 0 w 47625"/>
                  <a:gd name="connsiteY2" fmla="*/ 25003 h 47625"/>
                  <a:gd name="connsiteX3" fmla="*/ 25003 w 47625"/>
                  <a:gd name="connsiteY3" fmla="*/ 0 h 47625"/>
                  <a:gd name="connsiteX4" fmla="*/ 50006 w 47625"/>
                  <a:gd name="connsiteY4" fmla="*/ 2500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50006" y="25003"/>
                    </a:moveTo>
                    <a:cubicBezTo>
                      <a:pt x="50006" y="38812"/>
                      <a:pt x="38812" y="50006"/>
                      <a:pt x="25003" y="50006"/>
                    </a:cubicBezTo>
                    <a:cubicBezTo>
                      <a:pt x="11194" y="50006"/>
                      <a:pt x="0" y="38812"/>
                      <a:pt x="0" y="25003"/>
                    </a:cubicBezTo>
                    <a:cubicBezTo>
                      <a:pt x="0" y="11194"/>
                      <a:pt x="11194" y="0"/>
                      <a:pt x="25003" y="0"/>
                    </a:cubicBezTo>
                    <a:cubicBezTo>
                      <a:pt x="38812" y="0"/>
                      <a:pt x="50006" y="11194"/>
                      <a:pt x="50006" y="25003"/>
                    </a:cubicBezTo>
                    <a:close/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1" name="Freeform 70">
                <a:extLst>
                  <a:ext uri="{FF2B5EF4-FFF2-40B4-BE49-F238E27FC236}">
                    <a16:creationId xmlns:a16="http://schemas.microsoft.com/office/drawing/2014/main" id="{99389AD3-A4A0-B342-9FC4-D6D105BD6E4B}"/>
                  </a:ext>
                </a:extLst>
              </p:cNvPr>
              <p:cNvSpPr/>
              <p:nvPr/>
            </p:nvSpPr>
            <p:spPr>
              <a:xfrm>
                <a:off x="12225338" y="6807986"/>
                <a:ext cx="66675" cy="19050"/>
              </a:xfrm>
              <a:custGeom>
                <a:avLst/>
                <a:gdLst>
                  <a:gd name="connsiteX0" fmla="*/ 71438 w 66675"/>
                  <a:gd name="connsiteY0" fmla="*/ 21439 h 19050"/>
                  <a:gd name="connsiteX1" fmla="*/ 16669 w 66675"/>
                  <a:gd name="connsiteY1" fmla="*/ 4770 h 19050"/>
                  <a:gd name="connsiteX2" fmla="*/ 0 w 66675"/>
                  <a:gd name="connsiteY2" fmla="*/ 2143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6675" h="19050">
                    <a:moveTo>
                      <a:pt x="71438" y="21439"/>
                    </a:moveTo>
                    <a:cubicBezTo>
                      <a:pt x="60916" y="1712"/>
                      <a:pt x="36396" y="-5751"/>
                      <a:pt x="16669" y="4770"/>
                    </a:cubicBezTo>
                    <a:cubicBezTo>
                      <a:pt x="9582" y="8550"/>
                      <a:pt x="3780" y="14352"/>
                      <a:pt x="0" y="21439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grpSp>
          <p:nvGrpSpPr>
            <p:cNvPr id="72" name="Graphic 52">
              <a:extLst>
                <a:ext uri="{FF2B5EF4-FFF2-40B4-BE49-F238E27FC236}">
                  <a16:creationId xmlns:a16="http://schemas.microsoft.com/office/drawing/2014/main" id="{1E0D67BF-349A-ED47-B0E7-D76B04DF6EC5}"/>
                </a:ext>
              </a:extLst>
            </p:cNvPr>
            <p:cNvGrpSpPr/>
            <p:nvPr/>
          </p:nvGrpSpPr>
          <p:grpSpPr>
            <a:xfrm>
              <a:off x="8876275" y="3914022"/>
              <a:ext cx="937657" cy="937657"/>
              <a:chOff x="12075319" y="6743700"/>
              <a:chExt cx="228600" cy="228600"/>
            </a:xfrm>
          </p:grpSpPr>
          <p:sp>
            <p:nvSpPr>
              <p:cNvPr id="73" name="Freeform 72">
                <a:extLst>
                  <a:ext uri="{FF2B5EF4-FFF2-40B4-BE49-F238E27FC236}">
                    <a16:creationId xmlns:a16="http://schemas.microsoft.com/office/drawing/2014/main" id="{AA85F3E6-906D-A349-852F-99FA93BFEAE3}"/>
                  </a:ext>
                </a:extLst>
              </p:cNvPr>
              <p:cNvSpPr/>
              <p:nvPr/>
            </p:nvSpPr>
            <p:spPr>
              <a:xfrm>
                <a:off x="12275344" y="6791325"/>
                <a:ext cx="19050" cy="123825"/>
              </a:xfrm>
              <a:custGeom>
                <a:avLst/>
                <a:gdLst>
                  <a:gd name="connsiteX0" fmla="*/ 0 w 19050"/>
                  <a:gd name="connsiteY0" fmla="*/ 0 h 123825"/>
                  <a:gd name="connsiteX1" fmla="*/ 0 w 19050"/>
                  <a:gd name="connsiteY1" fmla="*/ 128588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9050" h="123825">
                    <a:moveTo>
                      <a:pt x="0" y="0"/>
                    </a:moveTo>
                    <a:cubicBezTo>
                      <a:pt x="28562" y="38104"/>
                      <a:pt x="28562" y="90483"/>
                      <a:pt x="0" y="128588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4" name="Freeform 73">
                <a:extLst>
                  <a:ext uri="{FF2B5EF4-FFF2-40B4-BE49-F238E27FC236}">
                    <a16:creationId xmlns:a16="http://schemas.microsoft.com/office/drawing/2014/main" id="{65806B1F-AAA6-4841-9FF3-32550A059CBD}"/>
                  </a:ext>
                </a:extLst>
              </p:cNvPr>
              <p:cNvSpPr/>
              <p:nvPr/>
            </p:nvSpPr>
            <p:spPr>
              <a:xfrm>
                <a:off x="12255494" y="6812766"/>
                <a:ext cx="9525" cy="76200"/>
              </a:xfrm>
              <a:custGeom>
                <a:avLst/>
                <a:gdLst>
                  <a:gd name="connsiteX0" fmla="*/ 0 w 9525"/>
                  <a:gd name="connsiteY0" fmla="*/ 0 h 76200"/>
                  <a:gd name="connsiteX1" fmla="*/ 0 w 9525"/>
                  <a:gd name="connsiteY1" fmla="*/ 85725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525" h="76200">
                    <a:moveTo>
                      <a:pt x="0" y="0"/>
                    </a:moveTo>
                    <a:cubicBezTo>
                      <a:pt x="16942" y="26064"/>
                      <a:pt x="16942" y="59661"/>
                      <a:pt x="0" y="85725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5" name="Freeform 74">
                <a:extLst>
                  <a:ext uri="{FF2B5EF4-FFF2-40B4-BE49-F238E27FC236}">
                    <a16:creationId xmlns:a16="http://schemas.microsoft.com/office/drawing/2014/main" id="{3D5313E3-C32A-A74B-8753-08518279B8CA}"/>
                  </a:ext>
                </a:extLst>
              </p:cNvPr>
              <p:cNvSpPr/>
              <p:nvPr/>
            </p:nvSpPr>
            <p:spPr>
              <a:xfrm>
                <a:off x="12082472" y="6791325"/>
                <a:ext cx="19050" cy="123825"/>
              </a:xfrm>
              <a:custGeom>
                <a:avLst/>
                <a:gdLst>
                  <a:gd name="connsiteX0" fmla="*/ 21422 w 19050"/>
                  <a:gd name="connsiteY0" fmla="*/ 0 h 123825"/>
                  <a:gd name="connsiteX1" fmla="*/ 21422 w 19050"/>
                  <a:gd name="connsiteY1" fmla="*/ 128588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9050" h="123825">
                    <a:moveTo>
                      <a:pt x="21422" y="0"/>
                    </a:moveTo>
                    <a:cubicBezTo>
                      <a:pt x="-7141" y="38104"/>
                      <a:pt x="-7141" y="90483"/>
                      <a:pt x="21422" y="128588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6" name="Freeform 75">
                <a:extLst>
                  <a:ext uri="{FF2B5EF4-FFF2-40B4-BE49-F238E27FC236}">
                    <a16:creationId xmlns:a16="http://schemas.microsoft.com/office/drawing/2014/main" id="{8FF63C10-57B0-A445-A33A-8E9801B5B68C}"/>
                  </a:ext>
                </a:extLst>
              </p:cNvPr>
              <p:cNvSpPr/>
              <p:nvPr/>
            </p:nvSpPr>
            <p:spPr>
              <a:xfrm>
                <a:off x="12111038" y="6812766"/>
                <a:ext cx="9525" cy="76200"/>
              </a:xfrm>
              <a:custGeom>
                <a:avLst/>
                <a:gdLst>
                  <a:gd name="connsiteX0" fmla="*/ 12706 w 9525"/>
                  <a:gd name="connsiteY0" fmla="*/ 0 h 76200"/>
                  <a:gd name="connsiteX1" fmla="*/ 12706 w 9525"/>
                  <a:gd name="connsiteY1" fmla="*/ 85725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525" h="76200">
                    <a:moveTo>
                      <a:pt x="12706" y="0"/>
                    </a:moveTo>
                    <a:cubicBezTo>
                      <a:pt x="-4235" y="26064"/>
                      <a:pt x="-4235" y="59661"/>
                      <a:pt x="12706" y="85725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7" name="Freeform 76">
                <a:extLst>
                  <a:ext uri="{FF2B5EF4-FFF2-40B4-BE49-F238E27FC236}">
                    <a16:creationId xmlns:a16="http://schemas.microsoft.com/office/drawing/2014/main" id="{687CDFDD-B62D-3546-B4B2-4EB4A97F46DC}"/>
                  </a:ext>
                </a:extLst>
              </p:cNvPr>
              <p:cNvSpPr/>
              <p:nvPr/>
            </p:nvSpPr>
            <p:spPr>
              <a:xfrm>
                <a:off x="12168188" y="6818232"/>
                <a:ext cx="57150" cy="66675"/>
              </a:xfrm>
              <a:custGeom>
                <a:avLst/>
                <a:gdLst>
                  <a:gd name="connsiteX0" fmla="*/ 10820 w 57150"/>
                  <a:gd name="connsiteY0" fmla="*/ 1020 h 66675"/>
                  <a:gd name="connsiteX1" fmla="*/ 1019 w 57150"/>
                  <a:gd name="connsiteY1" fmla="*/ 3468 h 66675"/>
                  <a:gd name="connsiteX2" fmla="*/ 0 w 57150"/>
                  <a:gd name="connsiteY2" fmla="*/ 7144 h 66675"/>
                  <a:gd name="connsiteX3" fmla="*/ 0 w 57150"/>
                  <a:gd name="connsiteY3" fmla="*/ 67638 h 66675"/>
                  <a:gd name="connsiteX4" fmla="*/ 7118 w 57150"/>
                  <a:gd name="connsiteY4" fmla="*/ 74788 h 66675"/>
                  <a:gd name="connsiteX5" fmla="*/ 10820 w 57150"/>
                  <a:gd name="connsiteY5" fmla="*/ 73762 h 66675"/>
                  <a:gd name="connsiteX6" fmla="*/ 60827 w 57150"/>
                  <a:gd name="connsiteY6" fmla="*/ 43520 h 66675"/>
                  <a:gd name="connsiteX7" fmla="*/ 63274 w 57150"/>
                  <a:gd name="connsiteY7" fmla="*/ 33718 h 66675"/>
                  <a:gd name="connsiteX8" fmla="*/ 60827 w 57150"/>
                  <a:gd name="connsiteY8" fmla="*/ 31271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50" h="66675">
                    <a:moveTo>
                      <a:pt x="10820" y="1020"/>
                    </a:moveTo>
                    <a:cubicBezTo>
                      <a:pt x="7438" y="-1011"/>
                      <a:pt x="3049" y="85"/>
                      <a:pt x="1019" y="3468"/>
                    </a:cubicBezTo>
                    <a:cubicBezTo>
                      <a:pt x="352" y="4579"/>
                      <a:pt x="0" y="5849"/>
                      <a:pt x="0" y="7144"/>
                    </a:cubicBezTo>
                    <a:lnTo>
                      <a:pt x="0" y="67638"/>
                    </a:lnTo>
                    <a:cubicBezTo>
                      <a:pt x="-9" y="71578"/>
                      <a:pt x="3178" y="74779"/>
                      <a:pt x="7118" y="74788"/>
                    </a:cubicBezTo>
                    <a:cubicBezTo>
                      <a:pt x="8423" y="74791"/>
                      <a:pt x="9703" y="74436"/>
                      <a:pt x="10820" y="73762"/>
                    </a:cubicBezTo>
                    <a:lnTo>
                      <a:pt x="60827" y="43520"/>
                    </a:lnTo>
                    <a:cubicBezTo>
                      <a:pt x="64209" y="41489"/>
                      <a:pt x="65305" y="37101"/>
                      <a:pt x="63274" y="33718"/>
                    </a:cubicBezTo>
                    <a:cubicBezTo>
                      <a:pt x="62671" y="32714"/>
                      <a:pt x="61831" y="31874"/>
                      <a:pt x="60827" y="31271"/>
                    </a:cubicBezTo>
                    <a:close/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A20B148-D60C-114B-BA14-BBC71B4948E4}"/>
                </a:ext>
              </a:extLst>
            </p:cNvPr>
            <p:cNvSpPr txBox="1"/>
            <p:nvPr/>
          </p:nvSpPr>
          <p:spPr>
            <a:xfrm>
              <a:off x="6375946" y="4950861"/>
              <a:ext cx="1660228" cy="5953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>
                  <a:ln w="63500" cap="rnd" cmpd="sng">
                    <a:noFill/>
                    <a:prstDash val="solid"/>
                  </a:ln>
                  <a:solidFill>
                    <a:srgbClr val="0759FF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PROFESSIONAL GAME PLAYER</a:t>
              </a:r>
              <a:endParaRPr sz="1400" dirty="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81" name="Rounded Rectangle 80">
              <a:extLst>
                <a:ext uri="{FF2B5EF4-FFF2-40B4-BE49-F238E27FC236}">
                  <a16:creationId xmlns:a16="http://schemas.microsoft.com/office/drawing/2014/main" id="{A3823F44-E0CE-F648-916D-C3B80943541C}"/>
                </a:ext>
              </a:extLst>
            </p:cNvPr>
            <p:cNvSpPr/>
            <p:nvPr/>
          </p:nvSpPr>
          <p:spPr>
            <a:xfrm>
              <a:off x="6259755" y="3411166"/>
              <a:ext cx="1892612" cy="2624643"/>
            </a:xfrm>
            <a:prstGeom prst="roundRect">
              <a:avLst>
                <a:gd name="adj" fmla="val 12201"/>
              </a:avLst>
            </a:prstGeom>
            <a:noFill/>
            <a:ln w="63500">
              <a:solidFill>
                <a:schemeClr val="accent3">
                  <a:lumMod val="20000"/>
                  <a:lumOff val="80000"/>
                </a:schemeClr>
              </a:solidFill>
            </a:ln>
            <a:effectLst>
              <a:outerShdw blurRad="850900" dist="355600" dir="4680000" sx="113000" sy="113000" algn="tl" rotWithShape="0">
                <a:schemeClr val="accent2">
                  <a:lumMod val="75000"/>
                  <a:alpha val="1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  <p:grpSp>
          <p:nvGrpSpPr>
            <p:cNvPr id="82" name="Graphic 13">
              <a:extLst>
                <a:ext uri="{FF2B5EF4-FFF2-40B4-BE49-F238E27FC236}">
                  <a16:creationId xmlns:a16="http://schemas.microsoft.com/office/drawing/2014/main" id="{0256FF0B-F21C-674D-B7A0-C20F835D868F}"/>
                </a:ext>
              </a:extLst>
            </p:cNvPr>
            <p:cNvGrpSpPr/>
            <p:nvPr/>
          </p:nvGrpSpPr>
          <p:grpSpPr>
            <a:xfrm>
              <a:off x="11105984" y="3930024"/>
              <a:ext cx="756325" cy="756325"/>
              <a:chOff x="12075319" y="6743700"/>
              <a:chExt cx="228600" cy="228600"/>
            </a:xfrm>
          </p:grpSpPr>
          <p:sp>
            <p:nvSpPr>
              <p:cNvPr id="83" name="Freeform 82">
                <a:extLst>
                  <a:ext uri="{FF2B5EF4-FFF2-40B4-BE49-F238E27FC236}">
                    <a16:creationId xmlns:a16="http://schemas.microsoft.com/office/drawing/2014/main" id="{422C7840-E646-1844-97E9-E5CEE207EF1A}"/>
                  </a:ext>
                </a:extLst>
              </p:cNvPr>
              <p:cNvSpPr/>
              <p:nvPr/>
            </p:nvSpPr>
            <p:spPr>
              <a:xfrm>
                <a:off x="12189581" y="6893719"/>
                <a:ext cx="9525" cy="28575"/>
              </a:xfrm>
              <a:custGeom>
                <a:avLst/>
                <a:gdLst>
                  <a:gd name="connsiteX0" fmla="*/ 0 w 0"/>
                  <a:gd name="connsiteY0" fmla="*/ 0 h 28575"/>
                  <a:gd name="connsiteX1" fmla="*/ 0 w 0"/>
                  <a:gd name="connsiteY1" fmla="*/ 28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h="28575">
                    <a:moveTo>
                      <a:pt x="0" y="0"/>
                    </a:moveTo>
                    <a:lnTo>
                      <a:pt x="0" y="28575"/>
                    </a:lnTo>
                  </a:path>
                </a:pathLst>
              </a:custGeom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84" name="Freeform 83">
                <a:extLst>
                  <a:ext uri="{FF2B5EF4-FFF2-40B4-BE49-F238E27FC236}">
                    <a16:creationId xmlns:a16="http://schemas.microsoft.com/office/drawing/2014/main" id="{1BD050E6-F8AA-D24F-BFC0-598E0BCE2F4A}"/>
                  </a:ext>
                </a:extLst>
              </p:cNvPr>
              <p:cNvSpPr/>
              <p:nvPr/>
            </p:nvSpPr>
            <p:spPr>
              <a:xfrm>
                <a:off x="12128954" y="6922267"/>
                <a:ext cx="114300" cy="38100"/>
              </a:xfrm>
              <a:custGeom>
                <a:avLst/>
                <a:gdLst>
                  <a:gd name="connsiteX0" fmla="*/ 121253 w 114300"/>
                  <a:gd name="connsiteY0" fmla="*/ 42889 h 38100"/>
                  <a:gd name="connsiteX1" fmla="*/ 39195 w 114300"/>
                  <a:gd name="connsiteY1" fmla="*/ 3694 h 38100"/>
                  <a:gd name="connsiteX2" fmla="*/ 0 w 114300"/>
                  <a:gd name="connsiteY2" fmla="*/ 428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4300" h="38100">
                    <a:moveTo>
                      <a:pt x="121253" y="42889"/>
                    </a:moveTo>
                    <a:cubicBezTo>
                      <a:pt x="109417" y="9406"/>
                      <a:pt x="72678" y="-8142"/>
                      <a:pt x="39195" y="3694"/>
                    </a:cubicBezTo>
                    <a:cubicBezTo>
                      <a:pt x="20880" y="10168"/>
                      <a:pt x="6474" y="24575"/>
                      <a:pt x="0" y="42889"/>
                    </a:cubicBezTo>
                    <a:close/>
                  </a:path>
                </a:pathLst>
              </a:custGeom>
              <a:noFill/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85" name="Freeform 84">
                <a:extLst>
                  <a:ext uri="{FF2B5EF4-FFF2-40B4-BE49-F238E27FC236}">
                    <a16:creationId xmlns:a16="http://schemas.microsoft.com/office/drawing/2014/main" id="{B9A0DF97-B4D9-1A4A-8F97-2F75851082FE}"/>
                  </a:ext>
                </a:extLst>
              </p:cNvPr>
              <p:cNvSpPr/>
              <p:nvPr/>
            </p:nvSpPr>
            <p:spPr>
              <a:xfrm>
                <a:off x="12096750" y="6750844"/>
                <a:ext cx="180975" cy="142875"/>
              </a:xfrm>
              <a:custGeom>
                <a:avLst/>
                <a:gdLst>
                  <a:gd name="connsiteX0" fmla="*/ 135731 w 180975"/>
                  <a:gd name="connsiteY0" fmla="*/ 0 h 142875"/>
                  <a:gd name="connsiteX1" fmla="*/ 171450 w 180975"/>
                  <a:gd name="connsiteY1" fmla="*/ 0 h 142875"/>
                  <a:gd name="connsiteX2" fmla="*/ 185738 w 180975"/>
                  <a:gd name="connsiteY2" fmla="*/ 14288 h 142875"/>
                  <a:gd name="connsiteX3" fmla="*/ 185738 w 180975"/>
                  <a:gd name="connsiteY3" fmla="*/ 50006 h 142875"/>
                  <a:gd name="connsiteX4" fmla="*/ 92869 w 180975"/>
                  <a:gd name="connsiteY4" fmla="*/ 142875 h 142875"/>
                  <a:gd name="connsiteX5" fmla="*/ 0 w 180975"/>
                  <a:gd name="connsiteY5" fmla="*/ 50006 h 142875"/>
                  <a:gd name="connsiteX6" fmla="*/ 0 w 180975"/>
                  <a:gd name="connsiteY6" fmla="*/ 14288 h 142875"/>
                  <a:gd name="connsiteX7" fmla="*/ 14288 w 180975"/>
                  <a:gd name="connsiteY7" fmla="*/ 0 h 142875"/>
                  <a:gd name="connsiteX8" fmla="*/ 50006 w 180975"/>
                  <a:gd name="connsiteY8" fmla="*/ 0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0975" h="142875">
                    <a:moveTo>
                      <a:pt x="135731" y="0"/>
                    </a:moveTo>
                    <a:lnTo>
                      <a:pt x="171450" y="0"/>
                    </a:lnTo>
                    <a:cubicBezTo>
                      <a:pt x="179341" y="0"/>
                      <a:pt x="185738" y="6397"/>
                      <a:pt x="185738" y="14288"/>
                    </a:cubicBezTo>
                    <a:lnTo>
                      <a:pt x="185738" y="50006"/>
                    </a:lnTo>
                    <a:cubicBezTo>
                      <a:pt x="185738" y="101296"/>
                      <a:pt x="144159" y="142875"/>
                      <a:pt x="92869" y="142875"/>
                    </a:cubicBezTo>
                    <a:cubicBezTo>
                      <a:pt x="41579" y="142875"/>
                      <a:pt x="0" y="101296"/>
                      <a:pt x="0" y="50006"/>
                    </a:cubicBezTo>
                    <a:lnTo>
                      <a:pt x="0" y="14288"/>
                    </a:lnTo>
                    <a:cubicBezTo>
                      <a:pt x="0" y="6397"/>
                      <a:pt x="6397" y="0"/>
                      <a:pt x="14288" y="0"/>
                    </a:cubicBezTo>
                    <a:lnTo>
                      <a:pt x="50006" y="0"/>
                    </a:lnTo>
                  </a:path>
                </a:pathLst>
              </a:custGeom>
              <a:noFill/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86" name="Freeform 85">
                <a:extLst>
                  <a:ext uri="{FF2B5EF4-FFF2-40B4-BE49-F238E27FC236}">
                    <a16:creationId xmlns:a16="http://schemas.microsoft.com/office/drawing/2014/main" id="{50E01E3C-7520-8D43-9A0E-16EC4811B357}"/>
                  </a:ext>
                </a:extLst>
              </p:cNvPr>
              <p:cNvSpPr/>
              <p:nvPr/>
            </p:nvSpPr>
            <p:spPr>
              <a:xfrm>
                <a:off x="12146735" y="6765103"/>
                <a:ext cx="85725" cy="85725"/>
              </a:xfrm>
              <a:custGeom>
                <a:avLst/>
                <a:gdLst>
                  <a:gd name="connsiteX0" fmla="*/ 47932 w 85725"/>
                  <a:gd name="connsiteY0" fmla="*/ 3104 h 85725"/>
                  <a:gd name="connsiteX1" fmla="*/ 59829 w 85725"/>
                  <a:gd name="connsiteY1" fmla="*/ 26517 h 85725"/>
                  <a:gd name="connsiteX2" fmla="*/ 80088 w 85725"/>
                  <a:gd name="connsiteY2" fmla="*/ 26517 h 85725"/>
                  <a:gd name="connsiteX3" fmla="*/ 85765 w 85725"/>
                  <a:gd name="connsiteY3" fmla="*/ 31923 h 85725"/>
                  <a:gd name="connsiteX4" fmla="*/ 84079 w 85725"/>
                  <a:gd name="connsiteY4" fmla="*/ 36042 h 85725"/>
                  <a:gd name="connsiteX5" fmla="*/ 65477 w 85725"/>
                  <a:gd name="connsiteY5" fmla="*/ 54311 h 85725"/>
                  <a:gd name="connsiteX6" fmla="*/ 75783 w 85725"/>
                  <a:gd name="connsiteY6" fmla="*/ 77980 h 85725"/>
                  <a:gd name="connsiteX7" fmla="*/ 72777 w 85725"/>
                  <a:gd name="connsiteY7" fmla="*/ 85323 h 85725"/>
                  <a:gd name="connsiteX8" fmla="*/ 67791 w 85725"/>
                  <a:gd name="connsiteY8" fmla="*/ 85000 h 85725"/>
                  <a:gd name="connsiteX9" fmla="*/ 42884 w 85725"/>
                  <a:gd name="connsiteY9" fmla="*/ 70989 h 85725"/>
                  <a:gd name="connsiteX10" fmla="*/ 17976 w 85725"/>
                  <a:gd name="connsiteY10" fmla="*/ 85000 h 85725"/>
                  <a:gd name="connsiteX11" fmla="*/ 10307 w 85725"/>
                  <a:gd name="connsiteY11" fmla="*/ 82966 h 85725"/>
                  <a:gd name="connsiteX12" fmla="*/ 9984 w 85725"/>
                  <a:gd name="connsiteY12" fmla="*/ 77980 h 85725"/>
                  <a:gd name="connsiteX13" fmla="*/ 20290 w 85725"/>
                  <a:gd name="connsiteY13" fmla="*/ 54311 h 85725"/>
                  <a:gd name="connsiteX14" fmla="*/ 1688 w 85725"/>
                  <a:gd name="connsiteY14" fmla="*/ 36004 h 85725"/>
                  <a:gd name="connsiteX15" fmla="*/ 1560 w 85725"/>
                  <a:gd name="connsiteY15" fmla="*/ 28165 h 85725"/>
                  <a:gd name="connsiteX16" fmla="*/ 5679 w 85725"/>
                  <a:gd name="connsiteY16" fmla="*/ 26479 h 85725"/>
                  <a:gd name="connsiteX17" fmla="*/ 25939 w 85725"/>
                  <a:gd name="connsiteY17" fmla="*/ 26479 h 85725"/>
                  <a:gd name="connsiteX18" fmla="*/ 37835 w 85725"/>
                  <a:gd name="connsiteY18" fmla="*/ 3104 h 85725"/>
                  <a:gd name="connsiteX19" fmla="*/ 45438 w 85725"/>
                  <a:gd name="connsiteY19" fmla="*/ 611 h 85725"/>
                  <a:gd name="connsiteX20" fmla="*/ 47932 w 85725"/>
                  <a:gd name="connsiteY20" fmla="*/ 310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85725" h="85725">
                    <a:moveTo>
                      <a:pt x="47932" y="3104"/>
                    </a:moveTo>
                    <a:lnTo>
                      <a:pt x="59829" y="26517"/>
                    </a:lnTo>
                    <a:lnTo>
                      <a:pt x="80088" y="26517"/>
                    </a:lnTo>
                    <a:cubicBezTo>
                      <a:pt x="83149" y="26442"/>
                      <a:pt x="85691" y="28863"/>
                      <a:pt x="85765" y="31923"/>
                    </a:cubicBezTo>
                    <a:cubicBezTo>
                      <a:pt x="85803" y="33471"/>
                      <a:pt x="85192" y="34965"/>
                      <a:pt x="84079" y="36042"/>
                    </a:cubicBezTo>
                    <a:lnTo>
                      <a:pt x="65477" y="54311"/>
                    </a:lnTo>
                    <a:lnTo>
                      <a:pt x="75783" y="77980"/>
                    </a:lnTo>
                    <a:cubicBezTo>
                      <a:pt x="76980" y="80838"/>
                      <a:pt x="75635" y="84125"/>
                      <a:pt x="72777" y="85323"/>
                    </a:cubicBezTo>
                    <a:cubicBezTo>
                      <a:pt x="71156" y="86002"/>
                      <a:pt x="69311" y="85883"/>
                      <a:pt x="67791" y="85000"/>
                    </a:cubicBezTo>
                    <a:lnTo>
                      <a:pt x="42884" y="70989"/>
                    </a:lnTo>
                    <a:lnTo>
                      <a:pt x="17976" y="85000"/>
                    </a:lnTo>
                    <a:cubicBezTo>
                      <a:pt x="15296" y="86556"/>
                      <a:pt x="11863" y="85645"/>
                      <a:pt x="10307" y="82966"/>
                    </a:cubicBezTo>
                    <a:cubicBezTo>
                      <a:pt x="9424" y="81446"/>
                      <a:pt x="9305" y="79601"/>
                      <a:pt x="9984" y="77980"/>
                    </a:cubicBezTo>
                    <a:lnTo>
                      <a:pt x="20290" y="54311"/>
                    </a:lnTo>
                    <a:lnTo>
                      <a:pt x="1688" y="36004"/>
                    </a:lnTo>
                    <a:cubicBezTo>
                      <a:pt x="-512" y="33874"/>
                      <a:pt x="-569" y="30365"/>
                      <a:pt x="1560" y="28165"/>
                    </a:cubicBezTo>
                    <a:cubicBezTo>
                      <a:pt x="2637" y="27052"/>
                      <a:pt x="4131" y="26441"/>
                      <a:pt x="5679" y="26479"/>
                    </a:cubicBezTo>
                    <a:lnTo>
                      <a:pt x="25939" y="26479"/>
                    </a:lnTo>
                    <a:lnTo>
                      <a:pt x="37835" y="3104"/>
                    </a:lnTo>
                    <a:cubicBezTo>
                      <a:pt x="39246" y="316"/>
                      <a:pt x="42650" y="-800"/>
                      <a:pt x="45438" y="611"/>
                    </a:cubicBezTo>
                    <a:cubicBezTo>
                      <a:pt x="46514" y="1155"/>
                      <a:pt x="47387" y="2029"/>
                      <a:pt x="47932" y="3104"/>
                    </a:cubicBezTo>
                    <a:close/>
                  </a:path>
                </a:pathLst>
              </a:custGeom>
              <a:noFill/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C1CB5CD2-7E73-F748-B7D9-2BF34CF14F0A}"/>
                </a:ext>
              </a:extLst>
            </p:cNvPr>
            <p:cNvSpPr txBox="1"/>
            <p:nvPr/>
          </p:nvSpPr>
          <p:spPr>
            <a:xfrm>
              <a:off x="8514989" y="4950861"/>
              <a:ext cx="1660228" cy="84045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>
                  <a:ln w="63500" cap="rnd" cmpd="sng">
                    <a:noFill/>
                    <a:prstDash val="solid"/>
                  </a:ln>
                  <a:solidFill>
                    <a:srgbClr val="0759FF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LIVE STREAMING GAME</a:t>
              </a:r>
              <a:endParaRPr sz="1400" dirty="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128" name="Rounded Rectangle 127">
              <a:extLst>
                <a:ext uri="{FF2B5EF4-FFF2-40B4-BE49-F238E27FC236}">
                  <a16:creationId xmlns:a16="http://schemas.microsoft.com/office/drawing/2014/main" id="{FD5E903B-68BE-FF4D-A1A4-B78525E1A6CD}"/>
                </a:ext>
              </a:extLst>
            </p:cNvPr>
            <p:cNvSpPr/>
            <p:nvPr/>
          </p:nvSpPr>
          <p:spPr>
            <a:xfrm>
              <a:off x="8398798" y="3411166"/>
              <a:ext cx="1892612" cy="2624643"/>
            </a:xfrm>
            <a:prstGeom prst="roundRect">
              <a:avLst>
                <a:gd name="adj" fmla="val 12201"/>
              </a:avLst>
            </a:prstGeom>
            <a:noFill/>
            <a:ln w="63500">
              <a:solidFill>
                <a:schemeClr val="accent3">
                  <a:lumMod val="20000"/>
                  <a:lumOff val="80000"/>
                </a:schemeClr>
              </a:solidFill>
            </a:ln>
            <a:effectLst>
              <a:outerShdw blurRad="850900" dist="355600" dir="4680000" sx="113000" sy="113000" algn="tl" rotWithShape="0">
                <a:schemeClr val="accent2">
                  <a:lumMod val="75000"/>
                  <a:alpha val="1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5612689F-7B9A-1B4B-85CE-8FEAAE76CD2F}"/>
                </a:ext>
              </a:extLst>
            </p:cNvPr>
            <p:cNvSpPr txBox="1"/>
            <p:nvPr/>
          </p:nvSpPr>
          <p:spPr>
            <a:xfrm>
              <a:off x="10654032" y="4950861"/>
              <a:ext cx="1660228" cy="5953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>
                  <a:ln w="63500" cap="rnd" cmpd="sng">
                    <a:noFill/>
                    <a:prstDash val="solid"/>
                  </a:ln>
                  <a:solidFill>
                    <a:srgbClr val="0759FF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TOURNAMENT WINNER</a:t>
              </a:r>
              <a:endParaRPr sz="1400" dirty="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130" name="Rounded Rectangle 129">
              <a:extLst>
                <a:ext uri="{FF2B5EF4-FFF2-40B4-BE49-F238E27FC236}">
                  <a16:creationId xmlns:a16="http://schemas.microsoft.com/office/drawing/2014/main" id="{5A9695C7-BCDB-184F-B554-00B63C2B151D}"/>
                </a:ext>
              </a:extLst>
            </p:cNvPr>
            <p:cNvSpPr/>
            <p:nvPr/>
          </p:nvSpPr>
          <p:spPr>
            <a:xfrm>
              <a:off x="10537841" y="3411166"/>
              <a:ext cx="1892612" cy="2624643"/>
            </a:xfrm>
            <a:prstGeom prst="roundRect">
              <a:avLst>
                <a:gd name="adj" fmla="val 12201"/>
              </a:avLst>
            </a:prstGeom>
            <a:noFill/>
            <a:ln w="63500">
              <a:solidFill>
                <a:schemeClr val="accent3">
                  <a:lumMod val="20000"/>
                  <a:lumOff val="80000"/>
                </a:schemeClr>
              </a:solidFill>
            </a:ln>
            <a:effectLst>
              <a:outerShdw blurRad="850900" dist="355600" dir="4680000" sx="113000" sy="113000" algn="tl" rotWithShape="0">
                <a:schemeClr val="accent2">
                  <a:lumMod val="75000"/>
                  <a:alpha val="1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</p:grpSp>
      <p:sp>
        <p:nvSpPr>
          <p:cNvPr id="5" name="Parallelogram 4">
            <a:extLst>
              <a:ext uri="{FF2B5EF4-FFF2-40B4-BE49-F238E27FC236}">
                <a16:creationId xmlns:a16="http://schemas.microsoft.com/office/drawing/2014/main" id="{DB38FC3A-7F8E-1C4B-AABD-0365D58034DF}"/>
              </a:ext>
            </a:extLst>
          </p:cNvPr>
          <p:cNvSpPr/>
          <p:nvPr/>
        </p:nvSpPr>
        <p:spPr>
          <a:xfrm rot="10800000">
            <a:off x="3596696" y="-1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87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189432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Picture Placeholder 8"/>
          <p:cNvPicPr>
            <a:picLocks noGrp="1" noChangeAspect="1"/>
          </p:cNvPicPr>
          <p:nvPr>
            <p:ph type="pic" sz="quarter" idx="1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Picture Placeholder 12"/>
          <p:cNvPicPr>
            <a:picLocks noGrp="1" noChangeAspect="1"/>
          </p:cNvPicPr>
          <p:nvPr>
            <p:ph type="pic" sz="quarter" idx="12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E63F87F-2CC5-2A44-9EF5-737DDE9F8C18}"/>
              </a:ext>
            </a:extLst>
          </p:cNvPr>
          <p:cNvSpPr/>
          <p:nvPr/>
        </p:nvSpPr>
        <p:spPr>
          <a:xfrm>
            <a:off x="1191" y="0"/>
            <a:ext cx="4062600" cy="3429000"/>
          </a:xfrm>
          <a:prstGeom prst="rect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2">
                  <a:alpha val="9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89F812-465F-A44E-BC32-EA1DCCEB4535}"/>
              </a:ext>
            </a:extLst>
          </p:cNvPr>
          <p:cNvSpPr/>
          <p:nvPr/>
        </p:nvSpPr>
        <p:spPr>
          <a:xfrm>
            <a:off x="8128210" y="0"/>
            <a:ext cx="4062600" cy="3429000"/>
          </a:xfrm>
          <a:prstGeom prst="rect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4">
                  <a:alpha val="53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3BD8956-E740-F64C-A6DF-FD7579CF88EE}"/>
              </a:ext>
            </a:extLst>
          </p:cNvPr>
          <p:cNvSpPr/>
          <p:nvPr/>
        </p:nvSpPr>
        <p:spPr>
          <a:xfrm>
            <a:off x="4064700" y="3429000"/>
            <a:ext cx="4062600" cy="3429000"/>
          </a:xfrm>
          <a:prstGeom prst="rect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6">
                  <a:alpha val="7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039B7C-015C-D449-8763-7DCEB8A5BC18}"/>
              </a:ext>
            </a:extLst>
          </p:cNvPr>
          <p:cNvSpPr txBox="1"/>
          <p:nvPr/>
        </p:nvSpPr>
        <p:spPr>
          <a:xfrm>
            <a:off x="4544618" y="1106682"/>
            <a:ext cx="3102764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8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OUR AMAZING </a:t>
            </a:r>
            <a:r>
              <a:rPr lang="en-ID" sz="2800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cs typeface="Poppins SemiBold" pitchFamily="2" charset="77"/>
              </a:rPr>
              <a:t>SKILL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3F213F-DF76-FE47-90D2-94D477BBD49B}"/>
              </a:ext>
            </a:extLst>
          </p:cNvPr>
          <p:cNvSpPr txBox="1"/>
          <p:nvPr/>
        </p:nvSpPr>
        <p:spPr>
          <a:xfrm>
            <a:off x="4442500" y="2163413"/>
            <a:ext cx="3307000" cy="616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endParaRPr lang="en-ID"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9E3F87E-2E68-2945-8841-507B6E5E559D}"/>
              </a:ext>
            </a:extLst>
          </p:cNvPr>
          <p:cNvSpPr txBox="1"/>
          <p:nvPr/>
        </p:nvSpPr>
        <p:spPr>
          <a:xfrm>
            <a:off x="745186" y="5115966"/>
            <a:ext cx="31027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8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VIRTUAL REALTY</a:t>
            </a:r>
            <a:endParaRPr lang="en-ID" sz="2800" b="1" dirty="0">
              <a:ln w="63500" cap="rnd" cmpd="sng">
                <a:noFill/>
                <a:prstDash val="solid"/>
              </a:ln>
              <a:solidFill>
                <a:schemeClr val="accent4"/>
              </a:solidFill>
              <a:latin typeface="+mj-lt"/>
              <a:cs typeface="Poppins SemiBold" pitchFamily="2" charset="77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E5E8A27-4BE3-A642-AEF2-9DC9093FF211}"/>
              </a:ext>
            </a:extLst>
          </p:cNvPr>
          <p:cNvSpPr txBox="1"/>
          <p:nvPr/>
        </p:nvSpPr>
        <p:spPr>
          <a:xfrm>
            <a:off x="643067" y="5660743"/>
            <a:ext cx="3307000" cy="616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endParaRPr lang="en-ID"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172ED5D-11D1-1D40-9070-977A0399492D}"/>
              </a:ext>
            </a:extLst>
          </p:cNvPr>
          <p:cNvGrpSpPr/>
          <p:nvPr/>
        </p:nvGrpSpPr>
        <p:grpSpPr>
          <a:xfrm>
            <a:off x="1821083" y="4049778"/>
            <a:ext cx="950969" cy="950969"/>
            <a:chOff x="3107378" y="8166308"/>
            <a:chExt cx="1901938" cy="1901938"/>
          </a:xfrm>
        </p:grpSpPr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942DF37D-5AB1-284C-A308-3FD5D9AD08F3}"/>
                </a:ext>
              </a:extLst>
            </p:cNvPr>
            <p:cNvSpPr/>
            <p:nvPr/>
          </p:nvSpPr>
          <p:spPr>
            <a:xfrm>
              <a:off x="3463991" y="8285179"/>
              <a:ext cx="1188711" cy="633979"/>
            </a:xfrm>
            <a:custGeom>
              <a:avLst/>
              <a:gdLst>
                <a:gd name="connsiteX0" fmla="*/ 1188711 w 1188711"/>
                <a:gd name="connsiteY0" fmla="*/ 658863 h 633979"/>
                <a:gd name="connsiteX1" fmla="*/ 1188711 w 1188711"/>
                <a:gd name="connsiteY1" fmla="*/ 594356 h 633979"/>
                <a:gd name="connsiteX2" fmla="*/ 594356 w 1188711"/>
                <a:gd name="connsiteY2" fmla="*/ 0 h 633979"/>
                <a:gd name="connsiteX3" fmla="*/ 594356 w 1188711"/>
                <a:gd name="connsiteY3" fmla="*/ 0 h 633979"/>
                <a:gd name="connsiteX4" fmla="*/ 0 w 1188711"/>
                <a:gd name="connsiteY4" fmla="*/ 594356 h 633979"/>
                <a:gd name="connsiteX5" fmla="*/ 0 w 1188711"/>
                <a:gd name="connsiteY5" fmla="*/ 658863 h 633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88711" h="633979">
                  <a:moveTo>
                    <a:pt x="1188711" y="658863"/>
                  </a:moveTo>
                  <a:lnTo>
                    <a:pt x="1188711" y="594356"/>
                  </a:lnTo>
                  <a:cubicBezTo>
                    <a:pt x="1187754" y="266500"/>
                    <a:pt x="922212" y="958"/>
                    <a:pt x="594356" y="0"/>
                  </a:cubicBezTo>
                  <a:lnTo>
                    <a:pt x="594356" y="0"/>
                  </a:lnTo>
                  <a:cubicBezTo>
                    <a:pt x="266500" y="958"/>
                    <a:pt x="958" y="266500"/>
                    <a:pt x="0" y="594356"/>
                  </a:cubicBezTo>
                  <a:lnTo>
                    <a:pt x="0" y="658863"/>
                  </a:ln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3C9E68B1-A539-B347-9A53-2CCB6D3DE22A}"/>
                </a:ext>
              </a:extLst>
            </p:cNvPr>
            <p:cNvSpPr/>
            <p:nvPr/>
          </p:nvSpPr>
          <p:spPr>
            <a:xfrm>
              <a:off x="3166814" y="8938970"/>
              <a:ext cx="316990" cy="475485"/>
            </a:xfrm>
            <a:custGeom>
              <a:avLst/>
              <a:gdLst>
                <a:gd name="connsiteX0" fmla="*/ 356613 w 316989"/>
                <a:gd name="connsiteY0" fmla="*/ 445767 h 475484"/>
                <a:gd name="connsiteX1" fmla="*/ 267460 w 316989"/>
                <a:gd name="connsiteY1" fmla="*/ 534920 h 475484"/>
                <a:gd name="connsiteX2" fmla="*/ 267460 w 316989"/>
                <a:gd name="connsiteY2" fmla="*/ 534920 h 475484"/>
                <a:gd name="connsiteX3" fmla="*/ 0 w 316989"/>
                <a:gd name="connsiteY3" fmla="*/ 267460 h 475484"/>
                <a:gd name="connsiteX4" fmla="*/ 0 w 316989"/>
                <a:gd name="connsiteY4" fmla="*/ 267460 h 475484"/>
                <a:gd name="connsiteX5" fmla="*/ 267460 w 316989"/>
                <a:gd name="connsiteY5" fmla="*/ 0 h 475484"/>
                <a:gd name="connsiteX6" fmla="*/ 267460 w 316989"/>
                <a:gd name="connsiteY6" fmla="*/ 0 h 475484"/>
                <a:gd name="connsiteX7" fmla="*/ 356613 w 316989"/>
                <a:gd name="connsiteY7" fmla="*/ 89153 h 47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6989" h="475484">
                  <a:moveTo>
                    <a:pt x="356613" y="445767"/>
                  </a:moveTo>
                  <a:cubicBezTo>
                    <a:pt x="356613" y="495005"/>
                    <a:pt x="316698" y="534920"/>
                    <a:pt x="267460" y="534920"/>
                  </a:cubicBezTo>
                  <a:lnTo>
                    <a:pt x="267460" y="534920"/>
                  </a:lnTo>
                  <a:cubicBezTo>
                    <a:pt x="119746" y="534920"/>
                    <a:pt x="0" y="415174"/>
                    <a:pt x="0" y="267460"/>
                  </a:cubicBezTo>
                  <a:lnTo>
                    <a:pt x="0" y="267460"/>
                  </a:lnTo>
                  <a:cubicBezTo>
                    <a:pt x="0" y="119746"/>
                    <a:pt x="119746" y="0"/>
                    <a:pt x="267460" y="0"/>
                  </a:cubicBezTo>
                  <a:lnTo>
                    <a:pt x="267460" y="0"/>
                  </a:lnTo>
                  <a:cubicBezTo>
                    <a:pt x="316698" y="0"/>
                    <a:pt x="356613" y="39915"/>
                    <a:pt x="356613" y="89153"/>
                  </a:cubicBezTo>
                  <a:close/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60FCC88D-AB79-794C-ADBB-0830FA42629A}"/>
                </a:ext>
              </a:extLst>
            </p:cNvPr>
            <p:cNvSpPr/>
            <p:nvPr/>
          </p:nvSpPr>
          <p:spPr>
            <a:xfrm>
              <a:off x="4593267" y="8938970"/>
              <a:ext cx="316990" cy="475485"/>
            </a:xfrm>
            <a:custGeom>
              <a:avLst/>
              <a:gdLst>
                <a:gd name="connsiteX0" fmla="*/ 0 w 316989"/>
                <a:gd name="connsiteY0" fmla="*/ 445767 h 475484"/>
                <a:gd name="connsiteX1" fmla="*/ 89153 w 316989"/>
                <a:gd name="connsiteY1" fmla="*/ 534920 h 475484"/>
                <a:gd name="connsiteX2" fmla="*/ 89153 w 316989"/>
                <a:gd name="connsiteY2" fmla="*/ 534920 h 475484"/>
                <a:gd name="connsiteX3" fmla="*/ 356613 w 316989"/>
                <a:gd name="connsiteY3" fmla="*/ 267460 h 475484"/>
                <a:gd name="connsiteX4" fmla="*/ 356613 w 316989"/>
                <a:gd name="connsiteY4" fmla="*/ 267460 h 475484"/>
                <a:gd name="connsiteX5" fmla="*/ 89153 w 316989"/>
                <a:gd name="connsiteY5" fmla="*/ 0 h 475484"/>
                <a:gd name="connsiteX6" fmla="*/ 89153 w 316989"/>
                <a:gd name="connsiteY6" fmla="*/ 0 h 475484"/>
                <a:gd name="connsiteX7" fmla="*/ 0 w 316989"/>
                <a:gd name="connsiteY7" fmla="*/ 89153 h 47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6989" h="475484">
                  <a:moveTo>
                    <a:pt x="0" y="445767"/>
                  </a:moveTo>
                  <a:cubicBezTo>
                    <a:pt x="0" y="495005"/>
                    <a:pt x="39915" y="534920"/>
                    <a:pt x="89153" y="534920"/>
                  </a:cubicBezTo>
                  <a:lnTo>
                    <a:pt x="89153" y="534920"/>
                  </a:lnTo>
                  <a:cubicBezTo>
                    <a:pt x="236867" y="534920"/>
                    <a:pt x="356613" y="415174"/>
                    <a:pt x="356613" y="267460"/>
                  </a:cubicBezTo>
                  <a:lnTo>
                    <a:pt x="356613" y="267460"/>
                  </a:lnTo>
                  <a:cubicBezTo>
                    <a:pt x="356613" y="119746"/>
                    <a:pt x="236867" y="0"/>
                    <a:pt x="89153" y="0"/>
                  </a:cubicBezTo>
                  <a:lnTo>
                    <a:pt x="89153" y="0"/>
                  </a:lnTo>
                  <a:cubicBezTo>
                    <a:pt x="39915" y="0"/>
                    <a:pt x="0" y="39915"/>
                    <a:pt x="0" y="89153"/>
                  </a:cubicBezTo>
                  <a:close/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D94CD81-1FBE-8647-B543-11D464D3D4C6}"/>
                </a:ext>
              </a:extLst>
            </p:cNvPr>
            <p:cNvSpPr/>
            <p:nvPr/>
          </p:nvSpPr>
          <p:spPr>
            <a:xfrm>
              <a:off x="3523427" y="8998406"/>
              <a:ext cx="1030216" cy="554732"/>
            </a:xfrm>
            <a:custGeom>
              <a:avLst/>
              <a:gdLst>
                <a:gd name="connsiteX0" fmla="*/ 950969 w 1030216"/>
                <a:gd name="connsiteY0" fmla="*/ 0 h 554731"/>
                <a:gd name="connsiteX1" fmla="*/ 118871 w 1030216"/>
                <a:gd name="connsiteY1" fmla="*/ 0 h 554731"/>
                <a:gd name="connsiteX2" fmla="*/ 0 w 1030216"/>
                <a:gd name="connsiteY2" fmla="*/ 118871 h 554731"/>
                <a:gd name="connsiteX3" fmla="*/ 0 w 1030216"/>
                <a:gd name="connsiteY3" fmla="*/ 475485 h 554731"/>
                <a:gd name="connsiteX4" fmla="*/ 118871 w 1030216"/>
                <a:gd name="connsiteY4" fmla="*/ 594356 h 554731"/>
                <a:gd name="connsiteX5" fmla="*/ 356613 w 1030216"/>
                <a:gd name="connsiteY5" fmla="*/ 594356 h 554731"/>
                <a:gd name="connsiteX6" fmla="*/ 534920 w 1030216"/>
                <a:gd name="connsiteY6" fmla="*/ 475485 h 554731"/>
                <a:gd name="connsiteX7" fmla="*/ 713148 w 1030216"/>
                <a:gd name="connsiteY7" fmla="*/ 594356 h 554731"/>
                <a:gd name="connsiteX8" fmla="*/ 950890 w 1030216"/>
                <a:gd name="connsiteY8" fmla="*/ 594356 h 554731"/>
                <a:gd name="connsiteX9" fmla="*/ 1069761 w 1030216"/>
                <a:gd name="connsiteY9" fmla="*/ 475485 h 554731"/>
                <a:gd name="connsiteX10" fmla="*/ 1069761 w 1030216"/>
                <a:gd name="connsiteY10" fmla="*/ 118871 h 554731"/>
                <a:gd name="connsiteX11" fmla="*/ 950969 w 1030216"/>
                <a:gd name="connsiteY11" fmla="*/ 0 h 55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0216" h="554731">
                  <a:moveTo>
                    <a:pt x="950969" y="0"/>
                  </a:moveTo>
                  <a:lnTo>
                    <a:pt x="118871" y="0"/>
                  </a:lnTo>
                  <a:cubicBezTo>
                    <a:pt x="53220" y="0"/>
                    <a:pt x="0" y="53220"/>
                    <a:pt x="0" y="118871"/>
                  </a:cubicBezTo>
                  <a:lnTo>
                    <a:pt x="0" y="475485"/>
                  </a:lnTo>
                  <a:cubicBezTo>
                    <a:pt x="0" y="541135"/>
                    <a:pt x="53220" y="594356"/>
                    <a:pt x="118871" y="594356"/>
                  </a:cubicBezTo>
                  <a:lnTo>
                    <a:pt x="356613" y="594356"/>
                  </a:lnTo>
                  <a:lnTo>
                    <a:pt x="534920" y="475485"/>
                  </a:lnTo>
                  <a:lnTo>
                    <a:pt x="713148" y="594356"/>
                  </a:lnTo>
                  <a:lnTo>
                    <a:pt x="950890" y="594356"/>
                  </a:lnTo>
                  <a:cubicBezTo>
                    <a:pt x="1016540" y="594356"/>
                    <a:pt x="1069761" y="541135"/>
                    <a:pt x="1069761" y="475485"/>
                  </a:cubicBezTo>
                  <a:lnTo>
                    <a:pt x="1069761" y="118871"/>
                  </a:lnTo>
                  <a:cubicBezTo>
                    <a:pt x="1069761" y="53251"/>
                    <a:pt x="1016589" y="44"/>
                    <a:pt x="950969" y="0"/>
                  </a:cubicBezTo>
                  <a:close/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3556EC88-D1B9-2948-89B8-A0D832B72CA8}"/>
                </a:ext>
              </a:extLst>
            </p:cNvPr>
            <p:cNvSpPr/>
            <p:nvPr/>
          </p:nvSpPr>
          <p:spPr>
            <a:xfrm>
              <a:off x="3761169" y="9236148"/>
              <a:ext cx="554732" cy="79247"/>
            </a:xfrm>
            <a:custGeom>
              <a:avLst/>
              <a:gdLst>
                <a:gd name="connsiteX0" fmla="*/ 0 w 554731"/>
                <a:gd name="connsiteY0" fmla="*/ 0 h 0"/>
                <a:gd name="connsiteX1" fmla="*/ 594356 w 554731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54731">
                  <a:moveTo>
                    <a:pt x="0" y="0"/>
                  </a:moveTo>
                  <a:lnTo>
                    <a:pt x="594356" y="0"/>
                  </a:lnTo>
                </a:path>
              </a:pathLst>
            </a:custGeom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F6F596C-8D4B-E84E-B44D-92CFF53B61B6}"/>
                </a:ext>
              </a:extLst>
            </p:cNvPr>
            <p:cNvSpPr/>
            <p:nvPr/>
          </p:nvSpPr>
          <p:spPr>
            <a:xfrm>
              <a:off x="3701734" y="9779310"/>
              <a:ext cx="713227" cy="158495"/>
            </a:xfrm>
            <a:custGeom>
              <a:avLst/>
              <a:gdLst>
                <a:gd name="connsiteX0" fmla="*/ 0 w 713226"/>
                <a:gd name="connsiteY0" fmla="*/ 51194 h 158494"/>
                <a:gd name="connsiteX1" fmla="*/ 772583 w 713226"/>
                <a:gd name="connsiteY1" fmla="*/ 0 h 15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13226" h="158494">
                  <a:moveTo>
                    <a:pt x="0" y="51194"/>
                  </a:moveTo>
                  <a:cubicBezTo>
                    <a:pt x="234845" y="227220"/>
                    <a:pt x="563017" y="205474"/>
                    <a:pt x="772583" y="0"/>
                  </a:cubicBez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11A63DDE-3CEE-2F48-8150-0388C08F4D40}"/>
              </a:ext>
            </a:extLst>
          </p:cNvPr>
          <p:cNvSpPr txBox="1"/>
          <p:nvPr/>
        </p:nvSpPr>
        <p:spPr>
          <a:xfrm>
            <a:off x="8453612" y="5115966"/>
            <a:ext cx="31027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8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SHOOTER GAME</a:t>
            </a:r>
            <a:endParaRPr lang="en-ID" sz="2800" b="1" dirty="0">
              <a:ln w="63500" cap="rnd" cmpd="sng">
                <a:noFill/>
                <a:prstDash val="solid"/>
              </a:ln>
              <a:solidFill>
                <a:schemeClr val="accent4"/>
              </a:solidFill>
              <a:latin typeface="+mj-lt"/>
              <a:cs typeface="Poppins SemiBold" pitchFamily="2" charset="77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FB659D4-E00A-EF4E-BF09-3B3EF84FE848}"/>
              </a:ext>
            </a:extLst>
          </p:cNvPr>
          <p:cNvSpPr txBox="1"/>
          <p:nvPr/>
        </p:nvSpPr>
        <p:spPr>
          <a:xfrm>
            <a:off x="8351493" y="5660743"/>
            <a:ext cx="3307000" cy="616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endParaRPr lang="en-ID"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59" name="Graphic 57">
            <a:extLst>
              <a:ext uri="{FF2B5EF4-FFF2-40B4-BE49-F238E27FC236}">
                <a16:creationId xmlns:a16="http://schemas.microsoft.com/office/drawing/2014/main" id="{88509D33-D95F-254F-85E7-5B2636860908}"/>
              </a:ext>
            </a:extLst>
          </p:cNvPr>
          <p:cNvGrpSpPr/>
          <p:nvPr/>
        </p:nvGrpSpPr>
        <p:grpSpPr>
          <a:xfrm>
            <a:off x="9504524" y="4054511"/>
            <a:ext cx="946236" cy="946236"/>
            <a:chOff x="19319952" y="7903863"/>
            <a:chExt cx="1892472" cy="1892472"/>
          </a:xfrm>
        </p:grpSpPr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698B89E7-EB87-E944-89BB-6837A1939D9B}"/>
                </a:ext>
              </a:extLst>
            </p:cNvPr>
            <p:cNvSpPr/>
            <p:nvPr/>
          </p:nvSpPr>
          <p:spPr>
            <a:xfrm>
              <a:off x="19379092" y="8790959"/>
              <a:ext cx="1734766" cy="473118"/>
            </a:xfrm>
            <a:custGeom>
              <a:avLst/>
              <a:gdLst>
                <a:gd name="connsiteX0" fmla="*/ 1064516 w 1734766"/>
                <a:gd name="connsiteY0" fmla="*/ 0 h 473118"/>
                <a:gd name="connsiteX1" fmla="*/ 1064516 w 1734766"/>
                <a:gd name="connsiteY1" fmla="*/ 118280 h 473118"/>
                <a:gd name="connsiteX2" fmla="*/ 946236 w 1734766"/>
                <a:gd name="connsiteY2" fmla="*/ 236559 h 473118"/>
                <a:gd name="connsiteX3" fmla="*/ 591398 w 1734766"/>
                <a:gd name="connsiteY3" fmla="*/ 236559 h 473118"/>
                <a:gd name="connsiteX4" fmla="*/ 179154 w 1734766"/>
                <a:gd name="connsiteY4" fmla="*/ 483921 h 473118"/>
                <a:gd name="connsiteX5" fmla="*/ 16868 w 1734766"/>
                <a:gd name="connsiteY5" fmla="*/ 443384 h 473118"/>
                <a:gd name="connsiteX6" fmla="*/ 0 w 1734766"/>
                <a:gd name="connsiteY6" fmla="*/ 382437 h 473118"/>
                <a:gd name="connsiteX7" fmla="*/ 0 w 1734766"/>
                <a:gd name="connsiteY7" fmla="*/ 236559 h 473118"/>
                <a:gd name="connsiteX8" fmla="*/ 118280 w 1734766"/>
                <a:gd name="connsiteY8" fmla="*/ 118280 h 473118"/>
                <a:gd name="connsiteX9" fmla="*/ 354839 w 1734766"/>
                <a:gd name="connsiteY9" fmla="*/ 118280 h 473118"/>
                <a:gd name="connsiteX10" fmla="*/ 532258 w 1734766"/>
                <a:gd name="connsiteY10" fmla="*/ 0 h 473118"/>
                <a:gd name="connsiteX11" fmla="*/ 1774193 w 1734766"/>
                <a:gd name="connsiteY11" fmla="*/ 0 h 473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4766" h="473118">
                  <a:moveTo>
                    <a:pt x="1064516" y="0"/>
                  </a:moveTo>
                  <a:lnTo>
                    <a:pt x="1064516" y="118280"/>
                  </a:lnTo>
                  <a:cubicBezTo>
                    <a:pt x="1064516" y="183603"/>
                    <a:pt x="1011560" y="236559"/>
                    <a:pt x="946236" y="236559"/>
                  </a:cubicBezTo>
                  <a:lnTo>
                    <a:pt x="591398" y="236559"/>
                  </a:lnTo>
                  <a:lnTo>
                    <a:pt x="179154" y="483921"/>
                  </a:lnTo>
                  <a:cubicBezTo>
                    <a:pt x="123146" y="517541"/>
                    <a:pt x="50488" y="499392"/>
                    <a:pt x="16868" y="443384"/>
                  </a:cubicBezTo>
                  <a:cubicBezTo>
                    <a:pt x="5818" y="424976"/>
                    <a:pt x="-13" y="403907"/>
                    <a:pt x="0" y="382437"/>
                  </a:cubicBezTo>
                  <a:lnTo>
                    <a:pt x="0" y="236559"/>
                  </a:lnTo>
                  <a:cubicBezTo>
                    <a:pt x="0" y="171235"/>
                    <a:pt x="52956" y="118280"/>
                    <a:pt x="118280" y="118280"/>
                  </a:cubicBezTo>
                  <a:lnTo>
                    <a:pt x="354839" y="118280"/>
                  </a:lnTo>
                  <a:lnTo>
                    <a:pt x="532258" y="0"/>
                  </a:lnTo>
                  <a:lnTo>
                    <a:pt x="1774193" y="0"/>
                  </a:ln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7C98113D-8AD0-864B-83BB-7B32855E0FF3}"/>
                </a:ext>
              </a:extLst>
            </p:cNvPr>
            <p:cNvSpPr/>
            <p:nvPr/>
          </p:nvSpPr>
          <p:spPr>
            <a:xfrm>
              <a:off x="21035005" y="8613540"/>
              <a:ext cx="78853" cy="157706"/>
            </a:xfrm>
            <a:custGeom>
              <a:avLst/>
              <a:gdLst>
                <a:gd name="connsiteX0" fmla="*/ 0 w 0"/>
                <a:gd name="connsiteY0" fmla="*/ 177419 h 157706"/>
                <a:gd name="connsiteX1" fmla="*/ 0 w 0"/>
                <a:gd name="connsiteY1" fmla="*/ 0 h 157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57706">
                  <a:moveTo>
                    <a:pt x="0" y="177419"/>
                  </a:moveTo>
                  <a:lnTo>
                    <a:pt x="0" y="0"/>
                  </a:lnTo>
                </a:path>
              </a:pathLst>
            </a:custGeom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6E982279-2D31-4341-9745-D386BF5A8952}"/>
                </a:ext>
              </a:extLst>
            </p:cNvPr>
            <p:cNvSpPr/>
            <p:nvPr/>
          </p:nvSpPr>
          <p:spPr>
            <a:xfrm>
              <a:off x="19577092" y="8081069"/>
              <a:ext cx="1340501" cy="551971"/>
            </a:xfrm>
            <a:custGeom>
              <a:avLst/>
              <a:gdLst>
                <a:gd name="connsiteX0" fmla="*/ 0 w 1340501"/>
                <a:gd name="connsiteY0" fmla="*/ 591610 h 551971"/>
                <a:gd name="connsiteX1" fmla="*/ 925738 w 1340501"/>
                <a:gd name="connsiteY1" fmla="*/ 20950 h 551971"/>
                <a:gd name="connsiteX2" fmla="*/ 1354616 w 1340501"/>
                <a:gd name="connsiteY2" fmla="*/ 296306 h 55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501" h="551971">
                  <a:moveTo>
                    <a:pt x="0" y="591610"/>
                  </a:moveTo>
                  <a:cubicBezTo>
                    <a:pt x="98052" y="178392"/>
                    <a:pt x="512519" y="-77102"/>
                    <a:pt x="925738" y="20950"/>
                  </a:cubicBezTo>
                  <a:cubicBezTo>
                    <a:pt x="1095842" y="61314"/>
                    <a:pt x="1247114" y="158436"/>
                    <a:pt x="1354616" y="296306"/>
                  </a:cubicBez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74153B0-0034-4E4C-A343-1A07820973B9}"/>
                </a:ext>
              </a:extLst>
            </p:cNvPr>
            <p:cNvSpPr/>
            <p:nvPr/>
          </p:nvSpPr>
          <p:spPr>
            <a:xfrm>
              <a:off x="19834547" y="9027597"/>
              <a:ext cx="1182795" cy="551971"/>
            </a:xfrm>
            <a:custGeom>
              <a:avLst/>
              <a:gdLst>
                <a:gd name="connsiteX0" fmla="*/ 1239017 w 1182795"/>
                <a:gd name="connsiteY0" fmla="*/ 0 h 551971"/>
                <a:gd name="connsiteX1" fmla="*/ 313197 w 1182795"/>
                <a:gd name="connsiteY1" fmla="*/ 570526 h 551971"/>
                <a:gd name="connsiteX2" fmla="*/ 0 w 1182795"/>
                <a:gd name="connsiteY2" fmla="*/ 414294 h 55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82795" h="551971">
                  <a:moveTo>
                    <a:pt x="1239017" y="0"/>
                  </a:moveTo>
                  <a:cubicBezTo>
                    <a:pt x="1140905" y="413205"/>
                    <a:pt x="726401" y="668638"/>
                    <a:pt x="313197" y="570526"/>
                  </a:cubicBezTo>
                  <a:cubicBezTo>
                    <a:pt x="198177" y="543216"/>
                    <a:pt x="91002" y="489753"/>
                    <a:pt x="0" y="414294"/>
                  </a:cubicBez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130E3F72-47A6-7542-85B2-D2765EA8CBD4}"/>
                </a:ext>
              </a:extLst>
            </p:cNvPr>
            <p:cNvSpPr/>
            <p:nvPr/>
          </p:nvSpPr>
          <p:spPr>
            <a:xfrm>
              <a:off x="20325328" y="7963003"/>
              <a:ext cx="78853" cy="551971"/>
            </a:xfrm>
            <a:custGeom>
              <a:avLst/>
              <a:gdLst>
                <a:gd name="connsiteX0" fmla="*/ 0 w 0"/>
                <a:gd name="connsiteY0" fmla="*/ 591398 h 551971"/>
                <a:gd name="connsiteX1" fmla="*/ 0 w 0"/>
                <a:gd name="connsiteY1" fmla="*/ 0 h 55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51971">
                  <a:moveTo>
                    <a:pt x="0" y="591398"/>
                  </a:moveTo>
                  <a:lnTo>
                    <a:pt x="0" y="0"/>
                  </a:lnTo>
                </a:path>
              </a:pathLst>
            </a:custGeom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32112CB5-6028-ED42-872A-584ABF82B4AD}"/>
                </a:ext>
              </a:extLst>
            </p:cNvPr>
            <p:cNvSpPr/>
            <p:nvPr/>
          </p:nvSpPr>
          <p:spPr>
            <a:xfrm>
              <a:off x="20325328" y="9264077"/>
              <a:ext cx="78853" cy="473118"/>
            </a:xfrm>
            <a:custGeom>
              <a:avLst/>
              <a:gdLst>
                <a:gd name="connsiteX0" fmla="*/ 0 w 0"/>
                <a:gd name="connsiteY0" fmla="*/ 473118 h 473118"/>
                <a:gd name="connsiteX1" fmla="*/ 0 w 0"/>
                <a:gd name="connsiteY1" fmla="*/ 0 h 473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473118">
                  <a:moveTo>
                    <a:pt x="0" y="473118"/>
                  </a:moveTo>
                  <a:lnTo>
                    <a:pt x="0" y="0"/>
                  </a:lnTo>
                </a:path>
              </a:pathLst>
            </a:custGeom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E97DD225-0788-AB44-B091-691F31710E61}"/>
                </a:ext>
              </a:extLst>
            </p:cNvPr>
            <p:cNvSpPr/>
            <p:nvPr/>
          </p:nvSpPr>
          <p:spPr>
            <a:xfrm>
              <a:off x="20035622" y="8435977"/>
              <a:ext cx="551971" cy="78853"/>
            </a:xfrm>
            <a:custGeom>
              <a:avLst/>
              <a:gdLst>
                <a:gd name="connsiteX0" fmla="*/ 0 w 551971"/>
                <a:gd name="connsiteY0" fmla="*/ 118423 h 78853"/>
                <a:gd name="connsiteX1" fmla="*/ 579806 w 551971"/>
                <a:gd name="connsiteY1" fmla="*/ 118423 h 78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51971" h="78853">
                  <a:moveTo>
                    <a:pt x="0" y="118423"/>
                  </a:moveTo>
                  <a:cubicBezTo>
                    <a:pt x="161019" y="-39474"/>
                    <a:pt x="418787" y="-39474"/>
                    <a:pt x="579806" y="118423"/>
                  </a:cubicBez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E3BD89B4-F998-CE42-A0C1-81FEE38B2ECA}"/>
                </a:ext>
              </a:extLst>
            </p:cNvPr>
            <p:cNvSpPr/>
            <p:nvPr/>
          </p:nvSpPr>
          <p:spPr>
            <a:xfrm>
              <a:off x="20111715" y="9027597"/>
              <a:ext cx="551971" cy="236559"/>
            </a:xfrm>
            <a:custGeom>
              <a:avLst/>
              <a:gdLst>
                <a:gd name="connsiteX0" fmla="*/ 587691 w 551971"/>
                <a:gd name="connsiteY0" fmla="*/ 0 h 236559"/>
                <a:gd name="connsiteX1" fmla="*/ 35873 w 551971"/>
                <a:gd name="connsiteY1" fmla="*/ 196582 h 236559"/>
                <a:gd name="connsiteX2" fmla="*/ 0 w 551971"/>
                <a:gd name="connsiteY2" fmla="*/ 177340 h 236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1971" h="236559">
                  <a:moveTo>
                    <a:pt x="587691" y="0"/>
                  </a:moveTo>
                  <a:cubicBezTo>
                    <a:pt x="489596" y="206665"/>
                    <a:pt x="242538" y="294678"/>
                    <a:pt x="35873" y="196582"/>
                  </a:cubicBezTo>
                  <a:cubicBezTo>
                    <a:pt x="23607" y="190760"/>
                    <a:pt x="11635" y="184338"/>
                    <a:pt x="0" y="177340"/>
                  </a:cubicBezTo>
                </a:path>
              </a:pathLst>
            </a:custGeom>
            <a:noFill/>
            <a:ln w="1016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68" name="Graphic 8">
            <a:extLst>
              <a:ext uri="{FF2B5EF4-FFF2-40B4-BE49-F238E27FC236}">
                <a16:creationId xmlns:a16="http://schemas.microsoft.com/office/drawing/2014/main" id="{D392DBB0-7B54-BA44-92E1-901D8F01C32A}"/>
              </a:ext>
            </a:extLst>
          </p:cNvPr>
          <p:cNvGrpSpPr/>
          <p:nvPr/>
        </p:nvGrpSpPr>
        <p:grpSpPr>
          <a:xfrm>
            <a:off x="9663325" y="1077478"/>
            <a:ext cx="1388774" cy="1203604"/>
            <a:chOff x="11618119" y="6362700"/>
            <a:chExt cx="1143000" cy="990600"/>
          </a:xfrm>
        </p:grpSpPr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ADA588DF-F654-0447-BC36-D1ABD92329CA}"/>
                </a:ext>
              </a:extLst>
            </p:cNvPr>
            <p:cNvSpPr/>
            <p:nvPr/>
          </p:nvSpPr>
          <p:spPr>
            <a:xfrm>
              <a:off x="11618124" y="6362700"/>
              <a:ext cx="1133554" cy="981166"/>
            </a:xfrm>
            <a:custGeom>
              <a:avLst/>
              <a:gdLst>
                <a:gd name="connsiteX0" fmla="*/ 255400 w 1133553"/>
                <a:gd name="connsiteY0" fmla="*/ 987836 h 981165"/>
                <a:gd name="connsiteX1" fmla="*/ 138776 w 1133553"/>
                <a:gd name="connsiteY1" fmla="*/ 871360 h 981165"/>
                <a:gd name="connsiteX2" fmla="*/ 138776 w 1133553"/>
                <a:gd name="connsiteY2" fmla="*/ 688882 h 981165"/>
                <a:gd name="connsiteX3" fmla="*/ 157565 w 1133553"/>
                <a:gd name="connsiteY3" fmla="*/ 563208 h 981165"/>
                <a:gd name="connsiteX4" fmla="*/ 152 w 1133553"/>
                <a:gd name="connsiteY4" fmla="*/ 251348 h 981165"/>
                <a:gd name="connsiteX5" fmla="*/ 0 w 1133553"/>
                <a:gd name="connsiteY5" fmla="*/ 249443 h 981165"/>
                <a:gd name="connsiteX6" fmla="*/ 0 w 1133553"/>
                <a:gd name="connsiteY6" fmla="*/ 247527 h 981165"/>
                <a:gd name="connsiteX7" fmla="*/ 60825 w 1133553"/>
                <a:gd name="connsiteY7" fmla="*/ 37916 h 981165"/>
                <a:gd name="connsiteX8" fmla="*/ 130038 w 1133553"/>
                <a:gd name="connsiteY8" fmla="*/ 0 h 981165"/>
                <a:gd name="connsiteX9" fmla="*/ 174237 w 1133553"/>
                <a:gd name="connsiteY9" fmla="*/ 12944 h 981165"/>
                <a:gd name="connsiteX10" fmla="*/ 209888 w 1133553"/>
                <a:gd name="connsiteY10" fmla="*/ 63323 h 981165"/>
                <a:gd name="connsiteX11" fmla="*/ 376208 w 1133553"/>
                <a:gd name="connsiteY11" fmla="*/ 305350 h 981165"/>
                <a:gd name="connsiteX12" fmla="*/ 387978 w 1133553"/>
                <a:gd name="connsiteY12" fmla="*/ 299699 h 981165"/>
                <a:gd name="connsiteX13" fmla="*/ 382726 w 1133553"/>
                <a:gd name="connsiteY13" fmla="*/ 263358 h 981165"/>
                <a:gd name="connsiteX14" fmla="*/ 482696 w 1133553"/>
                <a:gd name="connsiteY14" fmla="*/ 131948 h 981165"/>
                <a:gd name="connsiteX15" fmla="*/ 498264 w 1133553"/>
                <a:gd name="connsiteY15" fmla="*/ 130910 h 981165"/>
                <a:gd name="connsiteX16" fmla="*/ 637039 w 1133553"/>
                <a:gd name="connsiteY16" fmla="*/ 130910 h 981165"/>
                <a:gd name="connsiteX17" fmla="*/ 753682 w 1133553"/>
                <a:gd name="connsiteY17" fmla="*/ 247348 h 981165"/>
                <a:gd name="connsiteX18" fmla="*/ 752633 w 1133553"/>
                <a:gd name="connsiteY18" fmla="*/ 262943 h 981165"/>
                <a:gd name="connsiteX19" fmla="*/ 747315 w 1133553"/>
                <a:gd name="connsiteY19" fmla="*/ 299690 h 981165"/>
                <a:gd name="connsiteX20" fmla="*/ 759104 w 1133553"/>
                <a:gd name="connsiteY20" fmla="*/ 305350 h 981165"/>
                <a:gd name="connsiteX21" fmla="*/ 925377 w 1133553"/>
                <a:gd name="connsiteY21" fmla="*/ 63313 h 981165"/>
                <a:gd name="connsiteX22" fmla="*/ 960905 w 1133553"/>
                <a:gd name="connsiteY22" fmla="*/ 13038 h 981165"/>
                <a:gd name="connsiteX23" fmla="*/ 1005246 w 1133553"/>
                <a:gd name="connsiteY23" fmla="*/ 19 h 981165"/>
                <a:gd name="connsiteX24" fmla="*/ 1074326 w 1133553"/>
                <a:gd name="connsiteY24" fmla="*/ 37690 h 981165"/>
                <a:gd name="connsiteX25" fmla="*/ 1135293 w 1133553"/>
                <a:gd name="connsiteY25" fmla="*/ 247527 h 981165"/>
                <a:gd name="connsiteX26" fmla="*/ 1135293 w 1133553"/>
                <a:gd name="connsiteY26" fmla="*/ 249433 h 981165"/>
                <a:gd name="connsiteX27" fmla="*/ 1135141 w 1133553"/>
                <a:gd name="connsiteY27" fmla="*/ 251348 h 981165"/>
                <a:gd name="connsiteX28" fmla="*/ 977738 w 1133553"/>
                <a:gd name="connsiteY28" fmla="*/ 563217 h 981165"/>
                <a:gd name="connsiteX29" fmla="*/ 996517 w 1133553"/>
                <a:gd name="connsiteY29" fmla="*/ 688901 h 981165"/>
                <a:gd name="connsiteX30" fmla="*/ 996517 w 1133553"/>
                <a:gd name="connsiteY30" fmla="*/ 871360 h 981165"/>
                <a:gd name="connsiteX31" fmla="*/ 879893 w 1133553"/>
                <a:gd name="connsiteY31" fmla="*/ 987836 h 981165"/>
                <a:gd name="connsiteX32" fmla="*/ 255400 w 1133553"/>
                <a:gd name="connsiteY32" fmla="*/ 987836 h 981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133553" h="981165">
                  <a:moveTo>
                    <a:pt x="255400" y="987836"/>
                  </a:moveTo>
                  <a:cubicBezTo>
                    <a:pt x="191089" y="987836"/>
                    <a:pt x="138776" y="935589"/>
                    <a:pt x="138776" y="871360"/>
                  </a:cubicBezTo>
                  <a:lnTo>
                    <a:pt x="138776" y="688882"/>
                  </a:lnTo>
                  <a:cubicBezTo>
                    <a:pt x="138757" y="645984"/>
                    <a:pt x="145067" y="603860"/>
                    <a:pt x="157565" y="563208"/>
                  </a:cubicBezTo>
                  <a:cubicBezTo>
                    <a:pt x="66946" y="483960"/>
                    <a:pt x="10108" y="372107"/>
                    <a:pt x="152" y="251348"/>
                  </a:cubicBezTo>
                  <a:lnTo>
                    <a:pt x="0" y="249443"/>
                  </a:lnTo>
                  <a:lnTo>
                    <a:pt x="0" y="247527"/>
                  </a:lnTo>
                  <a:cubicBezTo>
                    <a:pt x="-94" y="173176"/>
                    <a:pt x="20943" y="100702"/>
                    <a:pt x="60825" y="37916"/>
                  </a:cubicBezTo>
                  <a:cubicBezTo>
                    <a:pt x="76090" y="14114"/>
                    <a:pt x="101917" y="0"/>
                    <a:pt x="130038" y="0"/>
                  </a:cubicBezTo>
                  <a:cubicBezTo>
                    <a:pt x="145728" y="0"/>
                    <a:pt x="161003" y="4481"/>
                    <a:pt x="174237" y="12944"/>
                  </a:cubicBezTo>
                  <a:cubicBezTo>
                    <a:pt x="192119" y="24359"/>
                    <a:pt x="205051" y="42652"/>
                    <a:pt x="209888" y="63323"/>
                  </a:cubicBezTo>
                  <a:cubicBezTo>
                    <a:pt x="236687" y="160741"/>
                    <a:pt x="295273" y="245725"/>
                    <a:pt x="376208" y="305350"/>
                  </a:cubicBezTo>
                  <a:cubicBezTo>
                    <a:pt x="380110" y="303407"/>
                    <a:pt x="384030" y="301520"/>
                    <a:pt x="387978" y="299699"/>
                  </a:cubicBezTo>
                  <a:lnTo>
                    <a:pt x="382726" y="263358"/>
                  </a:lnTo>
                  <a:cubicBezTo>
                    <a:pt x="374083" y="199262"/>
                    <a:pt x="418953" y="140514"/>
                    <a:pt x="482696" y="131948"/>
                  </a:cubicBezTo>
                  <a:cubicBezTo>
                    <a:pt x="487797" y="131259"/>
                    <a:pt x="493040" y="130910"/>
                    <a:pt x="498264" y="130910"/>
                  </a:cubicBezTo>
                  <a:lnTo>
                    <a:pt x="637039" y="130910"/>
                  </a:lnTo>
                  <a:cubicBezTo>
                    <a:pt x="701330" y="130910"/>
                    <a:pt x="753653" y="183138"/>
                    <a:pt x="753682" y="247348"/>
                  </a:cubicBezTo>
                  <a:cubicBezTo>
                    <a:pt x="753682" y="252546"/>
                    <a:pt x="753332" y="257773"/>
                    <a:pt x="752633" y="262943"/>
                  </a:cubicBezTo>
                  <a:lnTo>
                    <a:pt x="747315" y="299690"/>
                  </a:lnTo>
                  <a:cubicBezTo>
                    <a:pt x="751273" y="301510"/>
                    <a:pt x="755193" y="303397"/>
                    <a:pt x="759104" y="305350"/>
                  </a:cubicBezTo>
                  <a:cubicBezTo>
                    <a:pt x="840058" y="245707"/>
                    <a:pt x="898625" y="160722"/>
                    <a:pt x="925377" y="63313"/>
                  </a:cubicBezTo>
                  <a:cubicBezTo>
                    <a:pt x="930204" y="42737"/>
                    <a:pt x="943080" y="24491"/>
                    <a:pt x="960905" y="13038"/>
                  </a:cubicBezTo>
                  <a:cubicBezTo>
                    <a:pt x="974196" y="4510"/>
                    <a:pt x="989518" y="19"/>
                    <a:pt x="1005246" y="19"/>
                  </a:cubicBezTo>
                  <a:cubicBezTo>
                    <a:pt x="1033339" y="19"/>
                    <a:pt x="1059165" y="14104"/>
                    <a:pt x="1074326" y="37690"/>
                  </a:cubicBezTo>
                  <a:cubicBezTo>
                    <a:pt x="1114360" y="100702"/>
                    <a:pt x="1135387" y="173176"/>
                    <a:pt x="1135293" y="247527"/>
                  </a:cubicBezTo>
                  <a:lnTo>
                    <a:pt x="1135293" y="249433"/>
                  </a:lnTo>
                  <a:lnTo>
                    <a:pt x="1135141" y="251348"/>
                  </a:lnTo>
                  <a:cubicBezTo>
                    <a:pt x="1125194" y="372098"/>
                    <a:pt x="1068366" y="483951"/>
                    <a:pt x="977738" y="563217"/>
                  </a:cubicBezTo>
                  <a:cubicBezTo>
                    <a:pt x="990235" y="603879"/>
                    <a:pt x="996545" y="646013"/>
                    <a:pt x="996517" y="688901"/>
                  </a:cubicBezTo>
                  <a:lnTo>
                    <a:pt x="996517" y="871360"/>
                  </a:lnTo>
                  <a:cubicBezTo>
                    <a:pt x="996517" y="935589"/>
                    <a:pt x="944204" y="987836"/>
                    <a:pt x="879893" y="987836"/>
                  </a:cubicBezTo>
                  <a:lnTo>
                    <a:pt x="255400" y="987836"/>
                  </a:lnTo>
                  <a:close/>
                </a:path>
              </a:pathLst>
            </a:custGeom>
            <a:solidFill>
              <a:srgbClr val="3D240B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45B5FD3D-8C13-9A42-A88B-755C416B25D4}"/>
                </a:ext>
              </a:extLst>
            </p:cNvPr>
            <p:cNvSpPr/>
            <p:nvPr/>
          </p:nvSpPr>
          <p:spPr>
            <a:xfrm>
              <a:off x="11665330" y="6409968"/>
              <a:ext cx="321174" cy="500017"/>
            </a:xfrm>
            <a:custGeom>
              <a:avLst/>
              <a:gdLst>
                <a:gd name="connsiteX0" fmla="*/ 326181 w 321173"/>
                <a:gd name="connsiteY0" fmla="*/ 313400 h 500017"/>
                <a:gd name="connsiteX1" fmla="*/ 310972 w 321173"/>
                <a:gd name="connsiteY1" fmla="*/ 331240 h 500017"/>
                <a:gd name="connsiteX2" fmla="*/ 190816 w 321173"/>
                <a:gd name="connsiteY2" fmla="*/ 471235 h 500017"/>
                <a:gd name="connsiteX3" fmla="*/ 165877 w 321173"/>
                <a:gd name="connsiteY3" fmla="*/ 500208 h 500017"/>
                <a:gd name="connsiteX4" fmla="*/ 0 w 321173"/>
                <a:gd name="connsiteY4" fmla="*/ 200188 h 500017"/>
                <a:gd name="connsiteX5" fmla="*/ 53467 w 321173"/>
                <a:gd name="connsiteY5" fmla="*/ 15946 h 500017"/>
                <a:gd name="connsiteX6" fmla="*/ 86245 w 321173"/>
                <a:gd name="connsiteY6" fmla="*/ 191 h 500017"/>
                <a:gd name="connsiteX7" fmla="*/ 98714 w 321173"/>
                <a:gd name="connsiteY7" fmla="*/ 3776 h 500017"/>
                <a:gd name="connsiteX8" fmla="*/ 101548 w 321173"/>
                <a:gd name="connsiteY8" fmla="*/ 5380 h 500017"/>
                <a:gd name="connsiteX9" fmla="*/ 116851 w 321173"/>
                <a:gd name="connsiteY9" fmla="*/ 27446 h 500017"/>
                <a:gd name="connsiteX10" fmla="*/ 326181 w 321173"/>
                <a:gd name="connsiteY10" fmla="*/ 313400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1" y="313400"/>
                  </a:moveTo>
                  <a:lnTo>
                    <a:pt x="310972" y="331240"/>
                  </a:lnTo>
                  <a:lnTo>
                    <a:pt x="190816" y="471235"/>
                  </a:lnTo>
                  <a:lnTo>
                    <a:pt x="165877" y="500208"/>
                  </a:lnTo>
                  <a:cubicBezTo>
                    <a:pt x="70187" y="428498"/>
                    <a:pt x="9825" y="319249"/>
                    <a:pt x="0" y="200188"/>
                  </a:cubicBezTo>
                  <a:cubicBezTo>
                    <a:pt x="-94" y="134903"/>
                    <a:pt x="18515" y="71042"/>
                    <a:pt x="53467" y="15946"/>
                  </a:cubicBezTo>
                  <a:cubicBezTo>
                    <a:pt x="60740" y="4530"/>
                    <a:pt x="73587" y="-1140"/>
                    <a:pt x="86245" y="191"/>
                  </a:cubicBezTo>
                  <a:cubicBezTo>
                    <a:pt x="90496" y="464"/>
                    <a:pt x="94747" y="1691"/>
                    <a:pt x="98714" y="3776"/>
                  </a:cubicBezTo>
                  <a:cubicBezTo>
                    <a:pt x="99668" y="4238"/>
                    <a:pt x="100604" y="4804"/>
                    <a:pt x="101548" y="5380"/>
                  </a:cubicBezTo>
                  <a:cubicBezTo>
                    <a:pt x="109389" y="10370"/>
                    <a:pt x="114867" y="18389"/>
                    <a:pt x="116851" y="27446"/>
                  </a:cubicBezTo>
                  <a:cubicBezTo>
                    <a:pt x="148969" y="145290"/>
                    <a:pt x="223500" y="247086"/>
                    <a:pt x="326181" y="31340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6E4A42D6-BA6E-004A-A7B0-D8030A8EB482}"/>
                </a:ext>
              </a:extLst>
            </p:cNvPr>
            <p:cNvSpPr/>
            <p:nvPr/>
          </p:nvSpPr>
          <p:spPr>
            <a:xfrm>
              <a:off x="12380037" y="6409941"/>
              <a:ext cx="321174" cy="500017"/>
            </a:xfrm>
            <a:custGeom>
              <a:avLst/>
              <a:gdLst>
                <a:gd name="connsiteX0" fmla="*/ 326180 w 321173"/>
                <a:gd name="connsiteY0" fmla="*/ 199746 h 500017"/>
                <a:gd name="connsiteX1" fmla="*/ 326180 w 321173"/>
                <a:gd name="connsiteY1" fmla="*/ 200218 h 500017"/>
                <a:gd name="connsiteX2" fmla="*/ 275831 w 321173"/>
                <a:gd name="connsiteY2" fmla="*/ 367299 h 500017"/>
                <a:gd name="connsiteX3" fmla="*/ 160294 w 321173"/>
                <a:gd name="connsiteY3" fmla="*/ 500238 h 500017"/>
                <a:gd name="connsiteX4" fmla="*/ 0 w 321173"/>
                <a:gd name="connsiteY4" fmla="*/ 313429 h 500017"/>
                <a:gd name="connsiteX5" fmla="*/ 56111 w 321173"/>
                <a:gd name="connsiteY5" fmla="*/ 271352 h 500017"/>
                <a:gd name="connsiteX6" fmla="*/ 209330 w 321173"/>
                <a:gd name="connsiteY6" fmla="*/ 27476 h 500017"/>
                <a:gd name="connsiteX7" fmla="*/ 224538 w 321173"/>
                <a:gd name="connsiteY7" fmla="*/ 5494 h 500017"/>
                <a:gd name="connsiteX8" fmla="*/ 236629 w 321173"/>
                <a:gd name="connsiteY8" fmla="*/ 683 h 500017"/>
                <a:gd name="connsiteX9" fmla="*/ 272714 w 321173"/>
                <a:gd name="connsiteY9" fmla="*/ 15976 h 500017"/>
                <a:gd name="connsiteX10" fmla="*/ 326180 w 321173"/>
                <a:gd name="connsiteY10" fmla="*/ 199746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0" y="199746"/>
                  </a:moveTo>
                  <a:lnTo>
                    <a:pt x="326180" y="200218"/>
                  </a:lnTo>
                  <a:cubicBezTo>
                    <a:pt x="321259" y="259465"/>
                    <a:pt x="303887" y="316354"/>
                    <a:pt x="275831" y="367299"/>
                  </a:cubicBezTo>
                  <a:cubicBezTo>
                    <a:pt x="247493" y="418716"/>
                    <a:pt x="208385" y="464189"/>
                    <a:pt x="160294" y="500238"/>
                  </a:cubicBezTo>
                  <a:lnTo>
                    <a:pt x="0" y="313429"/>
                  </a:lnTo>
                  <a:cubicBezTo>
                    <a:pt x="19837" y="300693"/>
                    <a:pt x="38541" y="286542"/>
                    <a:pt x="56111" y="271352"/>
                  </a:cubicBezTo>
                  <a:cubicBezTo>
                    <a:pt x="129792" y="207294"/>
                    <a:pt x="183447" y="122574"/>
                    <a:pt x="209330" y="27476"/>
                  </a:cubicBezTo>
                  <a:cubicBezTo>
                    <a:pt x="211219" y="18419"/>
                    <a:pt x="216698" y="10494"/>
                    <a:pt x="224538" y="5494"/>
                  </a:cubicBezTo>
                  <a:cubicBezTo>
                    <a:pt x="228317" y="3041"/>
                    <a:pt x="232473" y="1437"/>
                    <a:pt x="236629" y="683"/>
                  </a:cubicBezTo>
                  <a:cubicBezTo>
                    <a:pt x="250232" y="-2053"/>
                    <a:pt x="264779" y="3513"/>
                    <a:pt x="272714" y="15976"/>
                  </a:cubicBezTo>
                  <a:cubicBezTo>
                    <a:pt x="307571" y="70978"/>
                    <a:pt x="326180" y="134659"/>
                    <a:pt x="326180" y="199746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BBA6DA45-0DFD-8F4A-9365-EBD5DDCBE257}"/>
                </a:ext>
              </a:extLst>
            </p:cNvPr>
            <p:cNvSpPr/>
            <p:nvPr/>
          </p:nvSpPr>
          <p:spPr>
            <a:xfrm>
              <a:off x="11665329" y="6409966"/>
              <a:ext cx="188926" cy="500017"/>
            </a:xfrm>
            <a:custGeom>
              <a:avLst/>
              <a:gdLst>
                <a:gd name="connsiteX0" fmla="*/ 190816 w 188925"/>
                <a:gd name="connsiteY0" fmla="*/ 471242 h 500017"/>
                <a:gd name="connsiteX1" fmla="*/ 165877 w 188925"/>
                <a:gd name="connsiteY1" fmla="*/ 500206 h 500017"/>
                <a:gd name="connsiteX2" fmla="*/ 0 w 188925"/>
                <a:gd name="connsiteY2" fmla="*/ 200195 h 500017"/>
                <a:gd name="connsiteX3" fmla="*/ 53467 w 188925"/>
                <a:gd name="connsiteY3" fmla="*/ 15944 h 500017"/>
                <a:gd name="connsiteX4" fmla="*/ 86245 w 188925"/>
                <a:gd name="connsiteY4" fmla="*/ 188 h 500017"/>
                <a:gd name="connsiteX5" fmla="*/ 163053 w 188925"/>
                <a:gd name="connsiteY5" fmla="*/ 396712 h 500017"/>
                <a:gd name="connsiteX6" fmla="*/ 75911 w 188925"/>
                <a:gd name="connsiteY6" fmla="*/ 340908 h 500017"/>
                <a:gd name="connsiteX7" fmla="*/ 190816 w 188925"/>
                <a:gd name="connsiteY7" fmla="*/ 471242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925" h="500017">
                  <a:moveTo>
                    <a:pt x="190816" y="471242"/>
                  </a:moveTo>
                  <a:lnTo>
                    <a:pt x="165877" y="500206"/>
                  </a:lnTo>
                  <a:cubicBezTo>
                    <a:pt x="70187" y="428505"/>
                    <a:pt x="9825" y="319256"/>
                    <a:pt x="0" y="200195"/>
                  </a:cubicBezTo>
                  <a:cubicBezTo>
                    <a:pt x="-94" y="134910"/>
                    <a:pt x="18515" y="71040"/>
                    <a:pt x="53467" y="15944"/>
                  </a:cubicBezTo>
                  <a:cubicBezTo>
                    <a:pt x="60740" y="4528"/>
                    <a:pt x="73587" y="-1132"/>
                    <a:pt x="86245" y="188"/>
                  </a:cubicBezTo>
                  <a:cubicBezTo>
                    <a:pt x="51483" y="83484"/>
                    <a:pt x="0" y="257839"/>
                    <a:pt x="163053" y="396712"/>
                  </a:cubicBezTo>
                  <a:cubicBezTo>
                    <a:pt x="163053" y="396712"/>
                    <a:pt x="104429" y="390145"/>
                    <a:pt x="75911" y="340908"/>
                  </a:cubicBezTo>
                  <a:cubicBezTo>
                    <a:pt x="75911" y="340908"/>
                    <a:pt x="92763" y="407184"/>
                    <a:pt x="190816" y="471242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DA76E86A-2CCD-504A-B057-4002BD1BF14A}"/>
                </a:ext>
              </a:extLst>
            </p:cNvPr>
            <p:cNvSpPr/>
            <p:nvPr/>
          </p:nvSpPr>
          <p:spPr>
            <a:xfrm>
              <a:off x="11764044" y="6413744"/>
              <a:ext cx="226711" cy="320766"/>
            </a:xfrm>
            <a:custGeom>
              <a:avLst/>
              <a:gdLst>
                <a:gd name="connsiteX0" fmla="*/ 227466 w 226710"/>
                <a:gd name="connsiteY0" fmla="*/ 309624 h 320765"/>
                <a:gd name="connsiteX1" fmla="*/ 212258 w 226710"/>
                <a:gd name="connsiteY1" fmla="*/ 327464 h 320765"/>
                <a:gd name="connsiteX2" fmla="*/ 0 w 226710"/>
                <a:gd name="connsiteY2" fmla="*/ 0 h 320765"/>
                <a:gd name="connsiteX3" fmla="*/ 2834 w 226710"/>
                <a:gd name="connsiteY3" fmla="*/ 1604 h 320765"/>
                <a:gd name="connsiteX4" fmla="*/ 18137 w 226710"/>
                <a:gd name="connsiteY4" fmla="*/ 23671 h 320765"/>
                <a:gd name="connsiteX5" fmla="*/ 227466 w 226710"/>
                <a:gd name="connsiteY5" fmla="*/ 309624 h 32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710" h="320765">
                  <a:moveTo>
                    <a:pt x="227466" y="309624"/>
                  </a:moveTo>
                  <a:lnTo>
                    <a:pt x="212258" y="327464"/>
                  </a:lnTo>
                  <a:cubicBezTo>
                    <a:pt x="60929" y="243018"/>
                    <a:pt x="13603" y="100286"/>
                    <a:pt x="0" y="0"/>
                  </a:cubicBezTo>
                  <a:cubicBezTo>
                    <a:pt x="954" y="462"/>
                    <a:pt x="1889" y="1028"/>
                    <a:pt x="2834" y="1604"/>
                  </a:cubicBezTo>
                  <a:cubicBezTo>
                    <a:pt x="10674" y="6595"/>
                    <a:pt x="16153" y="14614"/>
                    <a:pt x="18137" y="23671"/>
                  </a:cubicBezTo>
                  <a:cubicBezTo>
                    <a:pt x="50254" y="141514"/>
                    <a:pt x="124785" y="243310"/>
                    <a:pt x="227466" y="309624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052E9456-94FF-1145-90CB-AA6CD1DE7255}"/>
                </a:ext>
              </a:extLst>
            </p:cNvPr>
            <p:cNvSpPr/>
            <p:nvPr/>
          </p:nvSpPr>
          <p:spPr>
            <a:xfrm>
              <a:off x="11804094" y="6692895"/>
              <a:ext cx="755702" cy="603794"/>
            </a:xfrm>
            <a:custGeom>
              <a:avLst/>
              <a:gdLst>
                <a:gd name="connsiteX0" fmla="*/ 763354 w 755702"/>
                <a:gd name="connsiteY0" fmla="*/ 358692 h 603794"/>
                <a:gd name="connsiteX1" fmla="*/ 763354 w 755702"/>
                <a:gd name="connsiteY1" fmla="*/ 541151 h 603794"/>
                <a:gd name="connsiteX2" fmla="*/ 693924 w 755702"/>
                <a:gd name="connsiteY2" fmla="*/ 610493 h 603794"/>
                <a:gd name="connsiteX3" fmla="*/ 69430 w 755702"/>
                <a:gd name="connsiteY3" fmla="*/ 610493 h 603794"/>
                <a:gd name="connsiteX4" fmla="*/ 0 w 755702"/>
                <a:gd name="connsiteY4" fmla="*/ 541151 h 603794"/>
                <a:gd name="connsiteX5" fmla="*/ 0 w 755702"/>
                <a:gd name="connsiteY5" fmla="*/ 358692 h 603794"/>
                <a:gd name="connsiteX6" fmla="*/ 245698 w 755702"/>
                <a:gd name="connsiteY6" fmla="*/ 2274 h 603794"/>
                <a:gd name="connsiteX7" fmla="*/ 254114 w 755702"/>
                <a:gd name="connsiteY7" fmla="*/ 0 h 603794"/>
                <a:gd name="connsiteX8" fmla="*/ 509258 w 755702"/>
                <a:gd name="connsiteY8" fmla="*/ 0 h 603794"/>
                <a:gd name="connsiteX9" fmla="*/ 510392 w 755702"/>
                <a:gd name="connsiteY9" fmla="*/ 292 h 603794"/>
                <a:gd name="connsiteX10" fmla="*/ 519460 w 755702"/>
                <a:gd name="connsiteY10" fmla="*/ 2925 h 603794"/>
                <a:gd name="connsiteX11" fmla="*/ 763354 w 755702"/>
                <a:gd name="connsiteY11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5702" h="603794">
                  <a:moveTo>
                    <a:pt x="763354" y="358692"/>
                  </a:moveTo>
                  <a:lnTo>
                    <a:pt x="763354" y="541151"/>
                  </a:lnTo>
                  <a:cubicBezTo>
                    <a:pt x="763354" y="579454"/>
                    <a:pt x="732276" y="610493"/>
                    <a:pt x="693924" y="610493"/>
                  </a:cubicBezTo>
                  <a:lnTo>
                    <a:pt x="69430" y="610493"/>
                  </a:lnTo>
                  <a:cubicBezTo>
                    <a:pt x="31078" y="610493"/>
                    <a:pt x="0" y="579454"/>
                    <a:pt x="0" y="541151"/>
                  </a:cubicBezTo>
                  <a:lnTo>
                    <a:pt x="0" y="358692"/>
                  </a:lnTo>
                  <a:cubicBezTo>
                    <a:pt x="0" y="200479"/>
                    <a:pt x="97769" y="58681"/>
                    <a:pt x="245698" y="2274"/>
                  </a:cubicBezTo>
                  <a:lnTo>
                    <a:pt x="254114" y="0"/>
                  </a:lnTo>
                  <a:lnTo>
                    <a:pt x="509258" y="0"/>
                  </a:lnTo>
                  <a:lnTo>
                    <a:pt x="510392" y="292"/>
                  </a:lnTo>
                  <a:lnTo>
                    <a:pt x="519460" y="2925"/>
                  </a:lnTo>
                  <a:cubicBezTo>
                    <a:pt x="666530" y="59813"/>
                    <a:pt x="763354" y="201148"/>
                    <a:pt x="763354" y="358692"/>
                  </a:cubicBezTo>
                </a:path>
              </a:pathLst>
            </a:custGeom>
            <a:solidFill>
              <a:srgbClr val="FF8B0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6F4E7C73-3BC4-5440-B6CB-37D38428D5F5}"/>
                </a:ext>
              </a:extLst>
            </p:cNvPr>
            <p:cNvSpPr/>
            <p:nvPr/>
          </p:nvSpPr>
          <p:spPr>
            <a:xfrm>
              <a:off x="12380036" y="6681291"/>
              <a:ext cx="273942" cy="226423"/>
            </a:xfrm>
            <a:custGeom>
              <a:avLst/>
              <a:gdLst>
                <a:gd name="connsiteX0" fmla="*/ 275831 w 273942"/>
                <a:gd name="connsiteY0" fmla="*/ 95947 h 226422"/>
                <a:gd name="connsiteX1" fmla="*/ 160303 w 273942"/>
                <a:gd name="connsiteY1" fmla="*/ 228885 h 226422"/>
                <a:gd name="connsiteX2" fmla="*/ 0 w 273942"/>
                <a:gd name="connsiteY2" fmla="*/ 42077 h 226422"/>
                <a:gd name="connsiteX3" fmla="*/ 56111 w 273942"/>
                <a:gd name="connsiteY3" fmla="*/ 0 h 226422"/>
                <a:gd name="connsiteX4" fmla="*/ 187414 w 273942"/>
                <a:gd name="connsiteY4" fmla="*/ 128589 h 226422"/>
                <a:gd name="connsiteX5" fmla="*/ 180046 w 273942"/>
                <a:gd name="connsiteY5" fmla="*/ 30567 h 226422"/>
                <a:gd name="connsiteX6" fmla="*/ 275831 w 273942"/>
                <a:gd name="connsiteY6" fmla="*/ 95947 h 22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2" h="226422">
                  <a:moveTo>
                    <a:pt x="275831" y="95947"/>
                  </a:moveTo>
                  <a:cubicBezTo>
                    <a:pt x="247493" y="147364"/>
                    <a:pt x="208385" y="192846"/>
                    <a:pt x="160303" y="228885"/>
                  </a:cubicBezTo>
                  <a:lnTo>
                    <a:pt x="0" y="42077"/>
                  </a:lnTo>
                  <a:cubicBezTo>
                    <a:pt x="19837" y="29341"/>
                    <a:pt x="38541" y="15189"/>
                    <a:pt x="56111" y="0"/>
                  </a:cubicBezTo>
                  <a:cubicBezTo>
                    <a:pt x="172300" y="41558"/>
                    <a:pt x="187414" y="128589"/>
                    <a:pt x="187414" y="128589"/>
                  </a:cubicBezTo>
                  <a:cubicBezTo>
                    <a:pt x="212258" y="74342"/>
                    <a:pt x="180046" y="30567"/>
                    <a:pt x="180046" y="30567"/>
                  </a:cubicBezTo>
                  <a:cubicBezTo>
                    <a:pt x="220193" y="36416"/>
                    <a:pt x="251555" y="61804"/>
                    <a:pt x="275831" y="95947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DCF8621-6189-D04A-87FF-339007FB6C82}"/>
                </a:ext>
              </a:extLst>
            </p:cNvPr>
            <p:cNvSpPr/>
            <p:nvPr/>
          </p:nvSpPr>
          <p:spPr>
            <a:xfrm>
              <a:off x="11899322" y="6692895"/>
              <a:ext cx="661240" cy="603794"/>
            </a:xfrm>
            <a:custGeom>
              <a:avLst/>
              <a:gdLst>
                <a:gd name="connsiteX0" fmla="*/ 668126 w 661239"/>
                <a:gd name="connsiteY0" fmla="*/ 358692 h 603794"/>
                <a:gd name="connsiteX1" fmla="*/ 668126 w 661239"/>
                <a:gd name="connsiteY1" fmla="*/ 541151 h 603794"/>
                <a:gd name="connsiteX2" fmla="*/ 598696 w 661239"/>
                <a:gd name="connsiteY2" fmla="*/ 610493 h 603794"/>
                <a:gd name="connsiteX3" fmla="*/ 0 w 661239"/>
                <a:gd name="connsiteY3" fmla="*/ 610493 h 603794"/>
                <a:gd name="connsiteX4" fmla="*/ 187499 w 661239"/>
                <a:gd name="connsiteY4" fmla="*/ 347559 h 603794"/>
                <a:gd name="connsiteX5" fmla="*/ 53976 w 661239"/>
                <a:gd name="connsiteY5" fmla="*/ 369362 h 603794"/>
                <a:gd name="connsiteX6" fmla="*/ 174841 w 661239"/>
                <a:gd name="connsiteY6" fmla="*/ 0 h 603794"/>
                <a:gd name="connsiteX7" fmla="*/ 414031 w 661239"/>
                <a:gd name="connsiteY7" fmla="*/ 0 h 603794"/>
                <a:gd name="connsiteX8" fmla="*/ 415164 w 661239"/>
                <a:gd name="connsiteY8" fmla="*/ 292 h 603794"/>
                <a:gd name="connsiteX9" fmla="*/ 424232 w 661239"/>
                <a:gd name="connsiteY9" fmla="*/ 2925 h 603794"/>
                <a:gd name="connsiteX10" fmla="*/ 668126 w 661239"/>
                <a:gd name="connsiteY10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1239" h="603794">
                  <a:moveTo>
                    <a:pt x="668126" y="358692"/>
                  </a:moveTo>
                  <a:lnTo>
                    <a:pt x="668126" y="541151"/>
                  </a:lnTo>
                  <a:cubicBezTo>
                    <a:pt x="668126" y="579454"/>
                    <a:pt x="637048" y="610493"/>
                    <a:pt x="598696" y="610493"/>
                  </a:cubicBezTo>
                  <a:lnTo>
                    <a:pt x="0" y="610493"/>
                  </a:lnTo>
                  <a:cubicBezTo>
                    <a:pt x="170213" y="521056"/>
                    <a:pt x="187499" y="347559"/>
                    <a:pt x="187499" y="347559"/>
                  </a:cubicBezTo>
                  <a:lnTo>
                    <a:pt x="53976" y="369362"/>
                  </a:lnTo>
                  <a:cubicBezTo>
                    <a:pt x="190768" y="262566"/>
                    <a:pt x="243421" y="102456"/>
                    <a:pt x="174841" y="0"/>
                  </a:cubicBezTo>
                  <a:lnTo>
                    <a:pt x="414031" y="0"/>
                  </a:lnTo>
                  <a:lnTo>
                    <a:pt x="415164" y="292"/>
                  </a:lnTo>
                  <a:lnTo>
                    <a:pt x="424232" y="2925"/>
                  </a:lnTo>
                  <a:cubicBezTo>
                    <a:pt x="571302" y="59813"/>
                    <a:pt x="668126" y="201148"/>
                    <a:pt x="668126" y="358692"/>
                  </a:cubicBezTo>
                </a:path>
              </a:pathLst>
            </a:custGeom>
            <a:solidFill>
              <a:srgbClr val="E2812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DF94C9FB-50A6-CC4A-998F-8BD201D6A0FF}"/>
                </a:ext>
              </a:extLst>
            </p:cNvPr>
            <p:cNvSpPr/>
            <p:nvPr/>
          </p:nvSpPr>
          <p:spPr>
            <a:xfrm>
              <a:off x="12051870" y="6693188"/>
              <a:ext cx="510099" cy="603794"/>
            </a:xfrm>
            <a:custGeom>
              <a:avLst/>
              <a:gdLst>
                <a:gd name="connsiteX0" fmla="*/ 515578 w 510099"/>
                <a:gd name="connsiteY0" fmla="*/ 358399 h 603794"/>
                <a:gd name="connsiteX1" fmla="*/ 515578 w 510099"/>
                <a:gd name="connsiteY1" fmla="*/ 540858 h 603794"/>
                <a:gd name="connsiteX2" fmla="*/ 446148 w 510099"/>
                <a:gd name="connsiteY2" fmla="*/ 610200 h 603794"/>
                <a:gd name="connsiteX3" fmla="*/ 0 w 510099"/>
                <a:gd name="connsiteY3" fmla="*/ 610200 h 603794"/>
                <a:gd name="connsiteX4" fmla="*/ 387298 w 510099"/>
                <a:gd name="connsiteY4" fmla="*/ 190186 h 603794"/>
                <a:gd name="connsiteX5" fmla="*/ 252414 w 510099"/>
                <a:gd name="connsiteY5" fmla="*/ 282925 h 603794"/>
                <a:gd name="connsiteX6" fmla="*/ 262616 w 510099"/>
                <a:gd name="connsiteY6" fmla="*/ 0 h 603794"/>
                <a:gd name="connsiteX7" fmla="*/ 271684 w 510099"/>
                <a:gd name="connsiteY7" fmla="*/ 2632 h 603794"/>
                <a:gd name="connsiteX8" fmla="*/ 515578 w 510099"/>
                <a:gd name="connsiteY8" fmla="*/ 358399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0099" h="603794">
                  <a:moveTo>
                    <a:pt x="515578" y="358399"/>
                  </a:moveTo>
                  <a:lnTo>
                    <a:pt x="515578" y="540858"/>
                  </a:lnTo>
                  <a:cubicBezTo>
                    <a:pt x="515578" y="579161"/>
                    <a:pt x="484500" y="610200"/>
                    <a:pt x="446148" y="610200"/>
                  </a:cubicBezTo>
                  <a:lnTo>
                    <a:pt x="0" y="610200"/>
                  </a:lnTo>
                  <a:cubicBezTo>
                    <a:pt x="510760" y="453317"/>
                    <a:pt x="387298" y="190186"/>
                    <a:pt x="387298" y="190186"/>
                  </a:cubicBezTo>
                  <a:cubicBezTo>
                    <a:pt x="380317" y="256707"/>
                    <a:pt x="252414" y="282925"/>
                    <a:pt x="252414" y="282925"/>
                  </a:cubicBezTo>
                  <a:cubicBezTo>
                    <a:pt x="289066" y="195658"/>
                    <a:pt x="282264" y="91126"/>
                    <a:pt x="262616" y="0"/>
                  </a:cubicBezTo>
                  <a:lnTo>
                    <a:pt x="271684" y="2632"/>
                  </a:lnTo>
                  <a:cubicBezTo>
                    <a:pt x="418754" y="59521"/>
                    <a:pt x="515578" y="200856"/>
                    <a:pt x="515578" y="358399"/>
                  </a:cubicBezTo>
                </a:path>
              </a:pathLst>
            </a:custGeom>
            <a:solidFill>
              <a:srgbClr val="C46D0E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1413B3B-CB83-E046-A9EB-58F08DB9188C}"/>
                </a:ext>
              </a:extLst>
            </p:cNvPr>
            <p:cNvSpPr/>
            <p:nvPr/>
          </p:nvSpPr>
          <p:spPr>
            <a:xfrm>
              <a:off x="11804094" y="6540814"/>
              <a:ext cx="755702" cy="584926"/>
            </a:xfrm>
            <a:custGeom>
              <a:avLst/>
              <a:gdLst>
                <a:gd name="connsiteX0" fmla="*/ 763354 w 755702"/>
                <a:gd name="connsiteY0" fmla="*/ 521433 h 584925"/>
                <a:gd name="connsiteX1" fmla="*/ 763354 w 755702"/>
                <a:gd name="connsiteY1" fmla="*/ 587473 h 584925"/>
                <a:gd name="connsiteX2" fmla="*/ 0 w 755702"/>
                <a:gd name="connsiteY2" fmla="*/ 587473 h 584925"/>
                <a:gd name="connsiteX3" fmla="*/ 0 w 755702"/>
                <a:gd name="connsiteY3" fmla="*/ 521433 h 584925"/>
                <a:gd name="connsiteX4" fmla="*/ 307476 w 755702"/>
                <a:gd name="connsiteY4" fmla="*/ 521433 h 584925"/>
                <a:gd name="connsiteX5" fmla="*/ 243535 w 755702"/>
                <a:gd name="connsiteY5" fmla="*/ 78503 h 584925"/>
                <a:gd name="connsiteX6" fmla="*/ 303046 w 755702"/>
                <a:gd name="connsiteY6" fmla="*/ 566 h 584925"/>
                <a:gd name="connsiteX7" fmla="*/ 312294 w 755702"/>
                <a:gd name="connsiteY7" fmla="*/ 0 h 584925"/>
                <a:gd name="connsiteX8" fmla="*/ 451060 w 755702"/>
                <a:gd name="connsiteY8" fmla="*/ 0 h 584925"/>
                <a:gd name="connsiteX9" fmla="*/ 481298 w 755702"/>
                <a:gd name="connsiteY9" fmla="*/ 6991 h 584925"/>
                <a:gd name="connsiteX10" fmla="*/ 520490 w 755702"/>
                <a:gd name="connsiteY10" fmla="*/ 69248 h 584925"/>
                <a:gd name="connsiteX11" fmla="*/ 519838 w 755702"/>
                <a:gd name="connsiteY11" fmla="*/ 78503 h 584925"/>
                <a:gd name="connsiteX12" fmla="*/ 507275 w 755702"/>
                <a:gd name="connsiteY12" fmla="*/ 165770 h 584925"/>
                <a:gd name="connsiteX13" fmla="*/ 455878 w 755702"/>
                <a:gd name="connsiteY13" fmla="*/ 521433 h 584925"/>
                <a:gd name="connsiteX14" fmla="*/ 763354 w 755702"/>
                <a:gd name="connsiteY14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55702" h="584925">
                  <a:moveTo>
                    <a:pt x="763354" y="521433"/>
                  </a:moveTo>
                  <a:lnTo>
                    <a:pt x="763354" y="587473"/>
                  </a:lnTo>
                  <a:lnTo>
                    <a:pt x="0" y="587473"/>
                  </a:lnTo>
                  <a:lnTo>
                    <a:pt x="0" y="521433"/>
                  </a:lnTo>
                  <a:lnTo>
                    <a:pt x="307476" y="521433"/>
                  </a:lnTo>
                  <a:lnTo>
                    <a:pt x="243535" y="78503"/>
                  </a:lnTo>
                  <a:cubicBezTo>
                    <a:pt x="238434" y="40567"/>
                    <a:pt x="265063" y="5661"/>
                    <a:pt x="303046" y="566"/>
                  </a:cubicBezTo>
                  <a:cubicBezTo>
                    <a:pt x="306069" y="189"/>
                    <a:pt x="309177" y="0"/>
                    <a:pt x="312294" y="0"/>
                  </a:cubicBezTo>
                  <a:lnTo>
                    <a:pt x="451060" y="0"/>
                  </a:lnTo>
                  <a:cubicBezTo>
                    <a:pt x="461933" y="0"/>
                    <a:pt x="472125" y="2453"/>
                    <a:pt x="481298" y="6991"/>
                  </a:cubicBezTo>
                  <a:cubicBezTo>
                    <a:pt x="504535" y="18029"/>
                    <a:pt x="520490" y="41794"/>
                    <a:pt x="520490" y="69248"/>
                  </a:cubicBezTo>
                  <a:cubicBezTo>
                    <a:pt x="520490" y="72361"/>
                    <a:pt x="520311" y="75474"/>
                    <a:pt x="519838" y="78503"/>
                  </a:cubicBezTo>
                  <a:lnTo>
                    <a:pt x="507275" y="165770"/>
                  </a:lnTo>
                  <a:lnTo>
                    <a:pt x="455878" y="521433"/>
                  </a:lnTo>
                  <a:lnTo>
                    <a:pt x="763354" y="521433"/>
                  </a:lnTo>
                  <a:close/>
                </a:path>
              </a:pathLst>
            </a:custGeom>
            <a:solidFill>
              <a:srgbClr val="F7E114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B2A79EC8-D81F-B04C-886A-A89740F77D3E}"/>
                </a:ext>
              </a:extLst>
            </p:cNvPr>
            <p:cNvSpPr/>
            <p:nvPr/>
          </p:nvSpPr>
          <p:spPr>
            <a:xfrm>
              <a:off x="12616666" y="6409941"/>
              <a:ext cx="85017" cy="198120"/>
            </a:xfrm>
            <a:custGeom>
              <a:avLst/>
              <a:gdLst>
                <a:gd name="connsiteX0" fmla="*/ 89551 w 85016"/>
                <a:gd name="connsiteY0" fmla="*/ 199746 h 198120"/>
                <a:gd name="connsiteX1" fmla="*/ 0 w 85016"/>
                <a:gd name="connsiteY1" fmla="*/ 683 h 198120"/>
                <a:gd name="connsiteX2" fmla="*/ 36085 w 85016"/>
                <a:gd name="connsiteY2" fmla="*/ 15976 h 198120"/>
                <a:gd name="connsiteX3" fmla="*/ 89551 w 85016"/>
                <a:gd name="connsiteY3" fmla="*/ 199746 h 198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016" h="198120">
                  <a:moveTo>
                    <a:pt x="89551" y="199746"/>
                  </a:moveTo>
                  <a:cubicBezTo>
                    <a:pt x="70753" y="126913"/>
                    <a:pt x="34573" y="56534"/>
                    <a:pt x="0" y="683"/>
                  </a:cubicBezTo>
                  <a:cubicBezTo>
                    <a:pt x="13603" y="-2053"/>
                    <a:pt x="28150" y="3513"/>
                    <a:pt x="36085" y="15976"/>
                  </a:cubicBezTo>
                  <a:cubicBezTo>
                    <a:pt x="70942" y="70978"/>
                    <a:pt x="89551" y="134659"/>
                    <a:pt x="89551" y="199746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DA55E0-6DDD-F24B-9F8B-BDE32D7973CA}"/>
                </a:ext>
              </a:extLst>
            </p:cNvPr>
            <p:cNvSpPr/>
            <p:nvPr/>
          </p:nvSpPr>
          <p:spPr>
            <a:xfrm>
              <a:off x="12701282" y="6749312"/>
              <a:ext cx="9446" cy="56606"/>
            </a:xfrm>
            <a:custGeom>
              <a:avLst/>
              <a:gdLst>
                <a:gd name="connsiteX0" fmla="*/ 14668 w 9446"/>
                <a:gd name="connsiteY0" fmla="*/ 0 h 56605"/>
                <a:gd name="connsiteX1" fmla="*/ 10133 w 9446"/>
                <a:gd name="connsiteY1" fmla="*/ 22454 h 56605"/>
                <a:gd name="connsiteX2" fmla="*/ 14668 w 9446"/>
                <a:gd name="connsiteY2" fmla="*/ 0 h 56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446" h="56605">
                  <a:moveTo>
                    <a:pt x="14668" y="0"/>
                  </a:moveTo>
                  <a:cubicBezTo>
                    <a:pt x="13534" y="7557"/>
                    <a:pt x="12023" y="15010"/>
                    <a:pt x="10133" y="22454"/>
                  </a:cubicBezTo>
                  <a:cubicBezTo>
                    <a:pt x="-6492" y="87748"/>
                    <a:pt x="-1013" y="64342"/>
                    <a:pt x="14668" y="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2B016910-D096-D64F-A090-55D12B06FD5D}"/>
                </a:ext>
              </a:extLst>
            </p:cNvPr>
            <p:cNvSpPr/>
            <p:nvPr/>
          </p:nvSpPr>
          <p:spPr>
            <a:xfrm>
              <a:off x="12189407" y="6540813"/>
              <a:ext cx="377851" cy="584926"/>
            </a:xfrm>
            <a:custGeom>
              <a:avLst/>
              <a:gdLst>
                <a:gd name="connsiteX0" fmla="*/ 378040 w 377851"/>
                <a:gd name="connsiteY0" fmla="*/ 521433 h 584925"/>
                <a:gd name="connsiteX1" fmla="*/ 378040 w 377851"/>
                <a:gd name="connsiteY1" fmla="*/ 587473 h 584925"/>
                <a:gd name="connsiteX2" fmla="*/ 33912 w 377851"/>
                <a:gd name="connsiteY2" fmla="*/ 587473 h 584925"/>
                <a:gd name="connsiteX3" fmla="*/ 79254 w 377851"/>
                <a:gd name="connsiteY3" fmla="*/ 284350 h 584925"/>
                <a:gd name="connsiteX4" fmla="*/ 43925 w 377851"/>
                <a:gd name="connsiteY4" fmla="*/ 346050 h 584925"/>
                <a:gd name="connsiteX5" fmla="*/ 0 w 377851"/>
                <a:gd name="connsiteY5" fmla="*/ 0 h 584925"/>
                <a:gd name="connsiteX6" fmla="*/ 65746 w 377851"/>
                <a:gd name="connsiteY6" fmla="*/ 0 h 584925"/>
                <a:gd name="connsiteX7" fmla="*/ 135176 w 377851"/>
                <a:gd name="connsiteY7" fmla="*/ 69248 h 584925"/>
                <a:gd name="connsiteX8" fmla="*/ 134524 w 377851"/>
                <a:gd name="connsiteY8" fmla="*/ 78503 h 584925"/>
                <a:gd name="connsiteX9" fmla="*/ 70564 w 377851"/>
                <a:gd name="connsiteY9" fmla="*/ 521433 h 584925"/>
                <a:gd name="connsiteX10" fmla="*/ 378040 w 377851"/>
                <a:gd name="connsiteY10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851" h="584925">
                  <a:moveTo>
                    <a:pt x="378040" y="521433"/>
                  </a:moveTo>
                  <a:lnTo>
                    <a:pt x="378040" y="587473"/>
                  </a:lnTo>
                  <a:lnTo>
                    <a:pt x="33912" y="587473"/>
                  </a:lnTo>
                  <a:lnTo>
                    <a:pt x="79254" y="284350"/>
                  </a:lnTo>
                  <a:lnTo>
                    <a:pt x="43925" y="346050"/>
                  </a:lnTo>
                  <a:cubicBezTo>
                    <a:pt x="90127" y="180101"/>
                    <a:pt x="50065" y="68965"/>
                    <a:pt x="0" y="0"/>
                  </a:cubicBezTo>
                  <a:lnTo>
                    <a:pt x="65746" y="0"/>
                  </a:lnTo>
                  <a:cubicBezTo>
                    <a:pt x="104098" y="-85"/>
                    <a:pt x="135176" y="30954"/>
                    <a:pt x="135176" y="69248"/>
                  </a:cubicBezTo>
                  <a:cubicBezTo>
                    <a:pt x="135176" y="72361"/>
                    <a:pt x="134997" y="75475"/>
                    <a:pt x="134524" y="78503"/>
                  </a:cubicBezTo>
                  <a:lnTo>
                    <a:pt x="70564" y="521433"/>
                  </a:lnTo>
                  <a:lnTo>
                    <a:pt x="378040" y="521433"/>
                  </a:lnTo>
                  <a:close/>
                </a:path>
              </a:pathLst>
            </a:custGeom>
            <a:solidFill>
              <a:srgbClr val="E5CC17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2CF88CA1-8E29-A743-AEF8-345F6675C0A3}"/>
                </a:ext>
              </a:extLst>
            </p:cNvPr>
            <p:cNvSpPr/>
            <p:nvPr/>
          </p:nvSpPr>
          <p:spPr>
            <a:xfrm>
              <a:off x="12285391" y="6547798"/>
              <a:ext cx="37785" cy="188686"/>
            </a:xfrm>
            <a:custGeom>
              <a:avLst/>
              <a:gdLst>
                <a:gd name="connsiteX0" fmla="*/ 39193 w 37785"/>
                <a:gd name="connsiteY0" fmla="*/ 62266 h 188685"/>
                <a:gd name="connsiteX1" fmla="*/ 38541 w 37785"/>
                <a:gd name="connsiteY1" fmla="*/ 71512 h 188685"/>
                <a:gd name="connsiteX2" fmla="*/ 25977 w 37785"/>
                <a:gd name="connsiteY2" fmla="*/ 158779 h 188685"/>
                <a:gd name="connsiteX3" fmla="*/ 24267 w 37785"/>
                <a:gd name="connsiteY3" fmla="*/ 122183 h 188685"/>
                <a:gd name="connsiteX4" fmla="*/ 4808 w 37785"/>
                <a:gd name="connsiteY4" fmla="*/ 192563 h 188685"/>
                <a:gd name="connsiteX5" fmla="*/ 0 w 37785"/>
                <a:gd name="connsiteY5" fmla="*/ 0 h 188685"/>
                <a:gd name="connsiteX6" fmla="*/ 39193 w 37785"/>
                <a:gd name="connsiteY6" fmla="*/ 62266 h 188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785" h="188685">
                  <a:moveTo>
                    <a:pt x="39193" y="62266"/>
                  </a:moveTo>
                  <a:cubicBezTo>
                    <a:pt x="39193" y="65380"/>
                    <a:pt x="39004" y="68493"/>
                    <a:pt x="38541" y="71512"/>
                  </a:cubicBezTo>
                  <a:lnTo>
                    <a:pt x="25977" y="158779"/>
                  </a:lnTo>
                  <a:lnTo>
                    <a:pt x="24267" y="122183"/>
                  </a:lnTo>
                  <a:lnTo>
                    <a:pt x="4808" y="192563"/>
                  </a:lnTo>
                  <a:cubicBezTo>
                    <a:pt x="20961" y="99249"/>
                    <a:pt x="14821" y="38964"/>
                    <a:pt x="0" y="0"/>
                  </a:cubicBezTo>
                  <a:cubicBezTo>
                    <a:pt x="23238" y="11038"/>
                    <a:pt x="39193" y="34813"/>
                    <a:pt x="39193" y="62266"/>
                  </a:cubicBezTo>
                </a:path>
              </a:pathLst>
            </a:custGeom>
            <a:solidFill>
              <a:srgbClr val="FFF8CC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83" name="Graphic 12">
            <a:extLst>
              <a:ext uri="{FF2B5EF4-FFF2-40B4-BE49-F238E27FC236}">
                <a16:creationId xmlns:a16="http://schemas.microsoft.com/office/drawing/2014/main" id="{72E2959B-2634-164C-8411-22E572A6A30E}"/>
              </a:ext>
            </a:extLst>
          </p:cNvPr>
          <p:cNvGrpSpPr/>
          <p:nvPr/>
        </p:nvGrpSpPr>
        <p:grpSpPr>
          <a:xfrm>
            <a:off x="5553882" y="4573489"/>
            <a:ext cx="1092440" cy="1228995"/>
            <a:chOff x="11732419" y="6343650"/>
            <a:chExt cx="914400" cy="1028700"/>
          </a:xfrm>
        </p:grpSpPr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8D05A27F-8B0A-B343-A59A-F922D5F40CC2}"/>
                </a:ext>
              </a:extLst>
            </p:cNvPr>
            <p:cNvSpPr/>
            <p:nvPr/>
          </p:nvSpPr>
          <p:spPr>
            <a:xfrm>
              <a:off x="11732421" y="6343644"/>
              <a:ext cx="904875" cy="1028700"/>
            </a:xfrm>
            <a:custGeom>
              <a:avLst/>
              <a:gdLst>
                <a:gd name="connsiteX0" fmla="*/ 453779 w 904875"/>
                <a:gd name="connsiteY0" fmla="*/ 113270 h 1028700"/>
                <a:gd name="connsiteX1" fmla="*/ 407716 w 904875"/>
                <a:gd name="connsiteY1" fmla="*/ 118989 h 1028700"/>
                <a:gd name="connsiteX2" fmla="*/ 272947 w 904875"/>
                <a:gd name="connsiteY2" fmla="*/ 252541 h 1028700"/>
                <a:gd name="connsiteX3" fmla="*/ 212082 w 904875"/>
                <a:gd name="connsiteY3" fmla="*/ 421220 h 1028700"/>
                <a:gd name="connsiteX4" fmla="*/ 124109 w 904875"/>
                <a:gd name="connsiteY4" fmla="*/ 601733 h 1028700"/>
                <a:gd name="connsiteX5" fmla="*/ 164676 w 904875"/>
                <a:gd name="connsiteY5" fmla="*/ 731528 h 1028700"/>
                <a:gd name="connsiteX6" fmla="*/ 453407 w 904875"/>
                <a:gd name="connsiteY6" fmla="*/ 897970 h 1028700"/>
                <a:gd name="connsiteX7" fmla="*/ 741862 w 904875"/>
                <a:gd name="connsiteY7" fmla="*/ 731689 h 1028700"/>
                <a:gd name="connsiteX8" fmla="*/ 782753 w 904875"/>
                <a:gd name="connsiteY8" fmla="*/ 601676 h 1028700"/>
                <a:gd name="connsiteX9" fmla="*/ 694752 w 904875"/>
                <a:gd name="connsiteY9" fmla="*/ 421276 h 1028700"/>
                <a:gd name="connsiteX10" fmla="*/ 633706 w 904875"/>
                <a:gd name="connsiteY10" fmla="*/ 251881 h 1028700"/>
                <a:gd name="connsiteX11" fmla="*/ 548715 w 904875"/>
                <a:gd name="connsiteY11" fmla="*/ 139365 h 1028700"/>
                <a:gd name="connsiteX12" fmla="*/ 453779 w 904875"/>
                <a:gd name="connsiteY12" fmla="*/ 113270 h 1028700"/>
                <a:gd name="connsiteX13" fmla="*/ 453779 w 904875"/>
                <a:gd name="connsiteY13" fmla="*/ 113270 h 1028700"/>
                <a:gd name="connsiteX14" fmla="*/ 107469 w 904875"/>
                <a:gd name="connsiteY14" fmla="*/ 829566 h 1028700"/>
                <a:gd name="connsiteX15" fmla="*/ 21172 w 904875"/>
                <a:gd name="connsiteY15" fmla="*/ 552516 h 1028700"/>
                <a:gd name="connsiteX16" fmla="*/ 109145 w 904875"/>
                <a:gd name="connsiteY16" fmla="*/ 372002 h 1028700"/>
                <a:gd name="connsiteX17" fmla="*/ 161990 w 904875"/>
                <a:gd name="connsiteY17" fmla="*/ 225351 h 1028700"/>
                <a:gd name="connsiteX18" fmla="*/ 379665 w 904875"/>
                <a:gd name="connsiteY18" fmla="*/ 9211 h 1028700"/>
                <a:gd name="connsiteX19" fmla="*/ 453884 w 904875"/>
                <a:gd name="connsiteY19" fmla="*/ 0 h 1028700"/>
                <a:gd name="connsiteX20" fmla="*/ 607227 w 904875"/>
                <a:gd name="connsiteY20" fmla="*/ 42073 h 1028700"/>
                <a:gd name="connsiteX21" fmla="*/ 744672 w 904875"/>
                <a:gd name="connsiteY21" fmla="*/ 224747 h 1028700"/>
                <a:gd name="connsiteX22" fmla="*/ 797669 w 904875"/>
                <a:gd name="connsiteY22" fmla="*/ 372002 h 1028700"/>
                <a:gd name="connsiteX23" fmla="*/ 885709 w 904875"/>
                <a:gd name="connsiteY23" fmla="*/ 552459 h 1028700"/>
                <a:gd name="connsiteX24" fmla="*/ 799051 w 904875"/>
                <a:gd name="connsiteY24" fmla="*/ 829736 h 1028700"/>
                <a:gd name="connsiteX25" fmla="*/ 453407 w 904875"/>
                <a:gd name="connsiteY25" fmla="*/ 1028993 h 1028700"/>
                <a:gd name="connsiteX26" fmla="*/ 107469 w 904875"/>
                <a:gd name="connsiteY26" fmla="*/ 829566 h 102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04875" h="1028700">
                  <a:moveTo>
                    <a:pt x="453779" y="113270"/>
                  </a:moveTo>
                  <a:cubicBezTo>
                    <a:pt x="438348" y="113270"/>
                    <a:pt x="422851" y="115196"/>
                    <a:pt x="407716" y="118989"/>
                  </a:cubicBezTo>
                  <a:cubicBezTo>
                    <a:pt x="341374" y="135647"/>
                    <a:pt x="289730" y="186818"/>
                    <a:pt x="272947" y="252541"/>
                  </a:cubicBezTo>
                  <a:cubicBezTo>
                    <a:pt x="258850" y="310375"/>
                    <a:pt x="238352" y="367227"/>
                    <a:pt x="212082" y="421220"/>
                  </a:cubicBezTo>
                  <a:lnTo>
                    <a:pt x="124109" y="601733"/>
                  </a:lnTo>
                  <a:cubicBezTo>
                    <a:pt x="101325" y="648581"/>
                    <a:pt x="119137" y="705603"/>
                    <a:pt x="164676" y="731528"/>
                  </a:cubicBezTo>
                  <a:lnTo>
                    <a:pt x="453407" y="897970"/>
                  </a:lnTo>
                  <a:lnTo>
                    <a:pt x="741862" y="731689"/>
                  </a:lnTo>
                  <a:cubicBezTo>
                    <a:pt x="787659" y="705651"/>
                    <a:pt x="805556" y="648581"/>
                    <a:pt x="782753" y="601676"/>
                  </a:cubicBezTo>
                  <a:lnTo>
                    <a:pt x="694752" y="421276"/>
                  </a:lnTo>
                  <a:cubicBezTo>
                    <a:pt x="668396" y="367199"/>
                    <a:pt x="647860" y="310214"/>
                    <a:pt x="633706" y="251881"/>
                  </a:cubicBezTo>
                  <a:cubicBezTo>
                    <a:pt x="621638" y="204655"/>
                    <a:pt x="591425" y="164583"/>
                    <a:pt x="548715" y="139365"/>
                  </a:cubicBezTo>
                  <a:cubicBezTo>
                    <a:pt x="519806" y="122293"/>
                    <a:pt x="486973" y="113270"/>
                    <a:pt x="453779" y="113270"/>
                  </a:cubicBezTo>
                  <a:lnTo>
                    <a:pt x="453779" y="113270"/>
                  </a:lnTo>
                  <a:close/>
                  <a:moveTo>
                    <a:pt x="107469" y="829566"/>
                  </a:moveTo>
                  <a:cubicBezTo>
                    <a:pt x="10447" y="774347"/>
                    <a:pt x="-27510" y="652611"/>
                    <a:pt x="21172" y="552516"/>
                  </a:cubicBezTo>
                  <a:lnTo>
                    <a:pt x="109145" y="372002"/>
                  </a:lnTo>
                  <a:cubicBezTo>
                    <a:pt x="131891" y="325239"/>
                    <a:pt x="149674" y="275890"/>
                    <a:pt x="161990" y="225351"/>
                  </a:cubicBezTo>
                  <a:cubicBezTo>
                    <a:pt x="189212" y="118782"/>
                    <a:pt x="272585" y="36071"/>
                    <a:pt x="379665" y="9211"/>
                  </a:cubicBezTo>
                  <a:cubicBezTo>
                    <a:pt x="404039" y="3096"/>
                    <a:pt x="429014" y="0"/>
                    <a:pt x="453884" y="0"/>
                  </a:cubicBezTo>
                  <a:cubicBezTo>
                    <a:pt x="507576" y="0"/>
                    <a:pt x="560611" y="14543"/>
                    <a:pt x="607227" y="42073"/>
                  </a:cubicBezTo>
                  <a:cubicBezTo>
                    <a:pt x="676169" y="82796"/>
                    <a:pt x="724984" y="147661"/>
                    <a:pt x="744672" y="224747"/>
                  </a:cubicBezTo>
                  <a:cubicBezTo>
                    <a:pt x="757064" y="275805"/>
                    <a:pt x="774867" y="325230"/>
                    <a:pt x="797669" y="372002"/>
                  </a:cubicBezTo>
                  <a:lnTo>
                    <a:pt x="885709" y="552459"/>
                  </a:lnTo>
                  <a:cubicBezTo>
                    <a:pt x="934401" y="652639"/>
                    <a:pt x="896339" y="774422"/>
                    <a:pt x="799051" y="829736"/>
                  </a:cubicBezTo>
                  <a:lnTo>
                    <a:pt x="453407" y="1028993"/>
                  </a:lnTo>
                  <a:lnTo>
                    <a:pt x="107469" y="829566"/>
                  </a:lnTo>
                  <a:close/>
                </a:path>
              </a:pathLst>
            </a:custGeom>
            <a:solidFill>
              <a:srgbClr val="51071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8E37500B-07C2-0148-AE27-B824B46908E4}"/>
                </a:ext>
              </a:extLst>
            </p:cNvPr>
            <p:cNvSpPr/>
            <p:nvPr/>
          </p:nvSpPr>
          <p:spPr>
            <a:xfrm>
              <a:off x="11760986" y="6371957"/>
              <a:ext cx="847725" cy="962637"/>
            </a:xfrm>
            <a:custGeom>
              <a:avLst/>
              <a:gdLst>
                <a:gd name="connsiteX0" fmla="*/ 425213 w 847725"/>
                <a:gd name="connsiteY0" fmla="*/ 56645 h 962636"/>
                <a:gd name="connsiteX1" fmla="*/ 372140 w 847725"/>
                <a:gd name="connsiteY1" fmla="*/ 63233 h 962636"/>
                <a:gd name="connsiteX2" fmla="*/ 216673 w 847725"/>
                <a:gd name="connsiteY2" fmla="*/ 217283 h 962636"/>
                <a:gd name="connsiteX3" fmla="*/ 157780 w 847725"/>
                <a:gd name="connsiteY3" fmla="*/ 380610 h 962636"/>
                <a:gd name="connsiteX4" fmla="*/ 69807 w 847725"/>
                <a:gd name="connsiteY4" fmla="*/ 561105 h 962636"/>
                <a:gd name="connsiteX5" fmla="*/ 121880 w 847725"/>
                <a:gd name="connsiteY5" fmla="*/ 727763 h 962636"/>
                <a:gd name="connsiteX6" fmla="*/ 424842 w 847725"/>
                <a:gd name="connsiteY6" fmla="*/ 902416 h 962636"/>
                <a:gd name="connsiteX7" fmla="*/ 727670 w 847725"/>
                <a:gd name="connsiteY7" fmla="*/ 727848 h 962636"/>
                <a:gd name="connsiteX8" fmla="*/ 779934 w 847725"/>
                <a:gd name="connsiteY8" fmla="*/ 561076 h 962636"/>
                <a:gd name="connsiteX9" fmla="*/ 691914 w 847725"/>
                <a:gd name="connsiteY9" fmla="*/ 380638 h 962636"/>
                <a:gd name="connsiteX10" fmla="*/ 632925 w 847725"/>
                <a:gd name="connsiteY10" fmla="*/ 216943 h 962636"/>
                <a:gd name="connsiteX11" fmla="*/ 534770 w 847725"/>
                <a:gd name="connsiteY11" fmla="*/ 86732 h 962636"/>
                <a:gd name="connsiteX12" fmla="*/ 425213 w 847725"/>
                <a:gd name="connsiteY12" fmla="*/ 56645 h 962636"/>
                <a:gd name="connsiteX13" fmla="*/ 425213 w 847725"/>
                <a:gd name="connsiteY13" fmla="*/ 56645 h 962636"/>
                <a:gd name="connsiteX14" fmla="*/ 424842 w 847725"/>
                <a:gd name="connsiteY14" fmla="*/ 967932 h 962636"/>
                <a:gd name="connsiteX15" fmla="*/ 93267 w 847725"/>
                <a:gd name="connsiteY15" fmla="*/ 776792 h 962636"/>
                <a:gd name="connsiteX16" fmla="*/ 18344 w 847725"/>
                <a:gd name="connsiteY16" fmla="*/ 536501 h 962636"/>
                <a:gd name="connsiteX17" fmla="*/ 106316 w 847725"/>
                <a:gd name="connsiteY17" fmla="*/ 356006 h 962636"/>
                <a:gd name="connsiteX18" fmla="*/ 161200 w 847725"/>
                <a:gd name="connsiteY18" fmla="*/ 203683 h 962636"/>
                <a:gd name="connsiteX19" fmla="*/ 358110 w 847725"/>
                <a:gd name="connsiteY19" fmla="*/ 8343 h 962636"/>
                <a:gd name="connsiteX20" fmla="*/ 564031 w 847725"/>
                <a:gd name="connsiteY20" fmla="*/ 38081 h 962636"/>
                <a:gd name="connsiteX21" fmla="*/ 688408 w 847725"/>
                <a:gd name="connsiteY21" fmla="*/ 203381 h 962636"/>
                <a:gd name="connsiteX22" fmla="*/ 743368 w 847725"/>
                <a:gd name="connsiteY22" fmla="*/ 356006 h 962636"/>
                <a:gd name="connsiteX23" fmla="*/ 831417 w 847725"/>
                <a:gd name="connsiteY23" fmla="*/ 536472 h 962636"/>
                <a:gd name="connsiteX24" fmla="*/ 756264 w 847725"/>
                <a:gd name="connsiteY24" fmla="*/ 776867 h 962636"/>
                <a:gd name="connsiteX25" fmla="*/ 424842 w 847725"/>
                <a:gd name="connsiteY25" fmla="*/ 967932 h 96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47725" h="962636">
                  <a:moveTo>
                    <a:pt x="425213" y="56645"/>
                  </a:moveTo>
                  <a:cubicBezTo>
                    <a:pt x="407535" y="56645"/>
                    <a:pt x="389723" y="58816"/>
                    <a:pt x="372140" y="63233"/>
                  </a:cubicBezTo>
                  <a:cubicBezTo>
                    <a:pt x="295616" y="82438"/>
                    <a:pt x="236047" y="141461"/>
                    <a:pt x="216673" y="217283"/>
                  </a:cubicBezTo>
                  <a:cubicBezTo>
                    <a:pt x="203014" y="273361"/>
                    <a:pt x="183174" y="328420"/>
                    <a:pt x="157780" y="380610"/>
                  </a:cubicBezTo>
                  <a:lnTo>
                    <a:pt x="69807" y="561105"/>
                  </a:lnTo>
                  <a:cubicBezTo>
                    <a:pt x="40546" y="621269"/>
                    <a:pt x="63425" y="694486"/>
                    <a:pt x="121880" y="727763"/>
                  </a:cubicBezTo>
                  <a:lnTo>
                    <a:pt x="424842" y="902416"/>
                  </a:lnTo>
                  <a:lnTo>
                    <a:pt x="727670" y="727848"/>
                  </a:lnTo>
                  <a:cubicBezTo>
                    <a:pt x="786306" y="694505"/>
                    <a:pt x="809195" y="621279"/>
                    <a:pt x="779934" y="561076"/>
                  </a:cubicBezTo>
                  <a:lnTo>
                    <a:pt x="691914" y="380638"/>
                  </a:lnTo>
                  <a:cubicBezTo>
                    <a:pt x="666453" y="328411"/>
                    <a:pt x="646603" y="273342"/>
                    <a:pt x="632925" y="216943"/>
                  </a:cubicBezTo>
                  <a:cubicBezTo>
                    <a:pt x="618933" y="162186"/>
                    <a:pt x="584043" y="115819"/>
                    <a:pt x="534770" y="86732"/>
                  </a:cubicBezTo>
                  <a:cubicBezTo>
                    <a:pt x="501090" y="66838"/>
                    <a:pt x="463437" y="56645"/>
                    <a:pt x="425213" y="56645"/>
                  </a:cubicBezTo>
                  <a:lnTo>
                    <a:pt x="425213" y="56645"/>
                  </a:lnTo>
                  <a:close/>
                  <a:moveTo>
                    <a:pt x="424842" y="967932"/>
                  </a:moveTo>
                  <a:lnTo>
                    <a:pt x="93267" y="776792"/>
                  </a:lnTo>
                  <a:cubicBezTo>
                    <a:pt x="9095" y="728877"/>
                    <a:pt x="-23862" y="623289"/>
                    <a:pt x="18344" y="536501"/>
                  </a:cubicBezTo>
                  <a:lnTo>
                    <a:pt x="106316" y="356006"/>
                  </a:lnTo>
                  <a:cubicBezTo>
                    <a:pt x="129939" y="307431"/>
                    <a:pt x="148407" y="256185"/>
                    <a:pt x="161200" y="203683"/>
                  </a:cubicBezTo>
                  <a:cubicBezTo>
                    <a:pt x="185793" y="107391"/>
                    <a:pt x="261222" y="32655"/>
                    <a:pt x="358110" y="8343"/>
                  </a:cubicBezTo>
                  <a:cubicBezTo>
                    <a:pt x="428528" y="-9305"/>
                    <a:pt x="501642" y="1246"/>
                    <a:pt x="564031" y="38081"/>
                  </a:cubicBezTo>
                  <a:cubicBezTo>
                    <a:pt x="626410" y="74926"/>
                    <a:pt x="670587" y="133618"/>
                    <a:pt x="688408" y="203381"/>
                  </a:cubicBezTo>
                  <a:cubicBezTo>
                    <a:pt x="701219" y="256185"/>
                    <a:pt x="719679" y="307412"/>
                    <a:pt x="743368" y="356006"/>
                  </a:cubicBezTo>
                  <a:lnTo>
                    <a:pt x="831417" y="536472"/>
                  </a:lnTo>
                  <a:cubicBezTo>
                    <a:pt x="873631" y="623327"/>
                    <a:pt x="840608" y="728905"/>
                    <a:pt x="756264" y="776867"/>
                  </a:cubicBezTo>
                  <a:lnTo>
                    <a:pt x="424842" y="967932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7362BB73-7B6E-0148-B7E5-FFD0AA125EC3}"/>
                </a:ext>
              </a:extLst>
            </p:cNvPr>
            <p:cNvSpPr/>
            <p:nvPr/>
          </p:nvSpPr>
          <p:spPr>
            <a:xfrm>
              <a:off x="11790987" y="6400255"/>
              <a:ext cx="781050" cy="566257"/>
            </a:xfrm>
            <a:custGeom>
              <a:avLst/>
              <a:gdLst>
                <a:gd name="connsiteX0" fmla="*/ 789718 w 781050"/>
                <a:gd name="connsiteY0" fmla="*/ 566659 h 566256"/>
                <a:gd name="connsiteX1" fmla="*/ 759724 w 781050"/>
                <a:gd name="connsiteY1" fmla="*/ 562506 h 566256"/>
                <a:gd name="connsiteX2" fmla="*/ 606171 w 781050"/>
                <a:gd name="connsiteY2" fmla="*/ 471424 h 566256"/>
                <a:gd name="connsiteX3" fmla="*/ 564261 w 781050"/>
                <a:gd name="connsiteY3" fmla="*/ 312693 h 566256"/>
                <a:gd name="connsiteX4" fmla="*/ 498729 w 781050"/>
                <a:gd name="connsiteY4" fmla="*/ 257851 h 566256"/>
                <a:gd name="connsiteX5" fmla="*/ 416147 w 781050"/>
                <a:gd name="connsiteY5" fmla="*/ 281822 h 566256"/>
                <a:gd name="connsiteX6" fmla="*/ 394811 w 781050"/>
                <a:gd name="connsiteY6" fmla="*/ 302406 h 566256"/>
                <a:gd name="connsiteX7" fmla="*/ 373580 w 781050"/>
                <a:gd name="connsiteY7" fmla="*/ 281643 h 566256"/>
                <a:gd name="connsiteX8" fmla="*/ 290998 w 781050"/>
                <a:gd name="connsiteY8" fmla="*/ 257766 h 566256"/>
                <a:gd name="connsiteX9" fmla="*/ 225266 w 781050"/>
                <a:gd name="connsiteY9" fmla="*/ 313070 h 566256"/>
                <a:gd name="connsiteX10" fmla="*/ 183642 w 781050"/>
                <a:gd name="connsiteY10" fmla="*/ 470773 h 566256"/>
                <a:gd name="connsiteX11" fmla="*/ 183547 w 781050"/>
                <a:gd name="connsiteY11" fmla="*/ 471150 h 566256"/>
                <a:gd name="connsiteX12" fmla="*/ 30004 w 781050"/>
                <a:gd name="connsiteY12" fmla="*/ 562308 h 566256"/>
                <a:gd name="connsiteX13" fmla="*/ 0 w 781050"/>
                <a:gd name="connsiteY13" fmla="*/ 566461 h 566256"/>
                <a:gd name="connsiteX14" fmla="*/ 14097 w 781050"/>
                <a:gd name="connsiteY14" fmla="*/ 520499 h 566256"/>
                <a:gd name="connsiteX15" fmla="*/ 102013 w 781050"/>
                <a:gd name="connsiteY15" fmla="*/ 340052 h 566256"/>
                <a:gd name="connsiteX16" fmla="*/ 158972 w 781050"/>
                <a:gd name="connsiteY16" fmla="*/ 182076 h 566256"/>
                <a:gd name="connsiteX17" fmla="*/ 259280 w 781050"/>
                <a:gd name="connsiteY17" fmla="*/ 41078 h 566256"/>
                <a:gd name="connsiteX18" fmla="*/ 259661 w 781050"/>
                <a:gd name="connsiteY18" fmla="*/ 40785 h 566256"/>
                <a:gd name="connsiteX19" fmla="*/ 335099 w 781050"/>
                <a:gd name="connsiteY19" fmla="*/ 7480 h 566256"/>
                <a:gd name="connsiteX20" fmla="*/ 405575 w 781050"/>
                <a:gd name="connsiteY20" fmla="*/ 204 h 566256"/>
                <a:gd name="connsiteX21" fmla="*/ 630755 w 781050"/>
                <a:gd name="connsiteY21" fmla="*/ 182076 h 566256"/>
                <a:gd name="connsiteX22" fmla="*/ 687610 w 781050"/>
                <a:gd name="connsiteY22" fmla="*/ 340052 h 566256"/>
                <a:gd name="connsiteX23" fmla="*/ 775716 w 781050"/>
                <a:gd name="connsiteY23" fmla="*/ 520499 h 566256"/>
                <a:gd name="connsiteX24" fmla="*/ 780098 w 781050"/>
                <a:gd name="connsiteY24" fmla="*/ 530607 h 566256"/>
                <a:gd name="connsiteX25" fmla="*/ 789718 w 781050"/>
                <a:gd name="connsiteY25" fmla="*/ 566659 h 56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81050" h="566256">
                  <a:moveTo>
                    <a:pt x="789718" y="566659"/>
                  </a:moveTo>
                  <a:lnTo>
                    <a:pt x="759724" y="562506"/>
                  </a:lnTo>
                  <a:cubicBezTo>
                    <a:pt x="758381" y="562308"/>
                    <a:pt x="624459" y="542687"/>
                    <a:pt x="606171" y="471424"/>
                  </a:cubicBezTo>
                  <a:cubicBezTo>
                    <a:pt x="595503" y="418111"/>
                    <a:pt x="581511" y="364873"/>
                    <a:pt x="564261" y="312693"/>
                  </a:cubicBezTo>
                  <a:cubicBezTo>
                    <a:pt x="553117" y="284474"/>
                    <a:pt x="528638" y="263994"/>
                    <a:pt x="498729" y="257851"/>
                  </a:cubicBezTo>
                  <a:cubicBezTo>
                    <a:pt x="468830" y="251622"/>
                    <a:pt x="437874" y="260503"/>
                    <a:pt x="416147" y="281822"/>
                  </a:cubicBezTo>
                  <a:lnTo>
                    <a:pt x="394811" y="302406"/>
                  </a:lnTo>
                  <a:lnTo>
                    <a:pt x="373580" y="281643"/>
                  </a:lnTo>
                  <a:cubicBezTo>
                    <a:pt x="351768" y="260408"/>
                    <a:pt x="320897" y="251442"/>
                    <a:pt x="290998" y="257766"/>
                  </a:cubicBezTo>
                  <a:cubicBezTo>
                    <a:pt x="261080" y="263796"/>
                    <a:pt x="236506" y="284276"/>
                    <a:pt x="225266" y="313070"/>
                  </a:cubicBezTo>
                  <a:cubicBezTo>
                    <a:pt x="208217" y="364694"/>
                    <a:pt x="194215" y="417913"/>
                    <a:pt x="183642" y="470773"/>
                  </a:cubicBezTo>
                  <a:cubicBezTo>
                    <a:pt x="183642" y="470867"/>
                    <a:pt x="183547" y="471046"/>
                    <a:pt x="183547" y="471150"/>
                  </a:cubicBezTo>
                  <a:cubicBezTo>
                    <a:pt x="164687" y="542687"/>
                    <a:pt x="31337" y="562129"/>
                    <a:pt x="30004" y="562308"/>
                  </a:cubicBezTo>
                  <a:lnTo>
                    <a:pt x="0" y="566461"/>
                  </a:lnTo>
                  <a:cubicBezTo>
                    <a:pt x="2191" y="550889"/>
                    <a:pt x="6868" y="535411"/>
                    <a:pt x="14097" y="520499"/>
                  </a:cubicBezTo>
                  <a:lnTo>
                    <a:pt x="102013" y="340052"/>
                  </a:lnTo>
                  <a:cubicBezTo>
                    <a:pt x="126587" y="289476"/>
                    <a:pt x="145742" y="236531"/>
                    <a:pt x="158972" y="182076"/>
                  </a:cubicBezTo>
                  <a:cubicBezTo>
                    <a:pt x="173936" y="123459"/>
                    <a:pt x="210217" y="73638"/>
                    <a:pt x="259280" y="41078"/>
                  </a:cubicBezTo>
                  <a:cubicBezTo>
                    <a:pt x="259366" y="40984"/>
                    <a:pt x="259556" y="40880"/>
                    <a:pt x="259661" y="40785"/>
                  </a:cubicBezTo>
                  <a:cubicBezTo>
                    <a:pt x="282321" y="25695"/>
                    <a:pt x="307753" y="14360"/>
                    <a:pt x="335099" y="7480"/>
                  </a:cubicBezTo>
                  <a:cubicBezTo>
                    <a:pt x="358712" y="1525"/>
                    <a:pt x="382334" y="-731"/>
                    <a:pt x="405575" y="204"/>
                  </a:cubicBezTo>
                  <a:cubicBezTo>
                    <a:pt x="510073" y="4743"/>
                    <a:pt x="603695" y="76375"/>
                    <a:pt x="630755" y="182076"/>
                  </a:cubicBezTo>
                  <a:cubicBezTo>
                    <a:pt x="643890" y="236531"/>
                    <a:pt x="663035" y="289570"/>
                    <a:pt x="687610" y="340052"/>
                  </a:cubicBezTo>
                  <a:lnTo>
                    <a:pt x="775716" y="520499"/>
                  </a:lnTo>
                  <a:cubicBezTo>
                    <a:pt x="777335" y="523812"/>
                    <a:pt x="778859" y="527200"/>
                    <a:pt x="780098" y="530607"/>
                  </a:cubicBezTo>
                  <a:cubicBezTo>
                    <a:pt x="784955" y="542404"/>
                    <a:pt x="788099" y="554484"/>
                    <a:pt x="789718" y="566659"/>
                  </a:cubicBezTo>
                </a:path>
              </a:pathLst>
            </a:custGeom>
            <a:solidFill>
              <a:srgbClr val="EA284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2EC29175-49BF-DF49-9D75-D9CC8FCDFE3A}"/>
                </a:ext>
              </a:extLst>
            </p:cNvPr>
            <p:cNvSpPr/>
            <p:nvPr/>
          </p:nvSpPr>
          <p:spPr>
            <a:xfrm>
              <a:off x="11993589" y="6674844"/>
              <a:ext cx="381000" cy="358629"/>
            </a:xfrm>
            <a:custGeom>
              <a:avLst/>
              <a:gdLst>
                <a:gd name="connsiteX0" fmla="*/ 384524 w 381000"/>
                <a:gd name="connsiteY0" fmla="*/ 198819 h 358629"/>
                <a:gd name="connsiteX1" fmla="*/ 349949 w 381000"/>
                <a:gd name="connsiteY1" fmla="*/ 286872 h 358629"/>
                <a:gd name="connsiteX2" fmla="*/ 214789 w 381000"/>
                <a:gd name="connsiteY2" fmla="*/ 365959 h 358629"/>
                <a:gd name="connsiteX3" fmla="*/ 0 w 381000"/>
                <a:gd name="connsiteY3" fmla="*/ 198819 h 358629"/>
                <a:gd name="connsiteX4" fmla="*/ 40577 w 381000"/>
                <a:gd name="connsiteY4" fmla="*/ 44806 h 358629"/>
                <a:gd name="connsiteX5" fmla="*/ 92288 w 381000"/>
                <a:gd name="connsiteY5" fmla="*/ 1582 h 358629"/>
                <a:gd name="connsiteX6" fmla="*/ 124301 w 381000"/>
                <a:gd name="connsiteY6" fmla="*/ 2045 h 358629"/>
                <a:gd name="connsiteX7" fmla="*/ 157639 w 381000"/>
                <a:gd name="connsiteY7" fmla="*/ 20542 h 358629"/>
                <a:gd name="connsiteX8" fmla="*/ 185537 w 381000"/>
                <a:gd name="connsiteY8" fmla="*/ 47723 h 358629"/>
                <a:gd name="connsiteX9" fmla="*/ 198882 w 381000"/>
                <a:gd name="connsiteY9" fmla="*/ 47723 h 358629"/>
                <a:gd name="connsiteX10" fmla="*/ 226876 w 381000"/>
                <a:gd name="connsiteY10" fmla="*/ 20637 h 358629"/>
                <a:gd name="connsiteX11" fmla="*/ 292227 w 381000"/>
                <a:gd name="connsiteY11" fmla="*/ 1762 h 358629"/>
                <a:gd name="connsiteX12" fmla="*/ 343757 w 381000"/>
                <a:gd name="connsiteY12" fmla="*/ 44514 h 358629"/>
                <a:gd name="connsiteX13" fmla="*/ 384524 w 381000"/>
                <a:gd name="connsiteY13" fmla="*/ 198819 h 358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000" h="358629">
                  <a:moveTo>
                    <a:pt x="384524" y="198819"/>
                  </a:moveTo>
                  <a:cubicBezTo>
                    <a:pt x="380419" y="231577"/>
                    <a:pt x="368237" y="261579"/>
                    <a:pt x="349949" y="286872"/>
                  </a:cubicBezTo>
                  <a:cubicBezTo>
                    <a:pt x="319183" y="329917"/>
                    <a:pt x="270881" y="359457"/>
                    <a:pt x="214789" y="365959"/>
                  </a:cubicBezTo>
                  <a:cubicBezTo>
                    <a:pt x="109061" y="378237"/>
                    <a:pt x="12944" y="303293"/>
                    <a:pt x="0" y="198819"/>
                  </a:cubicBezTo>
                  <a:cubicBezTo>
                    <a:pt x="10382" y="146723"/>
                    <a:pt x="24194" y="94731"/>
                    <a:pt x="40577" y="44806"/>
                  </a:cubicBezTo>
                  <a:cubicBezTo>
                    <a:pt x="49340" y="22619"/>
                    <a:pt x="68675" y="6480"/>
                    <a:pt x="92288" y="1582"/>
                  </a:cubicBezTo>
                  <a:cubicBezTo>
                    <a:pt x="103051" y="-692"/>
                    <a:pt x="114014" y="-494"/>
                    <a:pt x="124301" y="2045"/>
                  </a:cubicBezTo>
                  <a:cubicBezTo>
                    <a:pt x="136674" y="5074"/>
                    <a:pt x="148200" y="11397"/>
                    <a:pt x="157639" y="20542"/>
                  </a:cubicBezTo>
                  <a:lnTo>
                    <a:pt x="185537" y="47723"/>
                  </a:lnTo>
                  <a:cubicBezTo>
                    <a:pt x="189262" y="51309"/>
                    <a:pt x="195167" y="51413"/>
                    <a:pt x="198882" y="47723"/>
                  </a:cubicBezTo>
                  <a:lnTo>
                    <a:pt x="226876" y="20637"/>
                  </a:lnTo>
                  <a:cubicBezTo>
                    <a:pt x="244126" y="3847"/>
                    <a:pt x="268605" y="-3137"/>
                    <a:pt x="292227" y="1762"/>
                  </a:cubicBezTo>
                  <a:cubicBezTo>
                    <a:pt x="315849" y="6584"/>
                    <a:pt x="335175" y="22722"/>
                    <a:pt x="343757" y="44514"/>
                  </a:cubicBezTo>
                  <a:cubicBezTo>
                    <a:pt x="360331" y="94731"/>
                    <a:pt x="373951" y="146535"/>
                    <a:pt x="384524" y="198819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92204941-F3C3-6E4F-8BF6-E9BB0A5A90EF}"/>
                </a:ext>
              </a:extLst>
            </p:cNvPr>
            <p:cNvSpPr/>
            <p:nvPr/>
          </p:nvSpPr>
          <p:spPr>
            <a:xfrm>
              <a:off x="12118901" y="6907175"/>
              <a:ext cx="133350" cy="28313"/>
            </a:xfrm>
            <a:custGeom>
              <a:avLst/>
              <a:gdLst>
                <a:gd name="connsiteX0" fmla="*/ 66842 w 133350"/>
                <a:gd name="connsiteY0" fmla="*/ 30164 h 28312"/>
                <a:gd name="connsiteX1" fmla="*/ 3672 w 133350"/>
                <a:gd name="connsiteY1" fmla="*/ 14036 h 28312"/>
                <a:gd name="connsiteX2" fmla="*/ 900 w 133350"/>
                <a:gd name="connsiteY2" fmla="*/ 4409 h 28312"/>
                <a:gd name="connsiteX3" fmla="*/ 10616 w 133350"/>
                <a:gd name="connsiteY3" fmla="*/ 1663 h 28312"/>
                <a:gd name="connsiteX4" fmla="*/ 124373 w 133350"/>
                <a:gd name="connsiteY4" fmla="*/ 946 h 28312"/>
                <a:gd name="connsiteX5" fmla="*/ 134117 w 133350"/>
                <a:gd name="connsiteY5" fmla="*/ 3569 h 28312"/>
                <a:gd name="connsiteX6" fmla="*/ 131479 w 133350"/>
                <a:gd name="connsiteY6" fmla="*/ 13224 h 28312"/>
                <a:gd name="connsiteX7" fmla="*/ 66842 w 133350"/>
                <a:gd name="connsiteY7" fmla="*/ 30164 h 28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350" h="28312">
                  <a:moveTo>
                    <a:pt x="66842" y="30164"/>
                  </a:moveTo>
                  <a:cubicBezTo>
                    <a:pt x="45030" y="30164"/>
                    <a:pt x="23208" y="24794"/>
                    <a:pt x="3672" y="14036"/>
                  </a:cubicBezTo>
                  <a:cubicBezTo>
                    <a:pt x="224" y="12139"/>
                    <a:pt x="-1014" y="7835"/>
                    <a:pt x="900" y="4409"/>
                  </a:cubicBezTo>
                  <a:cubicBezTo>
                    <a:pt x="2805" y="993"/>
                    <a:pt x="7158" y="-253"/>
                    <a:pt x="10616" y="1663"/>
                  </a:cubicBezTo>
                  <a:cubicBezTo>
                    <a:pt x="45820" y="21048"/>
                    <a:pt x="89426" y="20774"/>
                    <a:pt x="124373" y="946"/>
                  </a:cubicBezTo>
                  <a:cubicBezTo>
                    <a:pt x="127821" y="-1018"/>
                    <a:pt x="132174" y="181"/>
                    <a:pt x="134117" y="3569"/>
                  </a:cubicBezTo>
                  <a:cubicBezTo>
                    <a:pt x="136089" y="6957"/>
                    <a:pt x="134908" y="11289"/>
                    <a:pt x="131479" y="13224"/>
                  </a:cubicBezTo>
                  <a:cubicBezTo>
                    <a:pt x="111590" y="24511"/>
                    <a:pt x="89226" y="30164"/>
                    <a:pt x="66842" y="30164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153371E9-5233-C54C-9537-2529B4B2125D}"/>
                </a:ext>
              </a:extLst>
            </p:cNvPr>
            <p:cNvSpPr/>
            <p:nvPr/>
          </p:nvSpPr>
          <p:spPr>
            <a:xfrm>
              <a:off x="11865951" y="6903581"/>
              <a:ext cx="714375" cy="396380"/>
            </a:xfrm>
            <a:custGeom>
              <a:avLst/>
              <a:gdLst>
                <a:gd name="connsiteX0" fmla="*/ 716280 w 714375"/>
                <a:gd name="connsiteY0" fmla="*/ 82485 h 396379"/>
                <a:gd name="connsiteX1" fmla="*/ 637032 w 714375"/>
                <a:gd name="connsiteY1" fmla="*/ 220661 h 396379"/>
                <a:gd name="connsiteX2" fmla="*/ 334709 w 714375"/>
                <a:gd name="connsiteY2" fmla="*/ 394964 h 396379"/>
                <a:gd name="connsiteX3" fmla="*/ 319849 w 714375"/>
                <a:gd name="connsiteY3" fmla="*/ 403562 h 396379"/>
                <a:gd name="connsiteX4" fmla="*/ 315659 w 714375"/>
                <a:gd name="connsiteY4" fmla="*/ 401202 h 396379"/>
                <a:gd name="connsiteX5" fmla="*/ 222123 w 714375"/>
                <a:gd name="connsiteY5" fmla="*/ 172614 h 396379"/>
                <a:gd name="connsiteX6" fmla="*/ 44387 w 714375"/>
                <a:gd name="connsiteY6" fmla="*/ 200927 h 396379"/>
                <a:gd name="connsiteX7" fmla="*/ 0 w 714375"/>
                <a:gd name="connsiteY7" fmla="*/ 75501 h 396379"/>
                <a:gd name="connsiteX8" fmla="*/ 95 w 714375"/>
                <a:gd name="connsiteY8" fmla="*/ 68423 h 396379"/>
                <a:gd name="connsiteX9" fmla="*/ 6763 w 714375"/>
                <a:gd name="connsiteY9" fmla="*/ 66441 h 396379"/>
                <a:gd name="connsiteX10" fmla="*/ 7620 w 714375"/>
                <a:gd name="connsiteY10" fmla="*/ 66252 h 396379"/>
                <a:gd name="connsiteX11" fmla="*/ 14002 w 714375"/>
                <a:gd name="connsiteY11" fmla="*/ 64185 h 396379"/>
                <a:gd name="connsiteX12" fmla="*/ 14764 w 714375"/>
                <a:gd name="connsiteY12" fmla="*/ 63987 h 396379"/>
                <a:gd name="connsiteX13" fmla="*/ 29623 w 714375"/>
                <a:gd name="connsiteY13" fmla="*/ 58702 h 396379"/>
                <a:gd name="connsiteX14" fmla="*/ 30766 w 714375"/>
                <a:gd name="connsiteY14" fmla="*/ 58324 h 396379"/>
                <a:gd name="connsiteX15" fmla="*/ 36862 w 714375"/>
                <a:gd name="connsiteY15" fmla="*/ 55880 h 396379"/>
                <a:gd name="connsiteX16" fmla="*/ 38862 w 714375"/>
                <a:gd name="connsiteY16" fmla="*/ 55021 h 396379"/>
                <a:gd name="connsiteX17" fmla="*/ 44291 w 714375"/>
                <a:gd name="connsiteY17" fmla="*/ 52662 h 396379"/>
                <a:gd name="connsiteX18" fmla="*/ 46387 w 714375"/>
                <a:gd name="connsiteY18" fmla="*/ 51813 h 396379"/>
                <a:gd name="connsiteX19" fmla="*/ 52578 w 714375"/>
                <a:gd name="connsiteY19" fmla="*/ 48887 h 396379"/>
                <a:gd name="connsiteX20" fmla="*/ 53721 w 714375"/>
                <a:gd name="connsiteY20" fmla="*/ 48321 h 396379"/>
                <a:gd name="connsiteX21" fmla="*/ 61055 w 714375"/>
                <a:gd name="connsiteY21" fmla="*/ 44546 h 396379"/>
                <a:gd name="connsiteX22" fmla="*/ 62675 w 714375"/>
                <a:gd name="connsiteY22" fmla="*/ 43706 h 396379"/>
                <a:gd name="connsiteX23" fmla="*/ 68104 w 714375"/>
                <a:gd name="connsiteY23" fmla="*/ 40591 h 396379"/>
                <a:gd name="connsiteX24" fmla="*/ 70485 w 714375"/>
                <a:gd name="connsiteY24" fmla="*/ 39166 h 396379"/>
                <a:gd name="connsiteX25" fmla="*/ 75152 w 714375"/>
                <a:gd name="connsiteY25" fmla="*/ 36335 h 396379"/>
                <a:gd name="connsiteX26" fmla="*/ 77533 w 714375"/>
                <a:gd name="connsiteY26" fmla="*/ 34730 h 396379"/>
                <a:gd name="connsiteX27" fmla="*/ 82296 w 714375"/>
                <a:gd name="connsiteY27" fmla="*/ 31427 h 396379"/>
                <a:gd name="connsiteX28" fmla="*/ 84201 w 714375"/>
                <a:gd name="connsiteY28" fmla="*/ 30106 h 396379"/>
                <a:gd name="connsiteX29" fmla="*/ 90583 w 714375"/>
                <a:gd name="connsiteY29" fmla="*/ 25208 h 396379"/>
                <a:gd name="connsiteX30" fmla="*/ 91630 w 714375"/>
                <a:gd name="connsiteY30" fmla="*/ 24255 h 396379"/>
                <a:gd name="connsiteX31" fmla="*/ 96583 w 714375"/>
                <a:gd name="connsiteY31" fmla="*/ 20008 h 396379"/>
                <a:gd name="connsiteX32" fmla="*/ 98584 w 714375"/>
                <a:gd name="connsiteY32" fmla="*/ 18130 h 396379"/>
                <a:gd name="connsiteX33" fmla="*/ 102394 w 714375"/>
                <a:gd name="connsiteY33" fmla="*/ 14345 h 396379"/>
                <a:gd name="connsiteX34" fmla="*/ 104299 w 714375"/>
                <a:gd name="connsiteY34" fmla="*/ 12278 h 396379"/>
                <a:gd name="connsiteX35" fmla="*/ 107918 w 714375"/>
                <a:gd name="connsiteY35" fmla="*/ 8211 h 396379"/>
                <a:gd name="connsiteX36" fmla="*/ 109538 w 714375"/>
                <a:gd name="connsiteY36" fmla="*/ 6333 h 396379"/>
                <a:gd name="connsiteX37" fmla="*/ 114205 w 714375"/>
                <a:gd name="connsiteY37" fmla="*/ 0 h 396379"/>
                <a:gd name="connsiteX38" fmla="*/ 114967 w 714375"/>
                <a:gd name="connsiteY38" fmla="*/ 2737 h 396379"/>
                <a:gd name="connsiteX39" fmla="*/ 319754 w 714375"/>
                <a:gd name="connsiteY39" fmla="*/ 157419 h 396379"/>
                <a:gd name="connsiteX40" fmla="*/ 344615 w 714375"/>
                <a:gd name="connsiteY40" fmla="*/ 156004 h 396379"/>
                <a:gd name="connsiteX41" fmla="*/ 525494 w 714375"/>
                <a:gd name="connsiteY41" fmla="*/ 378 h 396379"/>
                <a:gd name="connsiteX42" fmla="*/ 682085 w 714375"/>
                <a:gd name="connsiteY42" fmla="*/ 77860 h 396379"/>
                <a:gd name="connsiteX43" fmla="*/ 714661 w 714375"/>
                <a:gd name="connsiteY43" fmla="*/ 82390 h 396379"/>
                <a:gd name="connsiteX44" fmla="*/ 715899 w 714375"/>
                <a:gd name="connsiteY44" fmla="*/ 82485 h 396379"/>
                <a:gd name="connsiteX45" fmla="*/ 716280 w 714375"/>
                <a:gd name="connsiteY45" fmla="*/ 82485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714375" h="396379">
                  <a:moveTo>
                    <a:pt x="716280" y="82485"/>
                  </a:moveTo>
                  <a:cubicBezTo>
                    <a:pt x="717233" y="137789"/>
                    <a:pt x="688372" y="191489"/>
                    <a:pt x="637032" y="220661"/>
                  </a:cubicBezTo>
                  <a:lnTo>
                    <a:pt x="334709" y="394964"/>
                  </a:lnTo>
                  <a:lnTo>
                    <a:pt x="319849" y="403562"/>
                  </a:lnTo>
                  <a:lnTo>
                    <a:pt x="315659" y="401202"/>
                  </a:lnTo>
                  <a:lnTo>
                    <a:pt x="222123" y="172614"/>
                  </a:lnTo>
                  <a:cubicBezTo>
                    <a:pt x="222123" y="172614"/>
                    <a:pt x="208502" y="369577"/>
                    <a:pt x="44387" y="200927"/>
                  </a:cubicBezTo>
                  <a:cubicBezTo>
                    <a:pt x="12383" y="168084"/>
                    <a:pt x="0" y="124105"/>
                    <a:pt x="0" y="75501"/>
                  </a:cubicBezTo>
                  <a:cubicBezTo>
                    <a:pt x="0" y="73141"/>
                    <a:pt x="0" y="70782"/>
                    <a:pt x="95" y="68423"/>
                  </a:cubicBezTo>
                  <a:cubicBezTo>
                    <a:pt x="2286" y="67762"/>
                    <a:pt x="4477" y="67101"/>
                    <a:pt x="6763" y="66441"/>
                  </a:cubicBezTo>
                  <a:cubicBezTo>
                    <a:pt x="7048" y="66346"/>
                    <a:pt x="7334" y="66252"/>
                    <a:pt x="7620" y="66252"/>
                  </a:cubicBezTo>
                  <a:cubicBezTo>
                    <a:pt x="9715" y="65591"/>
                    <a:pt x="11811" y="64940"/>
                    <a:pt x="14002" y="64185"/>
                  </a:cubicBezTo>
                  <a:cubicBezTo>
                    <a:pt x="14288" y="64081"/>
                    <a:pt x="14478" y="64081"/>
                    <a:pt x="14764" y="63987"/>
                  </a:cubicBezTo>
                  <a:cubicBezTo>
                    <a:pt x="19621" y="62383"/>
                    <a:pt x="24575" y="60684"/>
                    <a:pt x="29623" y="58702"/>
                  </a:cubicBezTo>
                  <a:cubicBezTo>
                    <a:pt x="30004" y="58617"/>
                    <a:pt x="30385" y="58419"/>
                    <a:pt x="30766" y="58324"/>
                  </a:cubicBezTo>
                  <a:cubicBezTo>
                    <a:pt x="32766" y="57485"/>
                    <a:pt x="34766" y="56729"/>
                    <a:pt x="36862" y="55880"/>
                  </a:cubicBezTo>
                  <a:cubicBezTo>
                    <a:pt x="37529" y="55588"/>
                    <a:pt x="38195" y="55304"/>
                    <a:pt x="38862" y="55021"/>
                  </a:cubicBezTo>
                  <a:cubicBezTo>
                    <a:pt x="40672" y="54266"/>
                    <a:pt x="42481" y="53521"/>
                    <a:pt x="44291" y="52662"/>
                  </a:cubicBezTo>
                  <a:cubicBezTo>
                    <a:pt x="45053" y="52388"/>
                    <a:pt x="45720" y="52096"/>
                    <a:pt x="46387" y="51813"/>
                  </a:cubicBezTo>
                  <a:cubicBezTo>
                    <a:pt x="48482" y="50869"/>
                    <a:pt x="50578" y="49831"/>
                    <a:pt x="52578" y="48887"/>
                  </a:cubicBezTo>
                  <a:cubicBezTo>
                    <a:pt x="52959" y="48698"/>
                    <a:pt x="53340" y="48509"/>
                    <a:pt x="53721" y="48321"/>
                  </a:cubicBezTo>
                  <a:cubicBezTo>
                    <a:pt x="56197" y="47094"/>
                    <a:pt x="58579" y="45867"/>
                    <a:pt x="61055" y="44546"/>
                  </a:cubicBezTo>
                  <a:cubicBezTo>
                    <a:pt x="61531" y="44262"/>
                    <a:pt x="62103" y="43979"/>
                    <a:pt x="62675" y="43706"/>
                  </a:cubicBezTo>
                  <a:cubicBezTo>
                    <a:pt x="64484" y="42658"/>
                    <a:pt x="66294" y="41724"/>
                    <a:pt x="68104" y="40591"/>
                  </a:cubicBezTo>
                  <a:cubicBezTo>
                    <a:pt x="68866" y="40214"/>
                    <a:pt x="69628" y="39638"/>
                    <a:pt x="70485" y="39166"/>
                  </a:cubicBezTo>
                  <a:cubicBezTo>
                    <a:pt x="72009" y="38317"/>
                    <a:pt x="73533" y="37279"/>
                    <a:pt x="75152" y="36335"/>
                  </a:cubicBezTo>
                  <a:cubicBezTo>
                    <a:pt x="75914" y="35769"/>
                    <a:pt x="76676" y="35297"/>
                    <a:pt x="77533" y="34730"/>
                  </a:cubicBezTo>
                  <a:cubicBezTo>
                    <a:pt x="79153" y="33692"/>
                    <a:pt x="80772" y="32560"/>
                    <a:pt x="82296" y="31427"/>
                  </a:cubicBezTo>
                  <a:cubicBezTo>
                    <a:pt x="82963" y="30955"/>
                    <a:pt x="83630" y="30578"/>
                    <a:pt x="84201" y="30106"/>
                  </a:cubicBezTo>
                  <a:cubicBezTo>
                    <a:pt x="86392" y="28502"/>
                    <a:pt x="88487" y="26897"/>
                    <a:pt x="90583" y="25208"/>
                  </a:cubicBezTo>
                  <a:cubicBezTo>
                    <a:pt x="90964" y="24915"/>
                    <a:pt x="91345" y="24538"/>
                    <a:pt x="91630" y="24255"/>
                  </a:cubicBezTo>
                  <a:cubicBezTo>
                    <a:pt x="93345" y="22848"/>
                    <a:pt x="94964" y="21423"/>
                    <a:pt x="96583" y="20008"/>
                  </a:cubicBezTo>
                  <a:cubicBezTo>
                    <a:pt x="97250" y="19357"/>
                    <a:pt x="97917" y="18781"/>
                    <a:pt x="98584" y="18130"/>
                  </a:cubicBezTo>
                  <a:cubicBezTo>
                    <a:pt x="99822" y="16893"/>
                    <a:pt x="101155" y="15666"/>
                    <a:pt x="102394" y="14345"/>
                  </a:cubicBezTo>
                  <a:cubicBezTo>
                    <a:pt x="103061" y="13685"/>
                    <a:pt x="103632" y="13033"/>
                    <a:pt x="104299" y="12278"/>
                  </a:cubicBezTo>
                  <a:cubicBezTo>
                    <a:pt x="105537" y="10948"/>
                    <a:pt x="106775" y="9626"/>
                    <a:pt x="107918" y="8211"/>
                  </a:cubicBezTo>
                  <a:cubicBezTo>
                    <a:pt x="108394" y="7560"/>
                    <a:pt x="108966" y="6984"/>
                    <a:pt x="109538" y="6333"/>
                  </a:cubicBezTo>
                  <a:cubicBezTo>
                    <a:pt x="111157" y="4247"/>
                    <a:pt x="112776" y="2171"/>
                    <a:pt x="114205" y="0"/>
                  </a:cubicBezTo>
                  <a:cubicBezTo>
                    <a:pt x="114491" y="944"/>
                    <a:pt x="114681" y="1793"/>
                    <a:pt x="114967" y="2737"/>
                  </a:cubicBezTo>
                  <a:cubicBezTo>
                    <a:pt x="140303" y="93432"/>
                    <a:pt x="224123" y="157419"/>
                    <a:pt x="319754" y="157419"/>
                  </a:cubicBezTo>
                  <a:cubicBezTo>
                    <a:pt x="327946" y="157419"/>
                    <a:pt x="336328" y="156957"/>
                    <a:pt x="344615" y="156004"/>
                  </a:cubicBezTo>
                  <a:cubicBezTo>
                    <a:pt x="432911" y="145717"/>
                    <a:pt x="503587" y="83438"/>
                    <a:pt x="525494" y="378"/>
                  </a:cubicBezTo>
                  <a:cubicBezTo>
                    <a:pt x="566928" y="61061"/>
                    <a:pt x="676847" y="77115"/>
                    <a:pt x="682085" y="77860"/>
                  </a:cubicBezTo>
                  <a:lnTo>
                    <a:pt x="714661" y="82390"/>
                  </a:lnTo>
                  <a:cubicBezTo>
                    <a:pt x="715042" y="82390"/>
                    <a:pt x="715518" y="82485"/>
                    <a:pt x="715899" y="82485"/>
                  </a:cubicBezTo>
                  <a:lnTo>
                    <a:pt x="716280" y="82485"/>
                  </a:lnTo>
                  <a:close/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E8403368-6BC4-4248-BB63-B4063D1333C4}"/>
                </a:ext>
              </a:extLst>
            </p:cNvPr>
            <p:cNvSpPr/>
            <p:nvPr/>
          </p:nvSpPr>
          <p:spPr>
            <a:xfrm>
              <a:off x="11789430" y="6985872"/>
              <a:ext cx="76200" cy="132127"/>
            </a:xfrm>
            <a:custGeom>
              <a:avLst/>
              <a:gdLst>
                <a:gd name="connsiteX0" fmla="*/ 179 w 76200"/>
                <a:gd name="connsiteY0" fmla="*/ 0 h 132126"/>
                <a:gd name="connsiteX1" fmla="*/ 27 w 76200"/>
                <a:gd name="connsiteY1" fmla="*/ 9 h 132126"/>
                <a:gd name="connsiteX2" fmla="*/ 79189 w 76200"/>
                <a:gd name="connsiteY2" fmla="*/ 138365 h 132126"/>
                <a:gd name="connsiteX3" fmla="*/ 179 w 76200"/>
                <a:gd name="connsiteY3" fmla="*/ 0 h 132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00" h="132126">
                  <a:moveTo>
                    <a:pt x="179" y="0"/>
                  </a:moveTo>
                  <a:cubicBezTo>
                    <a:pt x="132" y="0"/>
                    <a:pt x="75" y="9"/>
                    <a:pt x="27" y="9"/>
                  </a:cubicBezTo>
                  <a:cubicBezTo>
                    <a:pt x="-1011" y="55304"/>
                    <a:pt x="27850" y="109193"/>
                    <a:pt x="79189" y="138365"/>
                  </a:cubicBezTo>
                  <a:cubicBezTo>
                    <a:pt x="27831" y="109165"/>
                    <a:pt x="-802" y="55342"/>
                    <a:pt x="179" y="0"/>
                  </a:cubicBezTo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C5CEBA16-B7B0-2C44-BCB4-405EFA261218}"/>
                </a:ext>
              </a:extLst>
            </p:cNvPr>
            <p:cNvSpPr/>
            <p:nvPr/>
          </p:nvSpPr>
          <p:spPr>
            <a:xfrm>
              <a:off x="11789815" y="6966701"/>
              <a:ext cx="9525" cy="9438"/>
            </a:xfrm>
            <a:custGeom>
              <a:avLst/>
              <a:gdLst>
                <a:gd name="connsiteX0" fmla="*/ 1172 w 0"/>
                <a:gd name="connsiteY0" fmla="*/ 19 h 9437"/>
                <a:gd name="connsiteX1" fmla="*/ 0 w 0"/>
                <a:gd name="connsiteY1" fmla="*/ 11004 h 9437"/>
                <a:gd name="connsiteX2" fmla="*/ 1276 w 0"/>
                <a:gd name="connsiteY2" fmla="*/ 0 h 9437"/>
                <a:gd name="connsiteX3" fmla="*/ 1172 w 0"/>
                <a:gd name="connsiteY3" fmla="*/ 19 h 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h="9437">
                  <a:moveTo>
                    <a:pt x="1172" y="19"/>
                  </a:moveTo>
                  <a:cubicBezTo>
                    <a:pt x="629" y="3690"/>
                    <a:pt x="257" y="7352"/>
                    <a:pt x="0" y="11004"/>
                  </a:cubicBezTo>
                  <a:cubicBezTo>
                    <a:pt x="257" y="7333"/>
                    <a:pt x="752" y="3671"/>
                    <a:pt x="1276" y="0"/>
                  </a:cubicBezTo>
                  <a:lnTo>
                    <a:pt x="1172" y="19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62C40459-618B-6741-ADAA-435BCD9B698A}"/>
                </a:ext>
              </a:extLst>
            </p:cNvPr>
            <p:cNvSpPr/>
            <p:nvPr/>
          </p:nvSpPr>
          <p:spPr>
            <a:xfrm>
              <a:off x="11866037" y="6656030"/>
              <a:ext cx="714375" cy="396380"/>
            </a:xfrm>
            <a:custGeom>
              <a:avLst/>
              <a:gdLst>
                <a:gd name="connsiteX0" fmla="*/ 168126 w 714375"/>
                <a:gd name="connsiteY0" fmla="*/ 63617 h 396379"/>
                <a:gd name="connsiteX1" fmla="*/ 219847 w 714375"/>
                <a:gd name="connsiteY1" fmla="*/ 20392 h 396379"/>
                <a:gd name="connsiteX2" fmla="*/ 285188 w 714375"/>
                <a:gd name="connsiteY2" fmla="*/ 39362 h 396379"/>
                <a:gd name="connsiteX3" fmla="*/ 313096 w 714375"/>
                <a:gd name="connsiteY3" fmla="*/ 66542 h 396379"/>
                <a:gd name="connsiteX4" fmla="*/ 326431 w 714375"/>
                <a:gd name="connsiteY4" fmla="*/ 66542 h 396379"/>
                <a:gd name="connsiteX5" fmla="*/ 354435 w 714375"/>
                <a:gd name="connsiteY5" fmla="*/ 39447 h 396379"/>
                <a:gd name="connsiteX6" fmla="*/ 419776 w 714375"/>
                <a:gd name="connsiteY6" fmla="*/ 20572 h 396379"/>
                <a:gd name="connsiteX7" fmla="*/ 471307 w 714375"/>
                <a:gd name="connsiteY7" fmla="*/ 63333 h 396379"/>
                <a:gd name="connsiteX8" fmla="*/ 512074 w 714375"/>
                <a:gd name="connsiteY8" fmla="*/ 217638 h 396379"/>
                <a:gd name="connsiteX9" fmla="*/ 342357 w 714375"/>
                <a:gd name="connsiteY9" fmla="*/ 384769 h 396379"/>
                <a:gd name="connsiteX10" fmla="*/ 127502 w 714375"/>
                <a:gd name="connsiteY10" fmla="*/ 217591 h 396379"/>
                <a:gd name="connsiteX11" fmla="*/ 168126 w 714375"/>
                <a:gd name="connsiteY11" fmla="*/ 63617 h 396379"/>
                <a:gd name="connsiteX12" fmla="*/ 168126 w 714375"/>
                <a:gd name="connsiteY12" fmla="*/ 63617 h 396379"/>
                <a:gd name="connsiteX13" fmla="*/ 29 w 714375"/>
                <a:gd name="connsiteY13" fmla="*/ 315950 h 396379"/>
                <a:gd name="connsiteX14" fmla="*/ 6648 w 714375"/>
                <a:gd name="connsiteY14" fmla="*/ 314015 h 396379"/>
                <a:gd name="connsiteX15" fmla="*/ 7506 w 714375"/>
                <a:gd name="connsiteY15" fmla="*/ 313761 h 396379"/>
                <a:gd name="connsiteX16" fmla="*/ 13935 w 714375"/>
                <a:gd name="connsiteY16" fmla="*/ 311750 h 396379"/>
                <a:gd name="connsiteX17" fmla="*/ 14697 w 714375"/>
                <a:gd name="connsiteY17" fmla="*/ 311514 h 396379"/>
                <a:gd name="connsiteX18" fmla="*/ 29499 w 714375"/>
                <a:gd name="connsiteY18" fmla="*/ 306295 h 396379"/>
                <a:gd name="connsiteX19" fmla="*/ 30642 w 714375"/>
                <a:gd name="connsiteY19" fmla="*/ 305852 h 396379"/>
                <a:gd name="connsiteX20" fmla="*/ 36766 w 714375"/>
                <a:gd name="connsiteY20" fmla="*/ 303426 h 396379"/>
                <a:gd name="connsiteX21" fmla="*/ 38748 w 714375"/>
                <a:gd name="connsiteY21" fmla="*/ 302605 h 396379"/>
                <a:gd name="connsiteX22" fmla="*/ 44244 w 714375"/>
                <a:gd name="connsiteY22" fmla="*/ 300236 h 396379"/>
                <a:gd name="connsiteX23" fmla="*/ 46301 w 714375"/>
                <a:gd name="connsiteY23" fmla="*/ 299330 h 396379"/>
                <a:gd name="connsiteX24" fmla="*/ 52530 w 714375"/>
                <a:gd name="connsiteY24" fmla="*/ 296405 h 396379"/>
                <a:gd name="connsiteX25" fmla="*/ 53664 w 714375"/>
                <a:gd name="connsiteY25" fmla="*/ 295867 h 396379"/>
                <a:gd name="connsiteX26" fmla="*/ 60950 w 714375"/>
                <a:gd name="connsiteY26" fmla="*/ 292139 h 396379"/>
                <a:gd name="connsiteX27" fmla="*/ 62551 w 714375"/>
                <a:gd name="connsiteY27" fmla="*/ 291252 h 396379"/>
                <a:gd name="connsiteX28" fmla="*/ 68018 w 714375"/>
                <a:gd name="connsiteY28" fmla="*/ 288175 h 396379"/>
                <a:gd name="connsiteX29" fmla="*/ 70371 w 714375"/>
                <a:gd name="connsiteY29" fmla="*/ 286769 h 396379"/>
                <a:gd name="connsiteX30" fmla="*/ 75028 w 714375"/>
                <a:gd name="connsiteY30" fmla="*/ 283881 h 396379"/>
                <a:gd name="connsiteX31" fmla="*/ 77438 w 714375"/>
                <a:gd name="connsiteY31" fmla="*/ 282314 h 396379"/>
                <a:gd name="connsiteX32" fmla="*/ 82248 w 714375"/>
                <a:gd name="connsiteY32" fmla="*/ 278992 h 396379"/>
                <a:gd name="connsiteX33" fmla="*/ 84125 w 714375"/>
                <a:gd name="connsiteY33" fmla="*/ 277671 h 396379"/>
                <a:gd name="connsiteX34" fmla="*/ 90478 w 714375"/>
                <a:gd name="connsiteY34" fmla="*/ 272773 h 396379"/>
                <a:gd name="connsiteX35" fmla="*/ 91592 w 714375"/>
                <a:gd name="connsiteY35" fmla="*/ 271829 h 396379"/>
                <a:gd name="connsiteX36" fmla="*/ 96517 w 714375"/>
                <a:gd name="connsiteY36" fmla="*/ 267535 h 396379"/>
                <a:gd name="connsiteX37" fmla="*/ 98460 w 714375"/>
                <a:gd name="connsiteY37" fmla="*/ 265704 h 396379"/>
                <a:gd name="connsiteX38" fmla="*/ 102279 w 714375"/>
                <a:gd name="connsiteY38" fmla="*/ 261929 h 396379"/>
                <a:gd name="connsiteX39" fmla="*/ 104223 w 714375"/>
                <a:gd name="connsiteY39" fmla="*/ 259872 h 396379"/>
                <a:gd name="connsiteX40" fmla="*/ 107813 w 714375"/>
                <a:gd name="connsiteY40" fmla="*/ 255766 h 396379"/>
                <a:gd name="connsiteX41" fmla="*/ 109423 w 714375"/>
                <a:gd name="connsiteY41" fmla="*/ 253841 h 396379"/>
                <a:gd name="connsiteX42" fmla="*/ 114119 w 714375"/>
                <a:gd name="connsiteY42" fmla="*/ 247546 h 396379"/>
                <a:gd name="connsiteX43" fmla="*/ 319640 w 714375"/>
                <a:gd name="connsiteY43" fmla="*/ 404966 h 396379"/>
                <a:gd name="connsiteX44" fmla="*/ 344567 w 714375"/>
                <a:gd name="connsiteY44" fmla="*/ 403522 h 396379"/>
                <a:gd name="connsiteX45" fmla="*/ 525447 w 714375"/>
                <a:gd name="connsiteY45" fmla="*/ 247914 h 396379"/>
                <a:gd name="connsiteX46" fmla="*/ 682000 w 714375"/>
                <a:gd name="connsiteY46" fmla="*/ 325407 h 396379"/>
                <a:gd name="connsiteX47" fmla="*/ 714575 w 714375"/>
                <a:gd name="connsiteY47" fmla="*/ 329946 h 396379"/>
                <a:gd name="connsiteX48" fmla="*/ 715813 w 714375"/>
                <a:gd name="connsiteY48" fmla="*/ 330031 h 396379"/>
                <a:gd name="connsiteX49" fmla="*/ 716194 w 714375"/>
                <a:gd name="connsiteY49" fmla="*/ 330031 h 396379"/>
                <a:gd name="connsiteX50" fmla="*/ 714670 w 714375"/>
                <a:gd name="connsiteY50" fmla="*/ 310882 h 396379"/>
                <a:gd name="connsiteX51" fmla="*/ 684667 w 714375"/>
                <a:gd name="connsiteY51" fmla="*/ 306729 h 396379"/>
                <a:gd name="connsiteX52" fmla="*/ 531124 w 714375"/>
                <a:gd name="connsiteY52" fmla="*/ 215647 h 396379"/>
                <a:gd name="connsiteX53" fmla="*/ 489214 w 714375"/>
                <a:gd name="connsiteY53" fmla="*/ 56916 h 396379"/>
                <a:gd name="connsiteX54" fmla="*/ 423682 w 714375"/>
                <a:gd name="connsiteY54" fmla="*/ 2074 h 396379"/>
                <a:gd name="connsiteX55" fmla="*/ 341100 w 714375"/>
                <a:gd name="connsiteY55" fmla="*/ 26055 h 396379"/>
                <a:gd name="connsiteX56" fmla="*/ 319764 w 714375"/>
                <a:gd name="connsiteY56" fmla="*/ 46629 h 396379"/>
                <a:gd name="connsiteX57" fmla="*/ 298523 w 714375"/>
                <a:gd name="connsiteY57" fmla="*/ 25866 h 396379"/>
                <a:gd name="connsiteX58" fmla="*/ 215951 w 714375"/>
                <a:gd name="connsiteY58" fmla="*/ 1989 h 396379"/>
                <a:gd name="connsiteX59" fmla="*/ 150219 w 714375"/>
                <a:gd name="connsiteY59" fmla="*/ 57293 h 396379"/>
                <a:gd name="connsiteX60" fmla="*/ 108595 w 714375"/>
                <a:gd name="connsiteY60" fmla="*/ 214996 h 396379"/>
                <a:gd name="connsiteX61" fmla="*/ 1124 w 714375"/>
                <a:gd name="connsiteY61" fmla="*/ 295867 h 396379"/>
                <a:gd name="connsiteX62" fmla="*/ 0 w 714375"/>
                <a:gd name="connsiteY62" fmla="*/ 315950 h 396379"/>
                <a:gd name="connsiteX63" fmla="*/ 29 w 714375"/>
                <a:gd name="connsiteY63" fmla="*/ 315950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714375" h="396379">
                  <a:moveTo>
                    <a:pt x="168126" y="63617"/>
                  </a:moveTo>
                  <a:cubicBezTo>
                    <a:pt x="176889" y="41429"/>
                    <a:pt x="196225" y="25290"/>
                    <a:pt x="219847" y="20392"/>
                  </a:cubicBezTo>
                  <a:cubicBezTo>
                    <a:pt x="243564" y="15390"/>
                    <a:pt x="267948" y="22469"/>
                    <a:pt x="285188" y="39362"/>
                  </a:cubicBezTo>
                  <a:lnTo>
                    <a:pt x="313096" y="66542"/>
                  </a:lnTo>
                  <a:cubicBezTo>
                    <a:pt x="316811" y="70119"/>
                    <a:pt x="322717" y="70223"/>
                    <a:pt x="326431" y="66542"/>
                  </a:cubicBezTo>
                  <a:lnTo>
                    <a:pt x="354435" y="39447"/>
                  </a:lnTo>
                  <a:cubicBezTo>
                    <a:pt x="371675" y="22657"/>
                    <a:pt x="396154" y="15673"/>
                    <a:pt x="419776" y="20572"/>
                  </a:cubicBezTo>
                  <a:cubicBezTo>
                    <a:pt x="443398" y="25394"/>
                    <a:pt x="462734" y="41533"/>
                    <a:pt x="471307" y="63333"/>
                  </a:cubicBezTo>
                  <a:cubicBezTo>
                    <a:pt x="487842" y="113504"/>
                    <a:pt x="501472" y="165335"/>
                    <a:pt x="512074" y="217638"/>
                  </a:cubicBezTo>
                  <a:cubicBezTo>
                    <a:pt x="501072" y="305767"/>
                    <a:pt x="431482" y="374426"/>
                    <a:pt x="342357" y="384769"/>
                  </a:cubicBezTo>
                  <a:cubicBezTo>
                    <a:pt x="236582" y="397076"/>
                    <a:pt x="140541" y="322132"/>
                    <a:pt x="127502" y="217591"/>
                  </a:cubicBezTo>
                  <a:cubicBezTo>
                    <a:pt x="137941" y="165543"/>
                    <a:pt x="151714" y="113513"/>
                    <a:pt x="168126" y="63617"/>
                  </a:cubicBezTo>
                  <a:lnTo>
                    <a:pt x="168126" y="63617"/>
                  </a:lnTo>
                  <a:close/>
                  <a:moveTo>
                    <a:pt x="29" y="315950"/>
                  </a:moveTo>
                  <a:cubicBezTo>
                    <a:pt x="2181" y="315346"/>
                    <a:pt x="4401" y="314695"/>
                    <a:pt x="6648" y="314015"/>
                  </a:cubicBezTo>
                  <a:cubicBezTo>
                    <a:pt x="6934" y="313930"/>
                    <a:pt x="7220" y="313855"/>
                    <a:pt x="7506" y="313761"/>
                  </a:cubicBezTo>
                  <a:cubicBezTo>
                    <a:pt x="9611" y="313119"/>
                    <a:pt x="11754" y="312449"/>
                    <a:pt x="13935" y="311750"/>
                  </a:cubicBezTo>
                  <a:cubicBezTo>
                    <a:pt x="14183" y="311665"/>
                    <a:pt x="14430" y="311590"/>
                    <a:pt x="14697" y="311514"/>
                  </a:cubicBezTo>
                  <a:cubicBezTo>
                    <a:pt x="19507" y="309938"/>
                    <a:pt x="24479" y="308202"/>
                    <a:pt x="29499" y="306295"/>
                  </a:cubicBezTo>
                  <a:lnTo>
                    <a:pt x="30642" y="305852"/>
                  </a:lnTo>
                  <a:cubicBezTo>
                    <a:pt x="32671" y="305069"/>
                    <a:pt x="34719" y="304266"/>
                    <a:pt x="36766" y="303426"/>
                  </a:cubicBezTo>
                  <a:cubicBezTo>
                    <a:pt x="37424" y="303162"/>
                    <a:pt x="38090" y="302888"/>
                    <a:pt x="38748" y="302605"/>
                  </a:cubicBezTo>
                  <a:cubicBezTo>
                    <a:pt x="40576" y="301841"/>
                    <a:pt x="42415" y="301048"/>
                    <a:pt x="44244" y="300236"/>
                  </a:cubicBezTo>
                  <a:cubicBezTo>
                    <a:pt x="44929" y="299934"/>
                    <a:pt x="45615" y="299642"/>
                    <a:pt x="46301" y="299330"/>
                  </a:cubicBezTo>
                  <a:cubicBezTo>
                    <a:pt x="48387" y="298387"/>
                    <a:pt x="50454" y="297405"/>
                    <a:pt x="52530" y="296405"/>
                  </a:cubicBezTo>
                  <a:cubicBezTo>
                    <a:pt x="52911" y="296225"/>
                    <a:pt x="53283" y="296056"/>
                    <a:pt x="53664" y="295867"/>
                  </a:cubicBezTo>
                  <a:cubicBezTo>
                    <a:pt x="56102" y="294668"/>
                    <a:pt x="58531" y="293432"/>
                    <a:pt x="60950" y="292139"/>
                  </a:cubicBezTo>
                  <a:cubicBezTo>
                    <a:pt x="61493" y="291856"/>
                    <a:pt x="62008" y="291544"/>
                    <a:pt x="62551" y="291252"/>
                  </a:cubicBezTo>
                  <a:cubicBezTo>
                    <a:pt x="64379" y="290251"/>
                    <a:pt x="66208" y="289223"/>
                    <a:pt x="68018" y="288175"/>
                  </a:cubicBezTo>
                  <a:cubicBezTo>
                    <a:pt x="68809" y="287713"/>
                    <a:pt x="69590" y="287231"/>
                    <a:pt x="70371" y="286769"/>
                  </a:cubicBezTo>
                  <a:cubicBezTo>
                    <a:pt x="71933" y="285825"/>
                    <a:pt x="73485" y="284853"/>
                    <a:pt x="75028" y="283881"/>
                  </a:cubicBezTo>
                  <a:cubicBezTo>
                    <a:pt x="75838" y="283362"/>
                    <a:pt x="76638" y="282843"/>
                    <a:pt x="77438" y="282314"/>
                  </a:cubicBezTo>
                  <a:cubicBezTo>
                    <a:pt x="79058" y="281239"/>
                    <a:pt x="80658" y="280115"/>
                    <a:pt x="82248" y="278992"/>
                  </a:cubicBezTo>
                  <a:cubicBezTo>
                    <a:pt x="82877" y="278549"/>
                    <a:pt x="83506" y="278124"/>
                    <a:pt x="84125" y="277671"/>
                  </a:cubicBezTo>
                  <a:cubicBezTo>
                    <a:pt x="86287" y="276086"/>
                    <a:pt x="88411" y="274462"/>
                    <a:pt x="90478" y="272773"/>
                  </a:cubicBezTo>
                  <a:cubicBezTo>
                    <a:pt x="90859" y="272462"/>
                    <a:pt x="91211" y="272141"/>
                    <a:pt x="91592" y="271829"/>
                  </a:cubicBezTo>
                  <a:cubicBezTo>
                    <a:pt x="93269" y="270432"/>
                    <a:pt x="94907" y="269007"/>
                    <a:pt x="96517" y="267535"/>
                  </a:cubicBezTo>
                  <a:cubicBezTo>
                    <a:pt x="97174" y="266941"/>
                    <a:pt x="97812" y="266327"/>
                    <a:pt x="98460" y="265704"/>
                  </a:cubicBezTo>
                  <a:cubicBezTo>
                    <a:pt x="99755" y="264468"/>
                    <a:pt x="101032" y="263203"/>
                    <a:pt x="102279" y="261929"/>
                  </a:cubicBezTo>
                  <a:cubicBezTo>
                    <a:pt x="102927" y="261240"/>
                    <a:pt x="103584" y="260561"/>
                    <a:pt x="104223" y="259872"/>
                  </a:cubicBezTo>
                  <a:cubicBezTo>
                    <a:pt x="105461" y="258532"/>
                    <a:pt x="106651" y="257163"/>
                    <a:pt x="107813" y="255766"/>
                  </a:cubicBezTo>
                  <a:cubicBezTo>
                    <a:pt x="108356" y="255125"/>
                    <a:pt x="108899" y="254502"/>
                    <a:pt x="109423" y="253841"/>
                  </a:cubicBezTo>
                  <a:cubicBezTo>
                    <a:pt x="111071" y="251793"/>
                    <a:pt x="112643" y="249707"/>
                    <a:pt x="114119" y="247546"/>
                  </a:cubicBezTo>
                  <a:cubicBezTo>
                    <a:pt x="138494" y="339705"/>
                    <a:pt x="223104" y="404966"/>
                    <a:pt x="319640" y="404966"/>
                  </a:cubicBezTo>
                  <a:cubicBezTo>
                    <a:pt x="327870" y="404966"/>
                    <a:pt x="336204" y="404484"/>
                    <a:pt x="344567" y="403522"/>
                  </a:cubicBezTo>
                  <a:cubicBezTo>
                    <a:pt x="432797" y="393272"/>
                    <a:pt x="503463" y="330965"/>
                    <a:pt x="525447" y="247914"/>
                  </a:cubicBezTo>
                  <a:cubicBezTo>
                    <a:pt x="566852" y="308579"/>
                    <a:pt x="676732" y="324670"/>
                    <a:pt x="682000" y="325407"/>
                  </a:cubicBezTo>
                  <a:lnTo>
                    <a:pt x="714575" y="329946"/>
                  </a:lnTo>
                  <a:cubicBezTo>
                    <a:pt x="714956" y="329946"/>
                    <a:pt x="715432" y="330031"/>
                    <a:pt x="715813" y="330031"/>
                  </a:cubicBezTo>
                  <a:lnTo>
                    <a:pt x="716194" y="330031"/>
                  </a:lnTo>
                  <a:cubicBezTo>
                    <a:pt x="716194" y="323717"/>
                    <a:pt x="715718" y="317300"/>
                    <a:pt x="714670" y="310882"/>
                  </a:cubicBezTo>
                  <a:lnTo>
                    <a:pt x="684667" y="306729"/>
                  </a:lnTo>
                  <a:cubicBezTo>
                    <a:pt x="683333" y="306531"/>
                    <a:pt x="549412" y="286911"/>
                    <a:pt x="531124" y="215647"/>
                  </a:cubicBezTo>
                  <a:cubicBezTo>
                    <a:pt x="520456" y="162334"/>
                    <a:pt x="506463" y="109096"/>
                    <a:pt x="489214" y="56916"/>
                  </a:cubicBezTo>
                  <a:cubicBezTo>
                    <a:pt x="478069" y="28697"/>
                    <a:pt x="453590" y="8218"/>
                    <a:pt x="423682" y="2074"/>
                  </a:cubicBezTo>
                  <a:cubicBezTo>
                    <a:pt x="393773" y="-4155"/>
                    <a:pt x="362817" y="4726"/>
                    <a:pt x="341100" y="26055"/>
                  </a:cubicBezTo>
                  <a:lnTo>
                    <a:pt x="319764" y="46629"/>
                  </a:lnTo>
                  <a:lnTo>
                    <a:pt x="298523" y="25866"/>
                  </a:lnTo>
                  <a:cubicBezTo>
                    <a:pt x="276711" y="4631"/>
                    <a:pt x="245850" y="-4334"/>
                    <a:pt x="215951" y="1989"/>
                  </a:cubicBezTo>
                  <a:cubicBezTo>
                    <a:pt x="186033" y="8020"/>
                    <a:pt x="161458" y="28499"/>
                    <a:pt x="150219" y="57293"/>
                  </a:cubicBezTo>
                  <a:cubicBezTo>
                    <a:pt x="133169" y="108917"/>
                    <a:pt x="119167" y="162136"/>
                    <a:pt x="108595" y="214996"/>
                  </a:cubicBezTo>
                  <a:cubicBezTo>
                    <a:pt x="97222" y="259230"/>
                    <a:pt x="42120" y="283607"/>
                    <a:pt x="1124" y="295867"/>
                  </a:cubicBezTo>
                  <a:cubicBezTo>
                    <a:pt x="533" y="302634"/>
                    <a:pt x="152" y="309334"/>
                    <a:pt x="0" y="315950"/>
                  </a:cubicBezTo>
                  <a:lnTo>
                    <a:pt x="29" y="31595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6B17C10F-B3AA-B643-B166-9172ED4CBE7A}"/>
                </a:ext>
              </a:extLst>
            </p:cNvPr>
            <p:cNvSpPr/>
            <p:nvPr/>
          </p:nvSpPr>
          <p:spPr>
            <a:xfrm>
              <a:off x="11941060" y="6938343"/>
              <a:ext cx="9525" cy="9438"/>
            </a:xfrm>
            <a:custGeom>
              <a:avLst/>
              <a:gdLst>
                <a:gd name="connsiteX0" fmla="*/ 2410 w 0"/>
                <a:gd name="connsiteY0" fmla="*/ 0 h 0"/>
                <a:gd name="connsiteX1" fmla="*/ 0 w 0"/>
                <a:gd name="connsiteY1" fmla="*/ 1567 h 0"/>
                <a:gd name="connsiteX2" fmla="*/ 24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410" y="0"/>
                  </a:moveTo>
                  <a:cubicBezTo>
                    <a:pt x="1610" y="529"/>
                    <a:pt x="810" y="1048"/>
                    <a:pt x="0" y="1567"/>
                  </a:cubicBezTo>
                  <a:cubicBezTo>
                    <a:pt x="810" y="1048"/>
                    <a:pt x="1610" y="538"/>
                    <a:pt x="24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510FF614-705E-6341-80B4-6F16C034A368}"/>
                </a:ext>
              </a:extLst>
            </p:cNvPr>
            <p:cNvSpPr/>
            <p:nvPr/>
          </p:nvSpPr>
          <p:spPr>
            <a:xfrm>
              <a:off x="11962558" y="6921735"/>
              <a:ext cx="9525" cy="9438"/>
            </a:xfrm>
            <a:custGeom>
              <a:avLst/>
              <a:gdLst>
                <a:gd name="connsiteX0" fmla="*/ 1934 w 0"/>
                <a:gd name="connsiteY0" fmla="*/ 0 h 0"/>
                <a:gd name="connsiteX1" fmla="*/ 0 w 0"/>
                <a:gd name="connsiteY1" fmla="*/ 1831 h 0"/>
                <a:gd name="connsiteX2" fmla="*/ 193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34" y="0"/>
                  </a:moveTo>
                  <a:cubicBezTo>
                    <a:pt x="1295" y="613"/>
                    <a:pt x="648" y="1236"/>
                    <a:pt x="0" y="1831"/>
                  </a:cubicBezTo>
                  <a:cubicBezTo>
                    <a:pt x="648" y="1236"/>
                    <a:pt x="1295" y="613"/>
                    <a:pt x="193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B19C4A31-DA7A-AB40-A4CF-6BE1668C0B03}"/>
                </a:ext>
              </a:extLst>
            </p:cNvPr>
            <p:cNvSpPr/>
            <p:nvPr/>
          </p:nvSpPr>
          <p:spPr>
            <a:xfrm>
              <a:off x="11956513" y="6927855"/>
              <a:ext cx="9525" cy="9438"/>
            </a:xfrm>
            <a:custGeom>
              <a:avLst/>
              <a:gdLst>
                <a:gd name="connsiteX0" fmla="*/ 1114 w 0"/>
                <a:gd name="connsiteY0" fmla="*/ 0 h 0"/>
                <a:gd name="connsiteX1" fmla="*/ 0 w 0"/>
                <a:gd name="connsiteY1" fmla="*/ 953 h 0"/>
                <a:gd name="connsiteX2" fmla="*/ 111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14" y="0"/>
                  </a:moveTo>
                  <a:cubicBezTo>
                    <a:pt x="733" y="311"/>
                    <a:pt x="381" y="632"/>
                    <a:pt x="0" y="953"/>
                  </a:cubicBezTo>
                  <a:cubicBezTo>
                    <a:pt x="381" y="632"/>
                    <a:pt x="733" y="311"/>
                    <a:pt x="111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1A76EA0E-3CDE-7A43-B834-C12557B5B1FA}"/>
                </a:ext>
              </a:extLst>
            </p:cNvPr>
            <p:cNvSpPr/>
            <p:nvPr/>
          </p:nvSpPr>
          <p:spPr>
            <a:xfrm>
              <a:off x="11948291" y="6933698"/>
              <a:ext cx="9525" cy="9438"/>
            </a:xfrm>
            <a:custGeom>
              <a:avLst/>
              <a:gdLst>
                <a:gd name="connsiteX0" fmla="*/ 1867 w 0"/>
                <a:gd name="connsiteY0" fmla="*/ 0 h 0"/>
                <a:gd name="connsiteX1" fmla="*/ 0 w 0"/>
                <a:gd name="connsiteY1" fmla="*/ 1331 h 0"/>
                <a:gd name="connsiteX2" fmla="*/ 186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867" y="0"/>
                  </a:moveTo>
                  <a:cubicBezTo>
                    <a:pt x="1257" y="453"/>
                    <a:pt x="619" y="887"/>
                    <a:pt x="0" y="1331"/>
                  </a:cubicBezTo>
                  <a:cubicBezTo>
                    <a:pt x="619" y="887"/>
                    <a:pt x="1257" y="453"/>
                    <a:pt x="186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1C84E644-C8AB-354B-B1E5-50F61C5F0E83}"/>
                </a:ext>
              </a:extLst>
            </p:cNvPr>
            <p:cNvSpPr/>
            <p:nvPr/>
          </p:nvSpPr>
          <p:spPr>
            <a:xfrm>
              <a:off x="11968316" y="6915902"/>
              <a:ext cx="9525" cy="9438"/>
            </a:xfrm>
            <a:custGeom>
              <a:avLst/>
              <a:gdLst>
                <a:gd name="connsiteX0" fmla="*/ 1943 w 0"/>
                <a:gd name="connsiteY0" fmla="*/ 0 h 0"/>
                <a:gd name="connsiteX1" fmla="*/ 0 w 0"/>
                <a:gd name="connsiteY1" fmla="*/ 2057 h 0"/>
                <a:gd name="connsiteX2" fmla="*/ 19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43" y="0"/>
                  </a:moveTo>
                  <a:cubicBezTo>
                    <a:pt x="1305" y="689"/>
                    <a:pt x="648" y="1378"/>
                    <a:pt x="0" y="2057"/>
                  </a:cubicBezTo>
                  <a:cubicBezTo>
                    <a:pt x="648" y="1378"/>
                    <a:pt x="1305" y="689"/>
                    <a:pt x="194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553DF389-38EC-C043-AB0E-F2896E4E7EBE}"/>
                </a:ext>
              </a:extLst>
            </p:cNvPr>
            <p:cNvSpPr/>
            <p:nvPr/>
          </p:nvSpPr>
          <p:spPr>
            <a:xfrm>
              <a:off x="11879968" y="6967541"/>
              <a:ext cx="9525" cy="9438"/>
            </a:xfrm>
            <a:custGeom>
              <a:avLst/>
              <a:gdLst>
                <a:gd name="connsiteX0" fmla="*/ 762 w 0"/>
                <a:gd name="connsiteY0" fmla="*/ 0 h 0"/>
                <a:gd name="connsiteX1" fmla="*/ 0 w 0"/>
                <a:gd name="connsiteY1" fmla="*/ 236 h 0"/>
                <a:gd name="connsiteX2" fmla="*/ 76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762" y="0"/>
                  </a:moveTo>
                  <a:cubicBezTo>
                    <a:pt x="505" y="85"/>
                    <a:pt x="248" y="160"/>
                    <a:pt x="0" y="236"/>
                  </a:cubicBezTo>
                  <a:cubicBezTo>
                    <a:pt x="248" y="160"/>
                    <a:pt x="505" y="85"/>
                    <a:pt x="76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ED815A57-2B9A-C64E-8BFF-7E5E56E78FA1}"/>
                </a:ext>
              </a:extLst>
            </p:cNvPr>
            <p:cNvSpPr/>
            <p:nvPr/>
          </p:nvSpPr>
          <p:spPr>
            <a:xfrm>
              <a:off x="11872682" y="6969789"/>
              <a:ext cx="9525" cy="9438"/>
            </a:xfrm>
            <a:custGeom>
              <a:avLst/>
              <a:gdLst>
                <a:gd name="connsiteX0" fmla="*/ 857 w 0"/>
                <a:gd name="connsiteY0" fmla="*/ 0 h 0"/>
                <a:gd name="connsiteX1" fmla="*/ 0 w 0"/>
                <a:gd name="connsiteY1" fmla="*/ 255 h 0"/>
                <a:gd name="connsiteX2" fmla="*/ 8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857" y="0"/>
                  </a:moveTo>
                  <a:cubicBezTo>
                    <a:pt x="581" y="94"/>
                    <a:pt x="286" y="179"/>
                    <a:pt x="0" y="255"/>
                  </a:cubicBezTo>
                  <a:cubicBezTo>
                    <a:pt x="286" y="179"/>
                    <a:pt x="581" y="94"/>
                    <a:pt x="8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031F2C0C-E4F0-6448-AC97-A301CC9DDA5E}"/>
                </a:ext>
              </a:extLst>
            </p:cNvPr>
            <p:cNvSpPr/>
            <p:nvPr/>
          </p:nvSpPr>
          <p:spPr>
            <a:xfrm>
              <a:off x="11895539" y="6961882"/>
              <a:ext cx="9525" cy="9438"/>
            </a:xfrm>
            <a:custGeom>
              <a:avLst/>
              <a:gdLst>
                <a:gd name="connsiteX0" fmla="*/ 1143 w 0"/>
                <a:gd name="connsiteY0" fmla="*/ 0 h 0"/>
                <a:gd name="connsiteX1" fmla="*/ 0 w 0"/>
                <a:gd name="connsiteY1" fmla="*/ 444 h 0"/>
                <a:gd name="connsiteX2" fmla="*/ 11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43" y="0"/>
                  </a:moveTo>
                  <a:lnTo>
                    <a:pt x="0" y="444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357EA9F5-2DA5-3D4F-BD8E-F3E75FC898D0}"/>
                </a:ext>
              </a:extLst>
            </p:cNvPr>
            <p:cNvSpPr/>
            <p:nvPr/>
          </p:nvSpPr>
          <p:spPr>
            <a:xfrm>
              <a:off x="11866033" y="6971984"/>
              <a:ext cx="9525" cy="9438"/>
            </a:xfrm>
            <a:custGeom>
              <a:avLst/>
              <a:gdLst>
                <a:gd name="connsiteX0" fmla="*/ 0 w 0"/>
                <a:gd name="connsiteY0" fmla="*/ 0 h 0"/>
                <a:gd name="connsiteX1" fmla="*/ 29 w 0"/>
                <a:gd name="connsiteY1" fmla="*/ 0 h 0"/>
                <a:gd name="connsiteX2" fmla="*/ 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0"/>
                  </a:moveTo>
                  <a:lnTo>
                    <a:pt x="2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D68858EB-D365-284F-8CA9-07B43CCEAD5A}"/>
                </a:ext>
              </a:extLst>
            </p:cNvPr>
            <p:cNvSpPr/>
            <p:nvPr/>
          </p:nvSpPr>
          <p:spPr>
            <a:xfrm>
              <a:off x="11973849" y="6909874"/>
              <a:ext cx="9525" cy="9438"/>
            </a:xfrm>
            <a:custGeom>
              <a:avLst/>
              <a:gdLst>
                <a:gd name="connsiteX0" fmla="*/ 1610 w 0"/>
                <a:gd name="connsiteY0" fmla="*/ 0 h 0"/>
                <a:gd name="connsiteX1" fmla="*/ 0 w 0"/>
                <a:gd name="connsiteY1" fmla="*/ 1925 h 0"/>
                <a:gd name="connsiteX2" fmla="*/ 16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10" y="0"/>
                  </a:moveTo>
                  <a:cubicBezTo>
                    <a:pt x="1086" y="651"/>
                    <a:pt x="543" y="1284"/>
                    <a:pt x="0" y="1925"/>
                  </a:cubicBezTo>
                  <a:cubicBezTo>
                    <a:pt x="543" y="1284"/>
                    <a:pt x="1086" y="651"/>
                    <a:pt x="16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65BFC039-DFEA-5F47-BDC0-9899C8FF3DE9}"/>
                </a:ext>
              </a:extLst>
            </p:cNvPr>
            <p:cNvSpPr/>
            <p:nvPr/>
          </p:nvSpPr>
          <p:spPr>
            <a:xfrm>
              <a:off x="11910279" y="6955357"/>
              <a:ext cx="9525" cy="9438"/>
            </a:xfrm>
            <a:custGeom>
              <a:avLst/>
              <a:gdLst>
                <a:gd name="connsiteX0" fmla="*/ 2057 w 0"/>
                <a:gd name="connsiteY0" fmla="*/ 0 h 0"/>
                <a:gd name="connsiteX1" fmla="*/ 0 w 0"/>
                <a:gd name="connsiteY1" fmla="*/ 915 h 0"/>
                <a:gd name="connsiteX2" fmla="*/ 20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057" y="0"/>
                  </a:moveTo>
                  <a:cubicBezTo>
                    <a:pt x="1372" y="311"/>
                    <a:pt x="686" y="604"/>
                    <a:pt x="0" y="915"/>
                  </a:cubicBezTo>
                  <a:cubicBezTo>
                    <a:pt x="686" y="604"/>
                    <a:pt x="1372" y="311"/>
                    <a:pt x="20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94736754-B1D9-1A41-86E1-2E81AFF215FD}"/>
                </a:ext>
              </a:extLst>
            </p:cNvPr>
            <p:cNvSpPr/>
            <p:nvPr/>
          </p:nvSpPr>
          <p:spPr>
            <a:xfrm>
              <a:off x="11918571" y="6951900"/>
              <a:ext cx="9525" cy="9438"/>
            </a:xfrm>
            <a:custGeom>
              <a:avLst/>
              <a:gdLst>
                <a:gd name="connsiteX0" fmla="*/ 1133 w 0"/>
                <a:gd name="connsiteY0" fmla="*/ 0 h 0"/>
                <a:gd name="connsiteX1" fmla="*/ 0 w 0"/>
                <a:gd name="connsiteY1" fmla="*/ 538 h 0"/>
                <a:gd name="connsiteX2" fmla="*/ 113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33" y="0"/>
                  </a:moveTo>
                  <a:cubicBezTo>
                    <a:pt x="752" y="189"/>
                    <a:pt x="381" y="359"/>
                    <a:pt x="0" y="538"/>
                  </a:cubicBezTo>
                  <a:cubicBezTo>
                    <a:pt x="381" y="359"/>
                    <a:pt x="752" y="189"/>
                    <a:pt x="113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CF526A49-4762-7544-8453-A63EE65395F5}"/>
                </a:ext>
              </a:extLst>
            </p:cNvPr>
            <p:cNvSpPr/>
            <p:nvPr/>
          </p:nvSpPr>
          <p:spPr>
            <a:xfrm>
              <a:off x="11926987" y="6947284"/>
              <a:ext cx="9525" cy="9438"/>
            </a:xfrm>
            <a:custGeom>
              <a:avLst/>
              <a:gdLst>
                <a:gd name="connsiteX0" fmla="*/ 1600 w 0"/>
                <a:gd name="connsiteY0" fmla="*/ 0 h 0"/>
                <a:gd name="connsiteX1" fmla="*/ 0 w 0"/>
                <a:gd name="connsiteY1" fmla="*/ 887 h 0"/>
                <a:gd name="connsiteX2" fmla="*/ 160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00" y="0"/>
                  </a:moveTo>
                  <a:cubicBezTo>
                    <a:pt x="1057" y="293"/>
                    <a:pt x="543" y="595"/>
                    <a:pt x="0" y="887"/>
                  </a:cubicBezTo>
                  <a:cubicBezTo>
                    <a:pt x="543" y="595"/>
                    <a:pt x="1057" y="293"/>
                    <a:pt x="160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00F6785C-D887-7848-A408-321DB6712735}"/>
                </a:ext>
              </a:extLst>
            </p:cNvPr>
            <p:cNvSpPr/>
            <p:nvPr/>
          </p:nvSpPr>
          <p:spPr>
            <a:xfrm>
              <a:off x="11902803" y="6958638"/>
              <a:ext cx="9525" cy="9438"/>
            </a:xfrm>
            <a:custGeom>
              <a:avLst/>
              <a:gdLst>
                <a:gd name="connsiteX0" fmla="*/ 1981 w 0"/>
                <a:gd name="connsiteY0" fmla="*/ 0 h 0"/>
                <a:gd name="connsiteX1" fmla="*/ 0 w 0"/>
                <a:gd name="connsiteY1" fmla="*/ 821 h 0"/>
                <a:gd name="connsiteX2" fmla="*/ 1981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81" y="0"/>
                  </a:moveTo>
                  <a:cubicBezTo>
                    <a:pt x="1324" y="274"/>
                    <a:pt x="657" y="557"/>
                    <a:pt x="0" y="821"/>
                  </a:cubicBezTo>
                  <a:cubicBezTo>
                    <a:pt x="657" y="557"/>
                    <a:pt x="1324" y="274"/>
                    <a:pt x="1981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9C522413-34DE-EF41-8888-1A3AE10757DD}"/>
                </a:ext>
              </a:extLst>
            </p:cNvPr>
            <p:cNvSpPr/>
            <p:nvPr/>
          </p:nvSpPr>
          <p:spPr>
            <a:xfrm>
              <a:off x="11934058" y="6942795"/>
              <a:ext cx="9525" cy="9438"/>
            </a:xfrm>
            <a:custGeom>
              <a:avLst/>
              <a:gdLst>
                <a:gd name="connsiteX0" fmla="*/ 2353 w 0"/>
                <a:gd name="connsiteY0" fmla="*/ 0 h 0"/>
                <a:gd name="connsiteX1" fmla="*/ 0 w 0"/>
                <a:gd name="connsiteY1" fmla="*/ 1406 h 0"/>
                <a:gd name="connsiteX2" fmla="*/ 235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353" y="0"/>
                  </a:moveTo>
                  <a:cubicBezTo>
                    <a:pt x="1572" y="472"/>
                    <a:pt x="791" y="953"/>
                    <a:pt x="0" y="1406"/>
                  </a:cubicBezTo>
                  <a:cubicBezTo>
                    <a:pt x="791" y="953"/>
                    <a:pt x="1572" y="472"/>
                    <a:pt x="235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0D027EE6-B4B1-5942-8A94-84E08FBC71B7}"/>
                </a:ext>
              </a:extLst>
            </p:cNvPr>
            <p:cNvSpPr/>
            <p:nvPr/>
          </p:nvSpPr>
          <p:spPr>
            <a:xfrm>
              <a:off x="11789463" y="6979034"/>
              <a:ext cx="9525" cy="9438"/>
            </a:xfrm>
            <a:custGeom>
              <a:avLst/>
              <a:gdLst>
                <a:gd name="connsiteX0" fmla="*/ 295 w 0"/>
                <a:gd name="connsiteY0" fmla="*/ 0 h 0"/>
                <a:gd name="connsiteX1" fmla="*/ 0 w 0"/>
                <a:gd name="connsiteY1" fmla="*/ 6852 h 0"/>
                <a:gd name="connsiteX2" fmla="*/ 143 w 0"/>
                <a:gd name="connsiteY2" fmla="*/ 6842 h 0"/>
                <a:gd name="connsiteX3" fmla="*/ 295 w 0"/>
                <a:gd name="connsiteY3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>
                  <a:moveTo>
                    <a:pt x="295" y="0"/>
                  </a:moveTo>
                  <a:cubicBezTo>
                    <a:pt x="152" y="2284"/>
                    <a:pt x="0" y="4577"/>
                    <a:pt x="0" y="6852"/>
                  </a:cubicBezTo>
                  <a:cubicBezTo>
                    <a:pt x="48" y="6852"/>
                    <a:pt x="95" y="6842"/>
                    <a:pt x="143" y="6842"/>
                  </a:cubicBezTo>
                  <a:cubicBezTo>
                    <a:pt x="181" y="4558"/>
                    <a:pt x="143" y="2284"/>
                    <a:pt x="295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9" name="Freeform 108">
              <a:extLst>
                <a:ext uri="{FF2B5EF4-FFF2-40B4-BE49-F238E27FC236}">
                  <a16:creationId xmlns:a16="http://schemas.microsoft.com/office/drawing/2014/main" id="{0988095D-6BE3-A34A-9C28-BA7E79E64526}"/>
                </a:ext>
              </a:extLst>
            </p:cNvPr>
            <p:cNvSpPr/>
            <p:nvPr/>
          </p:nvSpPr>
          <p:spPr>
            <a:xfrm>
              <a:off x="11789458" y="6985872"/>
              <a:ext cx="9525" cy="9438"/>
            </a:xfrm>
            <a:custGeom>
              <a:avLst/>
              <a:gdLst>
                <a:gd name="connsiteX0" fmla="*/ 152 w 0"/>
                <a:gd name="connsiteY0" fmla="*/ 0 h 0"/>
                <a:gd name="connsiteX1" fmla="*/ 0 w 0"/>
                <a:gd name="connsiteY1" fmla="*/ 9 h 0"/>
                <a:gd name="connsiteX2" fmla="*/ 15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52" y="0"/>
                  </a:moveTo>
                  <a:cubicBezTo>
                    <a:pt x="105" y="0"/>
                    <a:pt x="48" y="9"/>
                    <a:pt x="0" y="9"/>
                  </a:cubicBezTo>
                  <a:cubicBezTo>
                    <a:pt x="48" y="9"/>
                    <a:pt x="105" y="0"/>
                    <a:pt x="15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0" name="Freeform 109">
              <a:extLst>
                <a:ext uri="{FF2B5EF4-FFF2-40B4-BE49-F238E27FC236}">
                  <a16:creationId xmlns:a16="http://schemas.microsoft.com/office/drawing/2014/main" id="{F8DCBEEE-8DC9-B648-BCC3-4EDC3FE75A86}"/>
                </a:ext>
              </a:extLst>
            </p:cNvPr>
            <p:cNvSpPr/>
            <p:nvPr/>
          </p:nvSpPr>
          <p:spPr>
            <a:xfrm>
              <a:off x="11790990" y="6441334"/>
              <a:ext cx="276225" cy="519069"/>
            </a:xfrm>
            <a:custGeom>
              <a:avLst/>
              <a:gdLst>
                <a:gd name="connsiteX0" fmla="*/ 30004 w 276225"/>
                <a:gd name="connsiteY0" fmla="*/ 521230 h 519068"/>
                <a:gd name="connsiteX1" fmla="*/ 0 w 276225"/>
                <a:gd name="connsiteY1" fmla="*/ 525383 h 519068"/>
                <a:gd name="connsiteX2" fmla="*/ 14097 w 276225"/>
                <a:gd name="connsiteY2" fmla="*/ 479421 h 519068"/>
                <a:gd name="connsiteX3" fmla="*/ 102013 w 276225"/>
                <a:gd name="connsiteY3" fmla="*/ 298974 h 519068"/>
                <a:gd name="connsiteX4" fmla="*/ 158972 w 276225"/>
                <a:gd name="connsiteY4" fmla="*/ 140998 h 519068"/>
                <a:gd name="connsiteX5" fmla="*/ 259271 w 276225"/>
                <a:gd name="connsiteY5" fmla="*/ 0 h 519068"/>
                <a:gd name="connsiteX6" fmla="*/ 279625 w 276225"/>
                <a:gd name="connsiteY6" fmla="*/ 121538 h 519068"/>
                <a:gd name="connsiteX7" fmla="*/ 183547 w 276225"/>
                <a:gd name="connsiteY7" fmla="*/ 430072 h 519068"/>
                <a:gd name="connsiteX8" fmla="*/ 30004 w 276225"/>
                <a:gd name="connsiteY8" fmla="*/ 521230 h 519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225" h="519068">
                  <a:moveTo>
                    <a:pt x="30004" y="521230"/>
                  </a:moveTo>
                  <a:lnTo>
                    <a:pt x="0" y="525383"/>
                  </a:lnTo>
                  <a:cubicBezTo>
                    <a:pt x="2191" y="509811"/>
                    <a:pt x="6858" y="494333"/>
                    <a:pt x="14097" y="479421"/>
                  </a:cubicBezTo>
                  <a:lnTo>
                    <a:pt x="102013" y="298974"/>
                  </a:lnTo>
                  <a:cubicBezTo>
                    <a:pt x="126587" y="248398"/>
                    <a:pt x="145733" y="195444"/>
                    <a:pt x="158972" y="140998"/>
                  </a:cubicBezTo>
                  <a:cubicBezTo>
                    <a:pt x="173927" y="82381"/>
                    <a:pt x="210217" y="32560"/>
                    <a:pt x="259271" y="0"/>
                  </a:cubicBezTo>
                  <a:cubicBezTo>
                    <a:pt x="246317" y="77606"/>
                    <a:pt x="273148" y="125690"/>
                    <a:pt x="279625" y="121538"/>
                  </a:cubicBezTo>
                  <a:cubicBezTo>
                    <a:pt x="157296" y="242679"/>
                    <a:pt x="168974" y="330317"/>
                    <a:pt x="183547" y="430072"/>
                  </a:cubicBezTo>
                  <a:cubicBezTo>
                    <a:pt x="164687" y="501609"/>
                    <a:pt x="31337" y="521041"/>
                    <a:pt x="30004" y="521230"/>
                  </a:cubicBezTo>
                </a:path>
              </a:pathLst>
            </a:custGeom>
            <a:solidFill>
              <a:srgbClr val="CC2E5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1" name="Freeform 110">
              <a:extLst>
                <a:ext uri="{FF2B5EF4-FFF2-40B4-BE49-F238E27FC236}">
                  <a16:creationId xmlns:a16="http://schemas.microsoft.com/office/drawing/2014/main" id="{11B517AF-F881-9D41-99C1-F454BCA388B4}"/>
                </a:ext>
              </a:extLst>
            </p:cNvPr>
            <p:cNvSpPr/>
            <p:nvPr/>
          </p:nvSpPr>
          <p:spPr>
            <a:xfrm>
              <a:off x="11789612" y="6441041"/>
              <a:ext cx="257175" cy="537944"/>
            </a:xfrm>
            <a:custGeom>
              <a:avLst/>
              <a:gdLst>
                <a:gd name="connsiteX0" fmla="*/ 1476 w 257175"/>
                <a:gd name="connsiteY0" fmla="*/ 544749 h 537944"/>
                <a:gd name="connsiteX1" fmla="*/ 34052 w 257175"/>
                <a:gd name="connsiteY1" fmla="*/ 540219 h 537944"/>
                <a:gd name="connsiteX2" fmla="*/ 76419 w 257175"/>
                <a:gd name="connsiteY2" fmla="*/ 530941 h 537944"/>
                <a:gd name="connsiteX3" fmla="*/ 77543 w 257175"/>
                <a:gd name="connsiteY3" fmla="*/ 510858 h 537944"/>
                <a:gd name="connsiteX4" fmla="*/ 235791 w 257175"/>
                <a:gd name="connsiteY4" fmla="*/ 130192 h 537944"/>
                <a:gd name="connsiteX5" fmla="*/ 188071 w 257175"/>
                <a:gd name="connsiteY5" fmla="*/ 148171 h 537944"/>
                <a:gd name="connsiteX6" fmla="*/ 261033 w 257175"/>
                <a:gd name="connsiteY6" fmla="*/ 0 h 537944"/>
                <a:gd name="connsiteX7" fmla="*/ 160353 w 257175"/>
                <a:gd name="connsiteY7" fmla="*/ 141291 h 537944"/>
                <a:gd name="connsiteX8" fmla="*/ 103384 w 257175"/>
                <a:gd name="connsiteY8" fmla="*/ 299267 h 537944"/>
                <a:gd name="connsiteX9" fmla="*/ 15478 w 257175"/>
                <a:gd name="connsiteY9" fmla="*/ 479714 h 537944"/>
                <a:gd name="connsiteX10" fmla="*/ 1476 w 257175"/>
                <a:gd name="connsiteY10" fmla="*/ 525666 h 537944"/>
                <a:gd name="connsiteX11" fmla="*/ 200 w 257175"/>
                <a:gd name="connsiteY11" fmla="*/ 536670 h 537944"/>
                <a:gd name="connsiteX12" fmla="*/ 143 w 257175"/>
                <a:gd name="connsiteY12" fmla="*/ 537991 h 537944"/>
                <a:gd name="connsiteX13" fmla="*/ 0 w 257175"/>
                <a:gd name="connsiteY13" fmla="*/ 544834 h 537944"/>
                <a:gd name="connsiteX14" fmla="*/ 1476 w 257175"/>
                <a:gd name="connsiteY14" fmla="*/ 544749 h 537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7175" h="537944">
                  <a:moveTo>
                    <a:pt x="1476" y="544749"/>
                  </a:moveTo>
                  <a:lnTo>
                    <a:pt x="34052" y="540219"/>
                  </a:lnTo>
                  <a:cubicBezTo>
                    <a:pt x="36071" y="539926"/>
                    <a:pt x="53445" y="537387"/>
                    <a:pt x="76419" y="530941"/>
                  </a:cubicBezTo>
                  <a:cubicBezTo>
                    <a:pt x="76581" y="524326"/>
                    <a:pt x="76962" y="517625"/>
                    <a:pt x="77543" y="510858"/>
                  </a:cubicBezTo>
                  <a:cubicBezTo>
                    <a:pt x="92259" y="340755"/>
                    <a:pt x="235791" y="130192"/>
                    <a:pt x="235791" y="130192"/>
                  </a:cubicBezTo>
                  <a:lnTo>
                    <a:pt x="188071" y="148171"/>
                  </a:lnTo>
                  <a:cubicBezTo>
                    <a:pt x="188071" y="148171"/>
                    <a:pt x="201501" y="72962"/>
                    <a:pt x="261033" y="0"/>
                  </a:cubicBezTo>
                  <a:cubicBezTo>
                    <a:pt x="211779" y="32560"/>
                    <a:pt x="175308" y="82494"/>
                    <a:pt x="160353" y="141291"/>
                  </a:cubicBezTo>
                  <a:cubicBezTo>
                    <a:pt x="147114" y="195746"/>
                    <a:pt x="127959" y="248691"/>
                    <a:pt x="103384" y="299267"/>
                  </a:cubicBezTo>
                  <a:lnTo>
                    <a:pt x="15478" y="479714"/>
                  </a:lnTo>
                  <a:cubicBezTo>
                    <a:pt x="8239" y="494607"/>
                    <a:pt x="3705" y="510084"/>
                    <a:pt x="1476" y="525666"/>
                  </a:cubicBezTo>
                  <a:cubicBezTo>
                    <a:pt x="952" y="529328"/>
                    <a:pt x="467" y="532999"/>
                    <a:pt x="200" y="536670"/>
                  </a:cubicBezTo>
                  <a:cubicBezTo>
                    <a:pt x="162" y="537104"/>
                    <a:pt x="171" y="537548"/>
                    <a:pt x="143" y="537991"/>
                  </a:cubicBezTo>
                  <a:cubicBezTo>
                    <a:pt x="0" y="540275"/>
                    <a:pt x="38" y="542559"/>
                    <a:pt x="0" y="544834"/>
                  </a:cubicBezTo>
                  <a:cubicBezTo>
                    <a:pt x="448" y="544834"/>
                    <a:pt x="952" y="544834"/>
                    <a:pt x="1476" y="544749"/>
                  </a:cubicBezTo>
                </a:path>
              </a:pathLst>
            </a:custGeom>
            <a:solidFill>
              <a:srgbClr val="BA20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2" name="Freeform 111">
              <a:extLst>
                <a:ext uri="{FF2B5EF4-FFF2-40B4-BE49-F238E27FC236}">
                  <a16:creationId xmlns:a16="http://schemas.microsoft.com/office/drawing/2014/main" id="{523563B4-B7B6-DD41-862D-1E57E0D4D5DC}"/>
                </a:ext>
              </a:extLst>
            </p:cNvPr>
            <p:cNvSpPr/>
            <p:nvPr/>
          </p:nvSpPr>
          <p:spPr>
            <a:xfrm>
              <a:off x="11789584" y="6971983"/>
              <a:ext cx="390525" cy="330317"/>
            </a:xfrm>
            <a:custGeom>
              <a:avLst/>
              <a:gdLst>
                <a:gd name="connsiteX0" fmla="*/ 120753 w 390525"/>
                <a:gd name="connsiteY0" fmla="*/ 132523 h 330316"/>
                <a:gd name="connsiteX1" fmla="*/ 76453 w 390525"/>
                <a:gd name="connsiteY1" fmla="*/ 0 h 330316"/>
                <a:gd name="connsiteX2" fmla="*/ 34076 w 390525"/>
                <a:gd name="connsiteY2" fmla="*/ 9268 h 330316"/>
                <a:gd name="connsiteX3" fmla="*/ 1500 w 390525"/>
                <a:gd name="connsiteY3" fmla="*/ 13807 h 330316"/>
                <a:gd name="connsiteX4" fmla="*/ 24 w 390525"/>
                <a:gd name="connsiteY4" fmla="*/ 13892 h 330316"/>
                <a:gd name="connsiteX5" fmla="*/ 79034 w 390525"/>
                <a:gd name="connsiteY5" fmla="*/ 152257 h 330316"/>
                <a:gd name="connsiteX6" fmla="*/ 392025 w 390525"/>
                <a:gd name="connsiteY6" fmla="*/ 332799 h 330316"/>
                <a:gd name="connsiteX7" fmla="*/ 298490 w 390525"/>
                <a:gd name="connsiteY7" fmla="*/ 104210 h 330316"/>
                <a:gd name="connsiteX8" fmla="*/ 120753 w 390525"/>
                <a:gd name="connsiteY8" fmla="*/ 132523 h 33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330316">
                  <a:moveTo>
                    <a:pt x="120753" y="132523"/>
                  </a:moveTo>
                  <a:cubicBezTo>
                    <a:pt x="87263" y="98113"/>
                    <a:pt x="75205" y="51463"/>
                    <a:pt x="76453" y="0"/>
                  </a:cubicBezTo>
                  <a:cubicBezTo>
                    <a:pt x="53478" y="6446"/>
                    <a:pt x="36095" y="8985"/>
                    <a:pt x="34076" y="9268"/>
                  </a:cubicBezTo>
                  <a:lnTo>
                    <a:pt x="1500" y="13807"/>
                  </a:lnTo>
                  <a:cubicBezTo>
                    <a:pt x="986" y="13892"/>
                    <a:pt x="472" y="13892"/>
                    <a:pt x="24" y="13892"/>
                  </a:cubicBezTo>
                  <a:cubicBezTo>
                    <a:pt x="-948" y="69234"/>
                    <a:pt x="27685" y="123057"/>
                    <a:pt x="79034" y="152257"/>
                  </a:cubicBezTo>
                  <a:lnTo>
                    <a:pt x="392025" y="332799"/>
                  </a:lnTo>
                  <a:lnTo>
                    <a:pt x="298490" y="104210"/>
                  </a:lnTo>
                  <a:cubicBezTo>
                    <a:pt x="298490" y="104210"/>
                    <a:pt x="284898" y="301192"/>
                    <a:pt x="120753" y="132523"/>
                  </a:cubicBezTo>
                </a:path>
              </a:pathLst>
            </a:custGeom>
            <a:solidFill>
              <a:srgbClr val="6D072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3" name="Freeform 112">
              <a:extLst>
                <a:ext uri="{FF2B5EF4-FFF2-40B4-BE49-F238E27FC236}">
                  <a16:creationId xmlns:a16="http://schemas.microsoft.com/office/drawing/2014/main" id="{F0268544-5707-A54B-9333-ACD0B7B20399}"/>
                </a:ext>
              </a:extLst>
            </p:cNvPr>
            <p:cNvSpPr/>
            <p:nvPr/>
          </p:nvSpPr>
          <p:spPr>
            <a:xfrm>
              <a:off x="12196565" y="6400465"/>
              <a:ext cx="371475" cy="528506"/>
            </a:xfrm>
            <a:custGeom>
              <a:avLst/>
              <a:gdLst>
                <a:gd name="connsiteX0" fmla="*/ 374523 w 371475"/>
                <a:gd name="connsiteY0" fmla="*/ 530394 h 528506"/>
                <a:gd name="connsiteX1" fmla="*/ 197358 w 371475"/>
                <a:gd name="connsiteY1" fmla="*/ 162516 h 528506"/>
                <a:gd name="connsiteX2" fmla="*/ 157448 w 371475"/>
                <a:gd name="connsiteY2" fmla="*/ 89374 h 528506"/>
                <a:gd name="connsiteX3" fmla="*/ 157448 w 371475"/>
                <a:gd name="connsiteY3" fmla="*/ 136562 h 528506"/>
                <a:gd name="connsiteX4" fmla="*/ 0 w 371475"/>
                <a:gd name="connsiteY4" fmla="*/ 0 h 528506"/>
                <a:gd name="connsiteX5" fmla="*/ 225171 w 371475"/>
                <a:gd name="connsiteY5" fmla="*/ 181863 h 528506"/>
                <a:gd name="connsiteX6" fmla="*/ 282035 w 371475"/>
                <a:gd name="connsiteY6" fmla="*/ 339849 h 528506"/>
                <a:gd name="connsiteX7" fmla="*/ 370142 w 371475"/>
                <a:gd name="connsiteY7" fmla="*/ 520296 h 528506"/>
                <a:gd name="connsiteX8" fmla="*/ 374523 w 371475"/>
                <a:gd name="connsiteY8" fmla="*/ 530394 h 52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1475" h="528506">
                  <a:moveTo>
                    <a:pt x="374523" y="530394"/>
                  </a:moveTo>
                  <a:cubicBezTo>
                    <a:pt x="252879" y="385715"/>
                    <a:pt x="216503" y="217999"/>
                    <a:pt x="197358" y="162516"/>
                  </a:cubicBezTo>
                  <a:cubicBezTo>
                    <a:pt x="172974" y="91734"/>
                    <a:pt x="157448" y="89374"/>
                    <a:pt x="157448" y="89374"/>
                  </a:cubicBezTo>
                  <a:lnTo>
                    <a:pt x="157448" y="136562"/>
                  </a:lnTo>
                  <a:cubicBezTo>
                    <a:pt x="129540" y="69735"/>
                    <a:pt x="68199" y="27180"/>
                    <a:pt x="0" y="0"/>
                  </a:cubicBezTo>
                  <a:cubicBezTo>
                    <a:pt x="104489" y="4530"/>
                    <a:pt x="198110" y="76162"/>
                    <a:pt x="225171" y="181863"/>
                  </a:cubicBezTo>
                  <a:cubicBezTo>
                    <a:pt x="238316" y="236318"/>
                    <a:pt x="257461" y="289357"/>
                    <a:pt x="282035" y="339849"/>
                  </a:cubicBezTo>
                  <a:lnTo>
                    <a:pt x="370142" y="520296"/>
                  </a:lnTo>
                  <a:cubicBezTo>
                    <a:pt x="371761" y="523599"/>
                    <a:pt x="373285" y="526996"/>
                    <a:pt x="374523" y="530394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4" name="Freeform 113">
              <a:extLst>
                <a:ext uri="{FF2B5EF4-FFF2-40B4-BE49-F238E27FC236}">
                  <a16:creationId xmlns:a16="http://schemas.microsoft.com/office/drawing/2014/main" id="{1AB64D3D-0D4C-F349-89E6-350215DF83EC}"/>
                </a:ext>
              </a:extLst>
            </p:cNvPr>
            <p:cNvSpPr/>
            <p:nvPr/>
          </p:nvSpPr>
          <p:spPr>
            <a:xfrm>
              <a:off x="12117890" y="6675072"/>
              <a:ext cx="257175" cy="235940"/>
            </a:xfrm>
            <a:custGeom>
              <a:avLst/>
              <a:gdLst>
                <a:gd name="connsiteX0" fmla="*/ 260223 w 257175"/>
                <a:gd name="connsiteY0" fmla="*/ 198590 h 235940"/>
                <a:gd name="connsiteX1" fmla="*/ 219456 w 257175"/>
                <a:gd name="connsiteY1" fmla="*/ 44285 h 235940"/>
                <a:gd name="connsiteX2" fmla="*/ 167926 w 257175"/>
                <a:gd name="connsiteY2" fmla="*/ 1533 h 235940"/>
                <a:gd name="connsiteX3" fmla="*/ 102575 w 257175"/>
                <a:gd name="connsiteY3" fmla="*/ 20408 h 235940"/>
                <a:gd name="connsiteX4" fmla="*/ 74581 w 257175"/>
                <a:gd name="connsiteY4" fmla="*/ 47494 h 235940"/>
                <a:gd name="connsiteX5" fmla="*/ 61236 w 257175"/>
                <a:gd name="connsiteY5" fmla="*/ 47494 h 235940"/>
                <a:gd name="connsiteX6" fmla="*/ 33338 w 257175"/>
                <a:gd name="connsiteY6" fmla="*/ 20314 h 235940"/>
                <a:gd name="connsiteX7" fmla="*/ 0 w 257175"/>
                <a:gd name="connsiteY7" fmla="*/ 1816 h 235940"/>
                <a:gd name="connsiteX8" fmla="*/ 63722 w 257175"/>
                <a:gd name="connsiteY8" fmla="*/ 67219 h 235940"/>
                <a:gd name="connsiteX9" fmla="*/ 250974 w 257175"/>
                <a:gd name="connsiteY9" fmla="*/ 237945 h 235940"/>
                <a:gd name="connsiteX10" fmla="*/ 260223 w 257175"/>
                <a:gd name="connsiteY10" fmla="*/ 198590 h 23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235940">
                  <a:moveTo>
                    <a:pt x="260223" y="198590"/>
                  </a:moveTo>
                  <a:cubicBezTo>
                    <a:pt x="249650" y="146306"/>
                    <a:pt x="236029" y="94503"/>
                    <a:pt x="219456" y="44285"/>
                  </a:cubicBezTo>
                  <a:cubicBezTo>
                    <a:pt x="210874" y="22494"/>
                    <a:pt x="191548" y="6356"/>
                    <a:pt x="167926" y="1533"/>
                  </a:cubicBezTo>
                  <a:cubicBezTo>
                    <a:pt x="144304" y="-3365"/>
                    <a:pt x="119825" y="3619"/>
                    <a:pt x="102575" y="20408"/>
                  </a:cubicBezTo>
                  <a:lnTo>
                    <a:pt x="74581" y="47494"/>
                  </a:lnTo>
                  <a:cubicBezTo>
                    <a:pt x="70866" y="51184"/>
                    <a:pt x="64960" y="51081"/>
                    <a:pt x="61236" y="47494"/>
                  </a:cubicBezTo>
                  <a:lnTo>
                    <a:pt x="33338" y="20314"/>
                  </a:lnTo>
                  <a:cubicBezTo>
                    <a:pt x="23898" y="11169"/>
                    <a:pt x="12373" y="4846"/>
                    <a:pt x="0" y="1816"/>
                  </a:cubicBezTo>
                  <a:cubicBezTo>
                    <a:pt x="33804" y="39010"/>
                    <a:pt x="63722" y="67219"/>
                    <a:pt x="63722" y="67219"/>
                  </a:cubicBezTo>
                  <a:cubicBezTo>
                    <a:pt x="196501" y="-71882"/>
                    <a:pt x="241173" y="105168"/>
                    <a:pt x="250974" y="237945"/>
                  </a:cubicBezTo>
                  <a:lnTo>
                    <a:pt x="260223" y="198590"/>
                  </a:lnTo>
                  <a:close/>
                </a:path>
              </a:pathLst>
            </a:custGeom>
            <a:solidFill>
              <a:srgbClr val="FFEB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15" name="Graphic 3">
            <a:extLst>
              <a:ext uri="{FF2B5EF4-FFF2-40B4-BE49-F238E27FC236}">
                <a16:creationId xmlns:a16="http://schemas.microsoft.com/office/drawing/2014/main" id="{8514F99F-DCCA-FD42-9541-C3D03C64AC7D}"/>
              </a:ext>
            </a:extLst>
          </p:cNvPr>
          <p:cNvGrpSpPr/>
          <p:nvPr/>
        </p:nvGrpSpPr>
        <p:grpSpPr>
          <a:xfrm>
            <a:off x="1382937" y="1123238"/>
            <a:ext cx="1294854" cy="1182525"/>
            <a:chOff x="9490590" y="4391656"/>
            <a:chExt cx="5363241" cy="4897979"/>
          </a:xfrm>
        </p:grpSpPr>
        <p:sp>
          <p:nvSpPr>
            <p:cNvPr id="116" name="Freeform 115">
              <a:extLst>
                <a:ext uri="{FF2B5EF4-FFF2-40B4-BE49-F238E27FC236}">
                  <a16:creationId xmlns:a16="http://schemas.microsoft.com/office/drawing/2014/main" id="{60A8BD0F-5694-414F-99A6-810E78796185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7" name="Freeform 116">
              <a:extLst>
                <a:ext uri="{FF2B5EF4-FFF2-40B4-BE49-F238E27FC236}">
                  <a16:creationId xmlns:a16="http://schemas.microsoft.com/office/drawing/2014/main" id="{681F7369-664C-4949-B5FA-21DFFA882755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8" name="Freeform 117">
              <a:extLst>
                <a:ext uri="{FF2B5EF4-FFF2-40B4-BE49-F238E27FC236}">
                  <a16:creationId xmlns:a16="http://schemas.microsoft.com/office/drawing/2014/main" id="{DF451301-D16C-8E4F-A81A-A19290FC6E9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9" name="Freeform 118">
              <a:extLst>
                <a:ext uri="{FF2B5EF4-FFF2-40B4-BE49-F238E27FC236}">
                  <a16:creationId xmlns:a16="http://schemas.microsoft.com/office/drawing/2014/main" id="{1C55F405-8557-9F45-B409-02AA3AF14B88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0CA26F10-FB2E-F841-B9AC-E1322A2B9A8D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1" name="Freeform 120">
              <a:extLst>
                <a:ext uri="{FF2B5EF4-FFF2-40B4-BE49-F238E27FC236}">
                  <a16:creationId xmlns:a16="http://schemas.microsoft.com/office/drawing/2014/main" id="{8A02CBDA-4467-EE48-AA9D-816F54890380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2" name="Freeform 121">
              <a:extLst>
                <a:ext uri="{FF2B5EF4-FFF2-40B4-BE49-F238E27FC236}">
                  <a16:creationId xmlns:a16="http://schemas.microsoft.com/office/drawing/2014/main" id="{372E3FD4-3ECC-6B4D-99D4-A6CD57D5BA10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3" name="Freeform 122">
              <a:extLst>
                <a:ext uri="{FF2B5EF4-FFF2-40B4-BE49-F238E27FC236}">
                  <a16:creationId xmlns:a16="http://schemas.microsoft.com/office/drawing/2014/main" id="{9D0AF6EF-8906-D04A-8F60-62D3E43FA3E7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4" name="Freeform 123">
              <a:extLst>
                <a:ext uri="{FF2B5EF4-FFF2-40B4-BE49-F238E27FC236}">
                  <a16:creationId xmlns:a16="http://schemas.microsoft.com/office/drawing/2014/main" id="{1BBF6A43-15D3-EF43-A9F0-5755779C8C38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5" name="Freeform 124">
              <a:extLst>
                <a:ext uri="{FF2B5EF4-FFF2-40B4-BE49-F238E27FC236}">
                  <a16:creationId xmlns:a16="http://schemas.microsoft.com/office/drawing/2014/main" id="{EF648464-25AA-4C45-888A-B7073F30C78F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6" name="Freeform 125">
              <a:extLst>
                <a:ext uri="{FF2B5EF4-FFF2-40B4-BE49-F238E27FC236}">
                  <a16:creationId xmlns:a16="http://schemas.microsoft.com/office/drawing/2014/main" id="{683D24FE-532D-4D4B-B524-F67D927895AF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7" name="Freeform 126">
              <a:extLst>
                <a:ext uri="{FF2B5EF4-FFF2-40B4-BE49-F238E27FC236}">
                  <a16:creationId xmlns:a16="http://schemas.microsoft.com/office/drawing/2014/main" id="{66B87610-D831-8C4E-80F4-763BEE04F62B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8" name="Freeform 127">
              <a:extLst>
                <a:ext uri="{FF2B5EF4-FFF2-40B4-BE49-F238E27FC236}">
                  <a16:creationId xmlns:a16="http://schemas.microsoft.com/office/drawing/2014/main" id="{172FB70E-926A-0343-B566-0EF0C3C4A869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9" name="Freeform 128">
              <a:extLst>
                <a:ext uri="{FF2B5EF4-FFF2-40B4-BE49-F238E27FC236}">
                  <a16:creationId xmlns:a16="http://schemas.microsoft.com/office/drawing/2014/main" id="{A3F496CC-D534-DD48-935F-278691C3053B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0" name="Freeform 129">
              <a:extLst>
                <a:ext uri="{FF2B5EF4-FFF2-40B4-BE49-F238E27FC236}">
                  <a16:creationId xmlns:a16="http://schemas.microsoft.com/office/drawing/2014/main" id="{79610203-1714-1647-9F05-6B99EC4B5E73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1" name="Freeform 130">
              <a:extLst>
                <a:ext uri="{FF2B5EF4-FFF2-40B4-BE49-F238E27FC236}">
                  <a16:creationId xmlns:a16="http://schemas.microsoft.com/office/drawing/2014/main" id="{938CB196-C715-EB46-919A-75E7D88B624A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2" name="Freeform 131">
              <a:extLst>
                <a:ext uri="{FF2B5EF4-FFF2-40B4-BE49-F238E27FC236}">
                  <a16:creationId xmlns:a16="http://schemas.microsoft.com/office/drawing/2014/main" id="{F9DCE159-8F1A-0648-991E-8C425EEB6C65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3" name="Freeform 132">
              <a:extLst>
                <a:ext uri="{FF2B5EF4-FFF2-40B4-BE49-F238E27FC236}">
                  <a16:creationId xmlns:a16="http://schemas.microsoft.com/office/drawing/2014/main" id="{0061410C-4352-4948-8AA8-FA9BA31296A8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4" name="Freeform 133">
              <a:extLst>
                <a:ext uri="{FF2B5EF4-FFF2-40B4-BE49-F238E27FC236}">
                  <a16:creationId xmlns:a16="http://schemas.microsoft.com/office/drawing/2014/main" id="{0CC51524-4771-C648-BAD8-1D60DF33E039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5" name="Freeform 134">
              <a:extLst>
                <a:ext uri="{FF2B5EF4-FFF2-40B4-BE49-F238E27FC236}">
                  <a16:creationId xmlns:a16="http://schemas.microsoft.com/office/drawing/2014/main" id="{8261A669-3FD1-E045-8136-BA621B965A02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6" name="Freeform 135">
              <a:extLst>
                <a:ext uri="{FF2B5EF4-FFF2-40B4-BE49-F238E27FC236}">
                  <a16:creationId xmlns:a16="http://schemas.microsoft.com/office/drawing/2014/main" id="{7F6B5767-861A-934A-93A8-F46FB8D99A53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37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138" name="Freeform 137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9" name="Freeform 138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0" name="Freeform 139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1" name="Freeform 140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2" name="Freeform 141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3" name="Freeform 142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4" name="Freeform 143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5" name="Freeform 144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6" name="Freeform 145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7" name="Freeform 146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8" name="Freeform 147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9" name="Freeform 148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0" name="Freeform 149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1" name="Freeform 150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2" name="Freeform 151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3" name="Freeform 152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4" name="Freeform 153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5" name="Freeform 154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6" name="Freeform 155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7" name="Freeform 156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8" name="Freeform 157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4161983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B6B93D-B2C9-BC42-ABAA-FD186E9E0EA8}"/>
              </a:ext>
            </a:extLst>
          </p:cNvPr>
          <p:cNvSpPr/>
          <p:nvPr/>
        </p:nvSpPr>
        <p:spPr>
          <a:xfrm>
            <a:off x="817619" y="2416629"/>
            <a:ext cx="5061857" cy="1534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33E72C-819F-E64D-A06E-41C35872D647}"/>
              </a:ext>
            </a:extLst>
          </p:cNvPr>
          <p:cNvSpPr txBox="1"/>
          <p:nvPr/>
        </p:nvSpPr>
        <p:spPr>
          <a:xfrm>
            <a:off x="3354843" y="401281"/>
            <a:ext cx="548231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STEP BY </a:t>
            </a:r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cs typeface="Poppins SemiBold" pitchFamily="2" charset="77"/>
              </a:rPr>
              <a:t>STEP</a:t>
            </a:r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 BE PRO PLAYER </a:t>
            </a:r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cs typeface="Poppins SemiBold" pitchFamily="2" charset="77"/>
              </a:rPr>
              <a:t>GAME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17AD92-0E39-ED46-B162-FA69BFC0C3CF}"/>
              </a:ext>
            </a:extLst>
          </p:cNvPr>
          <p:cNvSpPr txBox="1"/>
          <p:nvPr/>
        </p:nvSpPr>
        <p:spPr>
          <a:xfrm>
            <a:off x="2423160" y="2667705"/>
            <a:ext cx="303067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PICK YOUR PLATFORM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C11F347-9D84-074E-A228-7BEA68FCADCA}"/>
              </a:ext>
            </a:extLst>
          </p:cNvPr>
          <p:cNvSpPr txBox="1"/>
          <p:nvPr/>
        </p:nvSpPr>
        <p:spPr>
          <a:xfrm>
            <a:off x="2411082" y="3021648"/>
            <a:ext cx="30427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0745B8-7E6A-3E49-B1A4-6F9037A72525}"/>
              </a:ext>
            </a:extLst>
          </p:cNvPr>
          <p:cNvSpPr/>
          <p:nvPr/>
        </p:nvSpPr>
        <p:spPr>
          <a:xfrm>
            <a:off x="817619" y="2416629"/>
            <a:ext cx="1605541" cy="1518144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2">
                  <a:alpha val="9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FF4A120-EF3D-D843-B4B5-C1077BB1061E}"/>
              </a:ext>
            </a:extLst>
          </p:cNvPr>
          <p:cNvSpPr/>
          <p:nvPr/>
        </p:nvSpPr>
        <p:spPr>
          <a:xfrm>
            <a:off x="817619" y="4689590"/>
            <a:ext cx="5061857" cy="1534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42FE499-125E-E740-B79B-9C67D46FCCFE}"/>
              </a:ext>
            </a:extLst>
          </p:cNvPr>
          <p:cNvSpPr txBox="1"/>
          <p:nvPr/>
        </p:nvSpPr>
        <p:spPr>
          <a:xfrm>
            <a:off x="2423160" y="4940666"/>
            <a:ext cx="303067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PLAY IN GAMING LEAGUES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37026E9-29C5-1145-B515-146888AF6768}"/>
              </a:ext>
            </a:extLst>
          </p:cNvPr>
          <p:cNvSpPr txBox="1"/>
          <p:nvPr/>
        </p:nvSpPr>
        <p:spPr>
          <a:xfrm>
            <a:off x="2411082" y="5294609"/>
            <a:ext cx="3042749" cy="616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amet, consectetur adipiscing elit. </a:t>
            </a:r>
            <a:endParaRPr lang="en-ID" sz="1200" dirty="0" err="1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7" name="Rectangle 22">
            <a:extLst>
              <a:ext uri="{FF2B5EF4-FFF2-40B4-BE49-F238E27FC236}">
                <a16:creationId xmlns:a16="http://schemas.microsoft.com/office/drawing/2014/main" id="{BE0B8922-3D0A-A249-AB2E-65BCC37387FD}"/>
              </a:ext>
            </a:extLst>
          </p:cNvPr>
          <p:cNvSpPr/>
          <p:nvPr/>
        </p:nvSpPr>
        <p:spPr>
          <a:xfrm>
            <a:off x="817619" y="4689590"/>
            <a:ext cx="1605541" cy="1518144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67D7A76-DED3-2B4C-8EE1-60F2FCA93CD4}"/>
              </a:ext>
            </a:extLst>
          </p:cNvPr>
          <p:cNvSpPr/>
          <p:nvPr/>
        </p:nvSpPr>
        <p:spPr>
          <a:xfrm>
            <a:off x="6389449" y="2416629"/>
            <a:ext cx="5061857" cy="1534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BA52BCD-8FFB-3B42-BEF3-F126A588E741}"/>
              </a:ext>
            </a:extLst>
          </p:cNvPr>
          <p:cNvSpPr txBox="1"/>
          <p:nvPr/>
        </p:nvSpPr>
        <p:spPr>
          <a:xfrm>
            <a:off x="7994990" y="2667705"/>
            <a:ext cx="303067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RESEARCH STRATEGIES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F62736B-FFB5-F443-B476-1FA2D2231717}"/>
              </a:ext>
            </a:extLst>
          </p:cNvPr>
          <p:cNvSpPr txBox="1"/>
          <p:nvPr/>
        </p:nvSpPr>
        <p:spPr>
          <a:xfrm>
            <a:off x="7982912" y="3021648"/>
            <a:ext cx="30427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amet, consectetur adipiscing elit. </a:t>
            </a:r>
            <a:endParaRPr lang="en-ID" sz="1200" dirty="0" err="1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2" name="Rectangle 22">
            <a:extLst>
              <a:ext uri="{FF2B5EF4-FFF2-40B4-BE49-F238E27FC236}">
                <a16:creationId xmlns:a16="http://schemas.microsoft.com/office/drawing/2014/main" id="{AEE83B56-796D-244F-A0CE-229531E9B3B9}"/>
              </a:ext>
            </a:extLst>
          </p:cNvPr>
          <p:cNvSpPr/>
          <p:nvPr/>
        </p:nvSpPr>
        <p:spPr>
          <a:xfrm>
            <a:off x="6389449" y="2416629"/>
            <a:ext cx="1605541" cy="1518144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6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1CF3E0-2EE5-7146-80B8-C2424693C31C}"/>
              </a:ext>
            </a:extLst>
          </p:cNvPr>
          <p:cNvSpPr/>
          <p:nvPr/>
        </p:nvSpPr>
        <p:spPr>
          <a:xfrm>
            <a:off x="6389449" y="4689590"/>
            <a:ext cx="5061857" cy="1534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AE79B56-5723-AD4F-9C06-9B70699078BB}"/>
              </a:ext>
            </a:extLst>
          </p:cNvPr>
          <p:cNvSpPr txBox="1"/>
          <p:nvPr/>
        </p:nvSpPr>
        <p:spPr>
          <a:xfrm>
            <a:off x="7994990" y="4940666"/>
            <a:ext cx="331767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COMPETE IN TOURNAMENTS.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6490E84-F8C1-FB4E-AEA8-14BF024BF185}"/>
              </a:ext>
            </a:extLst>
          </p:cNvPr>
          <p:cNvSpPr txBox="1"/>
          <p:nvPr/>
        </p:nvSpPr>
        <p:spPr>
          <a:xfrm>
            <a:off x="7982912" y="5294609"/>
            <a:ext cx="3042749" cy="616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dolor sit amet, consectetur adipiscing elit. </a:t>
            </a:r>
            <a:endParaRPr lang="en-ID" sz="1200" dirty="0" err="1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7" name="Rectangle 22">
            <a:extLst>
              <a:ext uri="{FF2B5EF4-FFF2-40B4-BE49-F238E27FC236}">
                <a16:creationId xmlns:a16="http://schemas.microsoft.com/office/drawing/2014/main" id="{2EA987ED-B666-B54A-92D7-9C3A7ADB71EE}"/>
              </a:ext>
            </a:extLst>
          </p:cNvPr>
          <p:cNvSpPr/>
          <p:nvPr/>
        </p:nvSpPr>
        <p:spPr>
          <a:xfrm>
            <a:off x="6389449" y="4689590"/>
            <a:ext cx="1605541" cy="1518144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1CF4D0A-5965-AA4B-A9CA-32F33A66DC2D}"/>
              </a:ext>
            </a:extLst>
          </p:cNvPr>
          <p:cNvGrpSpPr/>
          <p:nvPr/>
        </p:nvGrpSpPr>
        <p:grpSpPr>
          <a:xfrm>
            <a:off x="10878564" y="13968"/>
            <a:ext cx="563575" cy="482295"/>
            <a:chOff x="9157648" y="5459104"/>
            <a:chExt cx="1851716" cy="1584657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A1E4D579-520E-8347-8B72-28164D2BE13A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62D7C5AB-FE6F-2E4F-BB82-08E384FAFF13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76C13E23-4261-EC4F-8B0F-C4369CB4511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C6F97DE5-1555-FB41-89B0-E9B53FA5E25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2DA1DB54-811F-7147-AC62-468CDC5D32F5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ABEFC6BC-FF90-AE4C-9D71-0416B4BAAC3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3418D469-668B-CA45-8E8E-DBD659BD444E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AFEA51D1-86E5-6F42-8D92-196FE9B06405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73659227-5D63-8348-85EE-B14091872E78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027F5EFB-D51D-C849-92A1-E24270F11AD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EED390CF-56E3-9743-9908-64494B1593FE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281E2CF8-400D-724D-884B-9D220A8A9184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974A3EAF-30AC-754D-ADF1-2D058584C46A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8E56FF09-CE71-3244-B216-4D2AC0519FE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6F94F13B-5E59-0F41-B631-3EA5B653A39D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17FBBF0D-83F1-C44E-84A9-96F128FA3ED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45FABD37-9646-2941-BE97-19013B8354C0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86DBB383-2ECE-674F-84C2-2E422E324C2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336F17DE-5FAD-9146-8409-7ACA460A5AE2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94CFD38D-2697-E447-A8CC-2620518B023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7D850D2D-1574-6746-B939-63787680CA5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EBF3DA5A-223C-8A4D-8F05-5E2CCEB0E8EE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F5083CA0-652E-B342-93A2-7275467DDAA6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3B4343FF-EFFA-0641-B162-4230565B7DB4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4CDB871A-E6FF-AD4E-AA67-5DA5D442656D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56DBABE7-5AED-8748-BFD3-ED5855CFCE8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B513B165-DA7D-C444-AA92-9FCAF365E55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0AE481E8-0248-F843-B5D5-FF784AD3531E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278513A6-50C8-5642-AD04-9EC39B05DD9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FF1060AF-8D61-F749-A9F8-583FF419377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7D81586-7B0A-CA46-835D-79A758AA3EED}"/>
              </a:ext>
            </a:extLst>
          </p:cNvPr>
          <p:cNvGrpSpPr/>
          <p:nvPr/>
        </p:nvGrpSpPr>
        <p:grpSpPr>
          <a:xfrm>
            <a:off x="11190693" y="1342146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2E65F8FF-358C-F949-A985-0FA063364E0F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323C290D-6210-F743-80A8-5AB621DD4734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44FDD0E6-32B4-4E44-914B-D1615D7D1458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3566258-DAFE-4348-8BA8-9DA005ABFA41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76" name="Freeform 75">
            <a:extLst>
              <a:ext uri="{FF2B5EF4-FFF2-40B4-BE49-F238E27FC236}">
                <a16:creationId xmlns:a16="http://schemas.microsoft.com/office/drawing/2014/main" id="{5A095B03-D570-0F4D-929D-FE295D338E6D}"/>
              </a:ext>
            </a:extLst>
          </p:cNvPr>
          <p:cNvSpPr/>
          <p:nvPr/>
        </p:nvSpPr>
        <p:spPr>
          <a:xfrm>
            <a:off x="194697" y="367419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17619" y="2416629"/>
            <a:ext cx="1605541" cy="1518144"/>
          </a:xfrm>
          <a:custGeom>
            <a:avLst/>
            <a:gdLst>
              <a:gd name="connsiteX0" fmla="*/ 0 w 1605541"/>
              <a:gd name="connsiteY0" fmla="*/ 0 h 1518144"/>
              <a:gd name="connsiteX1" fmla="*/ 1605541 w 1605541"/>
              <a:gd name="connsiteY1" fmla="*/ 0 h 1518144"/>
              <a:gd name="connsiteX2" fmla="*/ 810135 w 1605541"/>
              <a:gd name="connsiteY2" fmla="*/ 1518144 h 1518144"/>
              <a:gd name="connsiteX3" fmla="*/ 0 w 1605541"/>
              <a:gd name="connsiteY3" fmla="*/ 1518144 h 1518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541" h="1518144">
                <a:moveTo>
                  <a:pt x="0" y="0"/>
                </a:moveTo>
                <a:lnTo>
                  <a:pt x="1605541" y="0"/>
                </a:lnTo>
                <a:lnTo>
                  <a:pt x="810135" y="1518144"/>
                </a:lnTo>
                <a:lnTo>
                  <a:pt x="0" y="1518144"/>
                </a:lnTo>
                <a:close/>
              </a:path>
            </a:pathLst>
          </a:custGeom>
        </p:spPr>
      </p:pic>
      <p:pic>
        <p:nvPicPr>
          <p:cNvPr id="7" name="Picture Placeholder 6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89449" y="2416629"/>
            <a:ext cx="1605541" cy="1518144"/>
          </a:xfrm>
          <a:custGeom>
            <a:avLst/>
            <a:gdLst>
              <a:gd name="connsiteX0" fmla="*/ 0 w 1605541"/>
              <a:gd name="connsiteY0" fmla="*/ 0 h 1518144"/>
              <a:gd name="connsiteX1" fmla="*/ 1605541 w 1605541"/>
              <a:gd name="connsiteY1" fmla="*/ 0 h 1518144"/>
              <a:gd name="connsiteX2" fmla="*/ 810136 w 1605541"/>
              <a:gd name="connsiteY2" fmla="*/ 1518144 h 1518144"/>
              <a:gd name="connsiteX3" fmla="*/ 0 w 1605541"/>
              <a:gd name="connsiteY3" fmla="*/ 1518144 h 1518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541" h="1518144">
                <a:moveTo>
                  <a:pt x="0" y="0"/>
                </a:moveTo>
                <a:lnTo>
                  <a:pt x="1605541" y="0"/>
                </a:lnTo>
                <a:lnTo>
                  <a:pt x="810136" y="1518144"/>
                </a:lnTo>
                <a:lnTo>
                  <a:pt x="0" y="1518144"/>
                </a:lnTo>
                <a:close/>
              </a:path>
            </a:pathLst>
          </a:custGeom>
        </p:spPr>
      </p:pic>
      <p:pic>
        <p:nvPicPr>
          <p:cNvPr id="8" name="Picture Placeholder 7"/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7619" y="4689590"/>
            <a:ext cx="1605541" cy="1518144"/>
          </a:xfrm>
          <a:custGeom>
            <a:avLst/>
            <a:gdLst>
              <a:gd name="connsiteX0" fmla="*/ 0 w 1605541"/>
              <a:gd name="connsiteY0" fmla="*/ 0 h 1518144"/>
              <a:gd name="connsiteX1" fmla="*/ 1605541 w 1605541"/>
              <a:gd name="connsiteY1" fmla="*/ 0 h 1518144"/>
              <a:gd name="connsiteX2" fmla="*/ 810135 w 1605541"/>
              <a:gd name="connsiteY2" fmla="*/ 1518144 h 1518144"/>
              <a:gd name="connsiteX3" fmla="*/ 0 w 1605541"/>
              <a:gd name="connsiteY3" fmla="*/ 1518144 h 1518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541" h="1518144">
                <a:moveTo>
                  <a:pt x="0" y="0"/>
                </a:moveTo>
                <a:lnTo>
                  <a:pt x="1605541" y="0"/>
                </a:lnTo>
                <a:lnTo>
                  <a:pt x="810135" y="1518144"/>
                </a:lnTo>
                <a:lnTo>
                  <a:pt x="0" y="1518144"/>
                </a:lnTo>
                <a:close/>
              </a:path>
            </a:pathLst>
          </a:custGeom>
        </p:spPr>
      </p:pic>
      <p:pic>
        <p:nvPicPr>
          <p:cNvPr id="9" name="Picture Placeholder 8"/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89449" y="4689590"/>
            <a:ext cx="1605541" cy="1518144"/>
          </a:xfrm>
          <a:custGeom>
            <a:avLst/>
            <a:gdLst>
              <a:gd name="connsiteX0" fmla="*/ 0 w 1605541"/>
              <a:gd name="connsiteY0" fmla="*/ 0 h 1518144"/>
              <a:gd name="connsiteX1" fmla="*/ 1605541 w 1605541"/>
              <a:gd name="connsiteY1" fmla="*/ 0 h 1518144"/>
              <a:gd name="connsiteX2" fmla="*/ 810136 w 1605541"/>
              <a:gd name="connsiteY2" fmla="*/ 1518144 h 1518144"/>
              <a:gd name="connsiteX3" fmla="*/ 0 w 1605541"/>
              <a:gd name="connsiteY3" fmla="*/ 1518144 h 1518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541" h="1518144">
                <a:moveTo>
                  <a:pt x="0" y="0"/>
                </a:moveTo>
                <a:lnTo>
                  <a:pt x="1605541" y="0"/>
                </a:lnTo>
                <a:lnTo>
                  <a:pt x="810136" y="1518144"/>
                </a:lnTo>
                <a:lnTo>
                  <a:pt x="0" y="1518144"/>
                </a:lnTo>
                <a:close/>
              </a:path>
            </a:pathLst>
          </a:custGeom>
        </p:spPr>
      </p:pic>
      <p:grpSp>
        <p:nvGrpSpPr>
          <p:cNvPr id="77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092976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484438" y="0"/>
            <a:ext cx="9707562" cy="5516563"/>
          </a:xfrm>
        </p:spPr>
      </p:pic>
      <p:sp>
        <p:nvSpPr>
          <p:cNvPr id="6" name="Parallelogram 5">
            <a:extLst>
              <a:ext uri="{FF2B5EF4-FFF2-40B4-BE49-F238E27FC236}">
                <a16:creationId xmlns:a16="http://schemas.microsoft.com/office/drawing/2014/main" id="{6BDAE944-6B81-FF40-87EA-B9E0CBF076C1}"/>
              </a:ext>
            </a:extLst>
          </p:cNvPr>
          <p:cNvSpPr/>
          <p:nvPr/>
        </p:nvSpPr>
        <p:spPr>
          <a:xfrm rot="10800000">
            <a:off x="10813824" y="-1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4">
                  <a:alpha val="7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D310378F-16D6-2A4B-A4AD-589C9AE154A3}"/>
              </a:ext>
            </a:extLst>
          </p:cNvPr>
          <p:cNvSpPr/>
          <p:nvPr/>
        </p:nvSpPr>
        <p:spPr>
          <a:xfrm>
            <a:off x="1342701" y="-206034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99000">
                <a:schemeClr val="accent6">
                  <a:alpha val="6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AA532A-8AC3-9145-8415-CE83C3664506}"/>
              </a:ext>
            </a:extLst>
          </p:cNvPr>
          <p:cNvSpPr txBox="1"/>
          <p:nvPr/>
        </p:nvSpPr>
        <p:spPr>
          <a:xfrm>
            <a:off x="622046" y="1000014"/>
            <a:ext cx="5473953" cy="433965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69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BEST ESPORT TEAM OF 2022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7338219" y="1307276"/>
            <a:ext cx="3093846" cy="3400664"/>
            <a:chOff x="5805599" y="1069291"/>
            <a:chExt cx="3093846" cy="3400664"/>
          </a:xfrm>
        </p:grpSpPr>
        <p:grpSp>
          <p:nvGrpSpPr>
            <p:cNvPr id="11" name="Graphic 3">
              <a:extLst>
                <a:ext uri="{FF2B5EF4-FFF2-40B4-BE49-F238E27FC236}">
                  <a16:creationId xmlns:a16="http://schemas.microsoft.com/office/drawing/2014/main" id="{6B933FF5-5934-B245-ACF4-C112144D913C}"/>
                </a:ext>
              </a:extLst>
            </p:cNvPr>
            <p:cNvGrpSpPr/>
            <p:nvPr/>
          </p:nvGrpSpPr>
          <p:grpSpPr>
            <a:xfrm>
              <a:off x="6320421" y="1069291"/>
              <a:ext cx="2064202" cy="1885132"/>
              <a:chOff x="9490590" y="4391656"/>
              <a:chExt cx="5363241" cy="4897979"/>
            </a:xfrm>
          </p:grpSpPr>
          <p:sp>
            <p:nvSpPr>
              <p:cNvPr id="12" name="Freeform 11">
                <a:extLst>
                  <a:ext uri="{FF2B5EF4-FFF2-40B4-BE49-F238E27FC236}">
                    <a16:creationId xmlns:a16="http://schemas.microsoft.com/office/drawing/2014/main" id="{42228E07-ADC2-6940-BC10-41DF329F901A}"/>
                  </a:ext>
                </a:extLst>
              </p:cNvPr>
              <p:cNvSpPr/>
              <p:nvPr/>
            </p:nvSpPr>
            <p:spPr>
              <a:xfrm>
                <a:off x="9490590" y="4391656"/>
                <a:ext cx="5363241" cy="4897979"/>
              </a:xfrm>
              <a:custGeom>
                <a:avLst/>
                <a:gdLst>
                  <a:gd name="connsiteX0" fmla="*/ 169968 w 5363240"/>
                  <a:gd name="connsiteY0" fmla="*/ 515393 h 4897978"/>
                  <a:gd name="connsiteX1" fmla="*/ 5376491 w 5363240"/>
                  <a:gd name="connsiteY1" fmla="*/ 289599 h 4897978"/>
                  <a:gd name="connsiteX2" fmla="*/ 1754562 w 5363240"/>
                  <a:gd name="connsiteY2" fmla="*/ 4920725 h 4897978"/>
                  <a:gd name="connsiteX3" fmla="*/ 169968 w 5363240"/>
                  <a:gd name="connsiteY3" fmla="*/ 515393 h 48979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63240" h="4897978">
                    <a:moveTo>
                      <a:pt x="169968" y="515393"/>
                    </a:moveTo>
                    <a:cubicBezTo>
                      <a:pt x="169968" y="515393"/>
                      <a:pt x="2381435" y="-474624"/>
                      <a:pt x="5376491" y="289599"/>
                    </a:cubicBezTo>
                    <a:cubicBezTo>
                      <a:pt x="5376491" y="289599"/>
                      <a:pt x="5324252" y="4497623"/>
                      <a:pt x="1754562" y="4920725"/>
                    </a:cubicBezTo>
                    <a:cubicBezTo>
                      <a:pt x="1754562" y="4920725"/>
                      <a:pt x="-648448" y="3641762"/>
                      <a:pt x="169968" y="515393"/>
                    </a:cubicBezTo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 w="1905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3" name="Freeform 12">
                <a:extLst>
                  <a:ext uri="{FF2B5EF4-FFF2-40B4-BE49-F238E27FC236}">
                    <a16:creationId xmlns:a16="http://schemas.microsoft.com/office/drawing/2014/main" id="{4C23BDA8-AADC-C445-A4DD-95FF5A36043C}"/>
                  </a:ext>
                </a:extLst>
              </p:cNvPr>
              <p:cNvSpPr/>
              <p:nvPr/>
            </p:nvSpPr>
            <p:spPr>
              <a:xfrm>
                <a:off x="10033815" y="4809193"/>
                <a:ext cx="2403010" cy="3994805"/>
              </a:xfrm>
              <a:custGeom>
                <a:avLst/>
                <a:gdLst>
                  <a:gd name="connsiteX0" fmla="*/ 2393336 w 2403010"/>
                  <a:gd name="connsiteY0" fmla="*/ 3269441 h 3994805"/>
                  <a:gd name="connsiteX1" fmla="*/ 2325773 w 2403010"/>
                  <a:gd name="connsiteY1" fmla="*/ 3334400 h 3994805"/>
                  <a:gd name="connsiteX2" fmla="*/ 1275031 w 2403010"/>
                  <a:gd name="connsiteY2" fmla="*/ 4027169 h 3994805"/>
                  <a:gd name="connsiteX3" fmla="*/ 680234 w 2403010"/>
                  <a:gd name="connsiteY3" fmla="*/ 164644 h 3994805"/>
                  <a:gd name="connsiteX4" fmla="*/ 1603129 w 2403010"/>
                  <a:gd name="connsiteY4" fmla="*/ 11209 h 3994805"/>
                  <a:gd name="connsiteX5" fmla="*/ 2407023 w 2403010"/>
                  <a:gd name="connsiteY5" fmla="*/ 11209 h 3994805"/>
                  <a:gd name="connsiteX6" fmla="*/ 941430 w 2403010"/>
                  <a:gd name="connsiteY6" fmla="*/ 1675722 h 3994805"/>
                  <a:gd name="connsiteX7" fmla="*/ 1098148 w 2403010"/>
                  <a:gd name="connsiteY7" fmla="*/ 3073870 h 3994805"/>
                  <a:gd name="connsiteX8" fmla="*/ 1115353 w 2403010"/>
                  <a:gd name="connsiteY8" fmla="*/ 2674389 h 3994805"/>
                  <a:gd name="connsiteX9" fmla="*/ 1746613 w 2403010"/>
                  <a:gd name="connsiteY9" fmla="*/ 2327015 h 3994805"/>
                  <a:gd name="connsiteX10" fmla="*/ 1681488 w 2403010"/>
                  <a:gd name="connsiteY10" fmla="*/ 3438613 h 3994805"/>
                  <a:gd name="connsiteX11" fmla="*/ 2393336 w 2403010"/>
                  <a:gd name="connsiteY11" fmla="*/ 3269441 h 39948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403010" h="3994805">
                    <a:moveTo>
                      <a:pt x="2393336" y="3269441"/>
                    </a:moveTo>
                    <a:cubicBezTo>
                      <a:pt x="2370351" y="3294487"/>
                      <a:pt x="2346042" y="3314530"/>
                      <a:pt x="2325773" y="3334400"/>
                    </a:cubicBezTo>
                    <a:cubicBezTo>
                      <a:pt x="1794673" y="3855462"/>
                      <a:pt x="1275031" y="4027169"/>
                      <a:pt x="1275031" y="4027169"/>
                    </a:cubicBezTo>
                    <a:cubicBezTo>
                      <a:pt x="-1191677" y="2131547"/>
                      <a:pt x="680234" y="164644"/>
                      <a:pt x="680234" y="164644"/>
                    </a:cubicBezTo>
                    <a:cubicBezTo>
                      <a:pt x="680234" y="164644"/>
                      <a:pt x="1319469" y="36393"/>
                      <a:pt x="1603129" y="11209"/>
                    </a:cubicBezTo>
                    <a:cubicBezTo>
                      <a:pt x="1886823" y="-14011"/>
                      <a:pt x="2407023" y="11209"/>
                      <a:pt x="2407023" y="11209"/>
                    </a:cubicBezTo>
                    <a:cubicBezTo>
                      <a:pt x="1992242" y="247423"/>
                      <a:pt x="808394" y="992055"/>
                      <a:pt x="941430" y="1675722"/>
                    </a:cubicBezTo>
                    <a:cubicBezTo>
                      <a:pt x="941430" y="1675722"/>
                      <a:pt x="419037" y="2630967"/>
                      <a:pt x="1098148" y="3073870"/>
                    </a:cubicBezTo>
                    <a:cubicBezTo>
                      <a:pt x="1098148" y="3073870"/>
                      <a:pt x="1022088" y="2823621"/>
                      <a:pt x="1115353" y="2674389"/>
                    </a:cubicBezTo>
                    <a:cubicBezTo>
                      <a:pt x="1278618" y="2413163"/>
                      <a:pt x="1752081" y="2267544"/>
                      <a:pt x="1746613" y="2327015"/>
                    </a:cubicBezTo>
                    <a:cubicBezTo>
                      <a:pt x="1746613" y="2327015"/>
                      <a:pt x="2106368" y="2969657"/>
                      <a:pt x="1681488" y="3438613"/>
                    </a:cubicBezTo>
                    <a:cubicBezTo>
                      <a:pt x="1681488" y="3438613"/>
                      <a:pt x="2083034" y="3343085"/>
                      <a:pt x="2393336" y="3269441"/>
                    </a:cubicBezTo>
                  </a:path>
                </a:pathLst>
              </a:custGeom>
              <a:solidFill>
                <a:schemeClr val="accent3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4" name="Freeform 13">
                <a:extLst>
                  <a:ext uri="{FF2B5EF4-FFF2-40B4-BE49-F238E27FC236}">
                    <a16:creationId xmlns:a16="http://schemas.microsoft.com/office/drawing/2014/main" id="{B957442B-E40C-DB45-AC89-DC93A1E36CE2}"/>
                  </a:ext>
                </a:extLst>
              </p:cNvPr>
              <p:cNvSpPr/>
              <p:nvPr/>
            </p:nvSpPr>
            <p:spPr>
              <a:xfrm>
                <a:off x="10876692" y="6539770"/>
                <a:ext cx="835830" cy="1181073"/>
              </a:xfrm>
              <a:custGeom>
                <a:avLst/>
                <a:gdLst>
                  <a:gd name="connsiteX0" fmla="*/ 864375 w 835829"/>
                  <a:gd name="connsiteY0" fmla="*/ 265047 h 1181072"/>
                  <a:gd name="connsiteX1" fmla="*/ 592034 w 835829"/>
                  <a:gd name="connsiteY1" fmla="*/ 267826 h 1181072"/>
                  <a:gd name="connsiteX2" fmla="*/ 155661 w 835829"/>
                  <a:gd name="connsiteY2" fmla="*/ 862531 h 1181072"/>
                  <a:gd name="connsiteX3" fmla="*/ 165413 w 835829"/>
                  <a:gd name="connsiteY3" fmla="*/ 1186978 h 1181072"/>
                  <a:gd name="connsiteX4" fmla="*/ 157054 w 835829"/>
                  <a:gd name="connsiteY4" fmla="*/ 1174508 h 1181072"/>
                  <a:gd name="connsiteX5" fmla="*/ 107253 w 835829"/>
                  <a:gd name="connsiteY5" fmla="*/ 1100135 h 1181072"/>
                  <a:gd name="connsiteX6" fmla="*/ 14963 w 835829"/>
                  <a:gd name="connsiteY6" fmla="*/ 852109 h 1181072"/>
                  <a:gd name="connsiteX7" fmla="*/ 14963 w 835829"/>
                  <a:gd name="connsiteY7" fmla="*/ 851797 h 1181072"/>
                  <a:gd name="connsiteX8" fmla="*/ 200239 w 835829"/>
                  <a:gd name="connsiteY8" fmla="*/ 0 h 1181072"/>
                  <a:gd name="connsiteX9" fmla="*/ 254568 w 835829"/>
                  <a:gd name="connsiteY9" fmla="*/ 2432 h 1181072"/>
                  <a:gd name="connsiteX10" fmla="*/ 556163 w 835829"/>
                  <a:gd name="connsiteY10" fmla="*/ 67078 h 1181072"/>
                  <a:gd name="connsiteX11" fmla="*/ 754324 w 835829"/>
                  <a:gd name="connsiteY11" fmla="*/ 173340 h 1181072"/>
                  <a:gd name="connsiteX12" fmla="*/ 754672 w 835829"/>
                  <a:gd name="connsiteY12" fmla="*/ 173340 h 1181072"/>
                  <a:gd name="connsiteX13" fmla="*/ 864375 w 835829"/>
                  <a:gd name="connsiteY13" fmla="*/ 265047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835829" h="1181072">
                    <a:moveTo>
                      <a:pt x="864375" y="265047"/>
                    </a:moveTo>
                    <a:cubicBezTo>
                      <a:pt x="864375" y="265047"/>
                      <a:pt x="713926" y="254973"/>
                      <a:pt x="592034" y="267826"/>
                    </a:cubicBezTo>
                    <a:cubicBezTo>
                      <a:pt x="410589" y="312290"/>
                      <a:pt x="220438" y="561704"/>
                      <a:pt x="155661" y="862531"/>
                    </a:cubicBezTo>
                    <a:cubicBezTo>
                      <a:pt x="151134" y="883408"/>
                      <a:pt x="165413" y="1186978"/>
                      <a:pt x="165413" y="1186978"/>
                    </a:cubicBezTo>
                    <a:lnTo>
                      <a:pt x="157054" y="1174508"/>
                    </a:lnTo>
                    <a:lnTo>
                      <a:pt x="107253" y="1100135"/>
                    </a:lnTo>
                    <a:cubicBezTo>
                      <a:pt x="59889" y="1019891"/>
                      <a:pt x="30635" y="935861"/>
                      <a:pt x="14963" y="852109"/>
                    </a:cubicBezTo>
                    <a:lnTo>
                      <a:pt x="14963" y="851797"/>
                    </a:lnTo>
                    <a:cubicBezTo>
                      <a:pt x="-64789" y="427653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322827" y="7295"/>
                      <a:pt x="444022" y="22267"/>
                      <a:pt x="556163" y="67078"/>
                    </a:cubicBezTo>
                    <a:cubicBezTo>
                      <a:pt x="631388" y="92749"/>
                      <a:pt x="700692" y="134781"/>
                      <a:pt x="754324" y="173340"/>
                    </a:cubicBezTo>
                    <a:lnTo>
                      <a:pt x="754672" y="173340"/>
                    </a:lnTo>
                    <a:cubicBezTo>
                      <a:pt x="821539" y="222007"/>
                      <a:pt x="864375" y="265047"/>
                      <a:pt x="864375" y="265047"/>
                    </a:cubicBezTo>
                  </a:path>
                </a:pathLst>
              </a:custGeom>
              <a:solidFill>
                <a:schemeClr val="bg1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D6A622B4-DF5D-744C-A72F-1B3BE4BA633C}"/>
                  </a:ext>
                </a:extLst>
              </p:cNvPr>
              <p:cNvSpPr/>
              <p:nvPr/>
            </p:nvSpPr>
            <p:spPr>
              <a:xfrm>
                <a:off x="11097140" y="6852063"/>
                <a:ext cx="731351" cy="555799"/>
              </a:xfrm>
              <a:custGeom>
                <a:avLst/>
                <a:gdLst>
                  <a:gd name="connsiteX0" fmla="*/ 731351 w 731351"/>
                  <a:gd name="connsiteY0" fmla="*/ 175424 h 555798"/>
                  <a:gd name="connsiteX1" fmla="*/ 724386 w 731351"/>
                  <a:gd name="connsiteY1" fmla="*/ 193835 h 555798"/>
                  <a:gd name="connsiteX2" fmla="*/ 516125 w 731351"/>
                  <a:gd name="connsiteY2" fmla="*/ 221972 h 555798"/>
                  <a:gd name="connsiteX3" fmla="*/ 287316 w 731351"/>
                  <a:gd name="connsiteY3" fmla="*/ 339037 h 555798"/>
                  <a:gd name="connsiteX4" fmla="*/ 0 w 731351"/>
                  <a:gd name="connsiteY4" fmla="*/ 588105 h 555798"/>
                  <a:gd name="connsiteX5" fmla="*/ 1393 w 731351"/>
                  <a:gd name="connsiteY5" fmla="*/ 574557 h 555798"/>
                  <a:gd name="connsiteX6" fmla="*/ 1393 w 731351"/>
                  <a:gd name="connsiteY6" fmla="*/ 573168 h 555798"/>
                  <a:gd name="connsiteX7" fmla="*/ 133385 w 731351"/>
                  <a:gd name="connsiteY7" fmla="*/ 226835 h 555798"/>
                  <a:gd name="connsiteX8" fmla="*/ 397716 w 731351"/>
                  <a:gd name="connsiteY8" fmla="*/ 40990 h 555798"/>
                  <a:gd name="connsiteX9" fmla="*/ 667619 w 731351"/>
                  <a:gd name="connsiteY9" fmla="*/ 0 h 555798"/>
                  <a:gd name="connsiteX10" fmla="*/ 724386 w 731351"/>
                  <a:gd name="connsiteY10" fmla="*/ 99002 h 555798"/>
                  <a:gd name="connsiteX11" fmla="*/ 731351 w 731351"/>
                  <a:gd name="connsiteY11" fmla="*/ 175424 h 555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31351" h="555798">
                    <a:moveTo>
                      <a:pt x="731351" y="175424"/>
                    </a:moveTo>
                    <a:cubicBezTo>
                      <a:pt x="728565" y="188277"/>
                      <a:pt x="724386" y="193835"/>
                      <a:pt x="724386" y="193835"/>
                    </a:cubicBezTo>
                    <a:cubicBezTo>
                      <a:pt x="724386" y="193835"/>
                      <a:pt x="646027" y="178550"/>
                      <a:pt x="516125" y="221972"/>
                    </a:cubicBezTo>
                    <a:cubicBezTo>
                      <a:pt x="451348" y="243510"/>
                      <a:pt x="374034" y="279636"/>
                      <a:pt x="287316" y="339037"/>
                    </a:cubicBezTo>
                    <a:cubicBezTo>
                      <a:pt x="72787" y="486672"/>
                      <a:pt x="0" y="588105"/>
                      <a:pt x="0" y="588105"/>
                    </a:cubicBezTo>
                    <a:cubicBezTo>
                      <a:pt x="0" y="588105"/>
                      <a:pt x="348" y="583242"/>
                      <a:pt x="1393" y="574557"/>
                    </a:cubicBezTo>
                    <a:lnTo>
                      <a:pt x="1393" y="573168"/>
                    </a:lnTo>
                    <a:cubicBezTo>
                      <a:pt x="6965" y="524188"/>
                      <a:pt x="32040" y="363006"/>
                      <a:pt x="133385" y="226835"/>
                    </a:cubicBezTo>
                    <a:cubicBezTo>
                      <a:pt x="192241" y="147982"/>
                      <a:pt x="276520" y="77117"/>
                      <a:pt x="397716" y="40990"/>
                    </a:cubicBezTo>
                    <a:cubicBezTo>
                      <a:pt x="551299" y="0"/>
                      <a:pt x="667619" y="0"/>
                      <a:pt x="667619" y="0"/>
                    </a:cubicBezTo>
                    <a:cubicBezTo>
                      <a:pt x="667619" y="0"/>
                      <a:pt x="704187" y="30221"/>
                      <a:pt x="724386" y="99002"/>
                    </a:cubicBezTo>
                    <a:cubicBezTo>
                      <a:pt x="735182" y="135823"/>
                      <a:pt x="734485" y="160487"/>
                      <a:pt x="731351" y="17542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3FA6A7E3-CCD3-4442-B460-E66C4C34CC92}"/>
                  </a:ext>
                </a:extLst>
              </p:cNvPr>
              <p:cNvSpPr/>
              <p:nvPr/>
            </p:nvSpPr>
            <p:spPr>
              <a:xfrm>
                <a:off x="11358682" y="5435538"/>
                <a:ext cx="2681620" cy="1806347"/>
              </a:xfrm>
              <a:custGeom>
                <a:avLst/>
                <a:gdLst>
                  <a:gd name="connsiteX0" fmla="*/ 1379816 w 2681620"/>
                  <a:gd name="connsiteY0" fmla="*/ 988574 h 1806346"/>
                  <a:gd name="connsiteX1" fmla="*/ 1919622 w 2681620"/>
                  <a:gd name="connsiteY1" fmla="*/ 1818069 h 1806346"/>
                  <a:gd name="connsiteX2" fmla="*/ 696177 w 2681620"/>
                  <a:gd name="connsiteY2" fmla="*/ 1385241 h 1806346"/>
                  <a:gd name="connsiteX3" fmla="*/ 530752 w 2681620"/>
                  <a:gd name="connsiteY3" fmla="*/ 1674638 h 1806346"/>
                  <a:gd name="connsiteX4" fmla="*/ 434980 w 2681620"/>
                  <a:gd name="connsiteY4" fmla="*/ 1307082 h 1806346"/>
                  <a:gd name="connsiteX5" fmla="*/ 1393 w 2681620"/>
                  <a:gd name="connsiteY5" fmla="*/ 1072986 h 1806346"/>
                  <a:gd name="connsiteX6" fmla="*/ 1045 w 2681620"/>
                  <a:gd name="connsiteY6" fmla="*/ 1072986 h 1806346"/>
                  <a:gd name="connsiteX7" fmla="*/ 0 w 2681620"/>
                  <a:gd name="connsiteY7" fmla="*/ 1072604 h 1806346"/>
                  <a:gd name="connsiteX8" fmla="*/ 362193 w 2681620"/>
                  <a:gd name="connsiteY8" fmla="*/ 1011501 h 1806346"/>
                  <a:gd name="connsiteX9" fmla="*/ 526921 w 2681620"/>
                  <a:gd name="connsiteY9" fmla="*/ 1008374 h 1806346"/>
                  <a:gd name="connsiteX10" fmla="*/ 382392 w 2681620"/>
                  <a:gd name="connsiteY10" fmla="*/ 960437 h 1806346"/>
                  <a:gd name="connsiteX11" fmla="*/ 484085 w 2681620"/>
                  <a:gd name="connsiteY11" fmla="*/ 954531 h 1806346"/>
                  <a:gd name="connsiteX12" fmla="*/ 487219 w 2681620"/>
                  <a:gd name="connsiteY12" fmla="*/ 954184 h 1806346"/>
                  <a:gd name="connsiteX13" fmla="*/ 507418 w 2681620"/>
                  <a:gd name="connsiteY13" fmla="*/ 951058 h 1806346"/>
                  <a:gd name="connsiteX14" fmla="*/ 777322 w 2681620"/>
                  <a:gd name="connsiteY14" fmla="*/ 823571 h 1806346"/>
                  <a:gd name="connsiteX15" fmla="*/ 1068469 w 2681620"/>
                  <a:gd name="connsiteY15" fmla="*/ 319878 h 1806346"/>
                  <a:gd name="connsiteX16" fmla="*/ 1073345 w 2681620"/>
                  <a:gd name="connsiteY16" fmla="*/ 440417 h 1806346"/>
                  <a:gd name="connsiteX17" fmla="*/ 1073345 w 2681620"/>
                  <a:gd name="connsiteY17" fmla="*/ 440765 h 1806346"/>
                  <a:gd name="connsiteX18" fmla="*/ 1069166 w 2681620"/>
                  <a:gd name="connsiteY18" fmla="*/ 475155 h 1806346"/>
                  <a:gd name="connsiteX19" fmla="*/ 1069514 w 2681620"/>
                  <a:gd name="connsiteY19" fmla="*/ 474807 h 1806346"/>
                  <a:gd name="connsiteX20" fmla="*/ 1213695 w 2681620"/>
                  <a:gd name="connsiteY20" fmla="*/ 327521 h 1806346"/>
                  <a:gd name="connsiteX21" fmla="*/ 1242252 w 2681620"/>
                  <a:gd name="connsiteY21" fmla="*/ 303552 h 1806346"/>
                  <a:gd name="connsiteX22" fmla="*/ 1270810 w 2681620"/>
                  <a:gd name="connsiteY22" fmla="*/ 280625 h 1806346"/>
                  <a:gd name="connsiteX23" fmla="*/ 1300063 w 2681620"/>
                  <a:gd name="connsiteY23" fmla="*/ 258741 h 1806346"/>
                  <a:gd name="connsiteX24" fmla="*/ 1359268 w 2681620"/>
                  <a:gd name="connsiteY24" fmla="*/ 218445 h 1806346"/>
                  <a:gd name="connsiteX25" fmla="*/ 1422652 w 2681620"/>
                  <a:gd name="connsiteY25" fmla="*/ 180581 h 1806346"/>
                  <a:gd name="connsiteX26" fmla="*/ 1450165 w 2681620"/>
                  <a:gd name="connsiteY26" fmla="*/ 165644 h 1806346"/>
                  <a:gd name="connsiteX27" fmla="*/ 1480812 w 2681620"/>
                  <a:gd name="connsiteY27" fmla="*/ 150012 h 1806346"/>
                  <a:gd name="connsiteX28" fmla="*/ 1511807 w 2681620"/>
                  <a:gd name="connsiteY28" fmla="*/ 135423 h 1806346"/>
                  <a:gd name="connsiteX29" fmla="*/ 1636137 w 2681620"/>
                  <a:gd name="connsiteY29" fmla="*/ 85401 h 1806346"/>
                  <a:gd name="connsiteX30" fmla="*/ 1667480 w 2681620"/>
                  <a:gd name="connsiteY30" fmla="*/ 74979 h 1806346"/>
                  <a:gd name="connsiteX31" fmla="*/ 1884796 w 2681620"/>
                  <a:gd name="connsiteY31" fmla="*/ 23221 h 1806346"/>
                  <a:gd name="connsiteX32" fmla="*/ 1915443 w 2681620"/>
                  <a:gd name="connsiteY32" fmla="*/ 18357 h 1806346"/>
                  <a:gd name="connsiteX33" fmla="*/ 2064500 w 2681620"/>
                  <a:gd name="connsiteY33" fmla="*/ 3420 h 1806346"/>
                  <a:gd name="connsiteX34" fmla="*/ 2088878 w 2681620"/>
                  <a:gd name="connsiteY34" fmla="*/ 2031 h 1806346"/>
                  <a:gd name="connsiteX35" fmla="*/ 2357737 w 2681620"/>
                  <a:gd name="connsiteY35" fmla="*/ 7936 h 1806346"/>
                  <a:gd name="connsiteX36" fmla="*/ 2672914 w 2681620"/>
                  <a:gd name="connsiteY36" fmla="*/ 61085 h 1806346"/>
                  <a:gd name="connsiteX37" fmla="*/ 2686844 w 2681620"/>
                  <a:gd name="connsiteY37" fmla="*/ 64906 h 1806346"/>
                  <a:gd name="connsiteX38" fmla="*/ 2685103 w 2681620"/>
                  <a:gd name="connsiteY38" fmla="*/ 65600 h 1806346"/>
                  <a:gd name="connsiteX39" fmla="*/ 1379816 w 2681620"/>
                  <a:gd name="connsiteY39" fmla="*/ 988574 h 1806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2681620" h="1806346">
                    <a:moveTo>
                      <a:pt x="1379816" y="988574"/>
                    </a:moveTo>
                    <a:cubicBezTo>
                      <a:pt x="1875741" y="1110155"/>
                      <a:pt x="1919622" y="1818069"/>
                      <a:pt x="1919622" y="1818069"/>
                    </a:cubicBezTo>
                    <a:cubicBezTo>
                      <a:pt x="1780317" y="1270642"/>
                      <a:pt x="696177" y="1385241"/>
                      <a:pt x="696177" y="1385241"/>
                    </a:cubicBezTo>
                    <a:cubicBezTo>
                      <a:pt x="724386" y="1500604"/>
                      <a:pt x="530752" y="1674638"/>
                      <a:pt x="530752" y="1674638"/>
                    </a:cubicBezTo>
                    <a:cubicBezTo>
                      <a:pt x="530752" y="1674638"/>
                      <a:pt x="566623" y="1456487"/>
                      <a:pt x="434980" y="1307082"/>
                    </a:cubicBezTo>
                    <a:cubicBezTo>
                      <a:pt x="308561" y="1163303"/>
                      <a:pt x="23682" y="1079586"/>
                      <a:pt x="1393" y="1072986"/>
                    </a:cubicBezTo>
                    <a:lnTo>
                      <a:pt x="1045" y="1072986"/>
                    </a:lnTo>
                    <a:cubicBezTo>
                      <a:pt x="348" y="1072604"/>
                      <a:pt x="0" y="1072604"/>
                      <a:pt x="0" y="1072604"/>
                    </a:cubicBezTo>
                    <a:cubicBezTo>
                      <a:pt x="0" y="1072604"/>
                      <a:pt x="105524" y="1002816"/>
                      <a:pt x="362193" y="1011501"/>
                    </a:cubicBezTo>
                    <a:cubicBezTo>
                      <a:pt x="424880" y="1013585"/>
                      <a:pt x="479209" y="1012543"/>
                      <a:pt x="526921" y="1008374"/>
                    </a:cubicBezTo>
                    <a:cubicBezTo>
                      <a:pt x="437766" y="988922"/>
                      <a:pt x="382392" y="960437"/>
                      <a:pt x="382392" y="960437"/>
                    </a:cubicBezTo>
                    <a:cubicBezTo>
                      <a:pt x="382392" y="960437"/>
                      <a:pt x="424184" y="962868"/>
                      <a:pt x="484085" y="954531"/>
                    </a:cubicBezTo>
                    <a:cubicBezTo>
                      <a:pt x="485130" y="954184"/>
                      <a:pt x="486174" y="954184"/>
                      <a:pt x="487219" y="954184"/>
                    </a:cubicBezTo>
                    <a:cubicBezTo>
                      <a:pt x="493836" y="953142"/>
                      <a:pt x="500453" y="952100"/>
                      <a:pt x="507418" y="951058"/>
                    </a:cubicBezTo>
                    <a:cubicBezTo>
                      <a:pt x="587867" y="936815"/>
                      <a:pt x="693042" y="903120"/>
                      <a:pt x="777322" y="823571"/>
                    </a:cubicBezTo>
                    <a:cubicBezTo>
                      <a:pt x="978617" y="634252"/>
                      <a:pt x="1063942" y="329952"/>
                      <a:pt x="1068469" y="319878"/>
                    </a:cubicBezTo>
                    <a:cubicBezTo>
                      <a:pt x="1067076" y="329258"/>
                      <a:pt x="1078569" y="375458"/>
                      <a:pt x="1073345" y="440417"/>
                    </a:cubicBezTo>
                    <a:lnTo>
                      <a:pt x="1073345" y="440765"/>
                    </a:lnTo>
                    <a:cubicBezTo>
                      <a:pt x="1072648" y="451533"/>
                      <a:pt x="1071255" y="462997"/>
                      <a:pt x="1069166" y="475155"/>
                    </a:cubicBezTo>
                    <a:lnTo>
                      <a:pt x="1069514" y="474807"/>
                    </a:lnTo>
                    <a:cubicBezTo>
                      <a:pt x="1115136" y="419922"/>
                      <a:pt x="1163545" y="370595"/>
                      <a:pt x="1213695" y="327521"/>
                    </a:cubicBezTo>
                    <a:cubicBezTo>
                      <a:pt x="1223098" y="319184"/>
                      <a:pt x="1232501" y="311194"/>
                      <a:pt x="1242252" y="303552"/>
                    </a:cubicBezTo>
                    <a:cubicBezTo>
                      <a:pt x="1251655" y="295562"/>
                      <a:pt x="1261406" y="287920"/>
                      <a:pt x="1270810" y="280625"/>
                    </a:cubicBezTo>
                    <a:cubicBezTo>
                      <a:pt x="1280561" y="273330"/>
                      <a:pt x="1290312" y="266035"/>
                      <a:pt x="1300063" y="258741"/>
                    </a:cubicBezTo>
                    <a:cubicBezTo>
                      <a:pt x="1319566" y="244498"/>
                      <a:pt x="1339417" y="230951"/>
                      <a:pt x="1359268" y="218445"/>
                    </a:cubicBezTo>
                    <a:cubicBezTo>
                      <a:pt x="1380164" y="205245"/>
                      <a:pt x="1401408" y="192392"/>
                      <a:pt x="1422652" y="180581"/>
                    </a:cubicBezTo>
                    <a:cubicBezTo>
                      <a:pt x="1432055" y="175371"/>
                      <a:pt x="1441110" y="170507"/>
                      <a:pt x="1450165" y="165644"/>
                    </a:cubicBezTo>
                    <a:cubicBezTo>
                      <a:pt x="1460264" y="160434"/>
                      <a:pt x="1470712" y="155223"/>
                      <a:pt x="1480812" y="150012"/>
                    </a:cubicBezTo>
                    <a:cubicBezTo>
                      <a:pt x="1491260" y="145149"/>
                      <a:pt x="1501359" y="139938"/>
                      <a:pt x="1511807" y="135423"/>
                    </a:cubicBezTo>
                    <a:cubicBezTo>
                      <a:pt x="1552902" y="116317"/>
                      <a:pt x="1594693" y="99643"/>
                      <a:pt x="1636137" y="85401"/>
                    </a:cubicBezTo>
                    <a:lnTo>
                      <a:pt x="1667480" y="74979"/>
                    </a:lnTo>
                    <a:cubicBezTo>
                      <a:pt x="1740267" y="51705"/>
                      <a:pt x="1813402" y="34684"/>
                      <a:pt x="1884796" y="23221"/>
                    </a:cubicBezTo>
                    <a:cubicBezTo>
                      <a:pt x="1894896" y="21484"/>
                      <a:pt x="1905344" y="19747"/>
                      <a:pt x="1915443" y="18357"/>
                    </a:cubicBezTo>
                    <a:cubicBezTo>
                      <a:pt x="1966290" y="11063"/>
                      <a:pt x="2016126" y="6199"/>
                      <a:pt x="2064500" y="3420"/>
                    </a:cubicBezTo>
                    <a:cubicBezTo>
                      <a:pt x="2072509" y="2726"/>
                      <a:pt x="2080868" y="2378"/>
                      <a:pt x="2088878" y="2031"/>
                    </a:cubicBezTo>
                    <a:cubicBezTo>
                      <a:pt x="2186391" y="-2485"/>
                      <a:pt x="2277323" y="989"/>
                      <a:pt x="2357737" y="7936"/>
                    </a:cubicBezTo>
                    <a:cubicBezTo>
                      <a:pt x="2517241" y="22179"/>
                      <a:pt x="2634257" y="50663"/>
                      <a:pt x="2672914" y="61085"/>
                    </a:cubicBezTo>
                    <a:cubicBezTo>
                      <a:pt x="2681969" y="63516"/>
                      <a:pt x="2686844" y="64906"/>
                      <a:pt x="2686844" y="64906"/>
                    </a:cubicBezTo>
                    <a:cubicBezTo>
                      <a:pt x="2686148" y="65253"/>
                      <a:pt x="2685800" y="65253"/>
                      <a:pt x="2685103" y="65600"/>
                    </a:cubicBezTo>
                    <a:cubicBezTo>
                      <a:pt x="1882707" y="365384"/>
                      <a:pt x="1379816" y="988574"/>
                      <a:pt x="1379816" y="98857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7" name="Freeform 16">
                <a:extLst>
                  <a:ext uri="{FF2B5EF4-FFF2-40B4-BE49-F238E27FC236}">
                    <a16:creationId xmlns:a16="http://schemas.microsoft.com/office/drawing/2014/main" id="{A55CCEB7-F158-F74E-8A5E-7CCAEE59EDC4}"/>
                  </a:ext>
                </a:extLst>
              </p:cNvPr>
              <p:cNvSpPr/>
              <p:nvPr/>
            </p:nvSpPr>
            <p:spPr>
              <a:xfrm>
                <a:off x="11097140" y="4955158"/>
                <a:ext cx="2925404" cy="1424235"/>
              </a:xfrm>
              <a:custGeom>
                <a:avLst/>
                <a:gdLst>
                  <a:gd name="connsiteX0" fmla="*/ 2446543 w 2925404"/>
                  <a:gd name="connsiteY0" fmla="*/ 313934 h 1424234"/>
                  <a:gd name="connsiteX1" fmla="*/ 965383 w 2925404"/>
                  <a:gd name="connsiteY1" fmla="*/ 852365 h 1424234"/>
                  <a:gd name="connsiteX2" fmla="*/ 121892 w 2925404"/>
                  <a:gd name="connsiteY2" fmla="*/ 1397395 h 1424234"/>
                  <a:gd name="connsiteX3" fmla="*/ 210002 w 2925404"/>
                  <a:gd name="connsiteY3" fmla="*/ 1236908 h 1424234"/>
                  <a:gd name="connsiteX4" fmla="*/ 443686 w 2925404"/>
                  <a:gd name="connsiteY4" fmla="*/ 948240 h 1424234"/>
                  <a:gd name="connsiteX5" fmla="*/ 52239 w 2925404"/>
                  <a:gd name="connsiteY5" fmla="*/ 1347373 h 1424234"/>
                  <a:gd name="connsiteX6" fmla="*/ 13931 w 2925404"/>
                  <a:gd name="connsiteY6" fmla="*/ 1333478 h 1424234"/>
                  <a:gd name="connsiteX7" fmla="*/ 10100 w 2925404"/>
                  <a:gd name="connsiteY7" fmla="*/ 1312636 h 1424234"/>
                  <a:gd name="connsiteX8" fmla="*/ 5572 w 2925404"/>
                  <a:gd name="connsiteY8" fmla="*/ 1284846 h 1424234"/>
                  <a:gd name="connsiteX9" fmla="*/ 0 w 2925404"/>
                  <a:gd name="connsiteY9" fmla="*/ 1234477 h 1424234"/>
                  <a:gd name="connsiteX10" fmla="*/ 77314 w 2925404"/>
                  <a:gd name="connsiteY10" fmla="*/ 1089274 h 1424234"/>
                  <a:gd name="connsiteX11" fmla="*/ 1605838 w 2925404"/>
                  <a:gd name="connsiteY11" fmla="*/ 105162 h 1424234"/>
                  <a:gd name="connsiteX12" fmla="*/ 1606883 w 2925404"/>
                  <a:gd name="connsiteY12" fmla="*/ 104815 h 1424234"/>
                  <a:gd name="connsiteX13" fmla="*/ 2912519 w 2925404"/>
                  <a:gd name="connsiteY13" fmla="*/ 9287 h 1424234"/>
                  <a:gd name="connsiteX14" fmla="*/ 2917046 w 2925404"/>
                  <a:gd name="connsiteY14" fmla="*/ 9635 h 1424234"/>
                  <a:gd name="connsiteX15" fmla="*/ 2925404 w 2925404"/>
                  <a:gd name="connsiteY15" fmla="*/ 9982 h 1424234"/>
                  <a:gd name="connsiteX16" fmla="*/ 1933901 w 2925404"/>
                  <a:gd name="connsiteY16" fmla="*/ 270165 h 1424234"/>
                  <a:gd name="connsiteX17" fmla="*/ 2446543 w 2925404"/>
                  <a:gd name="connsiteY17" fmla="*/ 313934 h 1424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925404" h="1424234">
                    <a:moveTo>
                      <a:pt x="2446543" y="313934"/>
                    </a:moveTo>
                    <a:cubicBezTo>
                      <a:pt x="2446543" y="313934"/>
                      <a:pt x="1495439" y="287881"/>
                      <a:pt x="965383" y="852365"/>
                    </a:cubicBezTo>
                    <a:cubicBezTo>
                      <a:pt x="435328" y="1416848"/>
                      <a:pt x="121892" y="1482154"/>
                      <a:pt x="121892" y="1397395"/>
                    </a:cubicBezTo>
                    <a:cubicBezTo>
                      <a:pt x="121892" y="1368216"/>
                      <a:pt x="159852" y="1306036"/>
                      <a:pt x="210002" y="1236908"/>
                    </a:cubicBezTo>
                    <a:cubicBezTo>
                      <a:pt x="302292" y="1109075"/>
                      <a:pt x="435328" y="957619"/>
                      <a:pt x="443686" y="948240"/>
                    </a:cubicBezTo>
                    <a:cubicBezTo>
                      <a:pt x="429059" y="960051"/>
                      <a:pt x="86369" y="1245245"/>
                      <a:pt x="52239" y="1347373"/>
                    </a:cubicBezTo>
                    <a:cubicBezTo>
                      <a:pt x="35174" y="1398090"/>
                      <a:pt x="22637" y="1372732"/>
                      <a:pt x="13931" y="1333478"/>
                    </a:cubicBezTo>
                    <a:cubicBezTo>
                      <a:pt x="12537" y="1326878"/>
                      <a:pt x="11144" y="1319931"/>
                      <a:pt x="10100" y="1312636"/>
                    </a:cubicBezTo>
                    <a:cubicBezTo>
                      <a:pt x="8358" y="1303257"/>
                      <a:pt x="6965" y="1293878"/>
                      <a:pt x="5572" y="1284846"/>
                    </a:cubicBezTo>
                    <a:cubicBezTo>
                      <a:pt x="1741" y="1257403"/>
                      <a:pt x="0" y="1234477"/>
                      <a:pt x="0" y="1234477"/>
                    </a:cubicBezTo>
                    <a:cubicBezTo>
                      <a:pt x="0" y="1234477"/>
                      <a:pt x="21941" y="1178202"/>
                      <a:pt x="77314" y="1089274"/>
                    </a:cubicBezTo>
                    <a:cubicBezTo>
                      <a:pt x="233684" y="837428"/>
                      <a:pt x="657519" y="325398"/>
                      <a:pt x="1605838" y="105162"/>
                    </a:cubicBezTo>
                    <a:cubicBezTo>
                      <a:pt x="1606186" y="105162"/>
                      <a:pt x="1606534" y="104815"/>
                      <a:pt x="1606883" y="104815"/>
                    </a:cubicBezTo>
                    <a:cubicBezTo>
                      <a:pt x="1963503" y="21793"/>
                      <a:pt x="2393956" y="-19892"/>
                      <a:pt x="2912519" y="9287"/>
                    </a:cubicBezTo>
                    <a:cubicBezTo>
                      <a:pt x="2913911" y="9635"/>
                      <a:pt x="2915653" y="9635"/>
                      <a:pt x="2917046" y="9635"/>
                    </a:cubicBezTo>
                    <a:cubicBezTo>
                      <a:pt x="2919832" y="9635"/>
                      <a:pt x="2922618" y="9982"/>
                      <a:pt x="2925404" y="9982"/>
                    </a:cubicBezTo>
                    <a:cubicBezTo>
                      <a:pt x="2925404" y="9982"/>
                      <a:pt x="2135893" y="165606"/>
                      <a:pt x="1933901" y="270165"/>
                    </a:cubicBezTo>
                    <a:cubicBezTo>
                      <a:pt x="1952707" y="266692"/>
                      <a:pt x="2236193" y="213196"/>
                      <a:pt x="2446543" y="313934"/>
                    </a:cubicBezTo>
                  </a:path>
                </a:pathLst>
              </a:custGeom>
              <a:solidFill>
                <a:schemeClr val="accent5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8" name="Freeform 17">
                <a:extLst>
                  <a:ext uri="{FF2B5EF4-FFF2-40B4-BE49-F238E27FC236}">
                    <a16:creationId xmlns:a16="http://schemas.microsoft.com/office/drawing/2014/main" id="{C0C25D74-F768-A348-AAA2-FD395431FD58}"/>
                  </a:ext>
                </a:extLst>
              </p:cNvPr>
              <p:cNvSpPr/>
              <p:nvPr/>
            </p:nvSpPr>
            <p:spPr>
              <a:xfrm>
                <a:off x="11636944" y="5862394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8690 h 416849"/>
                  <a:gd name="connsiteX1" fmla="*/ 0 w 522393"/>
                  <a:gd name="connsiteY1" fmla="*/ 419976 h 416849"/>
                  <a:gd name="connsiteX2" fmla="*/ 9055 w 522393"/>
                  <a:gd name="connsiteY2" fmla="*/ 413723 h 416849"/>
                  <a:gd name="connsiteX3" fmla="*/ 500453 w 522393"/>
                  <a:gd name="connsiteY3" fmla="*/ 0 h 416849"/>
                  <a:gd name="connsiteX4" fmla="*/ 503239 w 522393"/>
                  <a:gd name="connsiteY4" fmla="*/ 4863 h 416849"/>
                  <a:gd name="connsiteX5" fmla="*/ 458662 w 522393"/>
                  <a:gd name="connsiteY5" fmla="*/ 338690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22393" h="416849">
                    <a:moveTo>
                      <a:pt x="458662" y="338690"/>
                    </a:moveTo>
                    <a:cubicBezTo>
                      <a:pt x="296023" y="477640"/>
                      <a:pt x="0" y="419976"/>
                      <a:pt x="0" y="419976"/>
                    </a:cubicBezTo>
                    <a:cubicBezTo>
                      <a:pt x="0" y="419976"/>
                      <a:pt x="3134" y="417891"/>
                      <a:pt x="9055" y="413723"/>
                    </a:cubicBezTo>
                    <a:cubicBezTo>
                      <a:pt x="63732" y="377943"/>
                      <a:pt x="352790" y="182719"/>
                      <a:pt x="500453" y="0"/>
                    </a:cubicBezTo>
                    <a:cubicBezTo>
                      <a:pt x="500453" y="0"/>
                      <a:pt x="501498" y="1737"/>
                      <a:pt x="503239" y="4863"/>
                    </a:cubicBezTo>
                    <a:cubicBezTo>
                      <a:pt x="520304" y="36127"/>
                      <a:pt x="605977" y="212593"/>
                      <a:pt x="458662" y="338690"/>
                    </a:cubicBezTo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BF5E5C36-752B-AC46-A208-997FEC985A88}"/>
                  </a:ext>
                </a:extLst>
              </p:cNvPr>
              <p:cNvSpPr/>
              <p:nvPr/>
            </p:nvSpPr>
            <p:spPr>
              <a:xfrm>
                <a:off x="11360075" y="5501118"/>
                <a:ext cx="2681620" cy="1736872"/>
              </a:xfrm>
              <a:custGeom>
                <a:avLst/>
                <a:gdLst>
                  <a:gd name="connsiteX0" fmla="*/ 1918229 w 2681620"/>
                  <a:gd name="connsiteY0" fmla="*/ 1752504 h 1736871"/>
                  <a:gd name="connsiteX1" fmla="*/ 694784 w 2681620"/>
                  <a:gd name="connsiteY1" fmla="*/ 1319675 h 1736871"/>
                  <a:gd name="connsiteX2" fmla="*/ 529359 w 2681620"/>
                  <a:gd name="connsiteY2" fmla="*/ 1609038 h 1736871"/>
                  <a:gd name="connsiteX3" fmla="*/ 433587 w 2681620"/>
                  <a:gd name="connsiteY3" fmla="*/ 1241516 h 1736871"/>
                  <a:gd name="connsiteX4" fmla="*/ 0 w 2681620"/>
                  <a:gd name="connsiteY4" fmla="*/ 1007420 h 1736871"/>
                  <a:gd name="connsiteX5" fmla="*/ 548513 w 2681620"/>
                  <a:gd name="connsiteY5" fmla="*/ 1152936 h 1736871"/>
                  <a:gd name="connsiteX6" fmla="*/ 470502 w 2681620"/>
                  <a:gd name="connsiteY6" fmla="*/ 1005649 h 1736871"/>
                  <a:gd name="connsiteX7" fmla="*/ 625131 w 2681620"/>
                  <a:gd name="connsiteY7" fmla="*/ 1116948 h 1736871"/>
                  <a:gd name="connsiteX8" fmla="*/ 1342029 w 2681620"/>
                  <a:gd name="connsiteY8" fmla="*/ 1145884 h 1736871"/>
                  <a:gd name="connsiteX9" fmla="*/ 964756 w 2681620"/>
                  <a:gd name="connsiteY9" fmla="*/ 1014125 h 1736871"/>
                  <a:gd name="connsiteX10" fmla="*/ 1495787 w 2681620"/>
                  <a:gd name="connsiteY10" fmla="*/ 555347 h 1736871"/>
                  <a:gd name="connsiteX11" fmla="*/ 1147525 w 2681620"/>
                  <a:gd name="connsiteY11" fmla="*/ 708783 h 1736871"/>
                  <a:gd name="connsiteX12" fmla="*/ 2161665 w 2681620"/>
                  <a:gd name="connsiteY12" fmla="*/ 63674 h 1736871"/>
                  <a:gd name="connsiteX13" fmla="*/ 2683710 w 2681620"/>
                  <a:gd name="connsiteY13" fmla="*/ 0 h 1736871"/>
                  <a:gd name="connsiteX14" fmla="*/ 1378423 w 2681620"/>
                  <a:gd name="connsiteY14" fmla="*/ 923008 h 1736871"/>
                  <a:gd name="connsiteX15" fmla="*/ 1918229 w 2681620"/>
                  <a:gd name="connsiteY15" fmla="*/ 1752504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8229" y="1752504"/>
                    </a:moveTo>
                    <a:cubicBezTo>
                      <a:pt x="1778924" y="1205042"/>
                      <a:pt x="694784" y="1319675"/>
                      <a:pt x="694784" y="1319675"/>
                    </a:cubicBezTo>
                    <a:cubicBezTo>
                      <a:pt x="722993" y="1435004"/>
                      <a:pt x="529359" y="1609038"/>
                      <a:pt x="529359" y="1609038"/>
                    </a:cubicBezTo>
                    <a:cubicBezTo>
                      <a:pt x="529359" y="1609038"/>
                      <a:pt x="565230" y="1390922"/>
                      <a:pt x="433587" y="1241516"/>
                    </a:cubicBezTo>
                    <a:cubicBezTo>
                      <a:pt x="307167" y="1097703"/>
                      <a:pt x="22289" y="1013986"/>
                      <a:pt x="0" y="1007420"/>
                    </a:cubicBezTo>
                    <a:cubicBezTo>
                      <a:pt x="252838" y="1020621"/>
                      <a:pt x="548513" y="1152936"/>
                      <a:pt x="548513" y="1152936"/>
                    </a:cubicBezTo>
                    <a:lnTo>
                      <a:pt x="470502" y="1005649"/>
                    </a:lnTo>
                    <a:lnTo>
                      <a:pt x="625131" y="1116948"/>
                    </a:lnTo>
                    <a:cubicBezTo>
                      <a:pt x="842795" y="1028714"/>
                      <a:pt x="1342029" y="1145884"/>
                      <a:pt x="1342029" y="1145884"/>
                    </a:cubicBezTo>
                    <a:cubicBezTo>
                      <a:pt x="1153341" y="1038788"/>
                      <a:pt x="964756" y="1014125"/>
                      <a:pt x="964756" y="1014125"/>
                    </a:cubicBezTo>
                    <a:lnTo>
                      <a:pt x="1495787" y="555347"/>
                    </a:lnTo>
                    <a:cubicBezTo>
                      <a:pt x="1293725" y="577197"/>
                      <a:pt x="1157624" y="700446"/>
                      <a:pt x="1147525" y="708783"/>
                    </a:cubicBezTo>
                    <a:cubicBezTo>
                      <a:pt x="1316571" y="322259"/>
                      <a:pt x="1759665" y="144994"/>
                      <a:pt x="2161665" y="63674"/>
                    </a:cubicBezTo>
                    <a:cubicBezTo>
                      <a:pt x="2357597" y="24038"/>
                      <a:pt x="2543778" y="7191"/>
                      <a:pt x="2683710" y="0"/>
                    </a:cubicBezTo>
                    <a:cubicBezTo>
                      <a:pt x="1881313" y="299819"/>
                      <a:pt x="1378423" y="923008"/>
                      <a:pt x="1378423" y="923008"/>
                    </a:cubicBezTo>
                    <a:cubicBezTo>
                      <a:pt x="1874348" y="1044555"/>
                      <a:pt x="1918229" y="1752504"/>
                      <a:pt x="1918229" y="1752504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FEB1E882-506C-C342-9906-37796D620F96}"/>
                  </a:ext>
                </a:extLst>
              </p:cNvPr>
              <p:cNvSpPr/>
              <p:nvPr/>
            </p:nvSpPr>
            <p:spPr>
              <a:xfrm>
                <a:off x="11358682" y="5496602"/>
                <a:ext cx="2681620" cy="1736872"/>
              </a:xfrm>
              <a:custGeom>
                <a:avLst/>
                <a:gdLst>
                  <a:gd name="connsiteX0" fmla="*/ 1919622 w 2681620"/>
                  <a:gd name="connsiteY0" fmla="*/ 1757020 h 1736871"/>
                  <a:gd name="connsiteX1" fmla="*/ 696177 w 2681620"/>
                  <a:gd name="connsiteY1" fmla="*/ 1324191 h 1736871"/>
                  <a:gd name="connsiteX2" fmla="*/ 530752 w 2681620"/>
                  <a:gd name="connsiteY2" fmla="*/ 1613554 h 1736871"/>
                  <a:gd name="connsiteX3" fmla="*/ 434980 w 2681620"/>
                  <a:gd name="connsiteY3" fmla="*/ 1246032 h 1736871"/>
                  <a:gd name="connsiteX4" fmla="*/ 0 w 2681620"/>
                  <a:gd name="connsiteY4" fmla="*/ 1011554 h 1736871"/>
                  <a:gd name="connsiteX5" fmla="*/ 589260 w 2681620"/>
                  <a:gd name="connsiteY5" fmla="*/ 1407908 h 1736871"/>
                  <a:gd name="connsiteX6" fmla="*/ 624295 w 2681620"/>
                  <a:gd name="connsiteY6" fmla="*/ 1264339 h 1736871"/>
                  <a:gd name="connsiteX7" fmla="*/ 1761267 w 2681620"/>
                  <a:gd name="connsiteY7" fmla="*/ 1419615 h 1736871"/>
                  <a:gd name="connsiteX8" fmla="*/ 1259212 w 2681620"/>
                  <a:gd name="connsiteY8" fmla="*/ 976712 h 1736871"/>
                  <a:gd name="connsiteX9" fmla="*/ 1653898 w 2681620"/>
                  <a:gd name="connsiteY9" fmla="*/ 539611 h 1736871"/>
                  <a:gd name="connsiteX10" fmla="*/ 2083410 w 2681620"/>
                  <a:gd name="connsiteY10" fmla="*/ 226974 h 1736871"/>
                  <a:gd name="connsiteX11" fmla="*/ 1728496 w 2681620"/>
                  <a:gd name="connsiteY11" fmla="*/ 316215 h 1736871"/>
                  <a:gd name="connsiteX12" fmla="*/ 2672914 w 2681620"/>
                  <a:gd name="connsiteY12" fmla="*/ 0 h 1736871"/>
                  <a:gd name="connsiteX13" fmla="*/ 2686844 w 2681620"/>
                  <a:gd name="connsiteY13" fmla="*/ 3821 h 1736871"/>
                  <a:gd name="connsiteX14" fmla="*/ 1379816 w 2681620"/>
                  <a:gd name="connsiteY14" fmla="*/ 927524 h 1736871"/>
                  <a:gd name="connsiteX15" fmla="*/ 1919622 w 2681620"/>
                  <a:gd name="connsiteY15" fmla="*/ 1757020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9622" y="1757020"/>
                    </a:moveTo>
                    <a:cubicBezTo>
                      <a:pt x="1780317" y="1209558"/>
                      <a:pt x="696177" y="1324191"/>
                      <a:pt x="696177" y="1324191"/>
                    </a:cubicBezTo>
                    <a:cubicBezTo>
                      <a:pt x="724386" y="1439519"/>
                      <a:pt x="530752" y="1613554"/>
                      <a:pt x="530752" y="1613554"/>
                    </a:cubicBezTo>
                    <a:cubicBezTo>
                      <a:pt x="530752" y="1613554"/>
                      <a:pt x="566623" y="1395437"/>
                      <a:pt x="434980" y="1246032"/>
                    </a:cubicBezTo>
                    <a:cubicBezTo>
                      <a:pt x="303337" y="1096314"/>
                      <a:pt x="0" y="1011554"/>
                      <a:pt x="0" y="1011554"/>
                    </a:cubicBezTo>
                    <a:cubicBezTo>
                      <a:pt x="516229" y="1043304"/>
                      <a:pt x="589260" y="1407908"/>
                      <a:pt x="589260" y="1407908"/>
                    </a:cubicBezTo>
                    <a:cubicBezTo>
                      <a:pt x="652644" y="1355420"/>
                      <a:pt x="624295" y="1264339"/>
                      <a:pt x="624295" y="1264339"/>
                    </a:cubicBezTo>
                    <a:cubicBezTo>
                      <a:pt x="1186635" y="1002766"/>
                      <a:pt x="1735148" y="1414404"/>
                      <a:pt x="1761267" y="1419615"/>
                    </a:cubicBezTo>
                    <a:cubicBezTo>
                      <a:pt x="1575539" y="1069357"/>
                      <a:pt x="1259212" y="976712"/>
                      <a:pt x="1259212" y="976712"/>
                    </a:cubicBezTo>
                    <a:cubicBezTo>
                      <a:pt x="1259212" y="976712"/>
                      <a:pt x="1386885" y="756720"/>
                      <a:pt x="1653898" y="539611"/>
                    </a:cubicBezTo>
                    <a:cubicBezTo>
                      <a:pt x="1833811" y="393297"/>
                      <a:pt x="2083410" y="226974"/>
                      <a:pt x="2083410" y="226974"/>
                    </a:cubicBezTo>
                    <a:cubicBezTo>
                      <a:pt x="1908931" y="196753"/>
                      <a:pt x="1728496" y="316215"/>
                      <a:pt x="1728496" y="316215"/>
                    </a:cubicBezTo>
                    <a:cubicBezTo>
                      <a:pt x="1987638" y="88025"/>
                      <a:pt x="2272064" y="33035"/>
                      <a:pt x="2672914" y="0"/>
                    </a:cubicBezTo>
                    <a:cubicBezTo>
                      <a:pt x="2681969" y="2432"/>
                      <a:pt x="2686844" y="3821"/>
                      <a:pt x="2686844" y="3821"/>
                    </a:cubicBezTo>
                    <a:cubicBezTo>
                      <a:pt x="1883403" y="303258"/>
                      <a:pt x="1379816" y="927524"/>
                      <a:pt x="1379816" y="927524"/>
                    </a:cubicBezTo>
                    <a:cubicBezTo>
                      <a:pt x="1875741" y="1049071"/>
                      <a:pt x="1919622" y="1757020"/>
                      <a:pt x="1919622" y="175702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1" name="Freeform 20">
                <a:extLst>
                  <a:ext uri="{FF2B5EF4-FFF2-40B4-BE49-F238E27FC236}">
                    <a16:creationId xmlns:a16="http://schemas.microsoft.com/office/drawing/2014/main" id="{446CA79D-30FE-AF47-A224-142F685254DD}"/>
                  </a:ext>
                </a:extLst>
              </p:cNvPr>
              <p:cNvSpPr/>
              <p:nvPr/>
            </p:nvSpPr>
            <p:spPr>
              <a:xfrm>
                <a:off x="11866104" y="5435538"/>
                <a:ext cx="1845791" cy="937911"/>
              </a:xfrm>
              <a:custGeom>
                <a:avLst/>
                <a:gdLst>
                  <a:gd name="connsiteX0" fmla="*/ 1850318 w 1845790"/>
                  <a:gd name="connsiteY0" fmla="*/ 7936 h 937910"/>
                  <a:gd name="connsiteX1" fmla="*/ 1179704 w 1845790"/>
                  <a:gd name="connsiteY1" fmla="*/ 103464 h 937910"/>
                  <a:gd name="connsiteX2" fmla="*/ 515393 w 1845790"/>
                  <a:gd name="connsiteY2" fmla="*/ 578255 h 937910"/>
                  <a:gd name="connsiteX3" fmla="*/ 529324 w 1845790"/>
                  <a:gd name="connsiteY3" fmla="*/ 499992 h 937910"/>
                  <a:gd name="connsiteX4" fmla="*/ 0 w 1845790"/>
                  <a:gd name="connsiteY4" fmla="*/ 951058 h 937910"/>
                  <a:gd name="connsiteX5" fmla="*/ 269903 w 1845790"/>
                  <a:gd name="connsiteY5" fmla="*/ 823571 h 937910"/>
                  <a:gd name="connsiteX6" fmla="*/ 561051 w 1845790"/>
                  <a:gd name="connsiteY6" fmla="*/ 319878 h 937910"/>
                  <a:gd name="connsiteX7" fmla="*/ 565926 w 1845790"/>
                  <a:gd name="connsiteY7" fmla="*/ 440417 h 937910"/>
                  <a:gd name="connsiteX8" fmla="*/ 565926 w 1845790"/>
                  <a:gd name="connsiteY8" fmla="*/ 440765 h 937910"/>
                  <a:gd name="connsiteX9" fmla="*/ 561747 w 1845790"/>
                  <a:gd name="connsiteY9" fmla="*/ 475155 h 937910"/>
                  <a:gd name="connsiteX10" fmla="*/ 562096 w 1845790"/>
                  <a:gd name="connsiteY10" fmla="*/ 474807 h 937910"/>
                  <a:gd name="connsiteX11" fmla="*/ 706276 w 1845790"/>
                  <a:gd name="connsiteY11" fmla="*/ 327521 h 937910"/>
                  <a:gd name="connsiteX12" fmla="*/ 734834 w 1845790"/>
                  <a:gd name="connsiteY12" fmla="*/ 303552 h 937910"/>
                  <a:gd name="connsiteX13" fmla="*/ 763391 w 1845790"/>
                  <a:gd name="connsiteY13" fmla="*/ 280625 h 937910"/>
                  <a:gd name="connsiteX14" fmla="*/ 792645 w 1845790"/>
                  <a:gd name="connsiteY14" fmla="*/ 258741 h 937910"/>
                  <a:gd name="connsiteX15" fmla="*/ 851850 w 1845790"/>
                  <a:gd name="connsiteY15" fmla="*/ 218445 h 937910"/>
                  <a:gd name="connsiteX16" fmla="*/ 915234 w 1845790"/>
                  <a:gd name="connsiteY16" fmla="*/ 180581 h 937910"/>
                  <a:gd name="connsiteX17" fmla="*/ 942746 w 1845790"/>
                  <a:gd name="connsiteY17" fmla="*/ 165644 h 937910"/>
                  <a:gd name="connsiteX18" fmla="*/ 973393 w 1845790"/>
                  <a:gd name="connsiteY18" fmla="*/ 150012 h 937910"/>
                  <a:gd name="connsiteX19" fmla="*/ 1004389 w 1845790"/>
                  <a:gd name="connsiteY19" fmla="*/ 135423 h 937910"/>
                  <a:gd name="connsiteX20" fmla="*/ 1128718 w 1845790"/>
                  <a:gd name="connsiteY20" fmla="*/ 85401 h 937910"/>
                  <a:gd name="connsiteX21" fmla="*/ 1160062 w 1845790"/>
                  <a:gd name="connsiteY21" fmla="*/ 74979 h 937910"/>
                  <a:gd name="connsiteX22" fmla="*/ 1377378 w 1845790"/>
                  <a:gd name="connsiteY22" fmla="*/ 23221 h 937910"/>
                  <a:gd name="connsiteX23" fmla="*/ 1408025 w 1845790"/>
                  <a:gd name="connsiteY23" fmla="*/ 18357 h 937910"/>
                  <a:gd name="connsiteX24" fmla="*/ 1557081 w 1845790"/>
                  <a:gd name="connsiteY24" fmla="*/ 3420 h 937910"/>
                  <a:gd name="connsiteX25" fmla="*/ 1581459 w 1845790"/>
                  <a:gd name="connsiteY25" fmla="*/ 2031 h 937910"/>
                  <a:gd name="connsiteX26" fmla="*/ 1850318 w 1845790"/>
                  <a:gd name="connsiteY26" fmla="*/ 7936 h 937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845790" h="937910">
                    <a:moveTo>
                      <a:pt x="1850318" y="7936"/>
                    </a:moveTo>
                    <a:cubicBezTo>
                      <a:pt x="1853940" y="14363"/>
                      <a:pt x="1459568" y="12834"/>
                      <a:pt x="1179704" y="103464"/>
                    </a:cubicBezTo>
                    <a:cubicBezTo>
                      <a:pt x="777914" y="233521"/>
                      <a:pt x="515393" y="578255"/>
                      <a:pt x="515393" y="578255"/>
                    </a:cubicBezTo>
                    <a:lnTo>
                      <a:pt x="529324" y="499992"/>
                    </a:lnTo>
                    <a:cubicBezTo>
                      <a:pt x="529324" y="499992"/>
                      <a:pt x="359616" y="909025"/>
                      <a:pt x="0" y="951058"/>
                    </a:cubicBezTo>
                    <a:cubicBezTo>
                      <a:pt x="81145" y="941574"/>
                      <a:pt x="185624" y="903120"/>
                      <a:pt x="269903" y="823571"/>
                    </a:cubicBezTo>
                    <a:cubicBezTo>
                      <a:pt x="471199" y="634252"/>
                      <a:pt x="556523" y="329952"/>
                      <a:pt x="561051" y="319878"/>
                    </a:cubicBezTo>
                    <a:cubicBezTo>
                      <a:pt x="559658" y="329258"/>
                      <a:pt x="571150" y="375458"/>
                      <a:pt x="565926" y="440417"/>
                    </a:cubicBezTo>
                    <a:lnTo>
                      <a:pt x="565926" y="440765"/>
                    </a:lnTo>
                    <a:cubicBezTo>
                      <a:pt x="565230" y="451533"/>
                      <a:pt x="563837" y="462997"/>
                      <a:pt x="561747" y="475155"/>
                    </a:cubicBezTo>
                    <a:lnTo>
                      <a:pt x="562096" y="474807"/>
                    </a:lnTo>
                    <a:cubicBezTo>
                      <a:pt x="607718" y="419922"/>
                      <a:pt x="656126" y="370595"/>
                      <a:pt x="706276" y="327521"/>
                    </a:cubicBezTo>
                    <a:cubicBezTo>
                      <a:pt x="715679" y="319184"/>
                      <a:pt x="725082" y="311194"/>
                      <a:pt x="734834" y="303552"/>
                    </a:cubicBezTo>
                    <a:cubicBezTo>
                      <a:pt x="744237" y="295562"/>
                      <a:pt x="753988" y="287920"/>
                      <a:pt x="763391" y="280625"/>
                    </a:cubicBezTo>
                    <a:cubicBezTo>
                      <a:pt x="773142" y="273330"/>
                      <a:pt x="782894" y="266035"/>
                      <a:pt x="792645" y="258741"/>
                    </a:cubicBezTo>
                    <a:cubicBezTo>
                      <a:pt x="812148" y="244846"/>
                      <a:pt x="831999" y="231298"/>
                      <a:pt x="851850" y="218445"/>
                    </a:cubicBezTo>
                    <a:cubicBezTo>
                      <a:pt x="872745" y="205245"/>
                      <a:pt x="893990" y="192392"/>
                      <a:pt x="915234" y="180581"/>
                    </a:cubicBezTo>
                    <a:cubicBezTo>
                      <a:pt x="924637" y="175371"/>
                      <a:pt x="933691" y="170507"/>
                      <a:pt x="942746" y="165644"/>
                    </a:cubicBezTo>
                    <a:cubicBezTo>
                      <a:pt x="952846" y="160434"/>
                      <a:pt x="963294" y="155223"/>
                      <a:pt x="973393" y="150012"/>
                    </a:cubicBezTo>
                    <a:cubicBezTo>
                      <a:pt x="983841" y="145149"/>
                      <a:pt x="993941" y="139938"/>
                      <a:pt x="1004389" y="135423"/>
                    </a:cubicBezTo>
                    <a:cubicBezTo>
                      <a:pt x="1045484" y="116317"/>
                      <a:pt x="1087275" y="99643"/>
                      <a:pt x="1128718" y="85401"/>
                    </a:cubicBezTo>
                    <a:lnTo>
                      <a:pt x="1160062" y="74979"/>
                    </a:lnTo>
                    <a:cubicBezTo>
                      <a:pt x="1232849" y="51705"/>
                      <a:pt x="1305984" y="34684"/>
                      <a:pt x="1377378" y="23221"/>
                    </a:cubicBezTo>
                    <a:cubicBezTo>
                      <a:pt x="1387477" y="21484"/>
                      <a:pt x="1397925" y="19747"/>
                      <a:pt x="1408025" y="18357"/>
                    </a:cubicBezTo>
                    <a:cubicBezTo>
                      <a:pt x="1458871" y="11063"/>
                      <a:pt x="1508673" y="6199"/>
                      <a:pt x="1557081" y="3420"/>
                    </a:cubicBezTo>
                    <a:cubicBezTo>
                      <a:pt x="1565091" y="2726"/>
                      <a:pt x="1573450" y="2378"/>
                      <a:pt x="1581459" y="2031"/>
                    </a:cubicBezTo>
                    <a:cubicBezTo>
                      <a:pt x="1678973" y="-2485"/>
                      <a:pt x="1769870" y="989"/>
                      <a:pt x="1850318" y="7936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2" name="Freeform 21">
                <a:extLst>
                  <a:ext uri="{FF2B5EF4-FFF2-40B4-BE49-F238E27FC236}">
                    <a16:creationId xmlns:a16="http://schemas.microsoft.com/office/drawing/2014/main" id="{49DBECE8-E849-B74B-86B5-F7E2F2523EB6}"/>
                  </a:ext>
                </a:extLst>
              </p:cNvPr>
              <p:cNvSpPr/>
              <p:nvPr/>
            </p:nvSpPr>
            <p:spPr>
              <a:xfrm>
                <a:off x="11636944" y="5867257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3827 h 416849"/>
                  <a:gd name="connsiteX1" fmla="*/ 0 w 522393"/>
                  <a:gd name="connsiteY1" fmla="*/ 415112 h 416849"/>
                  <a:gd name="connsiteX2" fmla="*/ 9055 w 522393"/>
                  <a:gd name="connsiteY2" fmla="*/ 408860 h 416849"/>
                  <a:gd name="connsiteX3" fmla="*/ 345476 w 522393"/>
                  <a:gd name="connsiteY3" fmla="*/ 345707 h 416849"/>
                  <a:gd name="connsiteX4" fmla="*/ 463189 w 522393"/>
                  <a:gd name="connsiteY4" fmla="*/ 253236 h 416849"/>
                  <a:gd name="connsiteX5" fmla="*/ 333635 w 522393"/>
                  <a:gd name="connsiteY5" fmla="*/ 270257 h 416849"/>
                  <a:gd name="connsiteX6" fmla="*/ 503239 w 522393"/>
                  <a:gd name="connsiteY6" fmla="*/ 0 h 416849"/>
                  <a:gd name="connsiteX7" fmla="*/ 458662 w 522393"/>
                  <a:gd name="connsiteY7" fmla="*/ 333827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2393" h="416849">
                    <a:moveTo>
                      <a:pt x="458662" y="333827"/>
                    </a:moveTo>
                    <a:cubicBezTo>
                      <a:pt x="296023" y="472777"/>
                      <a:pt x="0" y="415112"/>
                      <a:pt x="0" y="415112"/>
                    </a:cubicBezTo>
                    <a:cubicBezTo>
                      <a:pt x="0" y="415112"/>
                      <a:pt x="3134" y="413028"/>
                      <a:pt x="9055" y="408860"/>
                    </a:cubicBezTo>
                    <a:cubicBezTo>
                      <a:pt x="133489" y="403406"/>
                      <a:pt x="260291" y="377770"/>
                      <a:pt x="345476" y="345707"/>
                    </a:cubicBezTo>
                    <a:cubicBezTo>
                      <a:pt x="433691" y="312533"/>
                      <a:pt x="454517" y="257300"/>
                      <a:pt x="463189" y="253236"/>
                    </a:cubicBezTo>
                    <a:cubicBezTo>
                      <a:pt x="397019" y="275468"/>
                      <a:pt x="333635" y="270257"/>
                      <a:pt x="333635" y="270257"/>
                    </a:cubicBezTo>
                    <a:cubicBezTo>
                      <a:pt x="429756" y="224751"/>
                      <a:pt x="478861" y="97960"/>
                      <a:pt x="503239" y="0"/>
                    </a:cubicBezTo>
                    <a:cubicBezTo>
                      <a:pt x="520304" y="31264"/>
                      <a:pt x="605977" y="207730"/>
                      <a:pt x="458662" y="333827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3" name="Freeform 22">
                <a:extLst>
                  <a:ext uri="{FF2B5EF4-FFF2-40B4-BE49-F238E27FC236}">
                    <a16:creationId xmlns:a16="http://schemas.microsoft.com/office/drawing/2014/main" id="{0ABAF453-88F6-0C47-A510-A88D142DB5C8}"/>
                  </a:ext>
                </a:extLst>
              </p:cNvPr>
              <p:cNvSpPr/>
              <p:nvPr/>
            </p:nvSpPr>
            <p:spPr>
              <a:xfrm>
                <a:off x="11097140" y="4955299"/>
                <a:ext cx="2890578" cy="1354760"/>
              </a:xfrm>
              <a:custGeom>
                <a:avLst/>
                <a:gdLst>
                  <a:gd name="connsiteX0" fmla="*/ 1123146 w 2890577"/>
                  <a:gd name="connsiteY0" fmla="*/ 541317 h 1354760"/>
                  <a:gd name="connsiteX1" fmla="*/ 1186530 w 2890577"/>
                  <a:gd name="connsiteY1" fmla="*/ 415567 h 1354760"/>
                  <a:gd name="connsiteX2" fmla="*/ 403288 w 2890577"/>
                  <a:gd name="connsiteY2" fmla="*/ 1185002 h 1354760"/>
                  <a:gd name="connsiteX3" fmla="*/ 403288 w 2890577"/>
                  <a:gd name="connsiteY3" fmla="*/ 1046052 h 1354760"/>
                  <a:gd name="connsiteX4" fmla="*/ 210002 w 2890577"/>
                  <a:gd name="connsiteY4" fmla="*/ 1236760 h 1354760"/>
                  <a:gd name="connsiteX5" fmla="*/ 444035 w 2890577"/>
                  <a:gd name="connsiteY5" fmla="*/ 947745 h 1354760"/>
                  <a:gd name="connsiteX6" fmla="*/ 52239 w 2890577"/>
                  <a:gd name="connsiteY6" fmla="*/ 1347226 h 1354760"/>
                  <a:gd name="connsiteX7" fmla="*/ 0 w 2890577"/>
                  <a:gd name="connsiteY7" fmla="*/ 1234329 h 1354760"/>
                  <a:gd name="connsiteX8" fmla="*/ 2917046 w 2890577"/>
                  <a:gd name="connsiteY8" fmla="*/ 9487 h 1354760"/>
                  <a:gd name="connsiteX9" fmla="*/ 1123146 w 2890577"/>
                  <a:gd name="connsiteY9" fmla="*/ 541317 h 1354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90577" h="1354760">
                    <a:moveTo>
                      <a:pt x="1123146" y="541317"/>
                    </a:moveTo>
                    <a:lnTo>
                      <a:pt x="1186530" y="415567"/>
                    </a:lnTo>
                    <a:cubicBezTo>
                      <a:pt x="1167027" y="427726"/>
                      <a:pt x="543289" y="823385"/>
                      <a:pt x="403288" y="1185002"/>
                    </a:cubicBezTo>
                    <a:lnTo>
                      <a:pt x="403288" y="1046052"/>
                    </a:lnTo>
                    <a:cubicBezTo>
                      <a:pt x="403288" y="1046052"/>
                      <a:pt x="312740" y="1134980"/>
                      <a:pt x="210002" y="1236760"/>
                    </a:cubicBezTo>
                    <a:cubicBezTo>
                      <a:pt x="305426" y="1104758"/>
                      <a:pt x="444035" y="947745"/>
                      <a:pt x="444035" y="947745"/>
                    </a:cubicBezTo>
                    <a:cubicBezTo>
                      <a:pt x="444035" y="947745"/>
                      <a:pt x="87066" y="1243013"/>
                      <a:pt x="52239" y="1347226"/>
                    </a:cubicBezTo>
                    <a:cubicBezTo>
                      <a:pt x="17413" y="1451438"/>
                      <a:pt x="0" y="1234329"/>
                      <a:pt x="0" y="1234329"/>
                    </a:cubicBezTo>
                    <a:cubicBezTo>
                      <a:pt x="0" y="1234329"/>
                      <a:pt x="529707" y="-125989"/>
                      <a:pt x="2917046" y="9487"/>
                    </a:cubicBezTo>
                    <a:cubicBezTo>
                      <a:pt x="2467091" y="36582"/>
                      <a:pt x="1602355" y="141489"/>
                      <a:pt x="1123146" y="541317"/>
                    </a:cubicBezTo>
                  </a:path>
                </a:pathLst>
              </a:custGeom>
              <a:solidFill>
                <a:schemeClr val="accent6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4" name="Freeform 23">
                <a:extLst>
                  <a:ext uri="{FF2B5EF4-FFF2-40B4-BE49-F238E27FC236}">
                    <a16:creationId xmlns:a16="http://schemas.microsoft.com/office/drawing/2014/main" id="{1CF4A255-BA5C-4347-A9D7-408361FC1E60}"/>
                  </a:ext>
                </a:extLst>
              </p:cNvPr>
              <p:cNvSpPr/>
              <p:nvPr/>
            </p:nvSpPr>
            <p:spPr>
              <a:xfrm>
                <a:off x="11097137" y="5060320"/>
                <a:ext cx="1602007" cy="1181073"/>
              </a:xfrm>
              <a:custGeom>
                <a:avLst/>
                <a:gdLst>
                  <a:gd name="connsiteX0" fmla="*/ 676326 w 1602006"/>
                  <a:gd name="connsiteY0" fmla="*/ 582894 h 1181072"/>
                  <a:gd name="connsiteX1" fmla="*/ 811451 w 1602006"/>
                  <a:gd name="connsiteY1" fmla="*/ 375164 h 1181072"/>
                  <a:gd name="connsiteX2" fmla="*/ 37612 w 1602006"/>
                  <a:gd name="connsiteY2" fmla="*/ 1113682 h 1181072"/>
                  <a:gd name="connsiteX3" fmla="*/ 7383 w 1602006"/>
                  <a:gd name="connsiteY3" fmla="*/ 1192745 h 1181072"/>
                  <a:gd name="connsiteX4" fmla="*/ 0 w 1602006"/>
                  <a:gd name="connsiteY4" fmla="*/ 1129314 h 1181072"/>
                  <a:gd name="connsiteX5" fmla="*/ 77314 w 1602006"/>
                  <a:gd name="connsiteY5" fmla="*/ 984112 h 1181072"/>
                  <a:gd name="connsiteX6" fmla="*/ 1605838 w 1602006"/>
                  <a:gd name="connsiteY6" fmla="*/ 0 h 1181072"/>
                  <a:gd name="connsiteX7" fmla="*/ 676326 w 1602006"/>
                  <a:gd name="connsiteY7" fmla="*/ 582894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2006" h="1181072">
                    <a:moveTo>
                      <a:pt x="676326" y="582894"/>
                    </a:moveTo>
                    <a:lnTo>
                      <a:pt x="811451" y="375164"/>
                    </a:lnTo>
                    <a:cubicBezTo>
                      <a:pt x="811451" y="375164"/>
                      <a:pt x="278958" y="656885"/>
                      <a:pt x="37612" y="1113682"/>
                    </a:cubicBezTo>
                    <a:cubicBezTo>
                      <a:pt x="41130" y="1101698"/>
                      <a:pt x="7383" y="1192745"/>
                      <a:pt x="7383" y="1192745"/>
                    </a:cubicBezTo>
                    <a:lnTo>
                      <a:pt x="0" y="1129314"/>
                    </a:lnTo>
                    <a:cubicBezTo>
                      <a:pt x="0" y="1129314"/>
                      <a:pt x="46423" y="1017981"/>
                      <a:pt x="77314" y="984112"/>
                    </a:cubicBezTo>
                    <a:cubicBezTo>
                      <a:pt x="233684" y="732265"/>
                      <a:pt x="657519" y="220235"/>
                      <a:pt x="1605838" y="0"/>
                    </a:cubicBezTo>
                    <a:cubicBezTo>
                      <a:pt x="1311208" y="116023"/>
                      <a:pt x="948667" y="302216"/>
                      <a:pt x="676326" y="582894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5" name="Freeform 24">
                <a:extLst>
                  <a:ext uri="{FF2B5EF4-FFF2-40B4-BE49-F238E27FC236}">
                    <a16:creationId xmlns:a16="http://schemas.microsoft.com/office/drawing/2014/main" id="{F6A65381-389B-7F41-BC76-8E590EA290AA}"/>
                  </a:ext>
                </a:extLst>
              </p:cNvPr>
              <p:cNvSpPr/>
              <p:nvPr/>
            </p:nvSpPr>
            <p:spPr>
              <a:xfrm>
                <a:off x="11097140" y="6940729"/>
                <a:ext cx="731351" cy="486324"/>
              </a:xfrm>
              <a:custGeom>
                <a:avLst/>
                <a:gdLst>
                  <a:gd name="connsiteX0" fmla="*/ 731351 w 731351"/>
                  <a:gd name="connsiteY0" fmla="*/ 86758 h 486324"/>
                  <a:gd name="connsiteX1" fmla="*/ 724386 w 731351"/>
                  <a:gd name="connsiteY1" fmla="*/ 105169 h 486324"/>
                  <a:gd name="connsiteX2" fmla="*/ 287316 w 731351"/>
                  <a:gd name="connsiteY2" fmla="*/ 250371 h 486324"/>
                  <a:gd name="connsiteX3" fmla="*/ 0 w 731351"/>
                  <a:gd name="connsiteY3" fmla="*/ 499439 h 486324"/>
                  <a:gd name="connsiteX4" fmla="*/ 133385 w 731351"/>
                  <a:gd name="connsiteY4" fmla="*/ 138169 h 486324"/>
                  <a:gd name="connsiteX5" fmla="*/ 643937 w 731351"/>
                  <a:gd name="connsiteY5" fmla="*/ 7209 h 486324"/>
                  <a:gd name="connsiteX6" fmla="*/ 354183 w 731351"/>
                  <a:gd name="connsiteY6" fmla="*/ 85369 h 486324"/>
                  <a:gd name="connsiteX7" fmla="*/ 731351 w 731351"/>
                  <a:gd name="connsiteY7" fmla="*/ 86758 h 4863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1351" h="486324">
                    <a:moveTo>
                      <a:pt x="731351" y="86758"/>
                    </a:moveTo>
                    <a:cubicBezTo>
                      <a:pt x="728565" y="99611"/>
                      <a:pt x="724386" y="105169"/>
                      <a:pt x="724386" y="105169"/>
                    </a:cubicBezTo>
                    <a:cubicBezTo>
                      <a:pt x="724386" y="105169"/>
                      <a:pt x="548513" y="71126"/>
                      <a:pt x="287316" y="250371"/>
                    </a:cubicBezTo>
                    <a:cubicBezTo>
                      <a:pt x="72787" y="398006"/>
                      <a:pt x="0" y="499439"/>
                      <a:pt x="0" y="499439"/>
                    </a:cubicBezTo>
                    <a:cubicBezTo>
                      <a:pt x="0" y="499439"/>
                      <a:pt x="12189" y="301088"/>
                      <a:pt x="133385" y="138169"/>
                    </a:cubicBezTo>
                    <a:cubicBezTo>
                      <a:pt x="347218" y="-46286"/>
                      <a:pt x="643937" y="7209"/>
                      <a:pt x="643937" y="7209"/>
                    </a:cubicBezTo>
                    <a:cubicBezTo>
                      <a:pt x="497667" y="-780"/>
                      <a:pt x="354183" y="85369"/>
                      <a:pt x="354183" y="85369"/>
                    </a:cubicBezTo>
                    <a:cubicBezTo>
                      <a:pt x="517518" y="48234"/>
                      <a:pt x="640106" y="57579"/>
                      <a:pt x="731351" y="86758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6" name="Freeform 25">
                <a:extLst>
                  <a:ext uri="{FF2B5EF4-FFF2-40B4-BE49-F238E27FC236}">
                    <a16:creationId xmlns:a16="http://schemas.microsoft.com/office/drawing/2014/main" id="{C601CD07-5E94-2244-86B1-24D960A256D6}"/>
                  </a:ext>
                </a:extLst>
              </p:cNvPr>
              <p:cNvSpPr/>
              <p:nvPr/>
            </p:nvSpPr>
            <p:spPr>
              <a:xfrm>
                <a:off x="11097133" y="7074032"/>
                <a:ext cx="487567" cy="347374"/>
              </a:xfrm>
              <a:custGeom>
                <a:avLst/>
                <a:gdLst>
                  <a:gd name="connsiteX0" fmla="*/ 516125 w 487567"/>
                  <a:gd name="connsiteY0" fmla="*/ 0 h 347374"/>
                  <a:gd name="connsiteX1" fmla="*/ 287316 w 487567"/>
                  <a:gd name="connsiteY1" fmla="*/ 117065 h 347374"/>
                  <a:gd name="connsiteX2" fmla="*/ 0 w 487567"/>
                  <a:gd name="connsiteY2" fmla="*/ 366133 h 347374"/>
                  <a:gd name="connsiteX3" fmla="*/ 1393 w 487567"/>
                  <a:gd name="connsiteY3" fmla="*/ 352585 h 347374"/>
                  <a:gd name="connsiteX4" fmla="*/ 1393 w 487567"/>
                  <a:gd name="connsiteY4" fmla="*/ 351196 h 347374"/>
                  <a:gd name="connsiteX5" fmla="*/ 245873 w 487567"/>
                  <a:gd name="connsiteY5" fmla="*/ 18758 h 347374"/>
                  <a:gd name="connsiteX6" fmla="*/ 168698 w 487567"/>
                  <a:gd name="connsiteY6" fmla="*/ 160973 h 347374"/>
                  <a:gd name="connsiteX7" fmla="*/ 516125 w 487567"/>
                  <a:gd name="connsiteY7" fmla="*/ 0 h 3473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7567" h="347374">
                    <a:moveTo>
                      <a:pt x="516125" y="0"/>
                    </a:moveTo>
                    <a:cubicBezTo>
                      <a:pt x="451348" y="21537"/>
                      <a:pt x="374034" y="57664"/>
                      <a:pt x="287316" y="117065"/>
                    </a:cubicBezTo>
                    <a:cubicBezTo>
                      <a:pt x="72787" y="264699"/>
                      <a:pt x="0" y="366133"/>
                      <a:pt x="0" y="366133"/>
                    </a:cubicBezTo>
                    <a:cubicBezTo>
                      <a:pt x="0" y="366133"/>
                      <a:pt x="348" y="361269"/>
                      <a:pt x="1393" y="352585"/>
                    </a:cubicBezTo>
                    <a:lnTo>
                      <a:pt x="1393" y="351196"/>
                    </a:lnTo>
                    <a:cubicBezTo>
                      <a:pt x="41095" y="168164"/>
                      <a:pt x="245873" y="18758"/>
                      <a:pt x="245873" y="18758"/>
                    </a:cubicBezTo>
                    <a:lnTo>
                      <a:pt x="168698" y="160973"/>
                    </a:lnTo>
                    <a:cubicBezTo>
                      <a:pt x="285157" y="48076"/>
                      <a:pt x="428363" y="16466"/>
                      <a:pt x="516125" y="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7" name="Freeform 26">
                <a:extLst>
                  <a:ext uri="{FF2B5EF4-FFF2-40B4-BE49-F238E27FC236}">
                    <a16:creationId xmlns:a16="http://schemas.microsoft.com/office/drawing/2014/main" id="{EA1364D9-6266-E840-AA6A-C000AF07B445}"/>
                  </a:ext>
                </a:extLst>
              </p:cNvPr>
              <p:cNvSpPr/>
              <p:nvPr/>
            </p:nvSpPr>
            <p:spPr>
              <a:xfrm>
                <a:off x="10970832" y="6630366"/>
                <a:ext cx="766177" cy="1076861"/>
              </a:xfrm>
              <a:custGeom>
                <a:avLst/>
                <a:gdLst>
                  <a:gd name="connsiteX0" fmla="*/ 770235 w 766177"/>
                  <a:gd name="connsiteY0" fmla="*/ 174452 h 1076860"/>
                  <a:gd name="connsiteX1" fmla="*/ 497894 w 766177"/>
                  <a:gd name="connsiteY1" fmla="*/ 177231 h 1076860"/>
                  <a:gd name="connsiteX2" fmla="*/ 61521 w 766177"/>
                  <a:gd name="connsiteY2" fmla="*/ 771935 h 1076860"/>
                  <a:gd name="connsiteX3" fmla="*/ 71273 w 766177"/>
                  <a:gd name="connsiteY3" fmla="*/ 1096383 h 1076860"/>
                  <a:gd name="connsiteX4" fmla="*/ 62914 w 766177"/>
                  <a:gd name="connsiteY4" fmla="*/ 1083912 h 1076860"/>
                  <a:gd name="connsiteX5" fmla="*/ 59083 w 766177"/>
                  <a:gd name="connsiteY5" fmla="*/ 285959 h 1076860"/>
                  <a:gd name="connsiteX6" fmla="*/ 76845 w 766177"/>
                  <a:gd name="connsiteY6" fmla="*/ 443667 h 1076860"/>
                  <a:gd name="connsiteX7" fmla="*/ 279359 w 766177"/>
                  <a:gd name="connsiteY7" fmla="*/ 207174 h 1076860"/>
                  <a:gd name="connsiteX8" fmla="*/ 351589 w 766177"/>
                  <a:gd name="connsiteY8" fmla="*/ 160695 h 1076860"/>
                  <a:gd name="connsiteX9" fmla="*/ 237324 w 766177"/>
                  <a:gd name="connsiteY9" fmla="*/ 153192 h 1076860"/>
                  <a:gd name="connsiteX10" fmla="*/ 389236 w 766177"/>
                  <a:gd name="connsiteY10" fmla="*/ 30187 h 1076860"/>
                  <a:gd name="connsiteX11" fmla="*/ 520427 w 766177"/>
                  <a:gd name="connsiteY11" fmla="*/ 0 h 1076860"/>
                  <a:gd name="connsiteX12" fmla="*/ 770235 w 766177"/>
                  <a:gd name="connsiteY12" fmla="*/ 174452 h 1076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6177" h="1076860">
                    <a:moveTo>
                      <a:pt x="770235" y="174452"/>
                    </a:moveTo>
                    <a:cubicBezTo>
                      <a:pt x="770235" y="174452"/>
                      <a:pt x="619786" y="164378"/>
                      <a:pt x="497894" y="177231"/>
                    </a:cubicBezTo>
                    <a:cubicBezTo>
                      <a:pt x="316449" y="221694"/>
                      <a:pt x="126298" y="471109"/>
                      <a:pt x="61521" y="771935"/>
                    </a:cubicBezTo>
                    <a:cubicBezTo>
                      <a:pt x="56994" y="792812"/>
                      <a:pt x="71273" y="1096383"/>
                      <a:pt x="71273" y="1096383"/>
                    </a:cubicBezTo>
                    <a:lnTo>
                      <a:pt x="62914" y="1083912"/>
                    </a:lnTo>
                    <a:cubicBezTo>
                      <a:pt x="-2559" y="902548"/>
                      <a:pt x="-35992" y="640280"/>
                      <a:pt x="59083" y="285959"/>
                    </a:cubicBezTo>
                    <a:lnTo>
                      <a:pt x="76845" y="443667"/>
                    </a:lnTo>
                    <a:cubicBezTo>
                      <a:pt x="76845" y="443667"/>
                      <a:pt x="138626" y="311560"/>
                      <a:pt x="279359" y="207174"/>
                    </a:cubicBezTo>
                    <a:cubicBezTo>
                      <a:pt x="301474" y="190813"/>
                      <a:pt x="325504" y="175111"/>
                      <a:pt x="351589" y="160695"/>
                    </a:cubicBezTo>
                    <a:cubicBezTo>
                      <a:pt x="375515" y="147495"/>
                      <a:pt x="237324" y="153192"/>
                      <a:pt x="237324" y="153192"/>
                    </a:cubicBezTo>
                    <a:cubicBezTo>
                      <a:pt x="237324" y="153192"/>
                      <a:pt x="284235" y="64403"/>
                      <a:pt x="389236" y="30187"/>
                    </a:cubicBezTo>
                    <a:cubicBezTo>
                      <a:pt x="446560" y="11498"/>
                      <a:pt x="520427" y="0"/>
                      <a:pt x="520427" y="0"/>
                    </a:cubicBezTo>
                    <a:cubicBezTo>
                      <a:pt x="655239" y="54260"/>
                      <a:pt x="770235" y="174452"/>
                      <a:pt x="770235" y="174452"/>
                    </a:cubicBezTo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8" name="Freeform 27">
                <a:extLst>
                  <a:ext uri="{FF2B5EF4-FFF2-40B4-BE49-F238E27FC236}">
                    <a16:creationId xmlns:a16="http://schemas.microsoft.com/office/drawing/2014/main" id="{D40F6044-91BC-284D-B0F1-285E15D0C554}"/>
                  </a:ext>
                </a:extLst>
              </p:cNvPr>
              <p:cNvSpPr/>
              <p:nvPr/>
            </p:nvSpPr>
            <p:spPr>
              <a:xfrm>
                <a:off x="11255081" y="6694765"/>
                <a:ext cx="174131" cy="138950"/>
              </a:xfrm>
              <a:custGeom>
                <a:avLst/>
                <a:gdLst>
                  <a:gd name="connsiteX0" fmla="*/ 68190 w 174131"/>
                  <a:gd name="connsiteY0" fmla="*/ 20256 h 138949"/>
                  <a:gd name="connsiteX1" fmla="*/ 200251 w 174131"/>
                  <a:gd name="connsiteY1" fmla="*/ 20256 h 138949"/>
                  <a:gd name="connsiteX2" fmla="*/ 100125 w 174131"/>
                  <a:gd name="connsiteY2" fmla="*/ 63678 h 138949"/>
                  <a:gd name="connsiteX3" fmla="*/ 0 w 174131"/>
                  <a:gd name="connsiteY3" fmla="*/ 157260 h 138949"/>
                  <a:gd name="connsiteX4" fmla="*/ 68190 w 174131"/>
                  <a:gd name="connsiteY4" fmla="*/ 20256 h 1389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4131" h="138949">
                    <a:moveTo>
                      <a:pt x="68190" y="20256"/>
                    </a:moveTo>
                    <a:cubicBezTo>
                      <a:pt x="121892" y="-25320"/>
                      <a:pt x="200251" y="20256"/>
                      <a:pt x="200251" y="20256"/>
                    </a:cubicBezTo>
                    <a:cubicBezTo>
                      <a:pt x="200251" y="20256"/>
                      <a:pt x="146201" y="32171"/>
                      <a:pt x="100125" y="63678"/>
                    </a:cubicBezTo>
                    <a:cubicBezTo>
                      <a:pt x="54050" y="95219"/>
                      <a:pt x="0" y="157260"/>
                      <a:pt x="0" y="157260"/>
                    </a:cubicBezTo>
                    <a:cubicBezTo>
                      <a:pt x="0" y="157260"/>
                      <a:pt x="14488" y="65831"/>
                      <a:pt x="68190" y="20256"/>
                    </a:cubicBezTo>
                  </a:path>
                </a:pathLst>
              </a:custGeom>
              <a:solidFill>
                <a:srgbClr val="0000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9" name="Freeform 28">
                <a:extLst>
                  <a:ext uri="{FF2B5EF4-FFF2-40B4-BE49-F238E27FC236}">
                    <a16:creationId xmlns:a16="http://schemas.microsoft.com/office/drawing/2014/main" id="{E7761845-1DED-8C4B-AFA2-A3E2E3FB4091}"/>
                  </a:ext>
                </a:extLst>
              </p:cNvPr>
              <p:cNvSpPr/>
              <p:nvPr/>
            </p:nvSpPr>
            <p:spPr>
              <a:xfrm>
                <a:off x="10876709" y="6539777"/>
                <a:ext cx="243784" cy="833698"/>
              </a:xfrm>
              <a:custGeom>
                <a:avLst/>
                <a:gdLst>
                  <a:gd name="connsiteX0" fmla="*/ 57660 w 243783"/>
                  <a:gd name="connsiteY0" fmla="*/ 465898 h 833698"/>
                  <a:gd name="connsiteX1" fmla="*/ 14963 w 243783"/>
                  <a:gd name="connsiteY1" fmla="*/ 851762 h 833698"/>
                  <a:gd name="connsiteX2" fmla="*/ 200239 w 243783"/>
                  <a:gd name="connsiteY2" fmla="*/ 0 h 833698"/>
                  <a:gd name="connsiteX3" fmla="*/ 254568 w 243783"/>
                  <a:gd name="connsiteY3" fmla="*/ 2432 h 833698"/>
                  <a:gd name="connsiteX4" fmla="*/ 33073 w 243783"/>
                  <a:gd name="connsiteY4" fmla="*/ 488061 h 833698"/>
                  <a:gd name="connsiteX5" fmla="*/ 57660 w 243783"/>
                  <a:gd name="connsiteY5" fmla="*/ 465898 h 833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43783" h="833698">
                    <a:moveTo>
                      <a:pt x="57660" y="465898"/>
                    </a:moveTo>
                    <a:cubicBezTo>
                      <a:pt x="57660" y="465898"/>
                      <a:pt x="-9415" y="690962"/>
                      <a:pt x="14963" y="851762"/>
                    </a:cubicBezTo>
                    <a:cubicBezTo>
                      <a:pt x="-64789" y="427618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205114" y="75380"/>
                      <a:pt x="60237" y="301174"/>
                      <a:pt x="33073" y="488061"/>
                    </a:cubicBezTo>
                    <a:lnTo>
                      <a:pt x="57660" y="465898"/>
                    </a:lnTo>
                    <a:close/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30" name="Freeform 29">
                <a:extLst>
                  <a:ext uri="{FF2B5EF4-FFF2-40B4-BE49-F238E27FC236}">
                    <a16:creationId xmlns:a16="http://schemas.microsoft.com/office/drawing/2014/main" id="{50056002-9D07-DB44-AC53-F5E7B2F524CA}"/>
                  </a:ext>
                </a:extLst>
              </p:cNvPr>
              <p:cNvSpPr/>
              <p:nvPr/>
            </p:nvSpPr>
            <p:spPr>
              <a:xfrm>
                <a:off x="10133744" y="4991179"/>
                <a:ext cx="1009961" cy="2987420"/>
              </a:xfrm>
              <a:custGeom>
                <a:avLst/>
                <a:gdLst>
                  <a:gd name="connsiteX0" fmla="*/ 245972 w 1009960"/>
                  <a:gd name="connsiteY0" fmla="*/ 1548595 h 2987419"/>
                  <a:gd name="connsiteX1" fmla="*/ 680952 w 1009960"/>
                  <a:gd name="connsiteY1" fmla="*/ 1129314 h 2987419"/>
                  <a:gd name="connsiteX2" fmla="*/ 482094 w 1009960"/>
                  <a:gd name="connsiteY2" fmla="*/ 2978735 h 2987419"/>
                  <a:gd name="connsiteX3" fmla="*/ 498114 w 1009960"/>
                  <a:gd name="connsiteY3" fmla="*/ 3013125 h 2987419"/>
                  <a:gd name="connsiteX4" fmla="*/ 23084 w 1009960"/>
                  <a:gd name="connsiteY4" fmla="*/ 1395403 h 2987419"/>
                  <a:gd name="connsiteX5" fmla="*/ 953293 w 1009960"/>
                  <a:gd name="connsiteY5" fmla="*/ 13895 h 2987419"/>
                  <a:gd name="connsiteX6" fmla="*/ 1012150 w 1009960"/>
                  <a:gd name="connsiteY6" fmla="*/ 0 h 2987419"/>
                  <a:gd name="connsiteX7" fmla="*/ 245972 w 1009960"/>
                  <a:gd name="connsiteY7" fmla="*/ 1548595 h 2987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09960" h="2987419">
                    <a:moveTo>
                      <a:pt x="245972" y="1548595"/>
                    </a:moveTo>
                    <a:lnTo>
                      <a:pt x="680952" y="1129314"/>
                    </a:lnTo>
                    <a:cubicBezTo>
                      <a:pt x="667370" y="1151546"/>
                      <a:pt x="83682" y="2104047"/>
                      <a:pt x="482094" y="2978735"/>
                    </a:cubicBezTo>
                    <a:cubicBezTo>
                      <a:pt x="487318" y="2990199"/>
                      <a:pt x="492890" y="3001662"/>
                      <a:pt x="498114" y="3013125"/>
                    </a:cubicBezTo>
                    <a:cubicBezTo>
                      <a:pt x="481049" y="2996104"/>
                      <a:pt x="-124231" y="2383023"/>
                      <a:pt x="23084" y="1395403"/>
                    </a:cubicBezTo>
                    <a:cubicBezTo>
                      <a:pt x="182937" y="324448"/>
                      <a:pt x="765580" y="69127"/>
                      <a:pt x="953293" y="13895"/>
                    </a:cubicBezTo>
                    <a:cubicBezTo>
                      <a:pt x="990557" y="3126"/>
                      <a:pt x="1012150" y="0"/>
                      <a:pt x="1012150" y="0"/>
                    </a:cubicBezTo>
                    <a:cubicBezTo>
                      <a:pt x="1012150" y="0"/>
                      <a:pt x="228559" y="405039"/>
                      <a:pt x="245972" y="1548595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31" name="Freeform 30">
                <a:extLst>
                  <a:ext uri="{FF2B5EF4-FFF2-40B4-BE49-F238E27FC236}">
                    <a16:creationId xmlns:a16="http://schemas.microsoft.com/office/drawing/2014/main" id="{26EA7ADD-D625-3A4B-8124-BB0EF6A54889}"/>
                  </a:ext>
                </a:extLst>
              </p:cNvPr>
              <p:cNvSpPr/>
              <p:nvPr/>
            </p:nvSpPr>
            <p:spPr>
              <a:xfrm>
                <a:off x="10266234" y="4991189"/>
                <a:ext cx="870656" cy="2952682"/>
              </a:xfrm>
              <a:custGeom>
                <a:avLst/>
                <a:gdLst>
                  <a:gd name="connsiteX0" fmla="*/ 820804 w 870655"/>
                  <a:gd name="connsiteY0" fmla="*/ 13895 h 2952682"/>
                  <a:gd name="connsiteX1" fmla="*/ 879660 w 870655"/>
                  <a:gd name="connsiteY1" fmla="*/ 0 h 2952682"/>
                  <a:gd name="connsiteX2" fmla="*/ 113483 w 870655"/>
                  <a:gd name="connsiteY2" fmla="*/ 1548595 h 2952682"/>
                  <a:gd name="connsiteX3" fmla="*/ 548462 w 870655"/>
                  <a:gd name="connsiteY3" fmla="*/ 1129314 h 2952682"/>
                  <a:gd name="connsiteX4" fmla="*/ 349605 w 870655"/>
                  <a:gd name="connsiteY4" fmla="*/ 2978735 h 2952682"/>
                  <a:gd name="connsiteX5" fmla="*/ 238509 w 870655"/>
                  <a:gd name="connsiteY5" fmla="*/ 1639954 h 2952682"/>
                  <a:gd name="connsiteX6" fmla="*/ 12487 w 870655"/>
                  <a:gd name="connsiteY6" fmla="*/ 1949465 h 2952682"/>
                  <a:gd name="connsiteX7" fmla="*/ 820804 w 870655"/>
                  <a:gd name="connsiteY7" fmla="*/ 13895 h 29526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70655" h="2952682">
                    <a:moveTo>
                      <a:pt x="820804" y="13895"/>
                    </a:moveTo>
                    <a:cubicBezTo>
                      <a:pt x="858068" y="3126"/>
                      <a:pt x="879660" y="0"/>
                      <a:pt x="879660" y="0"/>
                    </a:cubicBezTo>
                    <a:cubicBezTo>
                      <a:pt x="879660" y="0"/>
                      <a:pt x="96070" y="405039"/>
                      <a:pt x="113483" y="1548595"/>
                    </a:cubicBezTo>
                    <a:lnTo>
                      <a:pt x="548462" y="1129314"/>
                    </a:lnTo>
                    <a:cubicBezTo>
                      <a:pt x="534880" y="1151546"/>
                      <a:pt x="-48808" y="2104047"/>
                      <a:pt x="349605" y="2978735"/>
                    </a:cubicBezTo>
                    <a:cubicBezTo>
                      <a:pt x="4477" y="2453853"/>
                      <a:pt x="230499" y="1668092"/>
                      <a:pt x="238509" y="1639954"/>
                    </a:cubicBezTo>
                    <a:lnTo>
                      <a:pt x="12487" y="1949465"/>
                    </a:lnTo>
                    <a:cubicBezTo>
                      <a:pt x="-87116" y="777424"/>
                      <a:pt x="430053" y="245941"/>
                      <a:pt x="820804" y="13895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32" name="Freeform 31">
                <a:extLst>
                  <a:ext uri="{FF2B5EF4-FFF2-40B4-BE49-F238E27FC236}">
                    <a16:creationId xmlns:a16="http://schemas.microsoft.com/office/drawing/2014/main" id="{9A67034C-8BF5-244E-BAA9-27EE15310E84}"/>
                  </a:ext>
                </a:extLst>
              </p:cNvPr>
              <p:cNvSpPr/>
              <p:nvPr/>
            </p:nvSpPr>
            <p:spPr>
              <a:xfrm>
                <a:off x="11255251" y="8561176"/>
                <a:ext cx="34826" cy="34737"/>
              </a:xfrm>
              <a:custGeom>
                <a:avLst/>
                <a:gdLst>
                  <a:gd name="connsiteX0" fmla="*/ 0 w 0"/>
                  <a:gd name="connsiteY0" fmla="*/ 7955 h 0"/>
                  <a:gd name="connsiteX1" fmla="*/ 348 w 0"/>
                  <a:gd name="connsiteY1" fmla="*/ 0 h 0"/>
                  <a:gd name="connsiteX2" fmla="*/ 0 w 0"/>
                  <a:gd name="connsiteY2" fmla="*/ 7955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>
                    <a:moveTo>
                      <a:pt x="0" y="7955"/>
                    </a:moveTo>
                    <a:lnTo>
                      <a:pt x="348" y="0"/>
                    </a:lnTo>
                    <a:cubicBezTo>
                      <a:pt x="34826" y="32619"/>
                      <a:pt x="0" y="7955"/>
                      <a:pt x="0" y="7955"/>
                    </a:cubicBezTo>
                  </a:path>
                </a:pathLst>
              </a:custGeom>
              <a:solidFill>
                <a:srgbClr val="C479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02024C9-151B-E645-9755-99204B269423}"/>
                </a:ext>
              </a:extLst>
            </p:cNvPr>
            <p:cNvSpPr txBox="1"/>
            <p:nvPr/>
          </p:nvSpPr>
          <p:spPr>
            <a:xfrm>
              <a:off x="5805599" y="3073576"/>
              <a:ext cx="3093846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spc="-150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</a:rPr>
                <a:t>FALCONS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BBB7817-6D39-9843-B714-6219AFE4EAA1}"/>
                </a:ext>
              </a:extLst>
            </p:cNvPr>
            <p:cNvSpPr/>
            <p:nvPr/>
          </p:nvSpPr>
          <p:spPr>
            <a:xfrm>
              <a:off x="5987560" y="4023726"/>
              <a:ext cx="2729924" cy="446229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 w="762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3B6EC6FA-7920-8D4A-8992-59F9927C04BA}"/>
              </a:ext>
            </a:extLst>
          </p:cNvPr>
          <p:cNvSpPr txBox="1"/>
          <p:nvPr/>
        </p:nvSpPr>
        <p:spPr>
          <a:xfrm>
            <a:off x="7761932" y="4295953"/>
            <a:ext cx="2369823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spc="30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ESPORT TEAM</a:t>
            </a:r>
            <a:endParaRPr sz="2000" b="1" spc="30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F0F9ED1-85EA-A340-87EE-5DF605DF1817}"/>
              </a:ext>
            </a:extLst>
          </p:cNvPr>
          <p:cNvGrpSpPr/>
          <p:nvPr/>
        </p:nvGrpSpPr>
        <p:grpSpPr>
          <a:xfrm>
            <a:off x="10532036" y="5240619"/>
            <a:ext cx="563575" cy="482295"/>
            <a:chOff x="9157648" y="5459104"/>
            <a:chExt cx="1851716" cy="1584657"/>
          </a:xfrm>
        </p:grpSpPr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F59806B3-7DE6-E848-9F70-1F452D227ECD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AD394D1F-3EB1-684D-9E8D-4D09C183E01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085EDDB0-644E-B148-AF99-7632C4F0B2C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B1E1D9F7-DA88-6042-8F30-E783BF8762F6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EF389368-DBE7-A34D-A78C-8FA54F023A2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AD309738-3CAF-054F-B0B7-9757B695FD7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1435E917-E8C5-BA4F-AB5C-2CABE204854C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0A74B931-9947-C946-A35F-5718EC2DF8D3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525B0384-BE9E-B84F-8D60-B68B7A74A076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4C5CAE08-4B62-3146-9123-54FA8FABF4E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9224A6AE-AE34-0148-A2E9-2FA764C602C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3F87B2F6-E4D4-1447-8E99-40ABC034B284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3A38AD13-864E-EF42-999A-F6E14CFCAA70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5E79BCB0-074F-C245-95FE-89B798C692E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4EF5136A-EBE2-4340-B2B0-0EF850B17B57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FE3206E0-C259-2446-A69A-377F0F4D1551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50A34DAC-F1DE-4F4A-A245-D8B7867B97E6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91C9D8E3-2AA1-7448-AF75-75645331BEFD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10C3A2A-C2DC-644B-BA2E-832CCB0C64E2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0BF66DBF-A05A-9544-9474-DC938FA23D30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F17EFD8E-9D9F-F245-9B85-06CE3E233DDE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F75860B1-289A-4B47-98B4-92DAF49E5AAE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75F901E0-EA76-6B41-B0C1-16032B1FF076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D743793A-4DA1-DD48-9C94-48AEA09FEC4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BB05D82E-56E5-0143-8BC0-FC8A1F266020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971BB416-00E2-654A-96DC-817198F81FEE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58F766BB-1D3B-7040-A293-F2FD67D6CCC2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14CA7C3C-C574-FA48-900B-58310FF9EDE2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9CD3A0F1-AA20-774F-9C62-8D24BC8F3CEB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E24D30FB-0A1C-CB45-BCF4-1AC5A29070D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67" name="Oval 66">
            <a:extLst>
              <a:ext uri="{FF2B5EF4-FFF2-40B4-BE49-F238E27FC236}">
                <a16:creationId xmlns:a16="http://schemas.microsoft.com/office/drawing/2014/main" id="{37758826-F20E-E146-A44A-B1BF025CF0C2}"/>
              </a:ext>
            </a:extLst>
          </p:cNvPr>
          <p:cNvSpPr/>
          <p:nvPr/>
        </p:nvSpPr>
        <p:spPr>
          <a:xfrm>
            <a:off x="11373985" y="6254415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AB7EEF37-D1DB-DE4E-B5DC-EF0A4B26B61A}"/>
              </a:ext>
            </a:extLst>
          </p:cNvPr>
          <p:cNvGrpSpPr/>
          <p:nvPr/>
        </p:nvGrpSpPr>
        <p:grpSpPr>
          <a:xfrm>
            <a:off x="353283" y="317921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7B264ADF-5A61-6D47-9288-780F780B8AB8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CB567687-ABF4-5E4D-9864-6F55EE9F8FBC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340FEDD5-5811-2A41-ABD6-2409E1B46038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98C9AAD8-5D6C-D048-B39B-C5D75230D7DC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73" name="Freeform 72">
            <a:extLst>
              <a:ext uri="{FF2B5EF4-FFF2-40B4-BE49-F238E27FC236}">
                <a16:creationId xmlns:a16="http://schemas.microsoft.com/office/drawing/2014/main" id="{021A4641-A267-E242-ACE4-E8F5254C0A4A}"/>
              </a:ext>
            </a:extLst>
          </p:cNvPr>
          <p:cNvSpPr/>
          <p:nvPr/>
        </p:nvSpPr>
        <p:spPr>
          <a:xfrm>
            <a:off x="9994714" y="337026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CCDB6084-B71C-6145-87F9-47D46EB0C230}"/>
              </a:ext>
            </a:extLst>
          </p:cNvPr>
          <p:cNvSpPr/>
          <p:nvPr/>
        </p:nvSpPr>
        <p:spPr>
          <a:xfrm>
            <a:off x="1380900" y="5568615"/>
            <a:ext cx="172611" cy="172611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AEAD2BC2-8942-3648-9288-04FA2B8FE0D0}"/>
              </a:ext>
            </a:extLst>
          </p:cNvPr>
          <p:cNvGrpSpPr/>
          <p:nvPr/>
        </p:nvGrpSpPr>
        <p:grpSpPr>
          <a:xfrm>
            <a:off x="5055912" y="5804321"/>
            <a:ext cx="228600" cy="228600"/>
            <a:chOff x="13104019" y="8686800"/>
            <a:chExt cx="457200" cy="457200"/>
          </a:xfrm>
          <a:solidFill>
            <a:schemeClr val="accent6"/>
          </a:solidFill>
        </p:grpSpPr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BD71453-0F7C-6D47-BA27-D9DA2B71E014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ACBCE4E6-886B-E04C-ACE5-143E4D0D4371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ABE9F40B-996B-C040-AD32-89791CFF8A17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5F868071-3E46-5F46-81DC-61D776C9145F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81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2192047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B51FBCA-ABB0-D843-B899-172FA54C4A7E}"/>
              </a:ext>
            </a:extLst>
          </p:cNvPr>
          <p:cNvSpPr/>
          <p:nvPr/>
        </p:nvSpPr>
        <p:spPr>
          <a:xfrm>
            <a:off x="-6662" y="0"/>
            <a:ext cx="552310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AC69859-88D5-7349-9A01-13C54911E397}"/>
              </a:ext>
            </a:extLst>
          </p:cNvPr>
          <p:cNvSpPr txBox="1"/>
          <p:nvPr/>
        </p:nvSpPr>
        <p:spPr>
          <a:xfrm>
            <a:off x="6161852" y="2751994"/>
            <a:ext cx="231987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INNE WILONA</a:t>
            </a:r>
            <a:endParaRPr sz="24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67D6221-95F3-FC43-816C-CCF023F93735}"/>
              </a:ext>
            </a:extLst>
          </p:cNvPr>
          <p:cNvSpPr txBox="1"/>
          <p:nvPr/>
        </p:nvSpPr>
        <p:spPr>
          <a:xfrm>
            <a:off x="9025368" y="2751994"/>
            <a:ext cx="231987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JESSICA ART</a:t>
            </a:r>
            <a:endParaRPr sz="24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AB94D98-CFB0-9747-A132-B7E175356AC8}"/>
              </a:ext>
            </a:extLst>
          </p:cNvPr>
          <p:cNvSpPr txBox="1"/>
          <p:nvPr/>
        </p:nvSpPr>
        <p:spPr>
          <a:xfrm>
            <a:off x="6802307" y="3251667"/>
            <a:ext cx="1038969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Poppins SemiBold" pitchFamily="2" charset="77"/>
                <a:cs typeface="Poppins SemiBold" pitchFamily="2" charset="77"/>
              </a:rPr>
              <a:t>RUSHER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83D17CF-6BE6-C045-A4D0-86A63E31D1BF}"/>
              </a:ext>
            </a:extLst>
          </p:cNvPr>
          <p:cNvSpPr txBox="1"/>
          <p:nvPr/>
        </p:nvSpPr>
        <p:spPr>
          <a:xfrm>
            <a:off x="9665823" y="3251667"/>
            <a:ext cx="1038969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200" b="1" spc="15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Poppins SemiBold" pitchFamily="2" charset="77"/>
                <a:cs typeface="Poppins SemiBold" pitchFamily="2" charset="77"/>
              </a:rPr>
              <a:t>SUPPORT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9D4F134-E9AD-B344-9366-5E70B583DAC6}"/>
              </a:ext>
            </a:extLst>
          </p:cNvPr>
          <p:cNvSpPr txBox="1"/>
          <p:nvPr/>
        </p:nvSpPr>
        <p:spPr>
          <a:xfrm>
            <a:off x="6161852" y="5767348"/>
            <a:ext cx="231987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spc="-15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DITTO GARRY</a:t>
            </a:r>
            <a:endParaRPr sz="2400" b="1" spc="-15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9B0327E-8077-994F-B47F-71A34CF30661}"/>
              </a:ext>
            </a:extLst>
          </p:cNvPr>
          <p:cNvSpPr txBox="1"/>
          <p:nvPr/>
        </p:nvSpPr>
        <p:spPr>
          <a:xfrm>
            <a:off x="9025368" y="5767348"/>
            <a:ext cx="231987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JAMES OXFOR</a:t>
            </a:r>
            <a:endParaRPr sz="24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19F45F4-67CA-7543-A8A6-A554DA563179}"/>
              </a:ext>
            </a:extLst>
          </p:cNvPr>
          <p:cNvSpPr txBox="1"/>
          <p:nvPr/>
        </p:nvSpPr>
        <p:spPr>
          <a:xfrm>
            <a:off x="6802307" y="6267020"/>
            <a:ext cx="1038969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Poppins SemiBold" pitchFamily="2" charset="77"/>
                <a:cs typeface="Poppins SemiBold" pitchFamily="2" charset="77"/>
              </a:rPr>
              <a:t>SUPPORT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ED7F48F-3E44-2C4B-B968-47FB2ABCBC5C}"/>
              </a:ext>
            </a:extLst>
          </p:cNvPr>
          <p:cNvSpPr txBox="1"/>
          <p:nvPr/>
        </p:nvSpPr>
        <p:spPr>
          <a:xfrm>
            <a:off x="9665823" y="6267020"/>
            <a:ext cx="1038969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200" b="1" spc="15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Poppins SemiBold" pitchFamily="2" charset="77"/>
                <a:cs typeface="Poppins SemiBold" pitchFamily="2" charset="77"/>
              </a:rPr>
              <a:t>BACKUP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1521003" y="1610933"/>
            <a:ext cx="3610437" cy="3636135"/>
            <a:chOff x="1521003" y="1435616"/>
            <a:chExt cx="3610437" cy="3636135"/>
          </a:xfrm>
        </p:grpSpPr>
        <p:grpSp>
          <p:nvGrpSpPr>
            <p:cNvPr id="2" name="Graphic 3">
              <a:extLst>
                <a:ext uri="{FF2B5EF4-FFF2-40B4-BE49-F238E27FC236}">
                  <a16:creationId xmlns:a16="http://schemas.microsoft.com/office/drawing/2014/main" id="{54C68718-F18B-2A4A-9FB5-375B7E7A8F25}"/>
                </a:ext>
              </a:extLst>
            </p:cNvPr>
            <p:cNvGrpSpPr/>
            <p:nvPr/>
          </p:nvGrpSpPr>
          <p:grpSpPr>
            <a:xfrm>
              <a:off x="2294120" y="1435616"/>
              <a:ext cx="2064202" cy="1885132"/>
              <a:chOff x="9490590" y="4391656"/>
              <a:chExt cx="5363241" cy="4897979"/>
            </a:xfrm>
          </p:grpSpPr>
          <p:sp>
            <p:nvSpPr>
              <p:cNvPr id="3" name="Freeform 2">
                <a:extLst>
                  <a:ext uri="{FF2B5EF4-FFF2-40B4-BE49-F238E27FC236}">
                    <a16:creationId xmlns:a16="http://schemas.microsoft.com/office/drawing/2014/main" id="{7D449E27-CE35-6349-8E79-4BD07185030B}"/>
                  </a:ext>
                </a:extLst>
              </p:cNvPr>
              <p:cNvSpPr/>
              <p:nvPr/>
            </p:nvSpPr>
            <p:spPr>
              <a:xfrm>
                <a:off x="9490590" y="4391656"/>
                <a:ext cx="5363241" cy="4897979"/>
              </a:xfrm>
              <a:custGeom>
                <a:avLst/>
                <a:gdLst>
                  <a:gd name="connsiteX0" fmla="*/ 169968 w 5363240"/>
                  <a:gd name="connsiteY0" fmla="*/ 515393 h 4897978"/>
                  <a:gd name="connsiteX1" fmla="*/ 5376491 w 5363240"/>
                  <a:gd name="connsiteY1" fmla="*/ 289599 h 4897978"/>
                  <a:gd name="connsiteX2" fmla="*/ 1754562 w 5363240"/>
                  <a:gd name="connsiteY2" fmla="*/ 4920725 h 4897978"/>
                  <a:gd name="connsiteX3" fmla="*/ 169968 w 5363240"/>
                  <a:gd name="connsiteY3" fmla="*/ 515393 h 48979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63240" h="4897978">
                    <a:moveTo>
                      <a:pt x="169968" y="515393"/>
                    </a:moveTo>
                    <a:cubicBezTo>
                      <a:pt x="169968" y="515393"/>
                      <a:pt x="2381435" y="-474624"/>
                      <a:pt x="5376491" y="289599"/>
                    </a:cubicBezTo>
                    <a:cubicBezTo>
                      <a:pt x="5376491" y="289599"/>
                      <a:pt x="5324252" y="4497623"/>
                      <a:pt x="1754562" y="4920725"/>
                    </a:cubicBezTo>
                    <a:cubicBezTo>
                      <a:pt x="1754562" y="4920725"/>
                      <a:pt x="-648448" y="3641762"/>
                      <a:pt x="169968" y="515393"/>
                    </a:cubicBezTo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 w="1905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4" name="Freeform 3">
                <a:extLst>
                  <a:ext uri="{FF2B5EF4-FFF2-40B4-BE49-F238E27FC236}">
                    <a16:creationId xmlns:a16="http://schemas.microsoft.com/office/drawing/2014/main" id="{A05C2354-5257-184D-BC69-B1D8FF57729A}"/>
                  </a:ext>
                </a:extLst>
              </p:cNvPr>
              <p:cNvSpPr/>
              <p:nvPr/>
            </p:nvSpPr>
            <p:spPr>
              <a:xfrm>
                <a:off x="10033815" y="4809193"/>
                <a:ext cx="2403010" cy="3994805"/>
              </a:xfrm>
              <a:custGeom>
                <a:avLst/>
                <a:gdLst>
                  <a:gd name="connsiteX0" fmla="*/ 2393336 w 2403010"/>
                  <a:gd name="connsiteY0" fmla="*/ 3269441 h 3994805"/>
                  <a:gd name="connsiteX1" fmla="*/ 2325773 w 2403010"/>
                  <a:gd name="connsiteY1" fmla="*/ 3334400 h 3994805"/>
                  <a:gd name="connsiteX2" fmla="*/ 1275031 w 2403010"/>
                  <a:gd name="connsiteY2" fmla="*/ 4027169 h 3994805"/>
                  <a:gd name="connsiteX3" fmla="*/ 680234 w 2403010"/>
                  <a:gd name="connsiteY3" fmla="*/ 164644 h 3994805"/>
                  <a:gd name="connsiteX4" fmla="*/ 1603129 w 2403010"/>
                  <a:gd name="connsiteY4" fmla="*/ 11209 h 3994805"/>
                  <a:gd name="connsiteX5" fmla="*/ 2407023 w 2403010"/>
                  <a:gd name="connsiteY5" fmla="*/ 11209 h 3994805"/>
                  <a:gd name="connsiteX6" fmla="*/ 941430 w 2403010"/>
                  <a:gd name="connsiteY6" fmla="*/ 1675722 h 3994805"/>
                  <a:gd name="connsiteX7" fmla="*/ 1098148 w 2403010"/>
                  <a:gd name="connsiteY7" fmla="*/ 3073870 h 3994805"/>
                  <a:gd name="connsiteX8" fmla="*/ 1115353 w 2403010"/>
                  <a:gd name="connsiteY8" fmla="*/ 2674389 h 3994805"/>
                  <a:gd name="connsiteX9" fmla="*/ 1746613 w 2403010"/>
                  <a:gd name="connsiteY9" fmla="*/ 2327015 h 3994805"/>
                  <a:gd name="connsiteX10" fmla="*/ 1681488 w 2403010"/>
                  <a:gd name="connsiteY10" fmla="*/ 3438613 h 3994805"/>
                  <a:gd name="connsiteX11" fmla="*/ 2393336 w 2403010"/>
                  <a:gd name="connsiteY11" fmla="*/ 3269441 h 39948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403010" h="3994805">
                    <a:moveTo>
                      <a:pt x="2393336" y="3269441"/>
                    </a:moveTo>
                    <a:cubicBezTo>
                      <a:pt x="2370351" y="3294487"/>
                      <a:pt x="2346042" y="3314530"/>
                      <a:pt x="2325773" y="3334400"/>
                    </a:cubicBezTo>
                    <a:cubicBezTo>
                      <a:pt x="1794673" y="3855462"/>
                      <a:pt x="1275031" y="4027169"/>
                      <a:pt x="1275031" y="4027169"/>
                    </a:cubicBezTo>
                    <a:cubicBezTo>
                      <a:pt x="-1191677" y="2131547"/>
                      <a:pt x="680234" y="164644"/>
                      <a:pt x="680234" y="164644"/>
                    </a:cubicBezTo>
                    <a:cubicBezTo>
                      <a:pt x="680234" y="164644"/>
                      <a:pt x="1319469" y="36393"/>
                      <a:pt x="1603129" y="11209"/>
                    </a:cubicBezTo>
                    <a:cubicBezTo>
                      <a:pt x="1886823" y="-14011"/>
                      <a:pt x="2407023" y="11209"/>
                      <a:pt x="2407023" y="11209"/>
                    </a:cubicBezTo>
                    <a:cubicBezTo>
                      <a:pt x="1992242" y="247423"/>
                      <a:pt x="808394" y="992055"/>
                      <a:pt x="941430" y="1675722"/>
                    </a:cubicBezTo>
                    <a:cubicBezTo>
                      <a:pt x="941430" y="1675722"/>
                      <a:pt x="419037" y="2630967"/>
                      <a:pt x="1098148" y="3073870"/>
                    </a:cubicBezTo>
                    <a:cubicBezTo>
                      <a:pt x="1098148" y="3073870"/>
                      <a:pt x="1022088" y="2823621"/>
                      <a:pt x="1115353" y="2674389"/>
                    </a:cubicBezTo>
                    <a:cubicBezTo>
                      <a:pt x="1278618" y="2413163"/>
                      <a:pt x="1752081" y="2267544"/>
                      <a:pt x="1746613" y="2327015"/>
                    </a:cubicBezTo>
                    <a:cubicBezTo>
                      <a:pt x="1746613" y="2327015"/>
                      <a:pt x="2106368" y="2969657"/>
                      <a:pt x="1681488" y="3438613"/>
                    </a:cubicBezTo>
                    <a:cubicBezTo>
                      <a:pt x="1681488" y="3438613"/>
                      <a:pt x="2083034" y="3343085"/>
                      <a:pt x="2393336" y="3269441"/>
                    </a:cubicBezTo>
                  </a:path>
                </a:pathLst>
              </a:custGeom>
              <a:solidFill>
                <a:schemeClr val="accent3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" name="Freeform 4">
                <a:extLst>
                  <a:ext uri="{FF2B5EF4-FFF2-40B4-BE49-F238E27FC236}">
                    <a16:creationId xmlns:a16="http://schemas.microsoft.com/office/drawing/2014/main" id="{8CAD5134-6F8D-6345-8813-8E309E430A59}"/>
                  </a:ext>
                </a:extLst>
              </p:cNvPr>
              <p:cNvSpPr/>
              <p:nvPr/>
            </p:nvSpPr>
            <p:spPr>
              <a:xfrm>
                <a:off x="10876692" y="6539770"/>
                <a:ext cx="835830" cy="1181073"/>
              </a:xfrm>
              <a:custGeom>
                <a:avLst/>
                <a:gdLst>
                  <a:gd name="connsiteX0" fmla="*/ 864375 w 835829"/>
                  <a:gd name="connsiteY0" fmla="*/ 265047 h 1181072"/>
                  <a:gd name="connsiteX1" fmla="*/ 592034 w 835829"/>
                  <a:gd name="connsiteY1" fmla="*/ 267826 h 1181072"/>
                  <a:gd name="connsiteX2" fmla="*/ 155661 w 835829"/>
                  <a:gd name="connsiteY2" fmla="*/ 862531 h 1181072"/>
                  <a:gd name="connsiteX3" fmla="*/ 165413 w 835829"/>
                  <a:gd name="connsiteY3" fmla="*/ 1186978 h 1181072"/>
                  <a:gd name="connsiteX4" fmla="*/ 157054 w 835829"/>
                  <a:gd name="connsiteY4" fmla="*/ 1174508 h 1181072"/>
                  <a:gd name="connsiteX5" fmla="*/ 107253 w 835829"/>
                  <a:gd name="connsiteY5" fmla="*/ 1100135 h 1181072"/>
                  <a:gd name="connsiteX6" fmla="*/ 14963 w 835829"/>
                  <a:gd name="connsiteY6" fmla="*/ 852109 h 1181072"/>
                  <a:gd name="connsiteX7" fmla="*/ 14963 w 835829"/>
                  <a:gd name="connsiteY7" fmla="*/ 851797 h 1181072"/>
                  <a:gd name="connsiteX8" fmla="*/ 200239 w 835829"/>
                  <a:gd name="connsiteY8" fmla="*/ 0 h 1181072"/>
                  <a:gd name="connsiteX9" fmla="*/ 254568 w 835829"/>
                  <a:gd name="connsiteY9" fmla="*/ 2432 h 1181072"/>
                  <a:gd name="connsiteX10" fmla="*/ 556163 w 835829"/>
                  <a:gd name="connsiteY10" fmla="*/ 67078 h 1181072"/>
                  <a:gd name="connsiteX11" fmla="*/ 754324 w 835829"/>
                  <a:gd name="connsiteY11" fmla="*/ 173340 h 1181072"/>
                  <a:gd name="connsiteX12" fmla="*/ 754672 w 835829"/>
                  <a:gd name="connsiteY12" fmla="*/ 173340 h 1181072"/>
                  <a:gd name="connsiteX13" fmla="*/ 864375 w 835829"/>
                  <a:gd name="connsiteY13" fmla="*/ 265047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835829" h="1181072">
                    <a:moveTo>
                      <a:pt x="864375" y="265047"/>
                    </a:moveTo>
                    <a:cubicBezTo>
                      <a:pt x="864375" y="265047"/>
                      <a:pt x="713926" y="254973"/>
                      <a:pt x="592034" y="267826"/>
                    </a:cubicBezTo>
                    <a:cubicBezTo>
                      <a:pt x="410589" y="312290"/>
                      <a:pt x="220438" y="561704"/>
                      <a:pt x="155661" y="862531"/>
                    </a:cubicBezTo>
                    <a:cubicBezTo>
                      <a:pt x="151134" y="883408"/>
                      <a:pt x="165413" y="1186978"/>
                      <a:pt x="165413" y="1186978"/>
                    </a:cubicBezTo>
                    <a:lnTo>
                      <a:pt x="157054" y="1174508"/>
                    </a:lnTo>
                    <a:lnTo>
                      <a:pt x="107253" y="1100135"/>
                    </a:lnTo>
                    <a:cubicBezTo>
                      <a:pt x="59889" y="1019891"/>
                      <a:pt x="30635" y="935861"/>
                      <a:pt x="14963" y="852109"/>
                    </a:cubicBezTo>
                    <a:lnTo>
                      <a:pt x="14963" y="851797"/>
                    </a:lnTo>
                    <a:cubicBezTo>
                      <a:pt x="-64789" y="427653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322827" y="7295"/>
                      <a:pt x="444022" y="22267"/>
                      <a:pt x="556163" y="67078"/>
                    </a:cubicBezTo>
                    <a:cubicBezTo>
                      <a:pt x="631388" y="92749"/>
                      <a:pt x="700692" y="134781"/>
                      <a:pt x="754324" y="173340"/>
                    </a:cubicBezTo>
                    <a:lnTo>
                      <a:pt x="754672" y="173340"/>
                    </a:lnTo>
                    <a:cubicBezTo>
                      <a:pt x="821539" y="222007"/>
                      <a:pt x="864375" y="265047"/>
                      <a:pt x="864375" y="265047"/>
                    </a:cubicBezTo>
                  </a:path>
                </a:pathLst>
              </a:custGeom>
              <a:solidFill>
                <a:schemeClr val="bg1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" name="Freeform 5">
                <a:extLst>
                  <a:ext uri="{FF2B5EF4-FFF2-40B4-BE49-F238E27FC236}">
                    <a16:creationId xmlns:a16="http://schemas.microsoft.com/office/drawing/2014/main" id="{C6D7AB8A-FDFB-1D4A-AF7F-EE525DA6BE8A}"/>
                  </a:ext>
                </a:extLst>
              </p:cNvPr>
              <p:cNvSpPr/>
              <p:nvPr/>
            </p:nvSpPr>
            <p:spPr>
              <a:xfrm>
                <a:off x="11097140" y="6852063"/>
                <a:ext cx="731351" cy="555799"/>
              </a:xfrm>
              <a:custGeom>
                <a:avLst/>
                <a:gdLst>
                  <a:gd name="connsiteX0" fmla="*/ 731351 w 731351"/>
                  <a:gd name="connsiteY0" fmla="*/ 175424 h 555798"/>
                  <a:gd name="connsiteX1" fmla="*/ 724386 w 731351"/>
                  <a:gd name="connsiteY1" fmla="*/ 193835 h 555798"/>
                  <a:gd name="connsiteX2" fmla="*/ 516125 w 731351"/>
                  <a:gd name="connsiteY2" fmla="*/ 221972 h 555798"/>
                  <a:gd name="connsiteX3" fmla="*/ 287316 w 731351"/>
                  <a:gd name="connsiteY3" fmla="*/ 339037 h 555798"/>
                  <a:gd name="connsiteX4" fmla="*/ 0 w 731351"/>
                  <a:gd name="connsiteY4" fmla="*/ 588105 h 555798"/>
                  <a:gd name="connsiteX5" fmla="*/ 1393 w 731351"/>
                  <a:gd name="connsiteY5" fmla="*/ 574557 h 555798"/>
                  <a:gd name="connsiteX6" fmla="*/ 1393 w 731351"/>
                  <a:gd name="connsiteY6" fmla="*/ 573168 h 555798"/>
                  <a:gd name="connsiteX7" fmla="*/ 133385 w 731351"/>
                  <a:gd name="connsiteY7" fmla="*/ 226835 h 555798"/>
                  <a:gd name="connsiteX8" fmla="*/ 397716 w 731351"/>
                  <a:gd name="connsiteY8" fmla="*/ 40990 h 555798"/>
                  <a:gd name="connsiteX9" fmla="*/ 667619 w 731351"/>
                  <a:gd name="connsiteY9" fmla="*/ 0 h 555798"/>
                  <a:gd name="connsiteX10" fmla="*/ 724386 w 731351"/>
                  <a:gd name="connsiteY10" fmla="*/ 99002 h 555798"/>
                  <a:gd name="connsiteX11" fmla="*/ 731351 w 731351"/>
                  <a:gd name="connsiteY11" fmla="*/ 175424 h 555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31351" h="555798">
                    <a:moveTo>
                      <a:pt x="731351" y="175424"/>
                    </a:moveTo>
                    <a:cubicBezTo>
                      <a:pt x="728565" y="188277"/>
                      <a:pt x="724386" y="193835"/>
                      <a:pt x="724386" y="193835"/>
                    </a:cubicBezTo>
                    <a:cubicBezTo>
                      <a:pt x="724386" y="193835"/>
                      <a:pt x="646027" y="178550"/>
                      <a:pt x="516125" y="221972"/>
                    </a:cubicBezTo>
                    <a:cubicBezTo>
                      <a:pt x="451348" y="243510"/>
                      <a:pt x="374034" y="279636"/>
                      <a:pt x="287316" y="339037"/>
                    </a:cubicBezTo>
                    <a:cubicBezTo>
                      <a:pt x="72787" y="486672"/>
                      <a:pt x="0" y="588105"/>
                      <a:pt x="0" y="588105"/>
                    </a:cubicBezTo>
                    <a:cubicBezTo>
                      <a:pt x="0" y="588105"/>
                      <a:pt x="348" y="583242"/>
                      <a:pt x="1393" y="574557"/>
                    </a:cubicBezTo>
                    <a:lnTo>
                      <a:pt x="1393" y="573168"/>
                    </a:lnTo>
                    <a:cubicBezTo>
                      <a:pt x="6965" y="524188"/>
                      <a:pt x="32040" y="363006"/>
                      <a:pt x="133385" y="226835"/>
                    </a:cubicBezTo>
                    <a:cubicBezTo>
                      <a:pt x="192241" y="147982"/>
                      <a:pt x="276520" y="77117"/>
                      <a:pt x="397716" y="40990"/>
                    </a:cubicBezTo>
                    <a:cubicBezTo>
                      <a:pt x="551299" y="0"/>
                      <a:pt x="667619" y="0"/>
                      <a:pt x="667619" y="0"/>
                    </a:cubicBezTo>
                    <a:cubicBezTo>
                      <a:pt x="667619" y="0"/>
                      <a:pt x="704187" y="30221"/>
                      <a:pt x="724386" y="99002"/>
                    </a:cubicBezTo>
                    <a:cubicBezTo>
                      <a:pt x="735182" y="135823"/>
                      <a:pt x="734485" y="160487"/>
                      <a:pt x="731351" y="17542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9CC60D96-14C5-4943-AB17-C5DF1304334A}"/>
                  </a:ext>
                </a:extLst>
              </p:cNvPr>
              <p:cNvSpPr/>
              <p:nvPr/>
            </p:nvSpPr>
            <p:spPr>
              <a:xfrm>
                <a:off x="11358682" y="5435538"/>
                <a:ext cx="2681620" cy="1806347"/>
              </a:xfrm>
              <a:custGeom>
                <a:avLst/>
                <a:gdLst>
                  <a:gd name="connsiteX0" fmla="*/ 1379816 w 2681620"/>
                  <a:gd name="connsiteY0" fmla="*/ 988574 h 1806346"/>
                  <a:gd name="connsiteX1" fmla="*/ 1919622 w 2681620"/>
                  <a:gd name="connsiteY1" fmla="*/ 1818069 h 1806346"/>
                  <a:gd name="connsiteX2" fmla="*/ 696177 w 2681620"/>
                  <a:gd name="connsiteY2" fmla="*/ 1385241 h 1806346"/>
                  <a:gd name="connsiteX3" fmla="*/ 530752 w 2681620"/>
                  <a:gd name="connsiteY3" fmla="*/ 1674638 h 1806346"/>
                  <a:gd name="connsiteX4" fmla="*/ 434980 w 2681620"/>
                  <a:gd name="connsiteY4" fmla="*/ 1307082 h 1806346"/>
                  <a:gd name="connsiteX5" fmla="*/ 1393 w 2681620"/>
                  <a:gd name="connsiteY5" fmla="*/ 1072986 h 1806346"/>
                  <a:gd name="connsiteX6" fmla="*/ 1045 w 2681620"/>
                  <a:gd name="connsiteY6" fmla="*/ 1072986 h 1806346"/>
                  <a:gd name="connsiteX7" fmla="*/ 0 w 2681620"/>
                  <a:gd name="connsiteY7" fmla="*/ 1072604 h 1806346"/>
                  <a:gd name="connsiteX8" fmla="*/ 362193 w 2681620"/>
                  <a:gd name="connsiteY8" fmla="*/ 1011501 h 1806346"/>
                  <a:gd name="connsiteX9" fmla="*/ 526921 w 2681620"/>
                  <a:gd name="connsiteY9" fmla="*/ 1008374 h 1806346"/>
                  <a:gd name="connsiteX10" fmla="*/ 382392 w 2681620"/>
                  <a:gd name="connsiteY10" fmla="*/ 960437 h 1806346"/>
                  <a:gd name="connsiteX11" fmla="*/ 484085 w 2681620"/>
                  <a:gd name="connsiteY11" fmla="*/ 954531 h 1806346"/>
                  <a:gd name="connsiteX12" fmla="*/ 487219 w 2681620"/>
                  <a:gd name="connsiteY12" fmla="*/ 954184 h 1806346"/>
                  <a:gd name="connsiteX13" fmla="*/ 507418 w 2681620"/>
                  <a:gd name="connsiteY13" fmla="*/ 951058 h 1806346"/>
                  <a:gd name="connsiteX14" fmla="*/ 777322 w 2681620"/>
                  <a:gd name="connsiteY14" fmla="*/ 823571 h 1806346"/>
                  <a:gd name="connsiteX15" fmla="*/ 1068469 w 2681620"/>
                  <a:gd name="connsiteY15" fmla="*/ 319878 h 1806346"/>
                  <a:gd name="connsiteX16" fmla="*/ 1073345 w 2681620"/>
                  <a:gd name="connsiteY16" fmla="*/ 440417 h 1806346"/>
                  <a:gd name="connsiteX17" fmla="*/ 1073345 w 2681620"/>
                  <a:gd name="connsiteY17" fmla="*/ 440765 h 1806346"/>
                  <a:gd name="connsiteX18" fmla="*/ 1069166 w 2681620"/>
                  <a:gd name="connsiteY18" fmla="*/ 475155 h 1806346"/>
                  <a:gd name="connsiteX19" fmla="*/ 1069514 w 2681620"/>
                  <a:gd name="connsiteY19" fmla="*/ 474807 h 1806346"/>
                  <a:gd name="connsiteX20" fmla="*/ 1213695 w 2681620"/>
                  <a:gd name="connsiteY20" fmla="*/ 327521 h 1806346"/>
                  <a:gd name="connsiteX21" fmla="*/ 1242252 w 2681620"/>
                  <a:gd name="connsiteY21" fmla="*/ 303552 h 1806346"/>
                  <a:gd name="connsiteX22" fmla="*/ 1270810 w 2681620"/>
                  <a:gd name="connsiteY22" fmla="*/ 280625 h 1806346"/>
                  <a:gd name="connsiteX23" fmla="*/ 1300063 w 2681620"/>
                  <a:gd name="connsiteY23" fmla="*/ 258741 h 1806346"/>
                  <a:gd name="connsiteX24" fmla="*/ 1359268 w 2681620"/>
                  <a:gd name="connsiteY24" fmla="*/ 218445 h 1806346"/>
                  <a:gd name="connsiteX25" fmla="*/ 1422652 w 2681620"/>
                  <a:gd name="connsiteY25" fmla="*/ 180581 h 1806346"/>
                  <a:gd name="connsiteX26" fmla="*/ 1450165 w 2681620"/>
                  <a:gd name="connsiteY26" fmla="*/ 165644 h 1806346"/>
                  <a:gd name="connsiteX27" fmla="*/ 1480812 w 2681620"/>
                  <a:gd name="connsiteY27" fmla="*/ 150012 h 1806346"/>
                  <a:gd name="connsiteX28" fmla="*/ 1511807 w 2681620"/>
                  <a:gd name="connsiteY28" fmla="*/ 135423 h 1806346"/>
                  <a:gd name="connsiteX29" fmla="*/ 1636137 w 2681620"/>
                  <a:gd name="connsiteY29" fmla="*/ 85401 h 1806346"/>
                  <a:gd name="connsiteX30" fmla="*/ 1667480 w 2681620"/>
                  <a:gd name="connsiteY30" fmla="*/ 74979 h 1806346"/>
                  <a:gd name="connsiteX31" fmla="*/ 1884796 w 2681620"/>
                  <a:gd name="connsiteY31" fmla="*/ 23221 h 1806346"/>
                  <a:gd name="connsiteX32" fmla="*/ 1915443 w 2681620"/>
                  <a:gd name="connsiteY32" fmla="*/ 18357 h 1806346"/>
                  <a:gd name="connsiteX33" fmla="*/ 2064500 w 2681620"/>
                  <a:gd name="connsiteY33" fmla="*/ 3420 h 1806346"/>
                  <a:gd name="connsiteX34" fmla="*/ 2088878 w 2681620"/>
                  <a:gd name="connsiteY34" fmla="*/ 2031 h 1806346"/>
                  <a:gd name="connsiteX35" fmla="*/ 2357737 w 2681620"/>
                  <a:gd name="connsiteY35" fmla="*/ 7936 h 1806346"/>
                  <a:gd name="connsiteX36" fmla="*/ 2672914 w 2681620"/>
                  <a:gd name="connsiteY36" fmla="*/ 61085 h 1806346"/>
                  <a:gd name="connsiteX37" fmla="*/ 2686844 w 2681620"/>
                  <a:gd name="connsiteY37" fmla="*/ 64906 h 1806346"/>
                  <a:gd name="connsiteX38" fmla="*/ 2685103 w 2681620"/>
                  <a:gd name="connsiteY38" fmla="*/ 65600 h 1806346"/>
                  <a:gd name="connsiteX39" fmla="*/ 1379816 w 2681620"/>
                  <a:gd name="connsiteY39" fmla="*/ 988574 h 1806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2681620" h="1806346">
                    <a:moveTo>
                      <a:pt x="1379816" y="988574"/>
                    </a:moveTo>
                    <a:cubicBezTo>
                      <a:pt x="1875741" y="1110155"/>
                      <a:pt x="1919622" y="1818069"/>
                      <a:pt x="1919622" y="1818069"/>
                    </a:cubicBezTo>
                    <a:cubicBezTo>
                      <a:pt x="1780317" y="1270642"/>
                      <a:pt x="696177" y="1385241"/>
                      <a:pt x="696177" y="1385241"/>
                    </a:cubicBezTo>
                    <a:cubicBezTo>
                      <a:pt x="724386" y="1500604"/>
                      <a:pt x="530752" y="1674638"/>
                      <a:pt x="530752" y="1674638"/>
                    </a:cubicBezTo>
                    <a:cubicBezTo>
                      <a:pt x="530752" y="1674638"/>
                      <a:pt x="566623" y="1456487"/>
                      <a:pt x="434980" y="1307082"/>
                    </a:cubicBezTo>
                    <a:cubicBezTo>
                      <a:pt x="308561" y="1163303"/>
                      <a:pt x="23682" y="1079586"/>
                      <a:pt x="1393" y="1072986"/>
                    </a:cubicBezTo>
                    <a:lnTo>
                      <a:pt x="1045" y="1072986"/>
                    </a:lnTo>
                    <a:cubicBezTo>
                      <a:pt x="348" y="1072604"/>
                      <a:pt x="0" y="1072604"/>
                      <a:pt x="0" y="1072604"/>
                    </a:cubicBezTo>
                    <a:cubicBezTo>
                      <a:pt x="0" y="1072604"/>
                      <a:pt x="105524" y="1002816"/>
                      <a:pt x="362193" y="1011501"/>
                    </a:cubicBezTo>
                    <a:cubicBezTo>
                      <a:pt x="424880" y="1013585"/>
                      <a:pt x="479209" y="1012543"/>
                      <a:pt x="526921" y="1008374"/>
                    </a:cubicBezTo>
                    <a:cubicBezTo>
                      <a:pt x="437766" y="988922"/>
                      <a:pt x="382392" y="960437"/>
                      <a:pt x="382392" y="960437"/>
                    </a:cubicBezTo>
                    <a:cubicBezTo>
                      <a:pt x="382392" y="960437"/>
                      <a:pt x="424184" y="962868"/>
                      <a:pt x="484085" y="954531"/>
                    </a:cubicBezTo>
                    <a:cubicBezTo>
                      <a:pt x="485130" y="954184"/>
                      <a:pt x="486174" y="954184"/>
                      <a:pt x="487219" y="954184"/>
                    </a:cubicBezTo>
                    <a:cubicBezTo>
                      <a:pt x="493836" y="953142"/>
                      <a:pt x="500453" y="952100"/>
                      <a:pt x="507418" y="951058"/>
                    </a:cubicBezTo>
                    <a:cubicBezTo>
                      <a:pt x="587867" y="936815"/>
                      <a:pt x="693042" y="903120"/>
                      <a:pt x="777322" y="823571"/>
                    </a:cubicBezTo>
                    <a:cubicBezTo>
                      <a:pt x="978617" y="634252"/>
                      <a:pt x="1063942" y="329952"/>
                      <a:pt x="1068469" y="319878"/>
                    </a:cubicBezTo>
                    <a:cubicBezTo>
                      <a:pt x="1067076" y="329258"/>
                      <a:pt x="1078569" y="375458"/>
                      <a:pt x="1073345" y="440417"/>
                    </a:cubicBezTo>
                    <a:lnTo>
                      <a:pt x="1073345" y="440765"/>
                    </a:lnTo>
                    <a:cubicBezTo>
                      <a:pt x="1072648" y="451533"/>
                      <a:pt x="1071255" y="462997"/>
                      <a:pt x="1069166" y="475155"/>
                    </a:cubicBezTo>
                    <a:lnTo>
                      <a:pt x="1069514" y="474807"/>
                    </a:lnTo>
                    <a:cubicBezTo>
                      <a:pt x="1115136" y="419922"/>
                      <a:pt x="1163545" y="370595"/>
                      <a:pt x="1213695" y="327521"/>
                    </a:cubicBezTo>
                    <a:cubicBezTo>
                      <a:pt x="1223098" y="319184"/>
                      <a:pt x="1232501" y="311194"/>
                      <a:pt x="1242252" y="303552"/>
                    </a:cubicBezTo>
                    <a:cubicBezTo>
                      <a:pt x="1251655" y="295562"/>
                      <a:pt x="1261406" y="287920"/>
                      <a:pt x="1270810" y="280625"/>
                    </a:cubicBezTo>
                    <a:cubicBezTo>
                      <a:pt x="1280561" y="273330"/>
                      <a:pt x="1290312" y="266035"/>
                      <a:pt x="1300063" y="258741"/>
                    </a:cubicBezTo>
                    <a:cubicBezTo>
                      <a:pt x="1319566" y="244498"/>
                      <a:pt x="1339417" y="230951"/>
                      <a:pt x="1359268" y="218445"/>
                    </a:cubicBezTo>
                    <a:cubicBezTo>
                      <a:pt x="1380164" y="205245"/>
                      <a:pt x="1401408" y="192392"/>
                      <a:pt x="1422652" y="180581"/>
                    </a:cubicBezTo>
                    <a:cubicBezTo>
                      <a:pt x="1432055" y="175371"/>
                      <a:pt x="1441110" y="170507"/>
                      <a:pt x="1450165" y="165644"/>
                    </a:cubicBezTo>
                    <a:cubicBezTo>
                      <a:pt x="1460264" y="160434"/>
                      <a:pt x="1470712" y="155223"/>
                      <a:pt x="1480812" y="150012"/>
                    </a:cubicBezTo>
                    <a:cubicBezTo>
                      <a:pt x="1491260" y="145149"/>
                      <a:pt x="1501359" y="139938"/>
                      <a:pt x="1511807" y="135423"/>
                    </a:cubicBezTo>
                    <a:cubicBezTo>
                      <a:pt x="1552902" y="116317"/>
                      <a:pt x="1594693" y="99643"/>
                      <a:pt x="1636137" y="85401"/>
                    </a:cubicBezTo>
                    <a:lnTo>
                      <a:pt x="1667480" y="74979"/>
                    </a:lnTo>
                    <a:cubicBezTo>
                      <a:pt x="1740267" y="51705"/>
                      <a:pt x="1813402" y="34684"/>
                      <a:pt x="1884796" y="23221"/>
                    </a:cubicBezTo>
                    <a:cubicBezTo>
                      <a:pt x="1894896" y="21484"/>
                      <a:pt x="1905344" y="19747"/>
                      <a:pt x="1915443" y="18357"/>
                    </a:cubicBezTo>
                    <a:cubicBezTo>
                      <a:pt x="1966290" y="11063"/>
                      <a:pt x="2016126" y="6199"/>
                      <a:pt x="2064500" y="3420"/>
                    </a:cubicBezTo>
                    <a:cubicBezTo>
                      <a:pt x="2072509" y="2726"/>
                      <a:pt x="2080868" y="2378"/>
                      <a:pt x="2088878" y="2031"/>
                    </a:cubicBezTo>
                    <a:cubicBezTo>
                      <a:pt x="2186391" y="-2485"/>
                      <a:pt x="2277323" y="989"/>
                      <a:pt x="2357737" y="7936"/>
                    </a:cubicBezTo>
                    <a:cubicBezTo>
                      <a:pt x="2517241" y="22179"/>
                      <a:pt x="2634257" y="50663"/>
                      <a:pt x="2672914" y="61085"/>
                    </a:cubicBezTo>
                    <a:cubicBezTo>
                      <a:pt x="2681969" y="63516"/>
                      <a:pt x="2686844" y="64906"/>
                      <a:pt x="2686844" y="64906"/>
                    </a:cubicBezTo>
                    <a:cubicBezTo>
                      <a:pt x="2686148" y="65253"/>
                      <a:pt x="2685800" y="65253"/>
                      <a:pt x="2685103" y="65600"/>
                    </a:cubicBezTo>
                    <a:cubicBezTo>
                      <a:pt x="1882707" y="365384"/>
                      <a:pt x="1379816" y="988574"/>
                      <a:pt x="1379816" y="98857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02EAB23B-7759-0049-8B7A-A0E2F6A9B5CF}"/>
                  </a:ext>
                </a:extLst>
              </p:cNvPr>
              <p:cNvSpPr/>
              <p:nvPr/>
            </p:nvSpPr>
            <p:spPr>
              <a:xfrm>
                <a:off x="11097140" y="4955158"/>
                <a:ext cx="2925404" cy="1424235"/>
              </a:xfrm>
              <a:custGeom>
                <a:avLst/>
                <a:gdLst>
                  <a:gd name="connsiteX0" fmla="*/ 2446543 w 2925404"/>
                  <a:gd name="connsiteY0" fmla="*/ 313934 h 1424234"/>
                  <a:gd name="connsiteX1" fmla="*/ 965383 w 2925404"/>
                  <a:gd name="connsiteY1" fmla="*/ 852365 h 1424234"/>
                  <a:gd name="connsiteX2" fmla="*/ 121892 w 2925404"/>
                  <a:gd name="connsiteY2" fmla="*/ 1397395 h 1424234"/>
                  <a:gd name="connsiteX3" fmla="*/ 210002 w 2925404"/>
                  <a:gd name="connsiteY3" fmla="*/ 1236908 h 1424234"/>
                  <a:gd name="connsiteX4" fmla="*/ 443686 w 2925404"/>
                  <a:gd name="connsiteY4" fmla="*/ 948240 h 1424234"/>
                  <a:gd name="connsiteX5" fmla="*/ 52239 w 2925404"/>
                  <a:gd name="connsiteY5" fmla="*/ 1347373 h 1424234"/>
                  <a:gd name="connsiteX6" fmla="*/ 13931 w 2925404"/>
                  <a:gd name="connsiteY6" fmla="*/ 1333478 h 1424234"/>
                  <a:gd name="connsiteX7" fmla="*/ 10100 w 2925404"/>
                  <a:gd name="connsiteY7" fmla="*/ 1312636 h 1424234"/>
                  <a:gd name="connsiteX8" fmla="*/ 5572 w 2925404"/>
                  <a:gd name="connsiteY8" fmla="*/ 1284846 h 1424234"/>
                  <a:gd name="connsiteX9" fmla="*/ 0 w 2925404"/>
                  <a:gd name="connsiteY9" fmla="*/ 1234477 h 1424234"/>
                  <a:gd name="connsiteX10" fmla="*/ 77314 w 2925404"/>
                  <a:gd name="connsiteY10" fmla="*/ 1089274 h 1424234"/>
                  <a:gd name="connsiteX11" fmla="*/ 1605838 w 2925404"/>
                  <a:gd name="connsiteY11" fmla="*/ 105162 h 1424234"/>
                  <a:gd name="connsiteX12" fmla="*/ 1606883 w 2925404"/>
                  <a:gd name="connsiteY12" fmla="*/ 104815 h 1424234"/>
                  <a:gd name="connsiteX13" fmla="*/ 2912519 w 2925404"/>
                  <a:gd name="connsiteY13" fmla="*/ 9287 h 1424234"/>
                  <a:gd name="connsiteX14" fmla="*/ 2917046 w 2925404"/>
                  <a:gd name="connsiteY14" fmla="*/ 9635 h 1424234"/>
                  <a:gd name="connsiteX15" fmla="*/ 2925404 w 2925404"/>
                  <a:gd name="connsiteY15" fmla="*/ 9982 h 1424234"/>
                  <a:gd name="connsiteX16" fmla="*/ 1933901 w 2925404"/>
                  <a:gd name="connsiteY16" fmla="*/ 270165 h 1424234"/>
                  <a:gd name="connsiteX17" fmla="*/ 2446543 w 2925404"/>
                  <a:gd name="connsiteY17" fmla="*/ 313934 h 1424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925404" h="1424234">
                    <a:moveTo>
                      <a:pt x="2446543" y="313934"/>
                    </a:moveTo>
                    <a:cubicBezTo>
                      <a:pt x="2446543" y="313934"/>
                      <a:pt x="1495439" y="287881"/>
                      <a:pt x="965383" y="852365"/>
                    </a:cubicBezTo>
                    <a:cubicBezTo>
                      <a:pt x="435328" y="1416848"/>
                      <a:pt x="121892" y="1482154"/>
                      <a:pt x="121892" y="1397395"/>
                    </a:cubicBezTo>
                    <a:cubicBezTo>
                      <a:pt x="121892" y="1368216"/>
                      <a:pt x="159852" y="1306036"/>
                      <a:pt x="210002" y="1236908"/>
                    </a:cubicBezTo>
                    <a:cubicBezTo>
                      <a:pt x="302292" y="1109075"/>
                      <a:pt x="435328" y="957619"/>
                      <a:pt x="443686" y="948240"/>
                    </a:cubicBezTo>
                    <a:cubicBezTo>
                      <a:pt x="429059" y="960051"/>
                      <a:pt x="86369" y="1245245"/>
                      <a:pt x="52239" y="1347373"/>
                    </a:cubicBezTo>
                    <a:cubicBezTo>
                      <a:pt x="35174" y="1398090"/>
                      <a:pt x="22637" y="1372732"/>
                      <a:pt x="13931" y="1333478"/>
                    </a:cubicBezTo>
                    <a:cubicBezTo>
                      <a:pt x="12537" y="1326878"/>
                      <a:pt x="11144" y="1319931"/>
                      <a:pt x="10100" y="1312636"/>
                    </a:cubicBezTo>
                    <a:cubicBezTo>
                      <a:pt x="8358" y="1303257"/>
                      <a:pt x="6965" y="1293878"/>
                      <a:pt x="5572" y="1284846"/>
                    </a:cubicBezTo>
                    <a:cubicBezTo>
                      <a:pt x="1741" y="1257403"/>
                      <a:pt x="0" y="1234477"/>
                      <a:pt x="0" y="1234477"/>
                    </a:cubicBezTo>
                    <a:cubicBezTo>
                      <a:pt x="0" y="1234477"/>
                      <a:pt x="21941" y="1178202"/>
                      <a:pt x="77314" y="1089274"/>
                    </a:cubicBezTo>
                    <a:cubicBezTo>
                      <a:pt x="233684" y="837428"/>
                      <a:pt x="657519" y="325398"/>
                      <a:pt x="1605838" y="105162"/>
                    </a:cubicBezTo>
                    <a:cubicBezTo>
                      <a:pt x="1606186" y="105162"/>
                      <a:pt x="1606534" y="104815"/>
                      <a:pt x="1606883" y="104815"/>
                    </a:cubicBezTo>
                    <a:cubicBezTo>
                      <a:pt x="1963503" y="21793"/>
                      <a:pt x="2393956" y="-19892"/>
                      <a:pt x="2912519" y="9287"/>
                    </a:cubicBezTo>
                    <a:cubicBezTo>
                      <a:pt x="2913911" y="9635"/>
                      <a:pt x="2915653" y="9635"/>
                      <a:pt x="2917046" y="9635"/>
                    </a:cubicBezTo>
                    <a:cubicBezTo>
                      <a:pt x="2919832" y="9635"/>
                      <a:pt x="2922618" y="9982"/>
                      <a:pt x="2925404" y="9982"/>
                    </a:cubicBezTo>
                    <a:cubicBezTo>
                      <a:pt x="2925404" y="9982"/>
                      <a:pt x="2135893" y="165606"/>
                      <a:pt x="1933901" y="270165"/>
                    </a:cubicBezTo>
                    <a:cubicBezTo>
                      <a:pt x="1952707" y="266692"/>
                      <a:pt x="2236193" y="213196"/>
                      <a:pt x="2446543" y="313934"/>
                    </a:cubicBezTo>
                  </a:path>
                </a:pathLst>
              </a:custGeom>
              <a:solidFill>
                <a:schemeClr val="accent5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9" name="Freeform 8">
                <a:extLst>
                  <a:ext uri="{FF2B5EF4-FFF2-40B4-BE49-F238E27FC236}">
                    <a16:creationId xmlns:a16="http://schemas.microsoft.com/office/drawing/2014/main" id="{325F9C87-2321-2141-A14F-EE399E5CBBDA}"/>
                  </a:ext>
                </a:extLst>
              </p:cNvPr>
              <p:cNvSpPr/>
              <p:nvPr/>
            </p:nvSpPr>
            <p:spPr>
              <a:xfrm>
                <a:off x="11636944" y="5862394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8690 h 416849"/>
                  <a:gd name="connsiteX1" fmla="*/ 0 w 522393"/>
                  <a:gd name="connsiteY1" fmla="*/ 419976 h 416849"/>
                  <a:gd name="connsiteX2" fmla="*/ 9055 w 522393"/>
                  <a:gd name="connsiteY2" fmla="*/ 413723 h 416849"/>
                  <a:gd name="connsiteX3" fmla="*/ 500453 w 522393"/>
                  <a:gd name="connsiteY3" fmla="*/ 0 h 416849"/>
                  <a:gd name="connsiteX4" fmla="*/ 503239 w 522393"/>
                  <a:gd name="connsiteY4" fmla="*/ 4863 h 416849"/>
                  <a:gd name="connsiteX5" fmla="*/ 458662 w 522393"/>
                  <a:gd name="connsiteY5" fmla="*/ 338690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22393" h="416849">
                    <a:moveTo>
                      <a:pt x="458662" y="338690"/>
                    </a:moveTo>
                    <a:cubicBezTo>
                      <a:pt x="296023" y="477640"/>
                      <a:pt x="0" y="419976"/>
                      <a:pt x="0" y="419976"/>
                    </a:cubicBezTo>
                    <a:cubicBezTo>
                      <a:pt x="0" y="419976"/>
                      <a:pt x="3134" y="417891"/>
                      <a:pt x="9055" y="413723"/>
                    </a:cubicBezTo>
                    <a:cubicBezTo>
                      <a:pt x="63732" y="377943"/>
                      <a:pt x="352790" y="182719"/>
                      <a:pt x="500453" y="0"/>
                    </a:cubicBezTo>
                    <a:cubicBezTo>
                      <a:pt x="500453" y="0"/>
                      <a:pt x="501498" y="1737"/>
                      <a:pt x="503239" y="4863"/>
                    </a:cubicBezTo>
                    <a:cubicBezTo>
                      <a:pt x="520304" y="36127"/>
                      <a:pt x="605977" y="212593"/>
                      <a:pt x="458662" y="338690"/>
                    </a:cubicBezTo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0" name="Freeform 9">
                <a:extLst>
                  <a:ext uri="{FF2B5EF4-FFF2-40B4-BE49-F238E27FC236}">
                    <a16:creationId xmlns:a16="http://schemas.microsoft.com/office/drawing/2014/main" id="{50E7E3AD-0F38-2849-B86F-52135EA5117A}"/>
                  </a:ext>
                </a:extLst>
              </p:cNvPr>
              <p:cNvSpPr/>
              <p:nvPr/>
            </p:nvSpPr>
            <p:spPr>
              <a:xfrm>
                <a:off x="11360075" y="5501118"/>
                <a:ext cx="2681620" cy="1736872"/>
              </a:xfrm>
              <a:custGeom>
                <a:avLst/>
                <a:gdLst>
                  <a:gd name="connsiteX0" fmla="*/ 1918229 w 2681620"/>
                  <a:gd name="connsiteY0" fmla="*/ 1752504 h 1736871"/>
                  <a:gd name="connsiteX1" fmla="*/ 694784 w 2681620"/>
                  <a:gd name="connsiteY1" fmla="*/ 1319675 h 1736871"/>
                  <a:gd name="connsiteX2" fmla="*/ 529359 w 2681620"/>
                  <a:gd name="connsiteY2" fmla="*/ 1609038 h 1736871"/>
                  <a:gd name="connsiteX3" fmla="*/ 433587 w 2681620"/>
                  <a:gd name="connsiteY3" fmla="*/ 1241516 h 1736871"/>
                  <a:gd name="connsiteX4" fmla="*/ 0 w 2681620"/>
                  <a:gd name="connsiteY4" fmla="*/ 1007420 h 1736871"/>
                  <a:gd name="connsiteX5" fmla="*/ 548513 w 2681620"/>
                  <a:gd name="connsiteY5" fmla="*/ 1152936 h 1736871"/>
                  <a:gd name="connsiteX6" fmla="*/ 470502 w 2681620"/>
                  <a:gd name="connsiteY6" fmla="*/ 1005649 h 1736871"/>
                  <a:gd name="connsiteX7" fmla="*/ 625131 w 2681620"/>
                  <a:gd name="connsiteY7" fmla="*/ 1116948 h 1736871"/>
                  <a:gd name="connsiteX8" fmla="*/ 1342029 w 2681620"/>
                  <a:gd name="connsiteY8" fmla="*/ 1145884 h 1736871"/>
                  <a:gd name="connsiteX9" fmla="*/ 964756 w 2681620"/>
                  <a:gd name="connsiteY9" fmla="*/ 1014125 h 1736871"/>
                  <a:gd name="connsiteX10" fmla="*/ 1495787 w 2681620"/>
                  <a:gd name="connsiteY10" fmla="*/ 555347 h 1736871"/>
                  <a:gd name="connsiteX11" fmla="*/ 1147525 w 2681620"/>
                  <a:gd name="connsiteY11" fmla="*/ 708783 h 1736871"/>
                  <a:gd name="connsiteX12" fmla="*/ 2161665 w 2681620"/>
                  <a:gd name="connsiteY12" fmla="*/ 63674 h 1736871"/>
                  <a:gd name="connsiteX13" fmla="*/ 2683710 w 2681620"/>
                  <a:gd name="connsiteY13" fmla="*/ 0 h 1736871"/>
                  <a:gd name="connsiteX14" fmla="*/ 1378423 w 2681620"/>
                  <a:gd name="connsiteY14" fmla="*/ 923008 h 1736871"/>
                  <a:gd name="connsiteX15" fmla="*/ 1918229 w 2681620"/>
                  <a:gd name="connsiteY15" fmla="*/ 1752504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8229" y="1752504"/>
                    </a:moveTo>
                    <a:cubicBezTo>
                      <a:pt x="1778924" y="1205042"/>
                      <a:pt x="694784" y="1319675"/>
                      <a:pt x="694784" y="1319675"/>
                    </a:cubicBezTo>
                    <a:cubicBezTo>
                      <a:pt x="722993" y="1435004"/>
                      <a:pt x="529359" y="1609038"/>
                      <a:pt x="529359" y="1609038"/>
                    </a:cubicBezTo>
                    <a:cubicBezTo>
                      <a:pt x="529359" y="1609038"/>
                      <a:pt x="565230" y="1390922"/>
                      <a:pt x="433587" y="1241516"/>
                    </a:cubicBezTo>
                    <a:cubicBezTo>
                      <a:pt x="307167" y="1097703"/>
                      <a:pt x="22289" y="1013986"/>
                      <a:pt x="0" y="1007420"/>
                    </a:cubicBezTo>
                    <a:cubicBezTo>
                      <a:pt x="252838" y="1020621"/>
                      <a:pt x="548513" y="1152936"/>
                      <a:pt x="548513" y="1152936"/>
                    </a:cubicBezTo>
                    <a:lnTo>
                      <a:pt x="470502" y="1005649"/>
                    </a:lnTo>
                    <a:lnTo>
                      <a:pt x="625131" y="1116948"/>
                    </a:lnTo>
                    <a:cubicBezTo>
                      <a:pt x="842795" y="1028714"/>
                      <a:pt x="1342029" y="1145884"/>
                      <a:pt x="1342029" y="1145884"/>
                    </a:cubicBezTo>
                    <a:cubicBezTo>
                      <a:pt x="1153341" y="1038788"/>
                      <a:pt x="964756" y="1014125"/>
                      <a:pt x="964756" y="1014125"/>
                    </a:cubicBezTo>
                    <a:lnTo>
                      <a:pt x="1495787" y="555347"/>
                    </a:lnTo>
                    <a:cubicBezTo>
                      <a:pt x="1293725" y="577197"/>
                      <a:pt x="1157624" y="700446"/>
                      <a:pt x="1147525" y="708783"/>
                    </a:cubicBezTo>
                    <a:cubicBezTo>
                      <a:pt x="1316571" y="322259"/>
                      <a:pt x="1759665" y="144994"/>
                      <a:pt x="2161665" y="63674"/>
                    </a:cubicBezTo>
                    <a:cubicBezTo>
                      <a:pt x="2357597" y="24038"/>
                      <a:pt x="2543778" y="7191"/>
                      <a:pt x="2683710" y="0"/>
                    </a:cubicBezTo>
                    <a:cubicBezTo>
                      <a:pt x="1881313" y="299819"/>
                      <a:pt x="1378423" y="923008"/>
                      <a:pt x="1378423" y="923008"/>
                    </a:cubicBezTo>
                    <a:cubicBezTo>
                      <a:pt x="1874348" y="1044555"/>
                      <a:pt x="1918229" y="1752504"/>
                      <a:pt x="1918229" y="1752504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7AA341D5-8CA6-1746-8155-909BBC249C12}"/>
                  </a:ext>
                </a:extLst>
              </p:cNvPr>
              <p:cNvSpPr/>
              <p:nvPr/>
            </p:nvSpPr>
            <p:spPr>
              <a:xfrm>
                <a:off x="11358682" y="5496602"/>
                <a:ext cx="2681620" cy="1736872"/>
              </a:xfrm>
              <a:custGeom>
                <a:avLst/>
                <a:gdLst>
                  <a:gd name="connsiteX0" fmla="*/ 1919622 w 2681620"/>
                  <a:gd name="connsiteY0" fmla="*/ 1757020 h 1736871"/>
                  <a:gd name="connsiteX1" fmla="*/ 696177 w 2681620"/>
                  <a:gd name="connsiteY1" fmla="*/ 1324191 h 1736871"/>
                  <a:gd name="connsiteX2" fmla="*/ 530752 w 2681620"/>
                  <a:gd name="connsiteY2" fmla="*/ 1613554 h 1736871"/>
                  <a:gd name="connsiteX3" fmla="*/ 434980 w 2681620"/>
                  <a:gd name="connsiteY3" fmla="*/ 1246032 h 1736871"/>
                  <a:gd name="connsiteX4" fmla="*/ 0 w 2681620"/>
                  <a:gd name="connsiteY4" fmla="*/ 1011554 h 1736871"/>
                  <a:gd name="connsiteX5" fmla="*/ 589260 w 2681620"/>
                  <a:gd name="connsiteY5" fmla="*/ 1407908 h 1736871"/>
                  <a:gd name="connsiteX6" fmla="*/ 624295 w 2681620"/>
                  <a:gd name="connsiteY6" fmla="*/ 1264339 h 1736871"/>
                  <a:gd name="connsiteX7" fmla="*/ 1761267 w 2681620"/>
                  <a:gd name="connsiteY7" fmla="*/ 1419615 h 1736871"/>
                  <a:gd name="connsiteX8" fmla="*/ 1259212 w 2681620"/>
                  <a:gd name="connsiteY8" fmla="*/ 976712 h 1736871"/>
                  <a:gd name="connsiteX9" fmla="*/ 1653898 w 2681620"/>
                  <a:gd name="connsiteY9" fmla="*/ 539611 h 1736871"/>
                  <a:gd name="connsiteX10" fmla="*/ 2083410 w 2681620"/>
                  <a:gd name="connsiteY10" fmla="*/ 226974 h 1736871"/>
                  <a:gd name="connsiteX11" fmla="*/ 1728496 w 2681620"/>
                  <a:gd name="connsiteY11" fmla="*/ 316215 h 1736871"/>
                  <a:gd name="connsiteX12" fmla="*/ 2672914 w 2681620"/>
                  <a:gd name="connsiteY12" fmla="*/ 0 h 1736871"/>
                  <a:gd name="connsiteX13" fmla="*/ 2686844 w 2681620"/>
                  <a:gd name="connsiteY13" fmla="*/ 3821 h 1736871"/>
                  <a:gd name="connsiteX14" fmla="*/ 1379816 w 2681620"/>
                  <a:gd name="connsiteY14" fmla="*/ 927524 h 1736871"/>
                  <a:gd name="connsiteX15" fmla="*/ 1919622 w 2681620"/>
                  <a:gd name="connsiteY15" fmla="*/ 1757020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9622" y="1757020"/>
                    </a:moveTo>
                    <a:cubicBezTo>
                      <a:pt x="1780317" y="1209558"/>
                      <a:pt x="696177" y="1324191"/>
                      <a:pt x="696177" y="1324191"/>
                    </a:cubicBezTo>
                    <a:cubicBezTo>
                      <a:pt x="724386" y="1439519"/>
                      <a:pt x="530752" y="1613554"/>
                      <a:pt x="530752" y="1613554"/>
                    </a:cubicBezTo>
                    <a:cubicBezTo>
                      <a:pt x="530752" y="1613554"/>
                      <a:pt x="566623" y="1395437"/>
                      <a:pt x="434980" y="1246032"/>
                    </a:cubicBezTo>
                    <a:cubicBezTo>
                      <a:pt x="303337" y="1096314"/>
                      <a:pt x="0" y="1011554"/>
                      <a:pt x="0" y="1011554"/>
                    </a:cubicBezTo>
                    <a:cubicBezTo>
                      <a:pt x="516229" y="1043304"/>
                      <a:pt x="589260" y="1407908"/>
                      <a:pt x="589260" y="1407908"/>
                    </a:cubicBezTo>
                    <a:cubicBezTo>
                      <a:pt x="652644" y="1355420"/>
                      <a:pt x="624295" y="1264339"/>
                      <a:pt x="624295" y="1264339"/>
                    </a:cubicBezTo>
                    <a:cubicBezTo>
                      <a:pt x="1186635" y="1002766"/>
                      <a:pt x="1735148" y="1414404"/>
                      <a:pt x="1761267" y="1419615"/>
                    </a:cubicBezTo>
                    <a:cubicBezTo>
                      <a:pt x="1575539" y="1069357"/>
                      <a:pt x="1259212" y="976712"/>
                      <a:pt x="1259212" y="976712"/>
                    </a:cubicBezTo>
                    <a:cubicBezTo>
                      <a:pt x="1259212" y="976712"/>
                      <a:pt x="1386885" y="756720"/>
                      <a:pt x="1653898" y="539611"/>
                    </a:cubicBezTo>
                    <a:cubicBezTo>
                      <a:pt x="1833811" y="393297"/>
                      <a:pt x="2083410" y="226974"/>
                      <a:pt x="2083410" y="226974"/>
                    </a:cubicBezTo>
                    <a:cubicBezTo>
                      <a:pt x="1908931" y="196753"/>
                      <a:pt x="1728496" y="316215"/>
                      <a:pt x="1728496" y="316215"/>
                    </a:cubicBezTo>
                    <a:cubicBezTo>
                      <a:pt x="1987638" y="88025"/>
                      <a:pt x="2272064" y="33035"/>
                      <a:pt x="2672914" y="0"/>
                    </a:cubicBezTo>
                    <a:cubicBezTo>
                      <a:pt x="2681969" y="2432"/>
                      <a:pt x="2686844" y="3821"/>
                      <a:pt x="2686844" y="3821"/>
                    </a:cubicBezTo>
                    <a:cubicBezTo>
                      <a:pt x="1883403" y="303258"/>
                      <a:pt x="1379816" y="927524"/>
                      <a:pt x="1379816" y="927524"/>
                    </a:cubicBezTo>
                    <a:cubicBezTo>
                      <a:pt x="1875741" y="1049071"/>
                      <a:pt x="1919622" y="1757020"/>
                      <a:pt x="1919622" y="175702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2" name="Freeform 11">
                <a:extLst>
                  <a:ext uri="{FF2B5EF4-FFF2-40B4-BE49-F238E27FC236}">
                    <a16:creationId xmlns:a16="http://schemas.microsoft.com/office/drawing/2014/main" id="{6B22B0BD-FB70-8040-9ACB-4F3299797405}"/>
                  </a:ext>
                </a:extLst>
              </p:cNvPr>
              <p:cNvSpPr/>
              <p:nvPr/>
            </p:nvSpPr>
            <p:spPr>
              <a:xfrm>
                <a:off x="11866104" y="5435538"/>
                <a:ext cx="1845791" cy="937911"/>
              </a:xfrm>
              <a:custGeom>
                <a:avLst/>
                <a:gdLst>
                  <a:gd name="connsiteX0" fmla="*/ 1850318 w 1845790"/>
                  <a:gd name="connsiteY0" fmla="*/ 7936 h 937910"/>
                  <a:gd name="connsiteX1" fmla="*/ 1179704 w 1845790"/>
                  <a:gd name="connsiteY1" fmla="*/ 103464 h 937910"/>
                  <a:gd name="connsiteX2" fmla="*/ 515393 w 1845790"/>
                  <a:gd name="connsiteY2" fmla="*/ 578255 h 937910"/>
                  <a:gd name="connsiteX3" fmla="*/ 529324 w 1845790"/>
                  <a:gd name="connsiteY3" fmla="*/ 499992 h 937910"/>
                  <a:gd name="connsiteX4" fmla="*/ 0 w 1845790"/>
                  <a:gd name="connsiteY4" fmla="*/ 951058 h 937910"/>
                  <a:gd name="connsiteX5" fmla="*/ 269903 w 1845790"/>
                  <a:gd name="connsiteY5" fmla="*/ 823571 h 937910"/>
                  <a:gd name="connsiteX6" fmla="*/ 561051 w 1845790"/>
                  <a:gd name="connsiteY6" fmla="*/ 319878 h 937910"/>
                  <a:gd name="connsiteX7" fmla="*/ 565926 w 1845790"/>
                  <a:gd name="connsiteY7" fmla="*/ 440417 h 937910"/>
                  <a:gd name="connsiteX8" fmla="*/ 565926 w 1845790"/>
                  <a:gd name="connsiteY8" fmla="*/ 440765 h 937910"/>
                  <a:gd name="connsiteX9" fmla="*/ 561747 w 1845790"/>
                  <a:gd name="connsiteY9" fmla="*/ 475155 h 937910"/>
                  <a:gd name="connsiteX10" fmla="*/ 562096 w 1845790"/>
                  <a:gd name="connsiteY10" fmla="*/ 474807 h 937910"/>
                  <a:gd name="connsiteX11" fmla="*/ 706276 w 1845790"/>
                  <a:gd name="connsiteY11" fmla="*/ 327521 h 937910"/>
                  <a:gd name="connsiteX12" fmla="*/ 734834 w 1845790"/>
                  <a:gd name="connsiteY12" fmla="*/ 303552 h 937910"/>
                  <a:gd name="connsiteX13" fmla="*/ 763391 w 1845790"/>
                  <a:gd name="connsiteY13" fmla="*/ 280625 h 937910"/>
                  <a:gd name="connsiteX14" fmla="*/ 792645 w 1845790"/>
                  <a:gd name="connsiteY14" fmla="*/ 258741 h 937910"/>
                  <a:gd name="connsiteX15" fmla="*/ 851850 w 1845790"/>
                  <a:gd name="connsiteY15" fmla="*/ 218445 h 937910"/>
                  <a:gd name="connsiteX16" fmla="*/ 915234 w 1845790"/>
                  <a:gd name="connsiteY16" fmla="*/ 180581 h 937910"/>
                  <a:gd name="connsiteX17" fmla="*/ 942746 w 1845790"/>
                  <a:gd name="connsiteY17" fmla="*/ 165644 h 937910"/>
                  <a:gd name="connsiteX18" fmla="*/ 973393 w 1845790"/>
                  <a:gd name="connsiteY18" fmla="*/ 150012 h 937910"/>
                  <a:gd name="connsiteX19" fmla="*/ 1004389 w 1845790"/>
                  <a:gd name="connsiteY19" fmla="*/ 135423 h 937910"/>
                  <a:gd name="connsiteX20" fmla="*/ 1128718 w 1845790"/>
                  <a:gd name="connsiteY20" fmla="*/ 85401 h 937910"/>
                  <a:gd name="connsiteX21" fmla="*/ 1160062 w 1845790"/>
                  <a:gd name="connsiteY21" fmla="*/ 74979 h 937910"/>
                  <a:gd name="connsiteX22" fmla="*/ 1377378 w 1845790"/>
                  <a:gd name="connsiteY22" fmla="*/ 23221 h 937910"/>
                  <a:gd name="connsiteX23" fmla="*/ 1408025 w 1845790"/>
                  <a:gd name="connsiteY23" fmla="*/ 18357 h 937910"/>
                  <a:gd name="connsiteX24" fmla="*/ 1557081 w 1845790"/>
                  <a:gd name="connsiteY24" fmla="*/ 3420 h 937910"/>
                  <a:gd name="connsiteX25" fmla="*/ 1581459 w 1845790"/>
                  <a:gd name="connsiteY25" fmla="*/ 2031 h 937910"/>
                  <a:gd name="connsiteX26" fmla="*/ 1850318 w 1845790"/>
                  <a:gd name="connsiteY26" fmla="*/ 7936 h 937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845790" h="937910">
                    <a:moveTo>
                      <a:pt x="1850318" y="7936"/>
                    </a:moveTo>
                    <a:cubicBezTo>
                      <a:pt x="1853940" y="14363"/>
                      <a:pt x="1459568" y="12834"/>
                      <a:pt x="1179704" y="103464"/>
                    </a:cubicBezTo>
                    <a:cubicBezTo>
                      <a:pt x="777914" y="233521"/>
                      <a:pt x="515393" y="578255"/>
                      <a:pt x="515393" y="578255"/>
                    </a:cubicBezTo>
                    <a:lnTo>
                      <a:pt x="529324" y="499992"/>
                    </a:lnTo>
                    <a:cubicBezTo>
                      <a:pt x="529324" y="499992"/>
                      <a:pt x="359616" y="909025"/>
                      <a:pt x="0" y="951058"/>
                    </a:cubicBezTo>
                    <a:cubicBezTo>
                      <a:pt x="81145" y="941574"/>
                      <a:pt x="185624" y="903120"/>
                      <a:pt x="269903" y="823571"/>
                    </a:cubicBezTo>
                    <a:cubicBezTo>
                      <a:pt x="471199" y="634252"/>
                      <a:pt x="556523" y="329952"/>
                      <a:pt x="561051" y="319878"/>
                    </a:cubicBezTo>
                    <a:cubicBezTo>
                      <a:pt x="559658" y="329258"/>
                      <a:pt x="571150" y="375458"/>
                      <a:pt x="565926" y="440417"/>
                    </a:cubicBezTo>
                    <a:lnTo>
                      <a:pt x="565926" y="440765"/>
                    </a:lnTo>
                    <a:cubicBezTo>
                      <a:pt x="565230" y="451533"/>
                      <a:pt x="563837" y="462997"/>
                      <a:pt x="561747" y="475155"/>
                    </a:cubicBezTo>
                    <a:lnTo>
                      <a:pt x="562096" y="474807"/>
                    </a:lnTo>
                    <a:cubicBezTo>
                      <a:pt x="607718" y="419922"/>
                      <a:pt x="656126" y="370595"/>
                      <a:pt x="706276" y="327521"/>
                    </a:cubicBezTo>
                    <a:cubicBezTo>
                      <a:pt x="715679" y="319184"/>
                      <a:pt x="725082" y="311194"/>
                      <a:pt x="734834" y="303552"/>
                    </a:cubicBezTo>
                    <a:cubicBezTo>
                      <a:pt x="744237" y="295562"/>
                      <a:pt x="753988" y="287920"/>
                      <a:pt x="763391" y="280625"/>
                    </a:cubicBezTo>
                    <a:cubicBezTo>
                      <a:pt x="773142" y="273330"/>
                      <a:pt x="782894" y="266035"/>
                      <a:pt x="792645" y="258741"/>
                    </a:cubicBezTo>
                    <a:cubicBezTo>
                      <a:pt x="812148" y="244846"/>
                      <a:pt x="831999" y="231298"/>
                      <a:pt x="851850" y="218445"/>
                    </a:cubicBezTo>
                    <a:cubicBezTo>
                      <a:pt x="872745" y="205245"/>
                      <a:pt x="893990" y="192392"/>
                      <a:pt x="915234" y="180581"/>
                    </a:cubicBezTo>
                    <a:cubicBezTo>
                      <a:pt x="924637" y="175371"/>
                      <a:pt x="933691" y="170507"/>
                      <a:pt x="942746" y="165644"/>
                    </a:cubicBezTo>
                    <a:cubicBezTo>
                      <a:pt x="952846" y="160434"/>
                      <a:pt x="963294" y="155223"/>
                      <a:pt x="973393" y="150012"/>
                    </a:cubicBezTo>
                    <a:cubicBezTo>
                      <a:pt x="983841" y="145149"/>
                      <a:pt x="993941" y="139938"/>
                      <a:pt x="1004389" y="135423"/>
                    </a:cubicBezTo>
                    <a:cubicBezTo>
                      <a:pt x="1045484" y="116317"/>
                      <a:pt x="1087275" y="99643"/>
                      <a:pt x="1128718" y="85401"/>
                    </a:cubicBezTo>
                    <a:lnTo>
                      <a:pt x="1160062" y="74979"/>
                    </a:lnTo>
                    <a:cubicBezTo>
                      <a:pt x="1232849" y="51705"/>
                      <a:pt x="1305984" y="34684"/>
                      <a:pt x="1377378" y="23221"/>
                    </a:cubicBezTo>
                    <a:cubicBezTo>
                      <a:pt x="1387477" y="21484"/>
                      <a:pt x="1397925" y="19747"/>
                      <a:pt x="1408025" y="18357"/>
                    </a:cubicBezTo>
                    <a:cubicBezTo>
                      <a:pt x="1458871" y="11063"/>
                      <a:pt x="1508673" y="6199"/>
                      <a:pt x="1557081" y="3420"/>
                    </a:cubicBezTo>
                    <a:cubicBezTo>
                      <a:pt x="1565091" y="2726"/>
                      <a:pt x="1573450" y="2378"/>
                      <a:pt x="1581459" y="2031"/>
                    </a:cubicBezTo>
                    <a:cubicBezTo>
                      <a:pt x="1678973" y="-2485"/>
                      <a:pt x="1769870" y="989"/>
                      <a:pt x="1850318" y="7936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3" name="Freeform 12">
                <a:extLst>
                  <a:ext uri="{FF2B5EF4-FFF2-40B4-BE49-F238E27FC236}">
                    <a16:creationId xmlns:a16="http://schemas.microsoft.com/office/drawing/2014/main" id="{685218A8-D824-104A-8A4E-941B47378290}"/>
                  </a:ext>
                </a:extLst>
              </p:cNvPr>
              <p:cNvSpPr/>
              <p:nvPr/>
            </p:nvSpPr>
            <p:spPr>
              <a:xfrm>
                <a:off x="11636944" y="5867257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3827 h 416849"/>
                  <a:gd name="connsiteX1" fmla="*/ 0 w 522393"/>
                  <a:gd name="connsiteY1" fmla="*/ 415112 h 416849"/>
                  <a:gd name="connsiteX2" fmla="*/ 9055 w 522393"/>
                  <a:gd name="connsiteY2" fmla="*/ 408860 h 416849"/>
                  <a:gd name="connsiteX3" fmla="*/ 345476 w 522393"/>
                  <a:gd name="connsiteY3" fmla="*/ 345707 h 416849"/>
                  <a:gd name="connsiteX4" fmla="*/ 463189 w 522393"/>
                  <a:gd name="connsiteY4" fmla="*/ 253236 h 416849"/>
                  <a:gd name="connsiteX5" fmla="*/ 333635 w 522393"/>
                  <a:gd name="connsiteY5" fmla="*/ 270257 h 416849"/>
                  <a:gd name="connsiteX6" fmla="*/ 503239 w 522393"/>
                  <a:gd name="connsiteY6" fmla="*/ 0 h 416849"/>
                  <a:gd name="connsiteX7" fmla="*/ 458662 w 522393"/>
                  <a:gd name="connsiteY7" fmla="*/ 333827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2393" h="416849">
                    <a:moveTo>
                      <a:pt x="458662" y="333827"/>
                    </a:moveTo>
                    <a:cubicBezTo>
                      <a:pt x="296023" y="472777"/>
                      <a:pt x="0" y="415112"/>
                      <a:pt x="0" y="415112"/>
                    </a:cubicBezTo>
                    <a:cubicBezTo>
                      <a:pt x="0" y="415112"/>
                      <a:pt x="3134" y="413028"/>
                      <a:pt x="9055" y="408860"/>
                    </a:cubicBezTo>
                    <a:cubicBezTo>
                      <a:pt x="133489" y="403406"/>
                      <a:pt x="260291" y="377770"/>
                      <a:pt x="345476" y="345707"/>
                    </a:cubicBezTo>
                    <a:cubicBezTo>
                      <a:pt x="433691" y="312533"/>
                      <a:pt x="454517" y="257300"/>
                      <a:pt x="463189" y="253236"/>
                    </a:cubicBezTo>
                    <a:cubicBezTo>
                      <a:pt x="397019" y="275468"/>
                      <a:pt x="333635" y="270257"/>
                      <a:pt x="333635" y="270257"/>
                    </a:cubicBezTo>
                    <a:cubicBezTo>
                      <a:pt x="429756" y="224751"/>
                      <a:pt x="478861" y="97960"/>
                      <a:pt x="503239" y="0"/>
                    </a:cubicBezTo>
                    <a:cubicBezTo>
                      <a:pt x="520304" y="31264"/>
                      <a:pt x="605977" y="207730"/>
                      <a:pt x="458662" y="333827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4" name="Freeform 13">
                <a:extLst>
                  <a:ext uri="{FF2B5EF4-FFF2-40B4-BE49-F238E27FC236}">
                    <a16:creationId xmlns:a16="http://schemas.microsoft.com/office/drawing/2014/main" id="{3E41DE89-CF0D-B146-9551-4C50A26A932C}"/>
                  </a:ext>
                </a:extLst>
              </p:cNvPr>
              <p:cNvSpPr/>
              <p:nvPr/>
            </p:nvSpPr>
            <p:spPr>
              <a:xfrm>
                <a:off x="11097140" y="4955299"/>
                <a:ext cx="2890578" cy="1354760"/>
              </a:xfrm>
              <a:custGeom>
                <a:avLst/>
                <a:gdLst>
                  <a:gd name="connsiteX0" fmla="*/ 1123146 w 2890577"/>
                  <a:gd name="connsiteY0" fmla="*/ 541317 h 1354760"/>
                  <a:gd name="connsiteX1" fmla="*/ 1186530 w 2890577"/>
                  <a:gd name="connsiteY1" fmla="*/ 415567 h 1354760"/>
                  <a:gd name="connsiteX2" fmla="*/ 403288 w 2890577"/>
                  <a:gd name="connsiteY2" fmla="*/ 1185002 h 1354760"/>
                  <a:gd name="connsiteX3" fmla="*/ 403288 w 2890577"/>
                  <a:gd name="connsiteY3" fmla="*/ 1046052 h 1354760"/>
                  <a:gd name="connsiteX4" fmla="*/ 210002 w 2890577"/>
                  <a:gd name="connsiteY4" fmla="*/ 1236760 h 1354760"/>
                  <a:gd name="connsiteX5" fmla="*/ 444035 w 2890577"/>
                  <a:gd name="connsiteY5" fmla="*/ 947745 h 1354760"/>
                  <a:gd name="connsiteX6" fmla="*/ 52239 w 2890577"/>
                  <a:gd name="connsiteY6" fmla="*/ 1347226 h 1354760"/>
                  <a:gd name="connsiteX7" fmla="*/ 0 w 2890577"/>
                  <a:gd name="connsiteY7" fmla="*/ 1234329 h 1354760"/>
                  <a:gd name="connsiteX8" fmla="*/ 2917046 w 2890577"/>
                  <a:gd name="connsiteY8" fmla="*/ 9487 h 1354760"/>
                  <a:gd name="connsiteX9" fmla="*/ 1123146 w 2890577"/>
                  <a:gd name="connsiteY9" fmla="*/ 541317 h 1354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90577" h="1354760">
                    <a:moveTo>
                      <a:pt x="1123146" y="541317"/>
                    </a:moveTo>
                    <a:lnTo>
                      <a:pt x="1186530" y="415567"/>
                    </a:lnTo>
                    <a:cubicBezTo>
                      <a:pt x="1167027" y="427726"/>
                      <a:pt x="543289" y="823385"/>
                      <a:pt x="403288" y="1185002"/>
                    </a:cubicBezTo>
                    <a:lnTo>
                      <a:pt x="403288" y="1046052"/>
                    </a:lnTo>
                    <a:cubicBezTo>
                      <a:pt x="403288" y="1046052"/>
                      <a:pt x="312740" y="1134980"/>
                      <a:pt x="210002" y="1236760"/>
                    </a:cubicBezTo>
                    <a:cubicBezTo>
                      <a:pt x="305426" y="1104758"/>
                      <a:pt x="444035" y="947745"/>
                      <a:pt x="444035" y="947745"/>
                    </a:cubicBezTo>
                    <a:cubicBezTo>
                      <a:pt x="444035" y="947745"/>
                      <a:pt x="87066" y="1243013"/>
                      <a:pt x="52239" y="1347226"/>
                    </a:cubicBezTo>
                    <a:cubicBezTo>
                      <a:pt x="17413" y="1451438"/>
                      <a:pt x="0" y="1234329"/>
                      <a:pt x="0" y="1234329"/>
                    </a:cubicBezTo>
                    <a:cubicBezTo>
                      <a:pt x="0" y="1234329"/>
                      <a:pt x="529707" y="-125989"/>
                      <a:pt x="2917046" y="9487"/>
                    </a:cubicBezTo>
                    <a:cubicBezTo>
                      <a:pt x="2467091" y="36582"/>
                      <a:pt x="1602355" y="141489"/>
                      <a:pt x="1123146" y="541317"/>
                    </a:cubicBezTo>
                  </a:path>
                </a:pathLst>
              </a:custGeom>
              <a:solidFill>
                <a:schemeClr val="accent6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244B63B-5016-9043-B8DD-280409D31E44}"/>
                  </a:ext>
                </a:extLst>
              </p:cNvPr>
              <p:cNvSpPr/>
              <p:nvPr/>
            </p:nvSpPr>
            <p:spPr>
              <a:xfrm>
                <a:off x="11097137" y="5060320"/>
                <a:ext cx="1602007" cy="1181073"/>
              </a:xfrm>
              <a:custGeom>
                <a:avLst/>
                <a:gdLst>
                  <a:gd name="connsiteX0" fmla="*/ 676326 w 1602006"/>
                  <a:gd name="connsiteY0" fmla="*/ 582894 h 1181072"/>
                  <a:gd name="connsiteX1" fmla="*/ 811451 w 1602006"/>
                  <a:gd name="connsiteY1" fmla="*/ 375164 h 1181072"/>
                  <a:gd name="connsiteX2" fmla="*/ 37612 w 1602006"/>
                  <a:gd name="connsiteY2" fmla="*/ 1113682 h 1181072"/>
                  <a:gd name="connsiteX3" fmla="*/ 7383 w 1602006"/>
                  <a:gd name="connsiteY3" fmla="*/ 1192745 h 1181072"/>
                  <a:gd name="connsiteX4" fmla="*/ 0 w 1602006"/>
                  <a:gd name="connsiteY4" fmla="*/ 1129314 h 1181072"/>
                  <a:gd name="connsiteX5" fmla="*/ 77314 w 1602006"/>
                  <a:gd name="connsiteY5" fmla="*/ 984112 h 1181072"/>
                  <a:gd name="connsiteX6" fmla="*/ 1605838 w 1602006"/>
                  <a:gd name="connsiteY6" fmla="*/ 0 h 1181072"/>
                  <a:gd name="connsiteX7" fmla="*/ 676326 w 1602006"/>
                  <a:gd name="connsiteY7" fmla="*/ 582894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2006" h="1181072">
                    <a:moveTo>
                      <a:pt x="676326" y="582894"/>
                    </a:moveTo>
                    <a:lnTo>
                      <a:pt x="811451" y="375164"/>
                    </a:lnTo>
                    <a:cubicBezTo>
                      <a:pt x="811451" y="375164"/>
                      <a:pt x="278958" y="656885"/>
                      <a:pt x="37612" y="1113682"/>
                    </a:cubicBezTo>
                    <a:cubicBezTo>
                      <a:pt x="41130" y="1101698"/>
                      <a:pt x="7383" y="1192745"/>
                      <a:pt x="7383" y="1192745"/>
                    </a:cubicBezTo>
                    <a:lnTo>
                      <a:pt x="0" y="1129314"/>
                    </a:lnTo>
                    <a:cubicBezTo>
                      <a:pt x="0" y="1129314"/>
                      <a:pt x="46423" y="1017981"/>
                      <a:pt x="77314" y="984112"/>
                    </a:cubicBezTo>
                    <a:cubicBezTo>
                      <a:pt x="233684" y="732265"/>
                      <a:pt x="657519" y="220235"/>
                      <a:pt x="1605838" y="0"/>
                    </a:cubicBezTo>
                    <a:cubicBezTo>
                      <a:pt x="1311208" y="116023"/>
                      <a:pt x="948667" y="302216"/>
                      <a:pt x="676326" y="582894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9DA5AEDF-93F7-5A4E-9A3C-07C06F699819}"/>
                  </a:ext>
                </a:extLst>
              </p:cNvPr>
              <p:cNvSpPr/>
              <p:nvPr/>
            </p:nvSpPr>
            <p:spPr>
              <a:xfrm>
                <a:off x="11097140" y="6940729"/>
                <a:ext cx="731351" cy="486324"/>
              </a:xfrm>
              <a:custGeom>
                <a:avLst/>
                <a:gdLst>
                  <a:gd name="connsiteX0" fmla="*/ 731351 w 731351"/>
                  <a:gd name="connsiteY0" fmla="*/ 86758 h 486324"/>
                  <a:gd name="connsiteX1" fmla="*/ 724386 w 731351"/>
                  <a:gd name="connsiteY1" fmla="*/ 105169 h 486324"/>
                  <a:gd name="connsiteX2" fmla="*/ 287316 w 731351"/>
                  <a:gd name="connsiteY2" fmla="*/ 250371 h 486324"/>
                  <a:gd name="connsiteX3" fmla="*/ 0 w 731351"/>
                  <a:gd name="connsiteY3" fmla="*/ 499439 h 486324"/>
                  <a:gd name="connsiteX4" fmla="*/ 133385 w 731351"/>
                  <a:gd name="connsiteY4" fmla="*/ 138169 h 486324"/>
                  <a:gd name="connsiteX5" fmla="*/ 643937 w 731351"/>
                  <a:gd name="connsiteY5" fmla="*/ 7209 h 486324"/>
                  <a:gd name="connsiteX6" fmla="*/ 354183 w 731351"/>
                  <a:gd name="connsiteY6" fmla="*/ 85369 h 486324"/>
                  <a:gd name="connsiteX7" fmla="*/ 731351 w 731351"/>
                  <a:gd name="connsiteY7" fmla="*/ 86758 h 4863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1351" h="486324">
                    <a:moveTo>
                      <a:pt x="731351" y="86758"/>
                    </a:moveTo>
                    <a:cubicBezTo>
                      <a:pt x="728565" y="99611"/>
                      <a:pt x="724386" y="105169"/>
                      <a:pt x="724386" y="105169"/>
                    </a:cubicBezTo>
                    <a:cubicBezTo>
                      <a:pt x="724386" y="105169"/>
                      <a:pt x="548513" y="71126"/>
                      <a:pt x="287316" y="250371"/>
                    </a:cubicBezTo>
                    <a:cubicBezTo>
                      <a:pt x="72787" y="398006"/>
                      <a:pt x="0" y="499439"/>
                      <a:pt x="0" y="499439"/>
                    </a:cubicBezTo>
                    <a:cubicBezTo>
                      <a:pt x="0" y="499439"/>
                      <a:pt x="12189" y="301088"/>
                      <a:pt x="133385" y="138169"/>
                    </a:cubicBezTo>
                    <a:cubicBezTo>
                      <a:pt x="347218" y="-46286"/>
                      <a:pt x="643937" y="7209"/>
                      <a:pt x="643937" y="7209"/>
                    </a:cubicBezTo>
                    <a:cubicBezTo>
                      <a:pt x="497667" y="-780"/>
                      <a:pt x="354183" y="85369"/>
                      <a:pt x="354183" y="85369"/>
                    </a:cubicBezTo>
                    <a:cubicBezTo>
                      <a:pt x="517518" y="48234"/>
                      <a:pt x="640106" y="57579"/>
                      <a:pt x="731351" y="86758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7" name="Freeform 16">
                <a:extLst>
                  <a:ext uri="{FF2B5EF4-FFF2-40B4-BE49-F238E27FC236}">
                    <a16:creationId xmlns:a16="http://schemas.microsoft.com/office/drawing/2014/main" id="{814182C6-C9C4-B642-9175-DA1ACCAE1005}"/>
                  </a:ext>
                </a:extLst>
              </p:cNvPr>
              <p:cNvSpPr/>
              <p:nvPr/>
            </p:nvSpPr>
            <p:spPr>
              <a:xfrm>
                <a:off x="11097133" y="7074032"/>
                <a:ext cx="487567" cy="347374"/>
              </a:xfrm>
              <a:custGeom>
                <a:avLst/>
                <a:gdLst>
                  <a:gd name="connsiteX0" fmla="*/ 516125 w 487567"/>
                  <a:gd name="connsiteY0" fmla="*/ 0 h 347374"/>
                  <a:gd name="connsiteX1" fmla="*/ 287316 w 487567"/>
                  <a:gd name="connsiteY1" fmla="*/ 117065 h 347374"/>
                  <a:gd name="connsiteX2" fmla="*/ 0 w 487567"/>
                  <a:gd name="connsiteY2" fmla="*/ 366133 h 347374"/>
                  <a:gd name="connsiteX3" fmla="*/ 1393 w 487567"/>
                  <a:gd name="connsiteY3" fmla="*/ 352585 h 347374"/>
                  <a:gd name="connsiteX4" fmla="*/ 1393 w 487567"/>
                  <a:gd name="connsiteY4" fmla="*/ 351196 h 347374"/>
                  <a:gd name="connsiteX5" fmla="*/ 245873 w 487567"/>
                  <a:gd name="connsiteY5" fmla="*/ 18758 h 347374"/>
                  <a:gd name="connsiteX6" fmla="*/ 168698 w 487567"/>
                  <a:gd name="connsiteY6" fmla="*/ 160973 h 347374"/>
                  <a:gd name="connsiteX7" fmla="*/ 516125 w 487567"/>
                  <a:gd name="connsiteY7" fmla="*/ 0 h 3473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7567" h="347374">
                    <a:moveTo>
                      <a:pt x="516125" y="0"/>
                    </a:moveTo>
                    <a:cubicBezTo>
                      <a:pt x="451348" y="21537"/>
                      <a:pt x="374034" y="57664"/>
                      <a:pt x="287316" y="117065"/>
                    </a:cubicBezTo>
                    <a:cubicBezTo>
                      <a:pt x="72787" y="264699"/>
                      <a:pt x="0" y="366133"/>
                      <a:pt x="0" y="366133"/>
                    </a:cubicBezTo>
                    <a:cubicBezTo>
                      <a:pt x="0" y="366133"/>
                      <a:pt x="348" y="361269"/>
                      <a:pt x="1393" y="352585"/>
                    </a:cubicBezTo>
                    <a:lnTo>
                      <a:pt x="1393" y="351196"/>
                    </a:lnTo>
                    <a:cubicBezTo>
                      <a:pt x="41095" y="168164"/>
                      <a:pt x="245873" y="18758"/>
                      <a:pt x="245873" y="18758"/>
                    </a:cubicBezTo>
                    <a:lnTo>
                      <a:pt x="168698" y="160973"/>
                    </a:lnTo>
                    <a:cubicBezTo>
                      <a:pt x="285157" y="48076"/>
                      <a:pt x="428363" y="16466"/>
                      <a:pt x="516125" y="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8" name="Freeform 17">
                <a:extLst>
                  <a:ext uri="{FF2B5EF4-FFF2-40B4-BE49-F238E27FC236}">
                    <a16:creationId xmlns:a16="http://schemas.microsoft.com/office/drawing/2014/main" id="{27CBD6AE-4000-DD41-9D7F-A8141B4B05A1}"/>
                  </a:ext>
                </a:extLst>
              </p:cNvPr>
              <p:cNvSpPr/>
              <p:nvPr/>
            </p:nvSpPr>
            <p:spPr>
              <a:xfrm>
                <a:off x="10970832" y="6630366"/>
                <a:ext cx="766177" cy="1076861"/>
              </a:xfrm>
              <a:custGeom>
                <a:avLst/>
                <a:gdLst>
                  <a:gd name="connsiteX0" fmla="*/ 770235 w 766177"/>
                  <a:gd name="connsiteY0" fmla="*/ 174452 h 1076860"/>
                  <a:gd name="connsiteX1" fmla="*/ 497894 w 766177"/>
                  <a:gd name="connsiteY1" fmla="*/ 177231 h 1076860"/>
                  <a:gd name="connsiteX2" fmla="*/ 61521 w 766177"/>
                  <a:gd name="connsiteY2" fmla="*/ 771935 h 1076860"/>
                  <a:gd name="connsiteX3" fmla="*/ 71273 w 766177"/>
                  <a:gd name="connsiteY3" fmla="*/ 1096383 h 1076860"/>
                  <a:gd name="connsiteX4" fmla="*/ 62914 w 766177"/>
                  <a:gd name="connsiteY4" fmla="*/ 1083912 h 1076860"/>
                  <a:gd name="connsiteX5" fmla="*/ 59083 w 766177"/>
                  <a:gd name="connsiteY5" fmla="*/ 285959 h 1076860"/>
                  <a:gd name="connsiteX6" fmla="*/ 76845 w 766177"/>
                  <a:gd name="connsiteY6" fmla="*/ 443667 h 1076860"/>
                  <a:gd name="connsiteX7" fmla="*/ 279359 w 766177"/>
                  <a:gd name="connsiteY7" fmla="*/ 207174 h 1076860"/>
                  <a:gd name="connsiteX8" fmla="*/ 351589 w 766177"/>
                  <a:gd name="connsiteY8" fmla="*/ 160695 h 1076860"/>
                  <a:gd name="connsiteX9" fmla="*/ 237324 w 766177"/>
                  <a:gd name="connsiteY9" fmla="*/ 153192 h 1076860"/>
                  <a:gd name="connsiteX10" fmla="*/ 389236 w 766177"/>
                  <a:gd name="connsiteY10" fmla="*/ 30187 h 1076860"/>
                  <a:gd name="connsiteX11" fmla="*/ 520427 w 766177"/>
                  <a:gd name="connsiteY11" fmla="*/ 0 h 1076860"/>
                  <a:gd name="connsiteX12" fmla="*/ 770235 w 766177"/>
                  <a:gd name="connsiteY12" fmla="*/ 174452 h 1076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6177" h="1076860">
                    <a:moveTo>
                      <a:pt x="770235" y="174452"/>
                    </a:moveTo>
                    <a:cubicBezTo>
                      <a:pt x="770235" y="174452"/>
                      <a:pt x="619786" y="164378"/>
                      <a:pt x="497894" y="177231"/>
                    </a:cubicBezTo>
                    <a:cubicBezTo>
                      <a:pt x="316449" y="221694"/>
                      <a:pt x="126298" y="471109"/>
                      <a:pt x="61521" y="771935"/>
                    </a:cubicBezTo>
                    <a:cubicBezTo>
                      <a:pt x="56994" y="792812"/>
                      <a:pt x="71273" y="1096383"/>
                      <a:pt x="71273" y="1096383"/>
                    </a:cubicBezTo>
                    <a:lnTo>
                      <a:pt x="62914" y="1083912"/>
                    </a:lnTo>
                    <a:cubicBezTo>
                      <a:pt x="-2559" y="902548"/>
                      <a:pt x="-35992" y="640280"/>
                      <a:pt x="59083" y="285959"/>
                    </a:cubicBezTo>
                    <a:lnTo>
                      <a:pt x="76845" y="443667"/>
                    </a:lnTo>
                    <a:cubicBezTo>
                      <a:pt x="76845" y="443667"/>
                      <a:pt x="138626" y="311560"/>
                      <a:pt x="279359" y="207174"/>
                    </a:cubicBezTo>
                    <a:cubicBezTo>
                      <a:pt x="301474" y="190813"/>
                      <a:pt x="325504" y="175111"/>
                      <a:pt x="351589" y="160695"/>
                    </a:cubicBezTo>
                    <a:cubicBezTo>
                      <a:pt x="375515" y="147495"/>
                      <a:pt x="237324" y="153192"/>
                      <a:pt x="237324" y="153192"/>
                    </a:cubicBezTo>
                    <a:cubicBezTo>
                      <a:pt x="237324" y="153192"/>
                      <a:pt x="284235" y="64403"/>
                      <a:pt x="389236" y="30187"/>
                    </a:cubicBezTo>
                    <a:cubicBezTo>
                      <a:pt x="446560" y="11498"/>
                      <a:pt x="520427" y="0"/>
                      <a:pt x="520427" y="0"/>
                    </a:cubicBezTo>
                    <a:cubicBezTo>
                      <a:pt x="655239" y="54260"/>
                      <a:pt x="770235" y="174452"/>
                      <a:pt x="770235" y="174452"/>
                    </a:cubicBezTo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01968DD4-9B05-B542-B2CE-FE957DEA41F8}"/>
                  </a:ext>
                </a:extLst>
              </p:cNvPr>
              <p:cNvSpPr/>
              <p:nvPr/>
            </p:nvSpPr>
            <p:spPr>
              <a:xfrm>
                <a:off x="11255081" y="6694765"/>
                <a:ext cx="174131" cy="138950"/>
              </a:xfrm>
              <a:custGeom>
                <a:avLst/>
                <a:gdLst>
                  <a:gd name="connsiteX0" fmla="*/ 68190 w 174131"/>
                  <a:gd name="connsiteY0" fmla="*/ 20256 h 138949"/>
                  <a:gd name="connsiteX1" fmla="*/ 200251 w 174131"/>
                  <a:gd name="connsiteY1" fmla="*/ 20256 h 138949"/>
                  <a:gd name="connsiteX2" fmla="*/ 100125 w 174131"/>
                  <a:gd name="connsiteY2" fmla="*/ 63678 h 138949"/>
                  <a:gd name="connsiteX3" fmla="*/ 0 w 174131"/>
                  <a:gd name="connsiteY3" fmla="*/ 157260 h 138949"/>
                  <a:gd name="connsiteX4" fmla="*/ 68190 w 174131"/>
                  <a:gd name="connsiteY4" fmla="*/ 20256 h 1389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4131" h="138949">
                    <a:moveTo>
                      <a:pt x="68190" y="20256"/>
                    </a:moveTo>
                    <a:cubicBezTo>
                      <a:pt x="121892" y="-25320"/>
                      <a:pt x="200251" y="20256"/>
                      <a:pt x="200251" y="20256"/>
                    </a:cubicBezTo>
                    <a:cubicBezTo>
                      <a:pt x="200251" y="20256"/>
                      <a:pt x="146201" y="32171"/>
                      <a:pt x="100125" y="63678"/>
                    </a:cubicBezTo>
                    <a:cubicBezTo>
                      <a:pt x="54050" y="95219"/>
                      <a:pt x="0" y="157260"/>
                      <a:pt x="0" y="157260"/>
                    </a:cubicBezTo>
                    <a:cubicBezTo>
                      <a:pt x="0" y="157260"/>
                      <a:pt x="14488" y="65831"/>
                      <a:pt x="68190" y="20256"/>
                    </a:cubicBezTo>
                  </a:path>
                </a:pathLst>
              </a:custGeom>
              <a:solidFill>
                <a:srgbClr val="0000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99A13B73-B837-ED43-915F-0194FACD1578}"/>
                  </a:ext>
                </a:extLst>
              </p:cNvPr>
              <p:cNvSpPr/>
              <p:nvPr/>
            </p:nvSpPr>
            <p:spPr>
              <a:xfrm>
                <a:off x="10876709" y="6539777"/>
                <a:ext cx="243784" cy="833698"/>
              </a:xfrm>
              <a:custGeom>
                <a:avLst/>
                <a:gdLst>
                  <a:gd name="connsiteX0" fmla="*/ 57660 w 243783"/>
                  <a:gd name="connsiteY0" fmla="*/ 465898 h 833698"/>
                  <a:gd name="connsiteX1" fmla="*/ 14963 w 243783"/>
                  <a:gd name="connsiteY1" fmla="*/ 851762 h 833698"/>
                  <a:gd name="connsiteX2" fmla="*/ 200239 w 243783"/>
                  <a:gd name="connsiteY2" fmla="*/ 0 h 833698"/>
                  <a:gd name="connsiteX3" fmla="*/ 254568 w 243783"/>
                  <a:gd name="connsiteY3" fmla="*/ 2432 h 833698"/>
                  <a:gd name="connsiteX4" fmla="*/ 33073 w 243783"/>
                  <a:gd name="connsiteY4" fmla="*/ 488061 h 833698"/>
                  <a:gd name="connsiteX5" fmla="*/ 57660 w 243783"/>
                  <a:gd name="connsiteY5" fmla="*/ 465898 h 833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43783" h="833698">
                    <a:moveTo>
                      <a:pt x="57660" y="465898"/>
                    </a:moveTo>
                    <a:cubicBezTo>
                      <a:pt x="57660" y="465898"/>
                      <a:pt x="-9415" y="690962"/>
                      <a:pt x="14963" y="851762"/>
                    </a:cubicBezTo>
                    <a:cubicBezTo>
                      <a:pt x="-64789" y="427618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205114" y="75380"/>
                      <a:pt x="60237" y="301174"/>
                      <a:pt x="33073" y="488061"/>
                    </a:cubicBezTo>
                    <a:lnTo>
                      <a:pt x="57660" y="465898"/>
                    </a:lnTo>
                    <a:close/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1" name="Freeform 20">
                <a:extLst>
                  <a:ext uri="{FF2B5EF4-FFF2-40B4-BE49-F238E27FC236}">
                    <a16:creationId xmlns:a16="http://schemas.microsoft.com/office/drawing/2014/main" id="{AEF45699-186F-E74D-B42D-E92A3EC99E8C}"/>
                  </a:ext>
                </a:extLst>
              </p:cNvPr>
              <p:cNvSpPr/>
              <p:nvPr/>
            </p:nvSpPr>
            <p:spPr>
              <a:xfrm>
                <a:off x="10133744" y="4991179"/>
                <a:ext cx="1009961" cy="2987420"/>
              </a:xfrm>
              <a:custGeom>
                <a:avLst/>
                <a:gdLst>
                  <a:gd name="connsiteX0" fmla="*/ 245972 w 1009960"/>
                  <a:gd name="connsiteY0" fmla="*/ 1548595 h 2987419"/>
                  <a:gd name="connsiteX1" fmla="*/ 680952 w 1009960"/>
                  <a:gd name="connsiteY1" fmla="*/ 1129314 h 2987419"/>
                  <a:gd name="connsiteX2" fmla="*/ 482094 w 1009960"/>
                  <a:gd name="connsiteY2" fmla="*/ 2978735 h 2987419"/>
                  <a:gd name="connsiteX3" fmla="*/ 498114 w 1009960"/>
                  <a:gd name="connsiteY3" fmla="*/ 3013125 h 2987419"/>
                  <a:gd name="connsiteX4" fmla="*/ 23084 w 1009960"/>
                  <a:gd name="connsiteY4" fmla="*/ 1395403 h 2987419"/>
                  <a:gd name="connsiteX5" fmla="*/ 953293 w 1009960"/>
                  <a:gd name="connsiteY5" fmla="*/ 13895 h 2987419"/>
                  <a:gd name="connsiteX6" fmla="*/ 1012150 w 1009960"/>
                  <a:gd name="connsiteY6" fmla="*/ 0 h 2987419"/>
                  <a:gd name="connsiteX7" fmla="*/ 245972 w 1009960"/>
                  <a:gd name="connsiteY7" fmla="*/ 1548595 h 2987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09960" h="2987419">
                    <a:moveTo>
                      <a:pt x="245972" y="1548595"/>
                    </a:moveTo>
                    <a:lnTo>
                      <a:pt x="680952" y="1129314"/>
                    </a:lnTo>
                    <a:cubicBezTo>
                      <a:pt x="667370" y="1151546"/>
                      <a:pt x="83682" y="2104047"/>
                      <a:pt x="482094" y="2978735"/>
                    </a:cubicBezTo>
                    <a:cubicBezTo>
                      <a:pt x="487318" y="2990199"/>
                      <a:pt x="492890" y="3001662"/>
                      <a:pt x="498114" y="3013125"/>
                    </a:cubicBezTo>
                    <a:cubicBezTo>
                      <a:pt x="481049" y="2996104"/>
                      <a:pt x="-124231" y="2383023"/>
                      <a:pt x="23084" y="1395403"/>
                    </a:cubicBezTo>
                    <a:cubicBezTo>
                      <a:pt x="182937" y="324448"/>
                      <a:pt x="765580" y="69127"/>
                      <a:pt x="953293" y="13895"/>
                    </a:cubicBezTo>
                    <a:cubicBezTo>
                      <a:pt x="990557" y="3126"/>
                      <a:pt x="1012150" y="0"/>
                      <a:pt x="1012150" y="0"/>
                    </a:cubicBezTo>
                    <a:cubicBezTo>
                      <a:pt x="1012150" y="0"/>
                      <a:pt x="228559" y="405039"/>
                      <a:pt x="245972" y="1548595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2" name="Freeform 21">
                <a:extLst>
                  <a:ext uri="{FF2B5EF4-FFF2-40B4-BE49-F238E27FC236}">
                    <a16:creationId xmlns:a16="http://schemas.microsoft.com/office/drawing/2014/main" id="{94CA3F1F-A44F-2C41-9BED-BD35C8EB613F}"/>
                  </a:ext>
                </a:extLst>
              </p:cNvPr>
              <p:cNvSpPr/>
              <p:nvPr/>
            </p:nvSpPr>
            <p:spPr>
              <a:xfrm>
                <a:off x="10266234" y="4991189"/>
                <a:ext cx="870656" cy="2952682"/>
              </a:xfrm>
              <a:custGeom>
                <a:avLst/>
                <a:gdLst>
                  <a:gd name="connsiteX0" fmla="*/ 820804 w 870655"/>
                  <a:gd name="connsiteY0" fmla="*/ 13895 h 2952682"/>
                  <a:gd name="connsiteX1" fmla="*/ 879660 w 870655"/>
                  <a:gd name="connsiteY1" fmla="*/ 0 h 2952682"/>
                  <a:gd name="connsiteX2" fmla="*/ 113483 w 870655"/>
                  <a:gd name="connsiteY2" fmla="*/ 1548595 h 2952682"/>
                  <a:gd name="connsiteX3" fmla="*/ 548462 w 870655"/>
                  <a:gd name="connsiteY3" fmla="*/ 1129314 h 2952682"/>
                  <a:gd name="connsiteX4" fmla="*/ 349605 w 870655"/>
                  <a:gd name="connsiteY4" fmla="*/ 2978735 h 2952682"/>
                  <a:gd name="connsiteX5" fmla="*/ 238509 w 870655"/>
                  <a:gd name="connsiteY5" fmla="*/ 1639954 h 2952682"/>
                  <a:gd name="connsiteX6" fmla="*/ 12487 w 870655"/>
                  <a:gd name="connsiteY6" fmla="*/ 1949465 h 2952682"/>
                  <a:gd name="connsiteX7" fmla="*/ 820804 w 870655"/>
                  <a:gd name="connsiteY7" fmla="*/ 13895 h 29526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70655" h="2952682">
                    <a:moveTo>
                      <a:pt x="820804" y="13895"/>
                    </a:moveTo>
                    <a:cubicBezTo>
                      <a:pt x="858068" y="3126"/>
                      <a:pt x="879660" y="0"/>
                      <a:pt x="879660" y="0"/>
                    </a:cubicBezTo>
                    <a:cubicBezTo>
                      <a:pt x="879660" y="0"/>
                      <a:pt x="96070" y="405039"/>
                      <a:pt x="113483" y="1548595"/>
                    </a:cubicBezTo>
                    <a:lnTo>
                      <a:pt x="548462" y="1129314"/>
                    </a:lnTo>
                    <a:cubicBezTo>
                      <a:pt x="534880" y="1151546"/>
                      <a:pt x="-48808" y="2104047"/>
                      <a:pt x="349605" y="2978735"/>
                    </a:cubicBezTo>
                    <a:cubicBezTo>
                      <a:pt x="4477" y="2453853"/>
                      <a:pt x="230499" y="1668092"/>
                      <a:pt x="238509" y="1639954"/>
                    </a:cubicBezTo>
                    <a:lnTo>
                      <a:pt x="12487" y="1949465"/>
                    </a:lnTo>
                    <a:cubicBezTo>
                      <a:pt x="-87116" y="777424"/>
                      <a:pt x="430053" y="245941"/>
                      <a:pt x="820804" y="13895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3" name="Freeform 22">
                <a:extLst>
                  <a:ext uri="{FF2B5EF4-FFF2-40B4-BE49-F238E27FC236}">
                    <a16:creationId xmlns:a16="http://schemas.microsoft.com/office/drawing/2014/main" id="{E32A00BB-A1ED-9648-BCED-81FED4C794ED}"/>
                  </a:ext>
                </a:extLst>
              </p:cNvPr>
              <p:cNvSpPr/>
              <p:nvPr/>
            </p:nvSpPr>
            <p:spPr>
              <a:xfrm>
                <a:off x="11255251" y="8561176"/>
                <a:ext cx="34826" cy="34737"/>
              </a:xfrm>
              <a:custGeom>
                <a:avLst/>
                <a:gdLst>
                  <a:gd name="connsiteX0" fmla="*/ 0 w 0"/>
                  <a:gd name="connsiteY0" fmla="*/ 7955 h 0"/>
                  <a:gd name="connsiteX1" fmla="*/ 348 w 0"/>
                  <a:gd name="connsiteY1" fmla="*/ 0 h 0"/>
                  <a:gd name="connsiteX2" fmla="*/ 0 w 0"/>
                  <a:gd name="connsiteY2" fmla="*/ 7955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>
                    <a:moveTo>
                      <a:pt x="0" y="7955"/>
                    </a:moveTo>
                    <a:lnTo>
                      <a:pt x="348" y="0"/>
                    </a:lnTo>
                    <a:cubicBezTo>
                      <a:pt x="34826" y="32619"/>
                      <a:pt x="0" y="7955"/>
                      <a:pt x="0" y="7955"/>
                    </a:cubicBezTo>
                  </a:path>
                </a:pathLst>
              </a:custGeom>
              <a:solidFill>
                <a:srgbClr val="C479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174DC25-B5D8-9F4E-B00E-88859EAB4C12}"/>
                </a:ext>
              </a:extLst>
            </p:cNvPr>
            <p:cNvSpPr txBox="1"/>
            <p:nvPr/>
          </p:nvSpPr>
          <p:spPr>
            <a:xfrm>
              <a:off x="1521003" y="3481449"/>
              <a:ext cx="3610437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000" b="1" spc="-150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</a:rPr>
                <a:t>FALCONS</a:t>
              </a:r>
              <a:endParaRPr sz="60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FFAFE44C-98D2-1149-8601-414885E0EFC0}"/>
                </a:ext>
              </a:extLst>
            </p:cNvPr>
            <p:cNvSpPr/>
            <p:nvPr/>
          </p:nvSpPr>
          <p:spPr>
            <a:xfrm>
              <a:off x="1961259" y="4625522"/>
              <a:ext cx="2729924" cy="446229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 w="762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2ADB4F50-F2BB-004A-953A-B9F9F59E4188}"/>
                </a:ext>
              </a:extLst>
            </p:cNvPr>
            <p:cNvSpPr txBox="1"/>
            <p:nvPr/>
          </p:nvSpPr>
          <p:spPr>
            <a:xfrm>
              <a:off x="2141310" y="4648581"/>
              <a:ext cx="2369822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spc="300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</a:rPr>
                <a:t>ESPORT TEAM</a:t>
              </a:r>
              <a:endParaRPr sz="2000" b="1" spc="30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endParaRP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97152CA-7C9A-F842-88EF-EA24F9E9ADD8}"/>
              </a:ext>
            </a:extLst>
          </p:cNvPr>
          <p:cNvGrpSpPr/>
          <p:nvPr/>
        </p:nvGrpSpPr>
        <p:grpSpPr>
          <a:xfrm>
            <a:off x="5276995" y="5439895"/>
            <a:ext cx="563575" cy="482295"/>
            <a:chOff x="9157648" y="5459104"/>
            <a:chExt cx="1851716" cy="1584657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E1316A4B-91D2-164D-8AE4-D44B5A45E64A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77" name="Oval 76">
                <a:extLst>
                  <a:ext uri="{FF2B5EF4-FFF2-40B4-BE49-F238E27FC236}">
                    <a16:creationId xmlns:a16="http://schemas.microsoft.com/office/drawing/2014/main" id="{9940041F-4F9E-6C43-A65D-64A6725307E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8" name="Oval 77">
                <a:extLst>
                  <a:ext uri="{FF2B5EF4-FFF2-40B4-BE49-F238E27FC236}">
                    <a16:creationId xmlns:a16="http://schemas.microsoft.com/office/drawing/2014/main" id="{3CB20CBB-B5DA-B84B-868B-47071BB977D9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9" name="Oval 78">
                <a:extLst>
                  <a:ext uri="{FF2B5EF4-FFF2-40B4-BE49-F238E27FC236}">
                    <a16:creationId xmlns:a16="http://schemas.microsoft.com/office/drawing/2014/main" id="{52E839AA-B926-4D4B-A877-A41DC88D4D0B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0" name="Oval 79">
                <a:extLst>
                  <a:ext uri="{FF2B5EF4-FFF2-40B4-BE49-F238E27FC236}">
                    <a16:creationId xmlns:a16="http://schemas.microsoft.com/office/drawing/2014/main" id="{C9D47BEB-F6C9-114B-9D05-A1BE54D93A3D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81" name="Oval 80">
                <a:extLst>
                  <a:ext uri="{FF2B5EF4-FFF2-40B4-BE49-F238E27FC236}">
                    <a16:creationId xmlns:a16="http://schemas.microsoft.com/office/drawing/2014/main" id="{BFBB4C70-DC20-A241-9E79-6B2196F8CFB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EA4DC545-BD0F-524D-94E9-B79B6D9CE3F8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6540DD1D-540C-C24A-AB95-546CC7D7C687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6AB32F03-3FB9-C84D-934F-7189F2DAC1A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4" name="Oval 73">
                <a:extLst>
                  <a:ext uri="{FF2B5EF4-FFF2-40B4-BE49-F238E27FC236}">
                    <a16:creationId xmlns:a16="http://schemas.microsoft.com/office/drawing/2014/main" id="{FD44417F-C431-3742-95BC-BDF8DB225536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5" name="Oval 74">
                <a:extLst>
                  <a:ext uri="{FF2B5EF4-FFF2-40B4-BE49-F238E27FC236}">
                    <a16:creationId xmlns:a16="http://schemas.microsoft.com/office/drawing/2014/main" id="{E32FBA49-0159-A240-8BFC-E50E9B99BED8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6" name="Oval 75">
                <a:extLst>
                  <a:ext uri="{FF2B5EF4-FFF2-40B4-BE49-F238E27FC236}">
                    <a16:creationId xmlns:a16="http://schemas.microsoft.com/office/drawing/2014/main" id="{D2A267BE-7787-9141-B335-DA2EC6AA06E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75E126FE-DD6D-7040-BACC-0DA108DDCCE1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2DA8D812-4761-7148-A83C-AFF5F2E97C5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F16EB67B-CADB-9B4B-B8EB-DD10ADF2B20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1AA971A6-8481-E540-833A-F63974D6F16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A34DC14C-FCDC-C249-972F-9587E6B75375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3B841D4F-679B-3947-B6A9-53DB1667979D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0CD465E-EC23-A347-BADF-69B28B1AFF02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BFB4AF8B-53AE-B649-8088-2A640841C62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D53D39A4-723D-F04D-B4F8-6D4A04913330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1EDAB520-54C3-D747-8DF2-46EE6AC0906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CA86F593-C56B-3043-B40E-3D7223E0909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05352EB7-8788-5243-A796-1E232F3CF8B5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2EE115F0-55AE-E64E-A344-63E1B39C8563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F04A713E-BDEB-BB42-9AD2-EE857E724B10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65B527DC-104A-D144-B8A7-970E22C189DD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DDF4F1D3-84D5-8540-A514-57CF3B25678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A669E8BD-0334-034A-8172-DECC2824982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8E327860-7748-2844-B12C-A2C7E162E44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82" name="Oval 81">
            <a:extLst>
              <a:ext uri="{FF2B5EF4-FFF2-40B4-BE49-F238E27FC236}">
                <a16:creationId xmlns:a16="http://schemas.microsoft.com/office/drawing/2014/main" id="{71390751-9D09-8E4B-888D-840780EA9377}"/>
              </a:ext>
            </a:extLst>
          </p:cNvPr>
          <p:cNvSpPr/>
          <p:nvPr/>
        </p:nvSpPr>
        <p:spPr>
          <a:xfrm>
            <a:off x="11373985" y="6254415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6343840B-6272-3C4E-846C-4D7B7EB2C841}"/>
              </a:ext>
            </a:extLst>
          </p:cNvPr>
          <p:cNvGrpSpPr/>
          <p:nvPr/>
        </p:nvGrpSpPr>
        <p:grpSpPr>
          <a:xfrm>
            <a:off x="4572640" y="284146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334B5ECE-51D4-CB41-A55E-EA3CBDB349F4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9AFDE813-70BF-4040-A648-0D1F7A4DA215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DA5E5FE0-532B-3E44-A500-DD48C9A8FF91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86E5F2FE-4BA5-F443-A762-FD0B496994F7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88" name="Freeform 87">
            <a:extLst>
              <a:ext uri="{FF2B5EF4-FFF2-40B4-BE49-F238E27FC236}">
                <a16:creationId xmlns:a16="http://schemas.microsoft.com/office/drawing/2014/main" id="{2F988D9E-AEC3-A448-BE22-69F7385257B6}"/>
              </a:ext>
            </a:extLst>
          </p:cNvPr>
          <p:cNvSpPr/>
          <p:nvPr/>
        </p:nvSpPr>
        <p:spPr>
          <a:xfrm>
            <a:off x="403703" y="5381927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89" name="Freeform 88">
            <a:extLst>
              <a:ext uri="{FF2B5EF4-FFF2-40B4-BE49-F238E27FC236}">
                <a16:creationId xmlns:a16="http://schemas.microsoft.com/office/drawing/2014/main" id="{B993B744-8DB3-E244-BEE7-02CF328470CA}"/>
              </a:ext>
            </a:extLst>
          </p:cNvPr>
          <p:cNvSpPr/>
          <p:nvPr/>
        </p:nvSpPr>
        <p:spPr>
          <a:xfrm>
            <a:off x="8634469" y="431933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pic>
        <p:nvPicPr>
          <p:cNvPr id="37" name="Picture Placeholder 36"/>
          <p:cNvPicPr>
            <a:picLocks noGrp="1" noChangeAspect="1"/>
          </p:cNvPicPr>
          <p:nvPr>
            <p:ph type="pic" sz="quarter" idx="1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467475" y="1016000"/>
            <a:ext cx="1709738" cy="1720850"/>
          </a:xfrm>
        </p:spPr>
      </p:pic>
      <p:pic>
        <p:nvPicPr>
          <p:cNvPr id="38" name="Picture Placeholder 37"/>
          <p:cNvPicPr>
            <a:picLocks noGrp="1" noChangeAspect="1"/>
          </p:cNvPicPr>
          <p:nvPr>
            <p:ph type="pic" sz="quarter" idx="1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329738" y="1016000"/>
            <a:ext cx="1709737" cy="1720850"/>
          </a:xfrm>
        </p:spPr>
      </p:pic>
      <p:pic>
        <p:nvPicPr>
          <p:cNvPr id="46" name="Picture Placeholder 45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467475" y="4000500"/>
            <a:ext cx="1709738" cy="1719263"/>
          </a:xfrm>
        </p:spPr>
      </p:pic>
      <p:pic>
        <p:nvPicPr>
          <p:cNvPr id="48" name="Picture Placeholder 47"/>
          <p:cNvPicPr>
            <a:picLocks noGrp="1" noChangeAspect="1"/>
          </p:cNvPicPr>
          <p:nvPr>
            <p:ph type="pic" sz="quarter" idx="14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329738" y="4000500"/>
            <a:ext cx="1709737" cy="1719263"/>
          </a:xfrm>
        </p:spPr>
      </p:pic>
      <p:grpSp>
        <p:nvGrpSpPr>
          <p:cNvPr id="90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9" name="Freeform 108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0" name="Freeform 109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1" name="Freeform 110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80040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arallelogram 8">
            <a:extLst>
              <a:ext uri="{FF2B5EF4-FFF2-40B4-BE49-F238E27FC236}">
                <a16:creationId xmlns:a16="http://schemas.microsoft.com/office/drawing/2014/main" id="{469B955C-6470-F240-9ECC-A7FACC862DCC}"/>
              </a:ext>
            </a:extLst>
          </p:cNvPr>
          <p:cNvSpPr/>
          <p:nvPr/>
        </p:nvSpPr>
        <p:spPr>
          <a:xfrm>
            <a:off x="-367835" y="-206034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0" name="Parallelogram 9">
            <a:extLst>
              <a:ext uri="{FF2B5EF4-FFF2-40B4-BE49-F238E27FC236}">
                <a16:creationId xmlns:a16="http://schemas.microsoft.com/office/drawing/2014/main" id="{65D16FCD-0B2A-104E-B5E8-B92DCBBDEB10}"/>
              </a:ext>
            </a:extLst>
          </p:cNvPr>
          <p:cNvSpPr/>
          <p:nvPr/>
        </p:nvSpPr>
        <p:spPr>
          <a:xfrm rot="10800000">
            <a:off x="2593559" y="-1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EEE473-0D74-8245-BA56-C5A0B196F51E}"/>
              </a:ext>
            </a:extLst>
          </p:cNvPr>
          <p:cNvSpPr txBox="1"/>
          <p:nvPr/>
        </p:nvSpPr>
        <p:spPr>
          <a:xfrm>
            <a:off x="6080370" y="1277330"/>
            <a:ext cx="4444815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VIENNA ALECIES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960788-81FF-DD4D-A661-4C6F765E4B1D}"/>
              </a:ext>
            </a:extLst>
          </p:cNvPr>
          <p:cNvSpPr txBox="1"/>
          <p:nvPr/>
        </p:nvSpPr>
        <p:spPr>
          <a:xfrm>
            <a:off x="6080370" y="2075657"/>
            <a:ext cx="5454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sed.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1486FE-3346-3A43-B74A-791B0E6E9456}"/>
              </a:ext>
            </a:extLst>
          </p:cNvPr>
          <p:cNvSpPr txBox="1"/>
          <p:nvPr/>
        </p:nvSpPr>
        <p:spPr>
          <a:xfrm>
            <a:off x="6080369" y="1004764"/>
            <a:ext cx="1316527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VELIS33</a:t>
            </a:r>
            <a:endParaRPr dirty="0">
              <a:ln w="63500" cap="rnd" cmpd="sng">
                <a:noFill/>
                <a:prstDash val="solid"/>
              </a:ln>
              <a:solidFill>
                <a:srgbClr val="021DA7"/>
              </a:solidFill>
              <a:latin typeface="+mj-lt"/>
              <a:ea typeface="Open Sans" panose="020B0606030504020204" pitchFamily="34" charset="0"/>
              <a:cs typeface="Poppins" pitchFamily="2" charset="77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ECBA763-30BD-1E4D-BCFD-F33D9D63C587}"/>
              </a:ext>
            </a:extLst>
          </p:cNvPr>
          <p:cNvGrpSpPr/>
          <p:nvPr/>
        </p:nvGrpSpPr>
        <p:grpSpPr>
          <a:xfrm>
            <a:off x="3189313" y="5926658"/>
            <a:ext cx="563575" cy="482295"/>
            <a:chOff x="9157648" y="5459104"/>
            <a:chExt cx="1851716" cy="1584657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74446225-6C44-104C-BC07-D8EB56F1B852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A9DA70DE-24A3-7345-94A4-370C621FA3C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C854D8DF-FE92-0943-86C7-1EA0199776F3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A8A4F9B8-6293-6649-AA1E-9D86098E183B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B385B011-6652-4D4D-A0F6-C3513043121B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EE437239-B2A9-8A44-A792-895577D6330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DEEDAF0-3AD0-8840-AFFD-8DDE0CC72595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82E7D3D7-C274-594C-87BF-1F7EB5E79CF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2A504229-47CB-C848-A653-FFFB7022649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D5A25D0A-0245-704A-9DAE-E1B56A4C161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44FABCDA-70DD-3444-AB37-EADAA60F080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C2857570-AE85-E243-8805-CAF06CB9A5F2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5E2DC42-7BAF-254C-A724-245F8AE3F278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AA83529C-0E31-9946-8A7B-4E95B71831F6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1BBCF8C8-D087-AE4E-A120-76E32D7B01C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B97BB3B2-9C0C-2349-ADC7-7FCE6061E177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B3BF2ECF-BF63-8D40-AE0F-3AA905F5A97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3D624FBA-A1C8-584C-B178-882CCF273DD6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C951204-0C6B-BB4E-B20C-8A7B0C048CEB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BDBD92B5-5223-3A4B-8664-86238A85B81C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49C1B6B4-A425-EE48-9A21-03EA1AB62EE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86192368-75A6-AA4C-BE13-9E3EE5A519B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621B018D-E414-0A42-BE9A-614149016F0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718C2DCD-2375-444E-9ED9-503B6F944A9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97BBECE-FB24-3E4D-B1D7-1B39BA2385A9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EC0ADB52-7574-B841-AE0F-4247929BA79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077712E-4387-FC4C-9CB4-A9AFAB4F294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7BAB80E0-FFDD-5F4E-BBC6-6898175062CD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FCDB7F16-2AD4-254C-937A-C532EAAA03C8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F3388E6F-69FD-6B42-8E93-EB81490420F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45" name="Oval 44">
            <a:extLst>
              <a:ext uri="{FF2B5EF4-FFF2-40B4-BE49-F238E27FC236}">
                <a16:creationId xmlns:a16="http://schemas.microsoft.com/office/drawing/2014/main" id="{3414FB32-6D3A-334D-9D62-E9D6A8152719}"/>
              </a:ext>
            </a:extLst>
          </p:cNvPr>
          <p:cNvSpPr/>
          <p:nvPr/>
        </p:nvSpPr>
        <p:spPr>
          <a:xfrm>
            <a:off x="6542888" y="6236342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A321ECDC-2F3A-4348-9353-B9B2B9667369}"/>
              </a:ext>
            </a:extLst>
          </p:cNvPr>
          <p:cNvGrpSpPr/>
          <p:nvPr/>
        </p:nvGrpSpPr>
        <p:grpSpPr>
          <a:xfrm>
            <a:off x="6948085" y="367419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4B344560-7D1A-434B-B6B7-76C07534C71E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FDB108AE-DE72-FF4D-A8DE-9F48BBA72799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33071292-6BBA-7E4D-AD97-90589335CB7F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2057D57-5B1B-374D-9428-2497A5225C9F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51" name="Freeform 50">
            <a:extLst>
              <a:ext uri="{FF2B5EF4-FFF2-40B4-BE49-F238E27FC236}">
                <a16:creationId xmlns:a16="http://schemas.microsoft.com/office/drawing/2014/main" id="{C55F0DCC-70F3-4F4A-9FA8-3A33EFEA4FFA}"/>
              </a:ext>
            </a:extLst>
          </p:cNvPr>
          <p:cNvSpPr/>
          <p:nvPr/>
        </p:nvSpPr>
        <p:spPr>
          <a:xfrm>
            <a:off x="194697" y="367419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52" name="Freeform 51">
            <a:extLst>
              <a:ext uri="{FF2B5EF4-FFF2-40B4-BE49-F238E27FC236}">
                <a16:creationId xmlns:a16="http://schemas.microsoft.com/office/drawing/2014/main" id="{6112EE01-3FF8-5441-9254-2983BD680A1B}"/>
              </a:ext>
            </a:extLst>
          </p:cNvPr>
          <p:cNvSpPr/>
          <p:nvPr/>
        </p:nvSpPr>
        <p:spPr>
          <a:xfrm>
            <a:off x="11507310" y="5856490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3" name="Group 2"/>
          <p:cNvGrpSpPr/>
          <p:nvPr/>
        </p:nvGrpSpPr>
        <p:grpSpPr>
          <a:xfrm>
            <a:off x="6204286" y="3402549"/>
            <a:ext cx="5330641" cy="2377887"/>
            <a:chOff x="6041470" y="3402549"/>
            <a:chExt cx="5330641" cy="2377887"/>
          </a:xfrm>
        </p:grpSpPr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DB3D804E-BD23-3446-8666-BB7D0CAE0F95}"/>
                </a:ext>
              </a:extLst>
            </p:cNvPr>
            <p:cNvSpPr txBox="1"/>
            <p:nvPr/>
          </p:nvSpPr>
          <p:spPr>
            <a:xfrm>
              <a:off x="6041470" y="3828018"/>
              <a:ext cx="1054215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40000"/>
                      <a:lumOff val="6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AVG GAME</a:t>
              </a:r>
              <a:endParaRPr sz="1200" dirty="0">
                <a:ln w="63500" cap="rnd" cmpd="sng">
                  <a:noFill/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E4A3F4CD-EB7F-E041-8B1A-E61732E2C6D8}"/>
                </a:ext>
              </a:extLst>
            </p:cNvPr>
            <p:cNvSpPr txBox="1"/>
            <p:nvPr/>
          </p:nvSpPr>
          <p:spPr>
            <a:xfrm>
              <a:off x="6208940" y="4187316"/>
              <a:ext cx="872253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KILLS</a:t>
              </a:r>
              <a:endParaRPr sz="1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E5561D3C-2361-B948-9634-775622FCD437}"/>
                </a:ext>
              </a:extLst>
            </p:cNvPr>
            <p:cNvSpPr txBox="1"/>
            <p:nvPr/>
          </p:nvSpPr>
          <p:spPr>
            <a:xfrm>
              <a:off x="8179683" y="3828018"/>
              <a:ext cx="1054215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20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40000"/>
                      <a:lumOff val="6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AVG GAME</a:t>
              </a:r>
              <a:endParaRPr sz="1200">
                <a:ln w="63500" cap="rnd" cmpd="sng">
                  <a:noFill/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426F1497-60E3-E544-8BF8-BF384F98FD6A}"/>
                </a:ext>
              </a:extLst>
            </p:cNvPr>
            <p:cNvSpPr txBox="1"/>
            <p:nvPr/>
          </p:nvSpPr>
          <p:spPr>
            <a:xfrm>
              <a:off x="8270664" y="4187316"/>
              <a:ext cx="872253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DEATHS</a:t>
              </a:r>
              <a:endParaRPr sz="14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712CC16F-908C-B643-9EBD-2232C77BB5E4}"/>
                </a:ext>
              </a:extLst>
            </p:cNvPr>
            <p:cNvSpPr txBox="1"/>
            <p:nvPr/>
          </p:nvSpPr>
          <p:spPr>
            <a:xfrm>
              <a:off x="10317896" y="3828018"/>
              <a:ext cx="1054215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40000"/>
                      <a:lumOff val="6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AVG GAME</a:t>
              </a:r>
              <a:endParaRPr sz="1200" dirty="0">
                <a:ln w="63500" cap="rnd" cmpd="sng">
                  <a:noFill/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F2362E4C-4713-8647-B94A-87F9DE90E7BD}"/>
                </a:ext>
              </a:extLst>
            </p:cNvPr>
            <p:cNvSpPr txBox="1"/>
            <p:nvPr/>
          </p:nvSpPr>
          <p:spPr>
            <a:xfrm>
              <a:off x="10408877" y="4187316"/>
              <a:ext cx="872253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ASSIST</a:t>
              </a:r>
              <a:endParaRPr sz="14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EE0B4A88-625D-AD47-BADD-FAE27A33F83C}"/>
                </a:ext>
              </a:extLst>
            </p:cNvPr>
            <p:cNvSpPr txBox="1"/>
            <p:nvPr/>
          </p:nvSpPr>
          <p:spPr>
            <a:xfrm>
              <a:off x="6041470" y="5169504"/>
              <a:ext cx="1005840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40000"/>
                      <a:lumOff val="6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GAMES</a:t>
              </a:r>
              <a:endParaRPr sz="1200" dirty="0">
                <a:ln w="63500" cap="rnd" cmpd="sng">
                  <a:noFill/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3FF63844-19DD-9A43-B423-FD00A4C12C1F}"/>
                </a:ext>
              </a:extLst>
            </p:cNvPr>
            <p:cNvSpPr txBox="1"/>
            <p:nvPr/>
          </p:nvSpPr>
          <p:spPr>
            <a:xfrm>
              <a:off x="6243012" y="5472659"/>
              <a:ext cx="781273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WON</a:t>
              </a:r>
              <a:endParaRPr sz="1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D80E2E77-1F54-E74C-BF04-062ACEB0FFFD}"/>
                </a:ext>
              </a:extLst>
            </p:cNvPr>
            <p:cNvSpPr txBox="1"/>
            <p:nvPr/>
          </p:nvSpPr>
          <p:spPr>
            <a:xfrm>
              <a:off x="8201714" y="5169504"/>
              <a:ext cx="1005840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40000"/>
                      <a:lumOff val="6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GAMES</a:t>
              </a:r>
              <a:endParaRPr sz="1200" dirty="0">
                <a:ln w="63500" cap="rnd" cmpd="sng">
                  <a:noFill/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20052FDD-A4E9-4643-8386-B77FDFAD4115}"/>
                </a:ext>
              </a:extLst>
            </p:cNvPr>
            <p:cNvSpPr txBox="1"/>
            <p:nvPr/>
          </p:nvSpPr>
          <p:spPr>
            <a:xfrm>
              <a:off x="8386932" y="5472659"/>
              <a:ext cx="635405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LOST</a:t>
              </a:r>
              <a:endParaRPr sz="1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91B4B95A-9E78-1648-BD70-A524332DBACA}"/>
                </a:ext>
              </a:extLst>
            </p:cNvPr>
            <p:cNvSpPr txBox="1"/>
            <p:nvPr/>
          </p:nvSpPr>
          <p:spPr>
            <a:xfrm>
              <a:off x="10317896" y="5241826"/>
              <a:ext cx="1005840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40000"/>
                      <a:lumOff val="6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WIN RATIO</a:t>
              </a:r>
              <a:endParaRPr sz="1200" dirty="0">
                <a:ln w="63500" cap="rnd" cmpd="sng">
                  <a:noFill/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62960788-81FF-DD4D-A661-4C6F765E4B1D}"/>
                </a:ext>
              </a:extLst>
            </p:cNvPr>
            <p:cNvSpPr txBox="1"/>
            <p:nvPr/>
          </p:nvSpPr>
          <p:spPr>
            <a:xfrm>
              <a:off x="6180259" y="3402549"/>
              <a:ext cx="733465" cy="343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ID" sz="1200" dirty="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Open Sans" panose="020B0606030504020204" pitchFamily="34" charset="0"/>
                </a:rPr>
                <a:t>Lorem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62960788-81FF-DD4D-A661-4C6F765E4B1D}"/>
                </a:ext>
              </a:extLst>
            </p:cNvPr>
            <p:cNvSpPr txBox="1"/>
            <p:nvPr/>
          </p:nvSpPr>
          <p:spPr>
            <a:xfrm>
              <a:off x="8340058" y="3402549"/>
              <a:ext cx="733465" cy="343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ID" sz="1200" dirty="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Open Sans" panose="020B0606030504020204" pitchFamily="34" charset="0"/>
                </a:rPr>
                <a:t>Lorem</a:t>
              </a: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62960788-81FF-DD4D-A661-4C6F765E4B1D}"/>
                </a:ext>
              </a:extLst>
            </p:cNvPr>
            <p:cNvSpPr txBox="1"/>
            <p:nvPr/>
          </p:nvSpPr>
          <p:spPr>
            <a:xfrm>
              <a:off x="10478271" y="3402549"/>
              <a:ext cx="733465" cy="343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ID" sz="1200" dirty="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Open Sans" panose="020B0606030504020204" pitchFamily="34" charset="0"/>
                </a:rPr>
                <a:t>Lorem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62960788-81FF-DD4D-A661-4C6F765E4B1D}"/>
                </a:ext>
              </a:extLst>
            </p:cNvPr>
            <p:cNvSpPr txBox="1"/>
            <p:nvPr/>
          </p:nvSpPr>
          <p:spPr>
            <a:xfrm>
              <a:off x="6201845" y="4800177"/>
              <a:ext cx="733465" cy="343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ID" sz="1200" dirty="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Open Sans" panose="020B0606030504020204" pitchFamily="34" charset="0"/>
                </a:rPr>
                <a:t>Lorem</a:t>
              </a:r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62960788-81FF-DD4D-A661-4C6F765E4B1D}"/>
                </a:ext>
              </a:extLst>
            </p:cNvPr>
            <p:cNvSpPr txBox="1"/>
            <p:nvPr/>
          </p:nvSpPr>
          <p:spPr>
            <a:xfrm>
              <a:off x="8362089" y="4800177"/>
              <a:ext cx="733465" cy="343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ID" sz="1200" dirty="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Open Sans" panose="020B0606030504020204" pitchFamily="34" charset="0"/>
                </a:rPr>
                <a:t>Lorem</a:t>
              </a: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62960788-81FF-DD4D-A661-4C6F765E4B1D}"/>
                </a:ext>
              </a:extLst>
            </p:cNvPr>
            <p:cNvSpPr txBox="1"/>
            <p:nvPr/>
          </p:nvSpPr>
          <p:spPr>
            <a:xfrm>
              <a:off x="10478271" y="4800177"/>
              <a:ext cx="733465" cy="343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ID" sz="1200" dirty="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Open Sans" panose="020B0606030504020204" pitchFamily="34" charset="0"/>
                </a:rPr>
                <a:t>Lorem</a:t>
              </a:r>
            </a:p>
          </p:txBody>
        </p:sp>
      </p:grpSp>
      <p:grpSp>
        <p:nvGrpSpPr>
          <p:cNvPr id="102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9" name="Freeform 108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0" name="Freeform 109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1" name="Freeform 110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2" name="Freeform 111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3" name="Freeform 112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4" name="Freeform 113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5" name="Freeform 114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6" name="Freeform 115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7" name="Freeform 116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8" name="Freeform 117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9" name="Freeform 118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1" name="Freeform 120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2" name="Freeform 121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3" name="Freeform 122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866142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arallelogram 4">
            <a:extLst>
              <a:ext uri="{FF2B5EF4-FFF2-40B4-BE49-F238E27FC236}">
                <a16:creationId xmlns:a16="http://schemas.microsoft.com/office/drawing/2014/main" id="{AC99A70E-072A-4F4B-80F8-985FD3850F17}"/>
              </a:ext>
            </a:extLst>
          </p:cNvPr>
          <p:cNvSpPr/>
          <p:nvPr/>
        </p:nvSpPr>
        <p:spPr>
          <a:xfrm rot="10800000">
            <a:off x="7678738" y="-1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4">
                  <a:alpha val="7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16" name="Picture Placeholder 15"/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371"/>
          <a:stretch/>
        </p:blipFill>
        <p:spPr/>
      </p:pic>
      <p:sp>
        <p:nvSpPr>
          <p:cNvPr id="4" name="Parallelogram 3">
            <a:extLst>
              <a:ext uri="{FF2B5EF4-FFF2-40B4-BE49-F238E27FC236}">
                <a16:creationId xmlns:a16="http://schemas.microsoft.com/office/drawing/2014/main" id="{26D15FA4-4533-EA4D-9D6B-2172F8225337}"/>
              </a:ext>
            </a:extLst>
          </p:cNvPr>
          <p:cNvSpPr/>
          <p:nvPr/>
        </p:nvSpPr>
        <p:spPr>
          <a:xfrm>
            <a:off x="9574547" y="-206034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99000">
                <a:schemeClr val="accent6">
                  <a:alpha val="6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883D2C-40E2-3149-BA44-57B8F7846119}"/>
              </a:ext>
            </a:extLst>
          </p:cNvPr>
          <p:cNvSpPr txBox="1"/>
          <p:nvPr/>
        </p:nvSpPr>
        <p:spPr>
          <a:xfrm>
            <a:off x="605603" y="1459668"/>
            <a:ext cx="502746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4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JAMES WILSON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C6DFC9-4F61-6C49-874B-DA3A5D3DB4C1}"/>
              </a:ext>
            </a:extLst>
          </p:cNvPr>
          <p:cNvSpPr txBox="1"/>
          <p:nvPr/>
        </p:nvSpPr>
        <p:spPr>
          <a:xfrm>
            <a:off x="605603" y="2164391"/>
            <a:ext cx="5454557" cy="8971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Lorem ipsum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consectetur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adipiscing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elit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Duis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venenatis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varius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vulputate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Morbi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malesuada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tortor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orci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id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rutrum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lectus</a:t>
            </a:r>
            <a:endParaRPr lang="en-ID"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201F02-CE9A-2745-89A2-B58E7755E1B5}"/>
              </a:ext>
            </a:extLst>
          </p:cNvPr>
          <p:cNvSpPr txBox="1"/>
          <p:nvPr/>
        </p:nvSpPr>
        <p:spPr>
          <a:xfrm>
            <a:off x="605603" y="1093498"/>
            <a:ext cx="14891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dirty="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JAMSONXX</a:t>
            </a:r>
            <a:endParaRPr dirty="0">
              <a:ln w="63500" cap="rnd" cmpd="sng">
                <a:noFill/>
                <a:prstDash val="solid"/>
              </a:ln>
              <a:solidFill>
                <a:schemeClr val="accent4"/>
              </a:solidFill>
              <a:latin typeface="+mj-lt"/>
              <a:ea typeface="Open Sans" panose="020B0606030504020204" pitchFamily="34" charset="0"/>
              <a:cs typeface="Poppins" pitchFamily="2" charset="77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616233" y="3114185"/>
            <a:ext cx="6519473" cy="1077575"/>
            <a:chOff x="835163" y="3174414"/>
            <a:chExt cx="6519473" cy="1077575"/>
          </a:xfrm>
        </p:grpSpPr>
        <p:sp>
          <p:nvSpPr>
            <p:cNvPr id="61" name="Rounded Rectangle 60">
              <a:extLst>
                <a:ext uri="{FF2B5EF4-FFF2-40B4-BE49-F238E27FC236}">
                  <a16:creationId xmlns:a16="http://schemas.microsoft.com/office/drawing/2014/main" id="{E35BB043-474B-4044-9858-B85C4FFC08D8}"/>
                </a:ext>
              </a:extLst>
            </p:cNvPr>
            <p:cNvSpPr/>
            <p:nvPr/>
          </p:nvSpPr>
          <p:spPr>
            <a:xfrm>
              <a:off x="4328311" y="3174414"/>
              <a:ext cx="3026325" cy="1077575"/>
            </a:xfrm>
            <a:prstGeom prst="roundRect">
              <a:avLst>
                <a:gd name="adj" fmla="val 12201"/>
              </a:avLst>
            </a:prstGeom>
            <a:noFill/>
            <a:ln w="63500">
              <a:solidFill>
                <a:schemeClr val="accent3">
                  <a:lumMod val="20000"/>
                  <a:lumOff val="80000"/>
                </a:schemeClr>
              </a:solidFill>
            </a:ln>
            <a:effectLst>
              <a:outerShdw blurRad="850900" dist="355600" dir="4680000" sx="113000" sy="113000" algn="tl" rotWithShape="0">
                <a:schemeClr val="accent2">
                  <a:lumMod val="75000"/>
                  <a:alpha val="1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  <p:sp>
          <p:nvSpPr>
            <p:cNvPr id="60" name="Rounded Rectangle 59">
              <a:extLst>
                <a:ext uri="{FF2B5EF4-FFF2-40B4-BE49-F238E27FC236}">
                  <a16:creationId xmlns:a16="http://schemas.microsoft.com/office/drawing/2014/main" id="{5600139A-264B-6F49-8410-80FFC310D456}"/>
                </a:ext>
              </a:extLst>
            </p:cNvPr>
            <p:cNvSpPr/>
            <p:nvPr/>
          </p:nvSpPr>
          <p:spPr>
            <a:xfrm>
              <a:off x="835163" y="3174414"/>
              <a:ext cx="3179872" cy="1077575"/>
            </a:xfrm>
            <a:prstGeom prst="roundRect">
              <a:avLst>
                <a:gd name="adj" fmla="val 12201"/>
              </a:avLst>
            </a:prstGeom>
            <a:gradFill flip="none" rotWithShape="1">
              <a:gsLst>
                <a:gs pos="0">
                  <a:schemeClr val="accent2"/>
                </a:gs>
                <a:gs pos="9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850900" dist="355600" dir="4680000" sx="113000" sy="113000" algn="tl" rotWithShape="0">
                <a:schemeClr val="accent2">
                  <a:lumMod val="75000"/>
                  <a:alpha val="1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900"/>
            </a:p>
          </p:txBody>
        </p:sp>
        <p:grpSp>
          <p:nvGrpSpPr>
            <p:cNvPr id="27" name="Graphic 13">
              <a:extLst>
                <a:ext uri="{FF2B5EF4-FFF2-40B4-BE49-F238E27FC236}">
                  <a16:creationId xmlns:a16="http://schemas.microsoft.com/office/drawing/2014/main" id="{78F2E6B0-3011-6D43-9D3D-05DDE3FB18D4}"/>
                </a:ext>
              </a:extLst>
            </p:cNvPr>
            <p:cNvGrpSpPr/>
            <p:nvPr/>
          </p:nvGrpSpPr>
          <p:grpSpPr>
            <a:xfrm>
              <a:off x="1108337" y="3426961"/>
              <a:ext cx="536743" cy="536743"/>
              <a:chOff x="12075319" y="6743700"/>
              <a:chExt cx="228600" cy="228600"/>
            </a:xfrm>
          </p:grpSpPr>
          <p:sp>
            <p:nvSpPr>
              <p:cNvPr id="28" name="Freeform 27">
                <a:extLst>
                  <a:ext uri="{FF2B5EF4-FFF2-40B4-BE49-F238E27FC236}">
                    <a16:creationId xmlns:a16="http://schemas.microsoft.com/office/drawing/2014/main" id="{75B5D05F-B443-D94F-BAD6-B503112E6F39}"/>
                  </a:ext>
                </a:extLst>
              </p:cNvPr>
              <p:cNvSpPr/>
              <p:nvPr/>
            </p:nvSpPr>
            <p:spPr>
              <a:xfrm>
                <a:off x="12189581" y="6893719"/>
                <a:ext cx="9525" cy="28575"/>
              </a:xfrm>
              <a:custGeom>
                <a:avLst/>
                <a:gdLst>
                  <a:gd name="connsiteX0" fmla="*/ 0 w 0"/>
                  <a:gd name="connsiteY0" fmla="*/ 0 h 28575"/>
                  <a:gd name="connsiteX1" fmla="*/ 0 w 0"/>
                  <a:gd name="connsiteY1" fmla="*/ 28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h="28575">
                    <a:moveTo>
                      <a:pt x="0" y="0"/>
                    </a:moveTo>
                    <a:lnTo>
                      <a:pt x="0" y="28575"/>
                    </a:lnTo>
                  </a:path>
                </a:pathLst>
              </a:custGeom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9" name="Freeform 28">
                <a:extLst>
                  <a:ext uri="{FF2B5EF4-FFF2-40B4-BE49-F238E27FC236}">
                    <a16:creationId xmlns:a16="http://schemas.microsoft.com/office/drawing/2014/main" id="{D9F40B05-D182-574A-873D-3240855A12BA}"/>
                  </a:ext>
                </a:extLst>
              </p:cNvPr>
              <p:cNvSpPr/>
              <p:nvPr/>
            </p:nvSpPr>
            <p:spPr>
              <a:xfrm>
                <a:off x="12128954" y="6922267"/>
                <a:ext cx="114300" cy="38100"/>
              </a:xfrm>
              <a:custGeom>
                <a:avLst/>
                <a:gdLst>
                  <a:gd name="connsiteX0" fmla="*/ 121253 w 114300"/>
                  <a:gd name="connsiteY0" fmla="*/ 42889 h 38100"/>
                  <a:gd name="connsiteX1" fmla="*/ 39195 w 114300"/>
                  <a:gd name="connsiteY1" fmla="*/ 3694 h 38100"/>
                  <a:gd name="connsiteX2" fmla="*/ 0 w 114300"/>
                  <a:gd name="connsiteY2" fmla="*/ 428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4300" h="38100">
                    <a:moveTo>
                      <a:pt x="121253" y="42889"/>
                    </a:moveTo>
                    <a:cubicBezTo>
                      <a:pt x="109417" y="9406"/>
                      <a:pt x="72678" y="-8142"/>
                      <a:pt x="39195" y="3694"/>
                    </a:cubicBezTo>
                    <a:cubicBezTo>
                      <a:pt x="20880" y="10168"/>
                      <a:pt x="6474" y="24575"/>
                      <a:pt x="0" y="42889"/>
                    </a:cubicBezTo>
                    <a:close/>
                  </a:path>
                </a:pathLst>
              </a:custGeom>
              <a:noFill/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30" name="Freeform 29">
                <a:extLst>
                  <a:ext uri="{FF2B5EF4-FFF2-40B4-BE49-F238E27FC236}">
                    <a16:creationId xmlns:a16="http://schemas.microsoft.com/office/drawing/2014/main" id="{F4FC8847-9545-F04F-9A27-8BD41D3E6D49}"/>
                  </a:ext>
                </a:extLst>
              </p:cNvPr>
              <p:cNvSpPr/>
              <p:nvPr/>
            </p:nvSpPr>
            <p:spPr>
              <a:xfrm>
                <a:off x="12096750" y="6750844"/>
                <a:ext cx="180975" cy="142875"/>
              </a:xfrm>
              <a:custGeom>
                <a:avLst/>
                <a:gdLst>
                  <a:gd name="connsiteX0" fmla="*/ 135731 w 180975"/>
                  <a:gd name="connsiteY0" fmla="*/ 0 h 142875"/>
                  <a:gd name="connsiteX1" fmla="*/ 171450 w 180975"/>
                  <a:gd name="connsiteY1" fmla="*/ 0 h 142875"/>
                  <a:gd name="connsiteX2" fmla="*/ 185738 w 180975"/>
                  <a:gd name="connsiteY2" fmla="*/ 14288 h 142875"/>
                  <a:gd name="connsiteX3" fmla="*/ 185738 w 180975"/>
                  <a:gd name="connsiteY3" fmla="*/ 50006 h 142875"/>
                  <a:gd name="connsiteX4" fmla="*/ 92869 w 180975"/>
                  <a:gd name="connsiteY4" fmla="*/ 142875 h 142875"/>
                  <a:gd name="connsiteX5" fmla="*/ 0 w 180975"/>
                  <a:gd name="connsiteY5" fmla="*/ 50006 h 142875"/>
                  <a:gd name="connsiteX6" fmla="*/ 0 w 180975"/>
                  <a:gd name="connsiteY6" fmla="*/ 14288 h 142875"/>
                  <a:gd name="connsiteX7" fmla="*/ 14288 w 180975"/>
                  <a:gd name="connsiteY7" fmla="*/ 0 h 142875"/>
                  <a:gd name="connsiteX8" fmla="*/ 50006 w 180975"/>
                  <a:gd name="connsiteY8" fmla="*/ 0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0975" h="142875">
                    <a:moveTo>
                      <a:pt x="135731" y="0"/>
                    </a:moveTo>
                    <a:lnTo>
                      <a:pt x="171450" y="0"/>
                    </a:lnTo>
                    <a:cubicBezTo>
                      <a:pt x="179341" y="0"/>
                      <a:pt x="185738" y="6397"/>
                      <a:pt x="185738" y="14288"/>
                    </a:cubicBezTo>
                    <a:lnTo>
                      <a:pt x="185738" y="50006"/>
                    </a:lnTo>
                    <a:cubicBezTo>
                      <a:pt x="185738" y="101296"/>
                      <a:pt x="144159" y="142875"/>
                      <a:pt x="92869" y="142875"/>
                    </a:cubicBezTo>
                    <a:cubicBezTo>
                      <a:pt x="41579" y="142875"/>
                      <a:pt x="0" y="101296"/>
                      <a:pt x="0" y="50006"/>
                    </a:cubicBezTo>
                    <a:lnTo>
                      <a:pt x="0" y="14288"/>
                    </a:lnTo>
                    <a:cubicBezTo>
                      <a:pt x="0" y="6397"/>
                      <a:pt x="6397" y="0"/>
                      <a:pt x="14288" y="0"/>
                    </a:cubicBezTo>
                    <a:lnTo>
                      <a:pt x="50006" y="0"/>
                    </a:lnTo>
                  </a:path>
                </a:pathLst>
              </a:custGeom>
              <a:noFill/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31" name="Freeform 30">
                <a:extLst>
                  <a:ext uri="{FF2B5EF4-FFF2-40B4-BE49-F238E27FC236}">
                    <a16:creationId xmlns:a16="http://schemas.microsoft.com/office/drawing/2014/main" id="{42AD9184-4ABB-374E-BDE6-9775737415E3}"/>
                  </a:ext>
                </a:extLst>
              </p:cNvPr>
              <p:cNvSpPr/>
              <p:nvPr/>
            </p:nvSpPr>
            <p:spPr>
              <a:xfrm>
                <a:off x="12146735" y="6765103"/>
                <a:ext cx="85725" cy="85725"/>
              </a:xfrm>
              <a:custGeom>
                <a:avLst/>
                <a:gdLst>
                  <a:gd name="connsiteX0" fmla="*/ 47932 w 85725"/>
                  <a:gd name="connsiteY0" fmla="*/ 3104 h 85725"/>
                  <a:gd name="connsiteX1" fmla="*/ 59829 w 85725"/>
                  <a:gd name="connsiteY1" fmla="*/ 26517 h 85725"/>
                  <a:gd name="connsiteX2" fmla="*/ 80088 w 85725"/>
                  <a:gd name="connsiteY2" fmla="*/ 26517 h 85725"/>
                  <a:gd name="connsiteX3" fmla="*/ 85765 w 85725"/>
                  <a:gd name="connsiteY3" fmla="*/ 31923 h 85725"/>
                  <a:gd name="connsiteX4" fmla="*/ 84079 w 85725"/>
                  <a:gd name="connsiteY4" fmla="*/ 36042 h 85725"/>
                  <a:gd name="connsiteX5" fmla="*/ 65477 w 85725"/>
                  <a:gd name="connsiteY5" fmla="*/ 54311 h 85725"/>
                  <a:gd name="connsiteX6" fmla="*/ 75783 w 85725"/>
                  <a:gd name="connsiteY6" fmla="*/ 77980 h 85725"/>
                  <a:gd name="connsiteX7" fmla="*/ 72777 w 85725"/>
                  <a:gd name="connsiteY7" fmla="*/ 85323 h 85725"/>
                  <a:gd name="connsiteX8" fmla="*/ 67791 w 85725"/>
                  <a:gd name="connsiteY8" fmla="*/ 85000 h 85725"/>
                  <a:gd name="connsiteX9" fmla="*/ 42884 w 85725"/>
                  <a:gd name="connsiteY9" fmla="*/ 70989 h 85725"/>
                  <a:gd name="connsiteX10" fmla="*/ 17976 w 85725"/>
                  <a:gd name="connsiteY10" fmla="*/ 85000 h 85725"/>
                  <a:gd name="connsiteX11" fmla="*/ 10307 w 85725"/>
                  <a:gd name="connsiteY11" fmla="*/ 82966 h 85725"/>
                  <a:gd name="connsiteX12" fmla="*/ 9984 w 85725"/>
                  <a:gd name="connsiteY12" fmla="*/ 77980 h 85725"/>
                  <a:gd name="connsiteX13" fmla="*/ 20290 w 85725"/>
                  <a:gd name="connsiteY13" fmla="*/ 54311 h 85725"/>
                  <a:gd name="connsiteX14" fmla="*/ 1688 w 85725"/>
                  <a:gd name="connsiteY14" fmla="*/ 36004 h 85725"/>
                  <a:gd name="connsiteX15" fmla="*/ 1560 w 85725"/>
                  <a:gd name="connsiteY15" fmla="*/ 28165 h 85725"/>
                  <a:gd name="connsiteX16" fmla="*/ 5679 w 85725"/>
                  <a:gd name="connsiteY16" fmla="*/ 26479 h 85725"/>
                  <a:gd name="connsiteX17" fmla="*/ 25939 w 85725"/>
                  <a:gd name="connsiteY17" fmla="*/ 26479 h 85725"/>
                  <a:gd name="connsiteX18" fmla="*/ 37835 w 85725"/>
                  <a:gd name="connsiteY18" fmla="*/ 3104 h 85725"/>
                  <a:gd name="connsiteX19" fmla="*/ 45438 w 85725"/>
                  <a:gd name="connsiteY19" fmla="*/ 611 h 85725"/>
                  <a:gd name="connsiteX20" fmla="*/ 47932 w 85725"/>
                  <a:gd name="connsiteY20" fmla="*/ 310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85725" h="85725">
                    <a:moveTo>
                      <a:pt x="47932" y="3104"/>
                    </a:moveTo>
                    <a:lnTo>
                      <a:pt x="59829" y="26517"/>
                    </a:lnTo>
                    <a:lnTo>
                      <a:pt x="80088" y="26517"/>
                    </a:lnTo>
                    <a:cubicBezTo>
                      <a:pt x="83149" y="26442"/>
                      <a:pt x="85691" y="28863"/>
                      <a:pt x="85765" y="31923"/>
                    </a:cubicBezTo>
                    <a:cubicBezTo>
                      <a:pt x="85803" y="33471"/>
                      <a:pt x="85192" y="34965"/>
                      <a:pt x="84079" y="36042"/>
                    </a:cubicBezTo>
                    <a:lnTo>
                      <a:pt x="65477" y="54311"/>
                    </a:lnTo>
                    <a:lnTo>
                      <a:pt x="75783" y="77980"/>
                    </a:lnTo>
                    <a:cubicBezTo>
                      <a:pt x="76980" y="80838"/>
                      <a:pt x="75635" y="84125"/>
                      <a:pt x="72777" y="85323"/>
                    </a:cubicBezTo>
                    <a:cubicBezTo>
                      <a:pt x="71156" y="86002"/>
                      <a:pt x="69311" y="85883"/>
                      <a:pt x="67791" y="85000"/>
                    </a:cubicBezTo>
                    <a:lnTo>
                      <a:pt x="42884" y="70989"/>
                    </a:lnTo>
                    <a:lnTo>
                      <a:pt x="17976" y="85000"/>
                    </a:lnTo>
                    <a:cubicBezTo>
                      <a:pt x="15296" y="86556"/>
                      <a:pt x="11863" y="85645"/>
                      <a:pt x="10307" y="82966"/>
                    </a:cubicBezTo>
                    <a:cubicBezTo>
                      <a:pt x="9424" y="81446"/>
                      <a:pt x="9305" y="79601"/>
                      <a:pt x="9984" y="77980"/>
                    </a:cubicBezTo>
                    <a:lnTo>
                      <a:pt x="20290" y="54311"/>
                    </a:lnTo>
                    <a:lnTo>
                      <a:pt x="1688" y="36004"/>
                    </a:lnTo>
                    <a:cubicBezTo>
                      <a:pt x="-512" y="33874"/>
                      <a:pt x="-569" y="30365"/>
                      <a:pt x="1560" y="28165"/>
                    </a:cubicBezTo>
                    <a:cubicBezTo>
                      <a:pt x="2637" y="27052"/>
                      <a:pt x="4131" y="26441"/>
                      <a:pt x="5679" y="26479"/>
                    </a:cubicBezTo>
                    <a:lnTo>
                      <a:pt x="25939" y="26479"/>
                    </a:lnTo>
                    <a:lnTo>
                      <a:pt x="37835" y="3104"/>
                    </a:lnTo>
                    <a:cubicBezTo>
                      <a:pt x="39246" y="316"/>
                      <a:pt x="42650" y="-800"/>
                      <a:pt x="45438" y="611"/>
                    </a:cubicBezTo>
                    <a:cubicBezTo>
                      <a:pt x="46514" y="1155"/>
                      <a:pt x="47387" y="2029"/>
                      <a:pt x="47932" y="3104"/>
                    </a:cubicBezTo>
                    <a:close/>
                  </a:path>
                </a:pathLst>
              </a:custGeom>
              <a:noFill/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DBB57914-038E-7949-857C-3DB984C4FCBA}"/>
                </a:ext>
              </a:extLst>
            </p:cNvPr>
            <p:cNvSpPr txBox="1"/>
            <p:nvPr/>
          </p:nvSpPr>
          <p:spPr>
            <a:xfrm>
              <a:off x="1779324" y="3365869"/>
              <a:ext cx="2024116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ID" sz="1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cs typeface="Poppins SemiBold" pitchFamily="2" charset="77"/>
                </a:rPr>
                <a:t>MOBILE EDEN LEAGUE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CFCC33FE-AD9F-DC46-8114-81EFDC9FBDF0}"/>
                </a:ext>
              </a:extLst>
            </p:cNvPr>
            <p:cNvSpPr txBox="1"/>
            <p:nvPr/>
          </p:nvSpPr>
          <p:spPr>
            <a:xfrm>
              <a:off x="1779324" y="3713201"/>
              <a:ext cx="1590518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ID" sz="1400" b="1" dirty="0">
                  <a:ln w="63500" cap="rnd" cmpd="sng">
                    <a:noFill/>
                    <a:prstDash val="solid"/>
                  </a:ln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cs typeface="Poppins SemiBold" pitchFamily="2" charset="77"/>
                </a:rPr>
                <a:t>1</a:t>
              </a:r>
              <a:r>
                <a:rPr lang="en-ID" sz="1400" b="1" baseline="30000" dirty="0">
                  <a:ln w="63500" cap="rnd" cmpd="sng">
                    <a:noFill/>
                    <a:prstDash val="solid"/>
                  </a:ln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cs typeface="Poppins SemiBold" pitchFamily="2" charset="77"/>
                </a:rPr>
                <a:t>ST</a:t>
              </a:r>
              <a:r>
                <a:rPr lang="en-ID" sz="1400" b="1" dirty="0">
                  <a:ln w="63500" cap="rnd" cmpd="sng">
                    <a:noFill/>
                    <a:prstDash val="solid"/>
                  </a:ln>
                  <a:solidFill>
                    <a:schemeClr val="accent2">
                      <a:lumMod val="20000"/>
                      <a:lumOff val="80000"/>
                    </a:schemeClr>
                  </a:solidFill>
                  <a:latin typeface="+mj-lt"/>
                  <a:cs typeface="Poppins SemiBold" pitchFamily="2" charset="77"/>
                </a:rPr>
                <a:t> PLACE</a:t>
              </a: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C129C0F5-870F-2D4A-9627-15C23E21DB8E}"/>
                </a:ext>
              </a:extLst>
            </p:cNvPr>
            <p:cNvSpPr/>
            <p:nvPr/>
          </p:nvSpPr>
          <p:spPr>
            <a:xfrm>
              <a:off x="4550562" y="3567307"/>
              <a:ext cx="386628" cy="386628"/>
            </a:xfrm>
            <a:custGeom>
              <a:avLst/>
              <a:gdLst>
                <a:gd name="connsiteX0" fmla="*/ 157163 w 152400"/>
                <a:gd name="connsiteY0" fmla="*/ 78581 h 152400"/>
                <a:gd name="connsiteX1" fmla="*/ 78581 w 152400"/>
                <a:gd name="connsiteY1" fmla="*/ 157163 h 152400"/>
                <a:gd name="connsiteX2" fmla="*/ 0 w 152400"/>
                <a:gd name="connsiteY2" fmla="*/ 78581 h 152400"/>
                <a:gd name="connsiteX3" fmla="*/ 78581 w 152400"/>
                <a:gd name="connsiteY3" fmla="*/ 0 h 152400"/>
                <a:gd name="connsiteX4" fmla="*/ 157163 w 152400"/>
                <a:gd name="connsiteY4" fmla="*/ 78581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400" h="152400">
                  <a:moveTo>
                    <a:pt x="157163" y="78581"/>
                  </a:moveTo>
                  <a:cubicBezTo>
                    <a:pt x="157163" y="121980"/>
                    <a:pt x="121980" y="157163"/>
                    <a:pt x="78581" y="157163"/>
                  </a:cubicBezTo>
                  <a:cubicBezTo>
                    <a:pt x="35182" y="157163"/>
                    <a:pt x="0" y="121980"/>
                    <a:pt x="0" y="78581"/>
                  </a:cubicBezTo>
                  <a:cubicBezTo>
                    <a:pt x="0" y="35182"/>
                    <a:pt x="35182" y="0"/>
                    <a:pt x="78581" y="0"/>
                  </a:cubicBezTo>
                  <a:cubicBezTo>
                    <a:pt x="121980" y="0"/>
                    <a:pt x="157163" y="35182"/>
                    <a:pt x="157163" y="78581"/>
                  </a:cubicBezTo>
                  <a:close/>
                </a:path>
              </a:pathLst>
            </a:custGeom>
            <a:noFill/>
            <a:ln w="76200" cap="rnd">
              <a:solidFill>
                <a:schemeClr val="accent3">
                  <a:lumMod val="20000"/>
                  <a:lumOff val="80000"/>
                </a:schemeClr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C9C8551C-7DED-B347-A127-52F67B54CAEF}"/>
                </a:ext>
              </a:extLst>
            </p:cNvPr>
            <p:cNvSpPr/>
            <p:nvPr/>
          </p:nvSpPr>
          <p:spPr>
            <a:xfrm>
              <a:off x="4641122" y="3645120"/>
              <a:ext cx="217478" cy="217478"/>
            </a:xfrm>
            <a:custGeom>
              <a:avLst/>
              <a:gdLst>
                <a:gd name="connsiteX0" fmla="*/ 47941 w 85725"/>
                <a:gd name="connsiteY0" fmla="*/ 3065 h 85725"/>
                <a:gd name="connsiteX1" fmla="*/ 59829 w 85725"/>
                <a:gd name="connsiteY1" fmla="*/ 26478 h 85725"/>
                <a:gd name="connsiteX2" fmla="*/ 80088 w 85725"/>
                <a:gd name="connsiteY2" fmla="*/ 26478 h 85725"/>
                <a:gd name="connsiteX3" fmla="*/ 85765 w 85725"/>
                <a:gd name="connsiteY3" fmla="*/ 31884 h 85725"/>
                <a:gd name="connsiteX4" fmla="*/ 84079 w 85725"/>
                <a:gd name="connsiteY4" fmla="*/ 36003 h 85725"/>
                <a:gd name="connsiteX5" fmla="*/ 65477 w 85725"/>
                <a:gd name="connsiteY5" fmla="*/ 54310 h 85725"/>
                <a:gd name="connsiteX6" fmla="*/ 75783 w 85725"/>
                <a:gd name="connsiteY6" fmla="*/ 77980 h 85725"/>
                <a:gd name="connsiteX7" fmla="*/ 72777 w 85725"/>
                <a:gd name="connsiteY7" fmla="*/ 85322 h 85725"/>
                <a:gd name="connsiteX8" fmla="*/ 67791 w 85725"/>
                <a:gd name="connsiteY8" fmla="*/ 84999 h 85725"/>
                <a:gd name="connsiteX9" fmla="*/ 42884 w 85725"/>
                <a:gd name="connsiteY9" fmla="*/ 70950 h 85725"/>
                <a:gd name="connsiteX10" fmla="*/ 17976 w 85725"/>
                <a:gd name="connsiteY10" fmla="*/ 84961 h 85725"/>
                <a:gd name="connsiteX11" fmla="*/ 10307 w 85725"/>
                <a:gd name="connsiteY11" fmla="*/ 82927 h 85725"/>
                <a:gd name="connsiteX12" fmla="*/ 9984 w 85725"/>
                <a:gd name="connsiteY12" fmla="*/ 77941 h 85725"/>
                <a:gd name="connsiteX13" fmla="*/ 20290 w 85725"/>
                <a:gd name="connsiteY13" fmla="*/ 54272 h 85725"/>
                <a:gd name="connsiteX14" fmla="*/ 1688 w 85725"/>
                <a:gd name="connsiteY14" fmla="*/ 35965 h 85725"/>
                <a:gd name="connsiteX15" fmla="*/ 1560 w 85725"/>
                <a:gd name="connsiteY15" fmla="*/ 28126 h 85725"/>
                <a:gd name="connsiteX16" fmla="*/ 5679 w 85725"/>
                <a:gd name="connsiteY16" fmla="*/ 26440 h 85725"/>
                <a:gd name="connsiteX17" fmla="*/ 25939 w 85725"/>
                <a:gd name="connsiteY17" fmla="*/ 26440 h 85725"/>
                <a:gd name="connsiteX18" fmla="*/ 37835 w 85725"/>
                <a:gd name="connsiteY18" fmla="*/ 3027 h 85725"/>
                <a:gd name="connsiteX19" fmla="*/ 45567 w 85725"/>
                <a:gd name="connsiteY19" fmla="*/ 673 h 85725"/>
                <a:gd name="connsiteX20" fmla="*/ 47941 w 85725"/>
                <a:gd name="connsiteY20" fmla="*/ 306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5725" h="85725">
                  <a:moveTo>
                    <a:pt x="47941" y="3065"/>
                  </a:moveTo>
                  <a:lnTo>
                    <a:pt x="59829" y="26478"/>
                  </a:lnTo>
                  <a:lnTo>
                    <a:pt x="80088" y="26478"/>
                  </a:lnTo>
                  <a:cubicBezTo>
                    <a:pt x="83149" y="26403"/>
                    <a:pt x="85691" y="28824"/>
                    <a:pt x="85765" y="31884"/>
                  </a:cubicBezTo>
                  <a:cubicBezTo>
                    <a:pt x="85803" y="33432"/>
                    <a:pt x="85192" y="34926"/>
                    <a:pt x="84079" y="36003"/>
                  </a:cubicBezTo>
                  <a:lnTo>
                    <a:pt x="65477" y="54310"/>
                  </a:lnTo>
                  <a:lnTo>
                    <a:pt x="75783" y="77980"/>
                  </a:lnTo>
                  <a:cubicBezTo>
                    <a:pt x="76980" y="80837"/>
                    <a:pt x="75635" y="84125"/>
                    <a:pt x="72777" y="85322"/>
                  </a:cubicBezTo>
                  <a:cubicBezTo>
                    <a:pt x="71156" y="86001"/>
                    <a:pt x="69311" y="85882"/>
                    <a:pt x="67791" y="84999"/>
                  </a:cubicBezTo>
                  <a:lnTo>
                    <a:pt x="42884" y="70950"/>
                  </a:lnTo>
                  <a:lnTo>
                    <a:pt x="17976" y="84961"/>
                  </a:lnTo>
                  <a:cubicBezTo>
                    <a:pt x="15296" y="86517"/>
                    <a:pt x="11863" y="85606"/>
                    <a:pt x="10307" y="82927"/>
                  </a:cubicBezTo>
                  <a:cubicBezTo>
                    <a:pt x="9424" y="81407"/>
                    <a:pt x="9305" y="79562"/>
                    <a:pt x="9984" y="77941"/>
                  </a:cubicBezTo>
                  <a:lnTo>
                    <a:pt x="20290" y="54272"/>
                  </a:lnTo>
                  <a:lnTo>
                    <a:pt x="1688" y="35965"/>
                  </a:lnTo>
                  <a:cubicBezTo>
                    <a:pt x="-512" y="33835"/>
                    <a:pt x="-569" y="30326"/>
                    <a:pt x="1560" y="28126"/>
                  </a:cubicBezTo>
                  <a:cubicBezTo>
                    <a:pt x="2637" y="27013"/>
                    <a:pt x="4131" y="26402"/>
                    <a:pt x="5679" y="26440"/>
                  </a:cubicBezTo>
                  <a:lnTo>
                    <a:pt x="25939" y="26440"/>
                  </a:lnTo>
                  <a:lnTo>
                    <a:pt x="37835" y="3027"/>
                  </a:lnTo>
                  <a:cubicBezTo>
                    <a:pt x="39320" y="242"/>
                    <a:pt x="42782" y="-812"/>
                    <a:pt x="45567" y="673"/>
                  </a:cubicBezTo>
                  <a:cubicBezTo>
                    <a:pt x="46581" y="1214"/>
                    <a:pt x="47408" y="2047"/>
                    <a:pt x="47941" y="3065"/>
                  </a:cubicBezTo>
                  <a:close/>
                </a:path>
              </a:pathLst>
            </a:custGeom>
            <a:noFill/>
            <a:ln w="76200" cap="rnd">
              <a:solidFill>
                <a:schemeClr val="accent3">
                  <a:lumMod val="20000"/>
                  <a:lumOff val="80000"/>
                </a:schemeClr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56392B99-40E8-D243-9CB1-919DAA671D8F}"/>
                </a:ext>
              </a:extLst>
            </p:cNvPr>
            <p:cNvSpPr/>
            <p:nvPr/>
          </p:nvSpPr>
          <p:spPr>
            <a:xfrm>
              <a:off x="4550562" y="3422322"/>
              <a:ext cx="386628" cy="169150"/>
            </a:xfrm>
            <a:custGeom>
              <a:avLst/>
              <a:gdLst>
                <a:gd name="connsiteX0" fmla="*/ 128588 w 152400"/>
                <a:gd name="connsiteY0" fmla="*/ 75114 h 66675"/>
                <a:gd name="connsiteX1" fmla="*/ 157163 w 152400"/>
                <a:gd name="connsiteY1" fmla="*/ 0 h 66675"/>
                <a:gd name="connsiteX2" fmla="*/ 0 w 152400"/>
                <a:gd name="connsiteY2" fmla="*/ 0 h 66675"/>
                <a:gd name="connsiteX3" fmla="*/ 28575 w 152400"/>
                <a:gd name="connsiteY3" fmla="*/ 7511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66675">
                  <a:moveTo>
                    <a:pt x="128588" y="75114"/>
                  </a:moveTo>
                  <a:lnTo>
                    <a:pt x="157163" y="0"/>
                  </a:lnTo>
                  <a:lnTo>
                    <a:pt x="0" y="0"/>
                  </a:lnTo>
                  <a:lnTo>
                    <a:pt x="28575" y="75114"/>
                  </a:lnTo>
                </a:path>
              </a:pathLst>
            </a:custGeom>
            <a:noFill/>
            <a:ln w="76200" cap="rnd">
              <a:solidFill>
                <a:schemeClr val="accent3">
                  <a:lumMod val="20000"/>
                  <a:lumOff val="80000"/>
                </a:schemeClr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34DE161-7462-DE43-9460-DF575A3E308E}"/>
                </a:ext>
              </a:extLst>
            </p:cNvPr>
            <p:cNvSpPr/>
            <p:nvPr/>
          </p:nvSpPr>
          <p:spPr>
            <a:xfrm>
              <a:off x="4677423" y="3422322"/>
              <a:ext cx="24164" cy="144986"/>
            </a:xfrm>
            <a:custGeom>
              <a:avLst/>
              <a:gdLst>
                <a:gd name="connsiteX0" fmla="*/ 10763 w 9525"/>
                <a:gd name="connsiteY0" fmla="*/ 59179 h 57150"/>
                <a:gd name="connsiteX1" fmla="*/ 0 w 9525"/>
                <a:gd name="connsiteY1" fmla="*/ 0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525" h="57150">
                  <a:moveTo>
                    <a:pt x="10763" y="59179"/>
                  </a:moveTo>
                  <a:lnTo>
                    <a:pt x="0" y="0"/>
                  </a:lnTo>
                </a:path>
              </a:pathLst>
            </a:custGeom>
            <a:ln w="76200" cap="rnd">
              <a:solidFill>
                <a:schemeClr val="accent3">
                  <a:lumMod val="20000"/>
                  <a:lumOff val="80000"/>
                </a:schemeClr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5B9E9C8B-8C19-634E-B93C-D90AA9FE04E4}"/>
                </a:ext>
              </a:extLst>
            </p:cNvPr>
            <p:cNvSpPr/>
            <p:nvPr/>
          </p:nvSpPr>
          <p:spPr>
            <a:xfrm>
              <a:off x="4795104" y="3422322"/>
              <a:ext cx="24164" cy="144986"/>
            </a:xfrm>
            <a:custGeom>
              <a:avLst/>
              <a:gdLst>
                <a:gd name="connsiteX0" fmla="*/ 0 w 9525"/>
                <a:gd name="connsiteY0" fmla="*/ 59179 h 57150"/>
                <a:gd name="connsiteX1" fmla="*/ 10763 w 9525"/>
                <a:gd name="connsiteY1" fmla="*/ 0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525" h="57150">
                  <a:moveTo>
                    <a:pt x="0" y="59179"/>
                  </a:moveTo>
                  <a:lnTo>
                    <a:pt x="10763" y="0"/>
                  </a:lnTo>
                </a:path>
              </a:pathLst>
            </a:custGeom>
            <a:ln w="76200" cap="rnd">
              <a:solidFill>
                <a:schemeClr val="accent3">
                  <a:lumMod val="20000"/>
                  <a:lumOff val="80000"/>
                </a:schemeClr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BF9C31EE-6EF2-314A-8017-C5A27D445740}"/>
                </a:ext>
              </a:extLst>
            </p:cNvPr>
            <p:cNvSpPr txBox="1"/>
            <p:nvPr/>
          </p:nvSpPr>
          <p:spPr>
            <a:xfrm>
              <a:off x="5099742" y="3367361"/>
              <a:ext cx="1989512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ID" sz="1400" b="1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cs typeface="Poppins SemiBold" pitchFamily="2" charset="77"/>
                </a:rPr>
                <a:t>FASTEST KILL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68C9E228-BF16-234A-ADCC-479856D4D6CF}"/>
                </a:ext>
              </a:extLst>
            </p:cNvPr>
            <p:cNvSpPr txBox="1"/>
            <p:nvPr/>
          </p:nvSpPr>
          <p:spPr>
            <a:xfrm>
              <a:off x="5099743" y="3713201"/>
              <a:ext cx="2123258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ID" sz="1400" b="1" dirty="0">
                  <a:ln w="63500" cap="rnd" cmpd="sng">
                    <a:noFill/>
                    <a:prstDash val="solid"/>
                  </a:ln>
                  <a:solidFill>
                    <a:schemeClr val="accent4"/>
                  </a:solidFill>
                  <a:latin typeface="+mj-lt"/>
                  <a:cs typeface="Poppins SemiBold" pitchFamily="2" charset="77"/>
                </a:rPr>
                <a:t>KILLED ENEMY IN 0.10 S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803854" y="4558106"/>
            <a:ext cx="6285400" cy="592752"/>
            <a:chOff x="803854" y="4880332"/>
            <a:chExt cx="6846302" cy="645649"/>
          </a:xfrm>
        </p:grpSpPr>
        <p:grpSp>
          <p:nvGrpSpPr>
            <p:cNvPr id="11" name="Group 10"/>
            <p:cNvGrpSpPr/>
            <p:nvPr/>
          </p:nvGrpSpPr>
          <p:grpSpPr>
            <a:xfrm>
              <a:off x="803854" y="4880332"/>
              <a:ext cx="2071462" cy="645649"/>
              <a:chOff x="803854" y="4880332"/>
              <a:chExt cx="2071462" cy="645649"/>
            </a:xfrm>
          </p:grpSpPr>
          <p:grpSp>
            <p:nvGrpSpPr>
              <p:cNvPr id="32" name="Graphic 15">
                <a:extLst>
                  <a:ext uri="{FF2B5EF4-FFF2-40B4-BE49-F238E27FC236}">
                    <a16:creationId xmlns:a16="http://schemas.microsoft.com/office/drawing/2014/main" id="{404F2AD8-CD0B-4A41-9603-30C18B3F033E}"/>
                  </a:ext>
                </a:extLst>
              </p:cNvPr>
              <p:cNvGrpSpPr/>
              <p:nvPr/>
            </p:nvGrpSpPr>
            <p:grpSpPr>
              <a:xfrm>
                <a:off x="803854" y="4952873"/>
                <a:ext cx="472165" cy="472165"/>
                <a:chOff x="12075319" y="6743700"/>
                <a:chExt cx="228600" cy="228600"/>
              </a:xfrm>
            </p:grpSpPr>
            <p:sp>
              <p:nvSpPr>
                <p:cNvPr id="33" name="Freeform 32">
                  <a:extLst>
                    <a:ext uri="{FF2B5EF4-FFF2-40B4-BE49-F238E27FC236}">
                      <a16:creationId xmlns:a16="http://schemas.microsoft.com/office/drawing/2014/main" id="{F83DC920-EA99-E44E-ABBD-608157463139}"/>
                    </a:ext>
                  </a:extLst>
                </p:cNvPr>
                <p:cNvSpPr/>
                <p:nvPr/>
              </p:nvSpPr>
              <p:spPr>
                <a:xfrm>
                  <a:off x="12189638" y="6907978"/>
                  <a:ext cx="9525" cy="57150"/>
                </a:xfrm>
                <a:custGeom>
                  <a:avLst/>
                  <a:gdLst>
                    <a:gd name="connsiteX0" fmla="*/ 0 w 0"/>
                    <a:gd name="connsiteY0" fmla="*/ 0 h 57150"/>
                    <a:gd name="connsiteX1" fmla="*/ 0 w 0"/>
                    <a:gd name="connsiteY1" fmla="*/ 57150 h 571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h="57150">
                      <a:moveTo>
                        <a:pt x="0" y="0"/>
                      </a:moveTo>
                      <a:lnTo>
                        <a:pt x="0" y="57150"/>
                      </a:lnTo>
                    </a:path>
                  </a:pathLst>
                </a:custGeom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E96605DD-36E9-7D4B-84B1-3FD3CB64327D}"/>
                    </a:ext>
                  </a:extLst>
                </p:cNvPr>
                <p:cNvSpPr/>
                <p:nvPr/>
              </p:nvSpPr>
              <p:spPr>
                <a:xfrm>
                  <a:off x="12189638" y="6750815"/>
                  <a:ext cx="9525" cy="57150"/>
                </a:xfrm>
                <a:custGeom>
                  <a:avLst/>
                  <a:gdLst>
                    <a:gd name="connsiteX0" fmla="*/ 0 w 0"/>
                    <a:gd name="connsiteY0" fmla="*/ 0 h 57150"/>
                    <a:gd name="connsiteX1" fmla="*/ 0 w 0"/>
                    <a:gd name="connsiteY1" fmla="*/ 57150 h 571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h="57150">
                      <a:moveTo>
                        <a:pt x="0" y="0"/>
                      </a:moveTo>
                      <a:lnTo>
                        <a:pt x="0" y="57150"/>
                      </a:lnTo>
                    </a:path>
                  </a:pathLst>
                </a:custGeom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77A015CE-330E-2148-AD31-22A7F2C69DCD}"/>
                    </a:ext>
                  </a:extLst>
                </p:cNvPr>
                <p:cNvSpPr/>
                <p:nvPr/>
              </p:nvSpPr>
              <p:spPr>
                <a:xfrm>
                  <a:off x="12082482" y="6857971"/>
                  <a:ext cx="57150" cy="9525"/>
                </a:xfrm>
                <a:custGeom>
                  <a:avLst/>
                  <a:gdLst>
                    <a:gd name="connsiteX0" fmla="*/ 57150 w 57150"/>
                    <a:gd name="connsiteY0" fmla="*/ 0 h 0"/>
                    <a:gd name="connsiteX1" fmla="*/ 0 w 5715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57150">
                      <a:moveTo>
                        <a:pt x="57150" y="0"/>
                      </a:moveTo>
                      <a:lnTo>
                        <a:pt x="0" y="0"/>
                      </a:lnTo>
                    </a:path>
                  </a:pathLst>
                </a:custGeom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CE41653E-5BFF-6F4F-A451-6536C80383F1}"/>
                    </a:ext>
                  </a:extLst>
                </p:cNvPr>
                <p:cNvSpPr/>
                <p:nvPr/>
              </p:nvSpPr>
              <p:spPr>
                <a:xfrm>
                  <a:off x="12239644" y="6857971"/>
                  <a:ext cx="57150" cy="9525"/>
                </a:xfrm>
                <a:custGeom>
                  <a:avLst/>
                  <a:gdLst>
                    <a:gd name="connsiteX0" fmla="*/ 57150 w 57150"/>
                    <a:gd name="connsiteY0" fmla="*/ 0 h 0"/>
                    <a:gd name="connsiteX1" fmla="*/ 0 w 5715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57150">
                      <a:moveTo>
                        <a:pt x="57150" y="0"/>
                      </a:moveTo>
                      <a:lnTo>
                        <a:pt x="0" y="0"/>
                      </a:lnTo>
                    </a:path>
                  </a:pathLst>
                </a:custGeom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70C8FDB2-9192-ED4C-B02C-D979729617D0}"/>
                    </a:ext>
                  </a:extLst>
                </p:cNvPr>
                <p:cNvSpPr/>
                <p:nvPr/>
              </p:nvSpPr>
              <p:spPr>
                <a:xfrm>
                  <a:off x="12111057" y="6779400"/>
                  <a:ext cx="152400" cy="152400"/>
                </a:xfrm>
                <a:custGeom>
                  <a:avLst/>
                  <a:gdLst>
                    <a:gd name="connsiteX0" fmla="*/ 157163 w 152400"/>
                    <a:gd name="connsiteY0" fmla="*/ 78581 h 152400"/>
                    <a:gd name="connsiteX1" fmla="*/ 78581 w 152400"/>
                    <a:gd name="connsiteY1" fmla="*/ 157163 h 152400"/>
                    <a:gd name="connsiteX2" fmla="*/ 0 w 152400"/>
                    <a:gd name="connsiteY2" fmla="*/ 78581 h 152400"/>
                    <a:gd name="connsiteX3" fmla="*/ 78581 w 152400"/>
                    <a:gd name="connsiteY3" fmla="*/ 0 h 152400"/>
                    <a:gd name="connsiteX4" fmla="*/ 157163 w 152400"/>
                    <a:gd name="connsiteY4" fmla="*/ 78581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2400" h="152400">
                      <a:moveTo>
                        <a:pt x="157163" y="78581"/>
                      </a:moveTo>
                      <a:cubicBezTo>
                        <a:pt x="157163" y="121980"/>
                        <a:pt x="121980" y="157163"/>
                        <a:pt x="78581" y="157163"/>
                      </a:cubicBezTo>
                      <a:cubicBezTo>
                        <a:pt x="35182" y="157163"/>
                        <a:pt x="0" y="121980"/>
                        <a:pt x="0" y="78581"/>
                      </a:cubicBezTo>
                      <a:cubicBezTo>
                        <a:pt x="0" y="35182"/>
                        <a:pt x="35182" y="0"/>
                        <a:pt x="78581" y="0"/>
                      </a:cubicBezTo>
                      <a:cubicBezTo>
                        <a:pt x="121980" y="0"/>
                        <a:pt x="157163" y="35182"/>
                        <a:pt x="157163" y="78581"/>
                      </a:cubicBezTo>
                      <a:close/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</p:grp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0B092A77-0405-394C-9820-361646D41DBC}"/>
                  </a:ext>
                </a:extLst>
              </p:cNvPr>
              <p:cNvSpPr txBox="1"/>
              <p:nvPr/>
            </p:nvSpPr>
            <p:spPr>
              <a:xfrm>
                <a:off x="1387801" y="5264371"/>
                <a:ext cx="1463040" cy="2616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050" b="1" dirty="0">
                    <a:ln w="63500" cap="rnd" cmpd="sng">
                      <a:noFill/>
                      <a:prstDash val="solid"/>
                    </a:ln>
                    <a:solidFill>
                      <a:schemeClr val="accent1">
                        <a:lumMod val="20000"/>
                        <a:lumOff val="80000"/>
                      </a:schemeClr>
                    </a:solidFill>
                    <a:latin typeface="+mj-lt"/>
                    <a:ea typeface="Open Sans" panose="020B0606030504020204" pitchFamily="34" charset="0"/>
                    <a:cs typeface="Poppins" pitchFamily="2" charset="77"/>
                  </a:rPr>
                  <a:t>RECORD KILLS</a:t>
                </a:r>
                <a:endParaRPr sz="1050" b="1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endParaRPr>
              </a:p>
            </p:txBody>
          </p: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C7A9D037-6CEB-5A4D-A8BD-99153CA6ECBD}"/>
                  </a:ext>
                </a:extLst>
              </p:cNvPr>
              <p:cNvSpPr txBox="1"/>
              <p:nvPr/>
            </p:nvSpPr>
            <p:spPr>
              <a:xfrm>
                <a:off x="1387802" y="4880332"/>
                <a:ext cx="1487514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400" b="1" dirty="0">
                    <a:ln w="63500" cap="rnd" cmpd="sng">
                      <a:noFill/>
                      <a:prstDash val="solid"/>
                    </a:ln>
                    <a:solidFill>
                      <a:schemeClr val="bg1"/>
                    </a:solidFill>
                    <a:latin typeface="+mj-lt"/>
                    <a:ea typeface="Open Sans" panose="020B0606030504020204" pitchFamily="34" charset="0"/>
                    <a:cs typeface="Poppins" pitchFamily="2" charset="77"/>
                  </a:rPr>
                  <a:t>30 KILLS</a:t>
                </a:r>
                <a:endParaRPr sz="1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endParaRP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3081456" y="4880332"/>
              <a:ext cx="2079938" cy="645649"/>
              <a:chOff x="3081456" y="4880332"/>
              <a:chExt cx="2079938" cy="645649"/>
            </a:xfrm>
          </p:grpSpPr>
          <p:grpSp>
            <p:nvGrpSpPr>
              <p:cNvPr id="38" name="Graphic 17">
                <a:extLst>
                  <a:ext uri="{FF2B5EF4-FFF2-40B4-BE49-F238E27FC236}">
                    <a16:creationId xmlns:a16="http://schemas.microsoft.com/office/drawing/2014/main" id="{7ED35D25-0F26-7B48-B60D-31CD015C76FD}"/>
                  </a:ext>
                </a:extLst>
              </p:cNvPr>
              <p:cNvGrpSpPr/>
              <p:nvPr/>
            </p:nvGrpSpPr>
            <p:grpSpPr>
              <a:xfrm>
                <a:off x="3081456" y="4952873"/>
                <a:ext cx="472165" cy="472165"/>
                <a:chOff x="12075319" y="6743700"/>
                <a:chExt cx="228600" cy="228600"/>
              </a:xfrm>
            </p:grpSpPr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20EF6104-F1A3-E845-8C64-7ACF951E9E21}"/>
                    </a:ext>
                  </a:extLst>
                </p:cNvPr>
                <p:cNvSpPr/>
                <p:nvPr/>
              </p:nvSpPr>
              <p:spPr>
                <a:xfrm>
                  <a:off x="12146742" y="6790315"/>
                  <a:ext cx="85725" cy="114300"/>
                </a:xfrm>
                <a:custGeom>
                  <a:avLst/>
                  <a:gdLst>
                    <a:gd name="connsiteX0" fmla="*/ 32761 w 85725"/>
                    <a:gd name="connsiteY0" fmla="*/ 0 h 114300"/>
                    <a:gd name="connsiteX1" fmla="*/ 37524 w 85725"/>
                    <a:gd name="connsiteY1" fmla="*/ 53492 h 114300"/>
                    <a:gd name="connsiteX2" fmla="*/ 19693 w 85725"/>
                    <a:gd name="connsiteY2" fmla="*/ 39205 h 114300"/>
                    <a:gd name="connsiteX3" fmla="*/ 81 w 85725"/>
                    <a:gd name="connsiteY3" fmla="*/ 74867 h 114300"/>
                    <a:gd name="connsiteX4" fmla="*/ 42867 w 85725"/>
                    <a:gd name="connsiteY4" fmla="*/ 117691 h 114300"/>
                    <a:gd name="connsiteX5" fmla="*/ 42877 w 85725"/>
                    <a:gd name="connsiteY5" fmla="*/ 117691 h 114300"/>
                    <a:gd name="connsiteX6" fmla="*/ 85673 w 85725"/>
                    <a:gd name="connsiteY6" fmla="*/ 74895 h 114300"/>
                    <a:gd name="connsiteX7" fmla="*/ 32761 w 85725"/>
                    <a:gd name="connsiteY7" fmla="*/ 0 h 1143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85725" h="114300">
                      <a:moveTo>
                        <a:pt x="32761" y="0"/>
                      </a:moveTo>
                      <a:cubicBezTo>
                        <a:pt x="45402" y="15071"/>
                        <a:pt x="47304" y="36426"/>
                        <a:pt x="37524" y="53492"/>
                      </a:cubicBezTo>
                      <a:cubicBezTo>
                        <a:pt x="28746" y="54164"/>
                        <a:pt x="20951" y="47918"/>
                        <a:pt x="19693" y="39205"/>
                      </a:cubicBezTo>
                      <a:cubicBezTo>
                        <a:pt x="6772" y="46262"/>
                        <a:pt x="-879" y="60176"/>
                        <a:pt x="81" y="74867"/>
                      </a:cubicBezTo>
                      <a:cubicBezTo>
                        <a:pt x="70" y="98507"/>
                        <a:pt x="19226" y="117680"/>
                        <a:pt x="42867" y="117691"/>
                      </a:cubicBezTo>
                      <a:cubicBezTo>
                        <a:pt x="42870" y="117691"/>
                        <a:pt x="42874" y="117691"/>
                        <a:pt x="42877" y="117691"/>
                      </a:cubicBezTo>
                      <a:cubicBezTo>
                        <a:pt x="66379" y="117373"/>
                        <a:pt x="85355" y="98398"/>
                        <a:pt x="85673" y="74895"/>
                      </a:cubicBezTo>
                      <a:cubicBezTo>
                        <a:pt x="88628" y="40376"/>
                        <a:pt x="66284" y="8748"/>
                        <a:pt x="32761" y="0"/>
                      </a:cubicBezTo>
                      <a:close/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8DE92CDF-E0A9-8B43-BB4C-055A6DB3A9F9}"/>
                    </a:ext>
                  </a:extLst>
                </p:cNvPr>
                <p:cNvSpPr/>
                <p:nvPr/>
              </p:nvSpPr>
              <p:spPr>
                <a:xfrm>
                  <a:off x="12096750" y="6750835"/>
                  <a:ext cx="180975" cy="209550"/>
                </a:xfrm>
                <a:custGeom>
                  <a:avLst/>
                  <a:gdLst>
                    <a:gd name="connsiteX0" fmla="*/ 0 w 180975"/>
                    <a:gd name="connsiteY0" fmla="*/ 30231 h 209550"/>
                    <a:gd name="connsiteX1" fmla="*/ 0 w 180975"/>
                    <a:gd name="connsiteY1" fmla="*/ 102755 h 209550"/>
                    <a:gd name="connsiteX2" fmla="*/ 72695 w 180975"/>
                    <a:gd name="connsiteY2" fmla="*/ 208606 h 209550"/>
                    <a:gd name="connsiteX3" fmla="*/ 82611 w 180975"/>
                    <a:gd name="connsiteY3" fmla="*/ 212416 h 209550"/>
                    <a:gd name="connsiteX4" fmla="*/ 103128 w 180975"/>
                    <a:gd name="connsiteY4" fmla="*/ 212416 h 209550"/>
                    <a:gd name="connsiteX5" fmla="*/ 113043 w 180975"/>
                    <a:gd name="connsiteY5" fmla="*/ 208606 h 209550"/>
                    <a:gd name="connsiteX6" fmla="*/ 185738 w 180975"/>
                    <a:gd name="connsiteY6" fmla="*/ 102755 h 209550"/>
                    <a:gd name="connsiteX7" fmla="*/ 185738 w 180975"/>
                    <a:gd name="connsiteY7" fmla="*/ 30231 h 209550"/>
                    <a:gd name="connsiteX8" fmla="*/ 177470 w 180975"/>
                    <a:gd name="connsiteY8" fmla="*/ 17258 h 209550"/>
                    <a:gd name="connsiteX9" fmla="*/ 92869 w 180975"/>
                    <a:gd name="connsiteY9" fmla="*/ 9 h 209550"/>
                    <a:gd name="connsiteX10" fmla="*/ 8268 w 180975"/>
                    <a:gd name="connsiteY10" fmla="*/ 17258 h 209550"/>
                    <a:gd name="connsiteX11" fmla="*/ 0 w 180975"/>
                    <a:gd name="connsiteY11" fmla="*/ 30231 h 209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180975" h="209550">
                      <a:moveTo>
                        <a:pt x="0" y="30231"/>
                      </a:moveTo>
                      <a:lnTo>
                        <a:pt x="0" y="102755"/>
                      </a:lnTo>
                      <a:cubicBezTo>
                        <a:pt x="1" y="149680"/>
                        <a:pt x="28899" y="191758"/>
                        <a:pt x="72695" y="208606"/>
                      </a:cubicBezTo>
                      <a:lnTo>
                        <a:pt x="82611" y="212416"/>
                      </a:lnTo>
                      <a:cubicBezTo>
                        <a:pt x="89214" y="214956"/>
                        <a:pt x="96524" y="214956"/>
                        <a:pt x="103128" y="212416"/>
                      </a:cubicBezTo>
                      <a:lnTo>
                        <a:pt x="113043" y="208606"/>
                      </a:lnTo>
                      <a:cubicBezTo>
                        <a:pt x="156839" y="191758"/>
                        <a:pt x="185737" y="149680"/>
                        <a:pt x="185738" y="102755"/>
                      </a:cubicBezTo>
                      <a:lnTo>
                        <a:pt x="185738" y="30231"/>
                      </a:lnTo>
                      <a:cubicBezTo>
                        <a:pt x="185775" y="24657"/>
                        <a:pt x="182539" y="19579"/>
                        <a:pt x="177470" y="17258"/>
                      </a:cubicBezTo>
                      <a:cubicBezTo>
                        <a:pt x="150797" y="5622"/>
                        <a:pt x="121969" y="-256"/>
                        <a:pt x="92869" y="9"/>
                      </a:cubicBezTo>
                      <a:cubicBezTo>
                        <a:pt x="63769" y="-256"/>
                        <a:pt x="34941" y="5622"/>
                        <a:pt x="8268" y="17258"/>
                      </a:cubicBezTo>
                      <a:cubicBezTo>
                        <a:pt x="3199" y="19579"/>
                        <a:pt x="-37" y="24657"/>
                        <a:pt x="0" y="30231"/>
                      </a:cubicBezTo>
                      <a:close/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</p:grp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BE4ABA3E-06C4-8A49-9552-6A2093CFA009}"/>
                  </a:ext>
                </a:extLst>
              </p:cNvPr>
              <p:cNvSpPr txBox="1"/>
              <p:nvPr/>
            </p:nvSpPr>
            <p:spPr>
              <a:xfrm>
                <a:off x="3673879" y="5264371"/>
                <a:ext cx="1463040" cy="2616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050" b="1">
                    <a:ln w="63500" cap="rnd" cmpd="sng">
                      <a:noFill/>
                      <a:prstDash val="solid"/>
                    </a:ln>
                    <a:solidFill>
                      <a:schemeClr val="accent1">
                        <a:lumMod val="20000"/>
                        <a:lumOff val="80000"/>
                      </a:schemeClr>
                    </a:solidFill>
                    <a:latin typeface="+mj-lt"/>
                    <a:ea typeface="Open Sans" panose="020B0606030504020204" pitchFamily="34" charset="0"/>
                    <a:cs typeface="Poppins" pitchFamily="2" charset="77"/>
                  </a:rPr>
                  <a:t>RECORD DAMAGE</a:t>
                </a:r>
                <a:endParaRPr sz="1050" b="1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endParaRPr>
              </a:p>
            </p:txBody>
          </p:sp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6F154EA1-1834-8845-919E-4944F00AD715}"/>
                  </a:ext>
                </a:extLst>
              </p:cNvPr>
              <p:cNvSpPr txBox="1"/>
              <p:nvPr/>
            </p:nvSpPr>
            <p:spPr>
              <a:xfrm>
                <a:off x="3673880" y="4880332"/>
                <a:ext cx="1487514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400" b="1" dirty="0">
                    <a:ln w="63500" cap="rnd" cmpd="sng">
                      <a:noFill/>
                      <a:prstDash val="solid"/>
                    </a:ln>
                    <a:solidFill>
                      <a:schemeClr val="bg1"/>
                    </a:solidFill>
                    <a:latin typeface="+mj-lt"/>
                    <a:ea typeface="Open Sans" panose="020B0606030504020204" pitchFamily="34" charset="0"/>
                    <a:cs typeface="Poppins" pitchFamily="2" charset="77"/>
                  </a:rPr>
                  <a:t>40.398</a:t>
                </a:r>
                <a:endParaRPr sz="1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endParaRPr>
              </a:p>
            </p:txBody>
          </p:sp>
        </p:grpSp>
        <p:grpSp>
          <p:nvGrpSpPr>
            <p:cNvPr id="12" name="Group 11"/>
            <p:cNvGrpSpPr/>
            <p:nvPr/>
          </p:nvGrpSpPr>
          <p:grpSpPr>
            <a:xfrm>
              <a:off x="5301865" y="4880332"/>
              <a:ext cx="2348291" cy="645649"/>
              <a:chOff x="5301865" y="4880332"/>
              <a:chExt cx="2348291" cy="645649"/>
            </a:xfrm>
          </p:grpSpPr>
          <p:grpSp>
            <p:nvGrpSpPr>
              <p:cNvPr id="41" name="Graphic 19">
                <a:extLst>
                  <a:ext uri="{FF2B5EF4-FFF2-40B4-BE49-F238E27FC236}">
                    <a16:creationId xmlns:a16="http://schemas.microsoft.com/office/drawing/2014/main" id="{69C7F631-D678-BF42-A85F-CE732A30C893}"/>
                  </a:ext>
                </a:extLst>
              </p:cNvPr>
              <p:cNvGrpSpPr/>
              <p:nvPr/>
            </p:nvGrpSpPr>
            <p:grpSpPr>
              <a:xfrm>
                <a:off x="5301865" y="4952873"/>
                <a:ext cx="472165" cy="472165"/>
                <a:chOff x="12075319" y="6743700"/>
                <a:chExt cx="228600" cy="228600"/>
              </a:xfrm>
            </p:grpSpPr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24DB3E92-443F-574E-9CF5-C9096590452D}"/>
                    </a:ext>
                  </a:extLst>
                </p:cNvPr>
                <p:cNvSpPr/>
                <p:nvPr/>
              </p:nvSpPr>
              <p:spPr>
                <a:xfrm>
                  <a:off x="12084840" y="6753221"/>
                  <a:ext cx="209550" cy="209550"/>
                </a:xfrm>
                <a:custGeom>
                  <a:avLst/>
                  <a:gdLst>
                    <a:gd name="connsiteX0" fmla="*/ 76138 w 209550"/>
                    <a:gd name="connsiteY0" fmla="*/ 13063 h 209550"/>
                    <a:gd name="connsiteX1" fmla="*/ 197420 w 209550"/>
                    <a:gd name="connsiteY1" fmla="*/ 134355 h 209550"/>
                    <a:gd name="connsiteX2" fmla="*/ 198066 w 209550"/>
                    <a:gd name="connsiteY2" fmla="*/ 197420 h 209550"/>
                    <a:gd name="connsiteX3" fmla="*/ 135001 w 209550"/>
                    <a:gd name="connsiteY3" fmla="*/ 198066 h 209550"/>
                    <a:gd name="connsiteX4" fmla="*/ 134355 w 209550"/>
                    <a:gd name="connsiteY4" fmla="*/ 197420 h 209550"/>
                    <a:gd name="connsiteX5" fmla="*/ 13063 w 209550"/>
                    <a:gd name="connsiteY5" fmla="*/ 76138 h 209550"/>
                    <a:gd name="connsiteX6" fmla="*/ 13063 w 209550"/>
                    <a:gd name="connsiteY6" fmla="*/ 13063 h 209550"/>
                    <a:gd name="connsiteX7" fmla="*/ 76138 w 209550"/>
                    <a:gd name="connsiteY7" fmla="*/ 13063 h 209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09550" h="209550">
                      <a:moveTo>
                        <a:pt x="76138" y="13063"/>
                      </a:moveTo>
                      <a:lnTo>
                        <a:pt x="197420" y="134355"/>
                      </a:lnTo>
                      <a:cubicBezTo>
                        <a:pt x="215013" y="151591"/>
                        <a:pt x="215302" y="179826"/>
                        <a:pt x="198066" y="197420"/>
                      </a:cubicBezTo>
                      <a:cubicBezTo>
                        <a:pt x="180830" y="215013"/>
                        <a:pt x="152594" y="215302"/>
                        <a:pt x="135001" y="198066"/>
                      </a:cubicBezTo>
                      <a:cubicBezTo>
                        <a:pt x="134783" y="197853"/>
                        <a:pt x="134568" y="197637"/>
                        <a:pt x="134355" y="197420"/>
                      </a:cubicBezTo>
                      <a:lnTo>
                        <a:pt x="13063" y="76138"/>
                      </a:lnTo>
                      <a:cubicBezTo>
                        <a:pt x="-4354" y="58720"/>
                        <a:pt x="-4354" y="30481"/>
                        <a:pt x="13063" y="13063"/>
                      </a:cubicBezTo>
                      <a:cubicBezTo>
                        <a:pt x="30481" y="-4354"/>
                        <a:pt x="58720" y="-4354"/>
                        <a:pt x="76138" y="13063"/>
                      </a:cubicBezTo>
                      <a:close/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3" name="Freeform 42">
                  <a:extLst>
                    <a:ext uri="{FF2B5EF4-FFF2-40B4-BE49-F238E27FC236}">
                      <a16:creationId xmlns:a16="http://schemas.microsoft.com/office/drawing/2014/main" id="{DE6846FF-0722-854B-AFAE-FBCCA1B1ACF0}"/>
                    </a:ext>
                  </a:extLst>
                </p:cNvPr>
                <p:cNvSpPr/>
                <p:nvPr/>
              </p:nvSpPr>
              <p:spPr>
                <a:xfrm>
                  <a:off x="12141571" y="6809953"/>
                  <a:ext cx="95250" cy="95250"/>
                </a:xfrm>
                <a:custGeom>
                  <a:avLst/>
                  <a:gdLst>
                    <a:gd name="connsiteX0" fmla="*/ 0 w 95250"/>
                    <a:gd name="connsiteY0" fmla="*/ 63068 h 95250"/>
                    <a:gd name="connsiteX1" fmla="*/ 63068 w 95250"/>
                    <a:gd name="connsiteY1" fmla="*/ 0 h 95250"/>
                    <a:gd name="connsiteX2" fmla="*/ 97027 w 95250"/>
                    <a:gd name="connsiteY2" fmla="*/ 33959 h 95250"/>
                    <a:gd name="connsiteX3" fmla="*/ 33959 w 95250"/>
                    <a:gd name="connsiteY3" fmla="*/ 97027 h 952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95250" h="95250">
                      <a:moveTo>
                        <a:pt x="0" y="63068"/>
                      </a:moveTo>
                      <a:lnTo>
                        <a:pt x="63068" y="0"/>
                      </a:lnTo>
                      <a:lnTo>
                        <a:pt x="97027" y="33959"/>
                      </a:lnTo>
                      <a:lnTo>
                        <a:pt x="33959" y="97027"/>
                      </a:lnTo>
                      <a:close/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4" name="Freeform 43">
                  <a:extLst>
                    <a:ext uri="{FF2B5EF4-FFF2-40B4-BE49-F238E27FC236}">
                      <a16:creationId xmlns:a16="http://schemas.microsoft.com/office/drawing/2014/main" id="{BFF7DF17-E0B3-F64F-AC24-0937BECE0019}"/>
                    </a:ext>
                  </a:extLst>
                </p:cNvPr>
                <p:cNvSpPr/>
                <p:nvPr/>
              </p:nvSpPr>
              <p:spPr>
                <a:xfrm>
                  <a:off x="12221090" y="6907833"/>
                  <a:ext cx="9525" cy="9525"/>
                </a:xfrm>
                <a:custGeom>
                  <a:avLst/>
                  <a:gdLst>
                    <a:gd name="connsiteX0" fmla="*/ 5058 w 0"/>
                    <a:gd name="connsiteY0" fmla="*/ 1049 h 0"/>
                    <a:gd name="connsiteX1" fmla="*/ 6 w 0"/>
                    <a:gd name="connsiteY1" fmla="*/ 1043 h 0"/>
                    <a:gd name="connsiteX2" fmla="*/ 0 w 0"/>
                    <a:gd name="connsiteY2" fmla="*/ 1049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5058" y="1049"/>
                      </a:moveTo>
                      <a:cubicBezTo>
                        <a:pt x="3665" y="-347"/>
                        <a:pt x="1403" y="-350"/>
                        <a:pt x="6" y="1043"/>
                      </a:cubicBezTo>
                      <a:cubicBezTo>
                        <a:pt x="4" y="1045"/>
                        <a:pt x="2" y="1047"/>
                        <a:pt x="0" y="1049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5" name="Freeform 44">
                  <a:extLst>
                    <a:ext uri="{FF2B5EF4-FFF2-40B4-BE49-F238E27FC236}">
                      <a16:creationId xmlns:a16="http://schemas.microsoft.com/office/drawing/2014/main" id="{80655D55-544C-5A4A-8DE2-31FF84BDB3F2}"/>
                    </a:ext>
                  </a:extLst>
                </p:cNvPr>
                <p:cNvSpPr/>
                <p:nvPr/>
              </p:nvSpPr>
              <p:spPr>
                <a:xfrm>
                  <a:off x="12226147" y="6908883"/>
                  <a:ext cx="9525" cy="9525"/>
                </a:xfrm>
                <a:custGeom>
                  <a:avLst/>
                  <a:gdLst>
                    <a:gd name="connsiteX0" fmla="*/ 0 w 0"/>
                    <a:gd name="connsiteY0" fmla="*/ 5048 h 0"/>
                    <a:gd name="connsiteX1" fmla="*/ 0 w 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0" y="5048"/>
                      </a:moveTo>
                      <a:cubicBezTo>
                        <a:pt x="1393" y="3654"/>
                        <a:pt x="1393" y="1395"/>
                        <a:pt x="0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6" name="Freeform 45">
                  <a:extLst>
                    <a:ext uri="{FF2B5EF4-FFF2-40B4-BE49-F238E27FC236}">
                      <a16:creationId xmlns:a16="http://schemas.microsoft.com/office/drawing/2014/main" id="{D05F04DA-5894-0041-B4B8-C8A99E43271D}"/>
                    </a:ext>
                  </a:extLst>
                </p:cNvPr>
                <p:cNvSpPr/>
                <p:nvPr/>
              </p:nvSpPr>
              <p:spPr>
                <a:xfrm>
                  <a:off x="12221052" y="6913931"/>
                  <a:ext cx="9525" cy="9525"/>
                </a:xfrm>
                <a:custGeom>
                  <a:avLst/>
                  <a:gdLst>
                    <a:gd name="connsiteX0" fmla="*/ 0 w 0"/>
                    <a:gd name="connsiteY0" fmla="*/ 0 h 0"/>
                    <a:gd name="connsiteX1" fmla="*/ 5058 w 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0" y="0"/>
                      </a:moveTo>
                      <a:cubicBezTo>
                        <a:pt x="1400" y="1389"/>
                        <a:pt x="3658" y="1389"/>
                        <a:pt x="5058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7" name="Freeform 46">
                  <a:extLst>
                    <a:ext uri="{FF2B5EF4-FFF2-40B4-BE49-F238E27FC236}">
                      <a16:creationId xmlns:a16="http://schemas.microsoft.com/office/drawing/2014/main" id="{A0D56C54-8B0F-DC4A-AB86-8BF5FC652A62}"/>
                    </a:ext>
                  </a:extLst>
                </p:cNvPr>
                <p:cNvSpPr/>
                <p:nvPr/>
              </p:nvSpPr>
              <p:spPr>
                <a:xfrm>
                  <a:off x="12220007" y="6908883"/>
                  <a:ext cx="9525" cy="9525"/>
                </a:xfrm>
                <a:custGeom>
                  <a:avLst/>
                  <a:gdLst>
                    <a:gd name="connsiteX0" fmla="*/ 1045 w 0"/>
                    <a:gd name="connsiteY0" fmla="*/ 0 h 0"/>
                    <a:gd name="connsiteX1" fmla="*/ 1045 w 0"/>
                    <a:gd name="connsiteY1" fmla="*/ 5048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1045" y="0"/>
                      </a:moveTo>
                      <a:cubicBezTo>
                        <a:pt x="-348" y="1395"/>
                        <a:pt x="-348" y="3654"/>
                        <a:pt x="1045" y="5048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8" name="Freeform 47">
                  <a:extLst>
                    <a:ext uri="{FF2B5EF4-FFF2-40B4-BE49-F238E27FC236}">
                      <a16:creationId xmlns:a16="http://schemas.microsoft.com/office/drawing/2014/main" id="{F8140802-046E-7043-8033-833EC0456124}"/>
                    </a:ext>
                  </a:extLst>
                </p:cNvPr>
                <p:cNvSpPr/>
                <p:nvPr/>
              </p:nvSpPr>
              <p:spPr>
                <a:xfrm>
                  <a:off x="12259904" y="6907834"/>
                  <a:ext cx="9525" cy="9525"/>
                </a:xfrm>
                <a:custGeom>
                  <a:avLst/>
                  <a:gdLst>
                    <a:gd name="connsiteX0" fmla="*/ 5048 w 0"/>
                    <a:gd name="connsiteY0" fmla="*/ 1049 h 0"/>
                    <a:gd name="connsiteX1" fmla="*/ 10 w 0"/>
                    <a:gd name="connsiteY1" fmla="*/ 1038 h 0"/>
                    <a:gd name="connsiteX2" fmla="*/ 0 w 0"/>
                    <a:gd name="connsiteY2" fmla="*/ 1049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5048" y="1049"/>
                      </a:moveTo>
                      <a:cubicBezTo>
                        <a:pt x="3660" y="-345"/>
                        <a:pt x="1404" y="-350"/>
                        <a:pt x="10" y="1038"/>
                      </a:cubicBezTo>
                      <a:cubicBezTo>
                        <a:pt x="7" y="1042"/>
                        <a:pt x="3" y="1045"/>
                        <a:pt x="0" y="1049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49" name="Freeform 48">
                  <a:extLst>
                    <a:ext uri="{FF2B5EF4-FFF2-40B4-BE49-F238E27FC236}">
                      <a16:creationId xmlns:a16="http://schemas.microsoft.com/office/drawing/2014/main" id="{F6F6A385-03EF-E744-9ED8-2EA2EC55229F}"/>
                    </a:ext>
                  </a:extLst>
                </p:cNvPr>
                <p:cNvSpPr/>
                <p:nvPr/>
              </p:nvSpPr>
              <p:spPr>
                <a:xfrm>
                  <a:off x="12264952" y="6908883"/>
                  <a:ext cx="9525" cy="9525"/>
                </a:xfrm>
                <a:custGeom>
                  <a:avLst/>
                  <a:gdLst>
                    <a:gd name="connsiteX0" fmla="*/ 0 w 0"/>
                    <a:gd name="connsiteY0" fmla="*/ 5048 h 0"/>
                    <a:gd name="connsiteX1" fmla="*/ 10 w 0"/>
                    <a:gd name="connsiteY1" fmla="*/ 10 h 0"/>
                    <a:gd name="connsiteX2" fmla="*/ 0 w 0"/>
                    <a:gd name="connsiteY2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0" y="5048"/>
                      </a:moveTo>
                      <a:cubicBezTo>
                        <a:pt x="1394" y="3660"/>
                        <a:pt x="1399" y="1404"/>
                        <a:pt x="10" y="10"/>
                      </a:cubicBezTo>
                      <a:cubicBezTo>
                        <a:pt x="7" y="7"/>
                        <a:pt x="3" y="3"/>
                        <a:pt x="0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0" name="Freeform 49">
                  <a:extLst>
                    <a:ext uri="{FF2B5EF4-FFF2-40B4-BE49-F238E27FC236}">
                      <a16:creationId xmlns:a16="http://schemas.microsoft.com/office/drawing/2014/main" id="{AD463965-DD48-B846-B4EA-0BB01E260947}"/>
                    </a:ext>
                  </a:extLst>
                </p:cNvPr>
                <p:cNvSpPr/>
                <p:nvPr/>
              </p:nvSpPr>
              <p:spPr>
                <a:xfrm>
                  <a:off x="12259904" y="6913931"/>
                  <a:ext cx="9525" cy="9525"/>
                </a:xfrm>
                <a:custGeom>
                  <a:avLst/>
                  <a:gdLst>
                    <a:gd name="connsiteX0" fmla="*/ 0 w 0"/>
                    <a:gd name="connsiteY0" fmla="*/ 0 h 0"/>
                    <a:gd name="connsiteX1" fmla="*/ 5048 w 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0" y="0"/>
                      </a:moveTo>
                      <a:cubicBezTo>
                        <a:pt x="1395" y="1393"/>
                        <a:pt x="3654" y="1393"/>
                        <a:pt x="5048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1" name="Freeform 50">
                  <a:extLst>
                    <a:ext uri="{FF2B5EF4-FFF2-40B4-BE49-F238E27FC236}">
                      <a16:creationId xmlns:a16="http://schemas.microsoft.com/office/drawing/2014/main" id="{58D0341B-2EFD-0743-B1B5-A68FCA672741}"/>
                    </a:ext>
                  </a:extLst>
                </p:cNvPr>
                <p:cNvSpPr/>
                <p:nvPr/>
              </p:nvSpPr>
              <p:spPr>
                <a:xfrm>
                  <a:off x="12258855" y="6908883"/>
                  <a:ext cx="9525" cy="9525"/>
                </a:xfrm>
                <a:custGeom>
                  <a:avLst/>
                  <a:gdLst>
                    <a:gd name="connsiteX0" fmla="*/ 1049 w 0"/>
                    <a:gd name="connsiteY0" fmla="*/ 0 h 0"/>
                    <a:gd name="connsiteX1" fmla="*/ 1038 w 0"/>
                    <a:gd name="connsiteY1" fmla="*/ 5038 h 0"/>
                    <a:gd name="connsiteX2" fmla="*/ 1049 w 0"/>
                    <a:gd name="connsiteY2" fmla="*/ 5048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1049" y="0"/>
                      </a:moveTo>
                      <a:cubicBezTo>
                        <a:pt x="-345" y="1388"/>
                        <a:pt x="-350" y="3644"/>
                        <a:pt x="1038" y="5038"/>
                      </a:cubicBezTo>
                      <a:cubicBezTo>
                        <a:pt x="1042" y="5041"/>
                        <a:pt x="1045" y="5045"/>
                        <a:pt x="1049" y="5048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2" name="Freeform 51">
                  <a:extLst>
                    <a:ext uri="{FF2B5EF4-FFF2-40B4-BE49-F238E27FC236}">
                      <a16:creationId xmlns:a16="http://schemas.microsoft.com/office/drawing/2014/main" id="{442CC528-4F5D-6D4C-AAC5-7313A2D9D2FD}"/>
                    </a:ext>
                  </a:extLst>
                </p:cNvPr>
                <p:cNvSpPr/>
                <p:nvPr/>
              </p:nvSpPr>
              <p:spPr>
                <a:xfrm>
                  <a:off x="12114362" y="6801101"/>
                  <a:ext cx="9525" cy="9525"/>
                </a:xfrm>
                <a:custGeom>
                  <a:avLst/>
                  <a:gdLst>
                    <a:gd name="connsiteX0" fmla="*/ 5048 w 0"/>
                    <a:gd name="connsiteY0" fmla="*/ 1045 h 0"/>
                    <a:gd name="connsiteX1" fmla="*/ 0 w 0"/>
                    <a:gd name="connsiteY1" fmla="*/ 1045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5048" y="1045"/>
                      </a:moveTo>
                      <a:cubicBezTo>
                        <a:pt x="3654" y="-348"/>
                        <a:pt x="1395" y="-348"/>
                        <a:pt x="0" y="1045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3" name="Freeform 52">
                  <a:extLst>
                    <a:ext uri="{FF2B5EF4-FFF2-40B4-BE49-F238E27FC236}">
                      <a16:creationId xmlns:a16="http://schemas.microsoft.com/office/drawing/2014/main" id="{CBCC2E71-95B0-0D44-B9B5-AD7D59A07E38}"/>
                    </a:ext>
                  </a:extLst>
                </p:cNvPr>
                <p:cNvSpPr/>
                <p:nvPr/>
              </p:nvSpPr>
              <p:spPr>
                <a:xfrm>
                  <a:off x="12119410" y="6802145"/>
                  <a:ext cx="9525" cy="9525"/>
                </a:xfrm>
                <a:custGeom>
                  <a:avLst/>
                  <a:gdLst>
                    <a:gd name="connsiteX0" fmla="*/ 0 w 0"/>
                    <a:gd name="connsiteY0" fmla="*/ 5058 h 0"/>
                    <a:gd name="connsiteX1" fmla="*/ 6 w 0"/>
                    <a:gd name="connsiteY1" fmla="*/ 6 h 0"/>
                    <a:gd name="connsiteX2" fmla="*/ 0 w 0"/>
                    <a:gd name="connsiteY2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0" y="5058"/>
                      </a:moveTo>
                      <a:cubicBezTo>
                        <a:pt x="1397" y="3665"/>
                        <a:pt x="1400" y="1403"/>
                        <a:pt x="6" y="6"/>
                      </a:cubicBezTo>
                      <a:cubicBezTo>
                        <a:pt x="4" y="4"/>
                        <a:pt x="2" y="2"/>
                        <a:pt x="0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4" name="Freeform 53">
                  <a:extLst>
                    <a:ext uri="{FF2B5EF4-FFF2-40B4-BE49-F238E27FC236}">
                      <a16:creationId xmlns:a16="http://schemas.microsoft.com/office/drawing/2014/main" id="{E6B82A70-0F00-B94F-B757-E11CB6193776}"/>
                    </a:ext>
                  </a:extLst>
                </p:cNvPr>
                <p:cNvSpPr/>
                <p:nvPr/>
              </p:nvSpPr>
              <p:spPr>
                <a:xfrm>
                  <a:off x="12114371" y="6807203"/>
                  <a:ext cx="9525" cy="9525"/>
                </a:xfrm>
                <a:custGeom>
                  <a:avLst/>
                  <a:gdLst>
                    <a:gd name="connsiteX0" fmla="*/ 0 w 0"/>
                    <a:gd name="connsiteY0" fmla="*/ 0 h 0"/>
                    <a:gd name="connsiteX1" fmla="*/ 5048 w 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0" y="0"/>
                      </a:moveTo>
                      <a:cubicBezTo>
                        <a:pt x="1395" y="1393"/>
                        <a:pt x="3654" y="1393"/>
                        <a:pt x="5048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5" name="Freeform 54">
                  <a:extLst>
                    <a:ext uri="{FF2B5EF4-FFF2-40B4-BE49-F238E27FC236}">
                      <a16:creationId xmlns:a16="http://schemas.microsoft.com/office/drawing/2014/main" id="{A6937D65-AE5F-9343-A727-240FE908A93F}"/>
                    </a:ext>
                  </a:extLst>
                </p:cNvPr>
                <p:cNvSpPr/>
                <p:nvPr/>
              </p:nvSpPr>
              <p:spPr>
                <a:xfrm>
                  <a:off x="12113322" y="6802145"/>
                  <a:ext cx="9525" cy="9525"/>
                </a:xfrm>
                <a:custGeom>
                  <a:avLst/>
                  <a:gdLst>
                    <a:gd name="connsiteX0" fmla="*/ 1049 w 0"/>
                    <a:gd name="connsiteY0" fmla="*/ 0 h 0"/>
                    <a:gd name="connsiteX1" fmla="*/ 1043 w 0"/>
                    <a:gd name="connsiteY1" fmla="*/ 5051 h 0"/>
                    <a:gd name="connsiteX2" fmla="*/ 1049 w 0"/>
                    <a:gd name="connsiteY2" fmla="*/ 5058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1049" y="0"/>
                      </a:moveTo>
                      <a:cubicBezTo>
                        <a:pt x="-347" y="1393"/>
                        <a:pt x="-350" y="3655"/>
                        <a:pt x="1043" y="5051"/>
                      </a:cubicBezTo>
                      <a:cubicBezTo>
                        <a:pt x="1045" y="5054"/>
                        <a:pt x="1047" y="5056"/>
                        <a:pt x="1049" y="5058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6" name="Freeform 55">
                  <a:extLst>
                    <a:ext uri="{FF2B5EF4-FFF2-40B4-BE49-F238E27FC236}">
                      <a16:creationId xmlns:a16="http://schemas.microsoft.com/office/drawing/2014/main" id="{AD6952FC-A029-AC44-A2D4-A0DF52012B04}"/>
                    </a:ext>
                  </a:extLst>
                </p:cNvPr>
                <p:cNvSpPr/>
                <p:nvPr/>
              </p:nvSpPr>
              <p:spPr>
                <a:xfrm>
                  <a:off x="12153138" y="6801101"/>
                  <a:ext cx="9525" cy="9525"/>
                </a:xfrm>
                <a:custGeom>
                  <a:avLst/>
                  <a:gdLst>
                    <a:gd name="connsiteX0" fmla="*/ 5048 w 0"/>
                    <a:gd name="connsiteY0" fmla="*/ 1045 h 0"/>
                    <a:gd name="connsiteX1" fmla="*/ 0 w 0"/>
                    <a:gd name="connsiteY1" fmla="*/ 1045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5048" y="1045"/>
                      </a:moveTo>
                      <a:cubicBezTo>
                        <a:pt x="3654" y="-348"/>
                        <a:pt x="1395" y="-348"/>
                        <a:pt x="0" y="1045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7" name="Freeform 56">
                  <a:extLst>
                    <a:ext uri="{FF2B5EF4-FFF2-40B4-BE49-F238E27FC236}">
                      <a16:creationId xmlns:a16="http://schemas.microsoft.com/office/drawing/2014/main" id="{C7FFB5C9-BB45-4045-A7C1-FC324765EC7B}"/>
                    </a:ext>
                  </a:extLst>
                </p:cNvPr>
                <p:cNvSpPr/>
                <p:nvPr/>
              </p:nvSpPr>
              <p:spPr>
                <a:xfrm>
                  <a:off x="12158186" y="6802145"/>
                  <a:ext cx="9525" cy="9525"/>
                </a:xfrm>
                <a:custGeom>
                  <a:avLst/>
                  <a:gdLst>
                    <a:gd name="connsiteX0" fmla="*/ 0 w 0"/>
                    <a:gd name="connsiteY0" fmla="*/ 5058 h 0"/>
                    <a:gd name="connsiteX1" fmla="*/ 0 w 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0" y="5058"/>
                      </a:moveTo>
                      <a:cubicBezTo>
                        <a:pt x="1389" y="3658"/>
                        <a:pt x="1389" y="1400"/>
                        <a:pt x="0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8" name="Freeform 57">
                  <a:extLst>
                    <a:ext uri="{FF2B5EF4-FFF2-40B4-BE49-F238E27FC236}">
                      <a16:creationId xmlns:a16="http://schemas.microsoft.com/office/drawing/2014/main" id="{433DE1F4-48BD-D44A-8704-24A14B896E52}"/>
                    </a:ext>
                  </a:extLst>
                </p:cNvPr>
                <p:cNvSpPr/>
                <p:nvPr/>
              </p:nvSpPr>
              <p:spPr>
                <a:xfrm>
                  <a:off x="12153176" y="6807203"/>
                  <a:ext cx="9525" cy="9525"/>
                </a:xfrm>
                <a:custGeom>
                  <a:avLst/>
                  <a:gdLst>
                    <a:gd name="connsiteX0" fmla="*/ 0 w 0"/>
                    <a:gd name="connsiteY0" fmla="*/ 0 h 0"/>
                    <a:gd name="connsiteX1" fmla="*/ 5048 w 0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>
                      <a:moveTo>
                        <a:pt x="0" y="0"/>
                      </a:moveTo>
                      <a:cubicBezTo>
                        <a:pt x="1395" y="1393"/>
                        <a:pt x="3654" y="1393"/>
                        <a:pt x="5048" y="0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  <p:sp>
              <p:nvSpPr>
                <p:cNvPr id="59" name="Freeform 58">
                  <a:extLst>
                    <a:ext uri="{FF2B5EF4-FFF2-40B4-BE49-F238E27FC236}">
                      <a16:creationId xmlns:a16="http://schemas.microsoft.com/office/drawing/2014/main" id="{168ACB0D-79C0-F844-A2A2-D3E482D02E7F}"/>
                    </a:ext>
                  </a:extLst>
                </p:cNvPr>
                <p:cNvSpPr/>
                <p:nvPr/>
              </p:nvSpPr>
              <p:spPr>
                <a:xfrm>
                  <a:off x="12152127" y="6802145"/>
                  <a:ext cx="9525" cy="9525"/>
                </a:xfrm>
                <a:custGeom>
                  <a:avLst/>
                  <a:gdLst>
                    <a:gd name="connsiteX0" fmla="*/ 1049 w 0"/>
                    <a:gd name="connsiteY0" fmla="*/ 0 h 0"/>
                    <a:gd name="connsiteX1" fmla="*/ 1043 w 0"/>
                    <a:gd name="connsiteY1" fmla="*/ 5051 h 0"/>
                    <a:gd name="connsiteX2" fmla="*/ 1049 w 0"/>
                    <a:gd name="connsiteY2" fmla="*/ 5058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>
                      <a:moveTo>
                        <a:pt x="1049" y="0"/>
                      </a:moveTo>
                      <a:cubicBezTo>
                        <a:pt x="-347" y="1393"/>
                        <a:pt x="-350" y="3655"/>
                        <a:pt x="1043" y="5051"/>
                      </a:cubicBezTo>
                      <a:cubicBezTo>
                        <a:pt x="1045" y="5054"/>
                        <a:pt x="1047" y="5056"/>
                        <a:pt x="1049" y="5058"/>
                      </a:cubicBezTo>
                    </a:path>
                  </a:pathLst>
                </a:custGeom>
                <a:noFill/>
                <a:ln w="76200" cap="rnd">
                  <a:solidFill>
                    <a:schemeClr val="accent4"/>
                  </a:solidFill>
                  <a:prstDash val="solid"/>
                  <a:round/>
                </a:ln>
              </p:spPr>
              <p:txBody>
                <a:bodyPr rtlCol="0" anchor="ctr"/>
                <a:lstStyle/>
                <a:p>
                  <a:endParaRPr sz="900"/>
                </a:p>
              </p:txBody>
            </p:sp>
          </p:grpSp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5C9BC56E-37A5-884C-85ED-8E0EF31322C3}"/>
                  </a:ext>
                </a:extLst>
              </p:cNvPr>
              <p:cNvSpPr txBox="1"/>
              <p:nvPr/>
            </p:nvSpPr>
            <p:spPr>
              <a:xfrm>
                <a:off x="5962001" y="5264371"/>
                <a:ext cx="1463040" cy="2616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050" b="1" dirty="0">
                    <a:ln w="63500" cap="rnd" cmpd="sng">
                      <a:noFill/>
                      <a:prstDash val="solid"/>
                    </a:ln>
                    <a:solidFill>
                      <a:schemeClr val="accent1">
                        <a:lumMod val="20000"/>
                        <a:lumOff val="80000"/>
                      </a:schemeClr>
                    </a:solidFill>
                    <a:latin typeface="+mj-lt"/>
                    <a:ea typeface="Open Sans" panose="020B0606030504020204" pitchFamily="34" charset="0"/>
                    <a:cs typeface="Poppins" pitchFamily="2" charset="77"/>
                  </a:rPr>
                  <a:t>RECORD HEALING</a:t>
                </a:r>
                <a:endParaRPr sz="1050" b="1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endParaRPr>
              </a:p>
            </p:txBody>
          </p:sp>
          <p:sp>
            <p:nvSpPr>
              <p:cNvPr id="74" name="TextBox 73">
                <a:extLst>
                  <a:ext uri="{FF2B5EF4-FFF2-40B4-BE49-F238E27FC236}">
                    <a16:creationId xmlns:a16="http://schemas.microsoft.com/office/drawing/2014/main" id="{43657976-7EED-7B4C-9A16-07427B748C84}"/>
                  </a:ext>
                </a:extLst>
              </p:cNvPr>
              <p:cNvSpPr txBox="1"/>
              <p:nvPr/>
            </p:nvSpPr>
            <p:spPr>
              <a:xfrm>
                <a:off x="5962001" y="4880332"/>
                <a:ext cx="1688155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400" b="1">
                    <a:ln w="63500" cap="rnd" cmpd="sng">
                      <a:noFill/>
                      <a:prstDash val="solid"/>
                    </a:ln>
                    <a:solidFill>
                      <a:schemeClr val="bg1"/>
                    </a:solidFill>
                    <a:latin typeface="+mj-lt"/>
                    <a:ea typeface="Open Sans" panose="020B0606030504020204" pitchFamily="34" charset="0"/>
                    <a:cs typeface="Poppins" pitchFamily="2" charset="77"/>
                  </a:rPr>
                  <a:t>39 PEOPLE</a:t>
                </a:r>
                <a:endParaRPr sz="1400" b="1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endParaRPr>
              </a:p>
            </p:txBody>
          </p:sp>
        </p:grp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13D076E-3C73-A54F-A122-6E1AD96E5391}"/>
              </a:ext>
            </a:extLst>
          </p:cNvPr>
          <p:cNvGrpSpPr/>
          <p:nvPr/>
        </p:nvGrpSpPr>
        <p:grpSpPr>
          <a:xfrm>
            <a:off x="7630860" y="5754047"/>
            <a:ext cx="563575" cy="482295"/>
            <a:chOff x="9157648" y="5459104"/>
            <a:chExt cx="1851716" cy="1584657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5697A7BE-71A3-B043-8D06-868EDBD9039B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123" name="Oval 122">
                <a:extLst>
                  <a:ext uri="{FF2B5EF4-FFF2-40B4-BE49-F238E27FC236}">
                    <a16:creationId xmlns:a16="http://schemas.microsoft.com/office/drawing/2014/main" id="{0828A2E0-39CA-F34C-B098-C7163CC2874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4" name="Oval 123">
                <a:extLst>
                  <a:ext uri="{FF2B5EF4-FFF2-40B4-BE49-F238E27FC236}">
                    <a16:creationId xmlns:a16="http://schemas.microsoft.com/office/drawing/2014/main" id="{8F7D0A91-BC72-234B-9A6A-09F4AC28D836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5" name="Oval 124">
                <a:extLst>
                  <a:ext uri="{FF2B5EF4-FFF2-40B4-BE49-F238E27FC236}">
                    <a16:creationId xmlns:a16="http://schemas.microsoft.com/office/drawing/2014/main" id="{76218380-FC20-ED40-B46C-054BC4E12036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6" name="Oval 125">
                <a:extLst>
                  <a:ext uri="{FF2B5EF4-FFF2-40B4-BE49-F238E27FC236}">
                    <a16:creationId xmlns:a16="http://schemas.microsoft.com/office/drawing/2014/main" id="{A3DE1EC7-02D7-2D48-96C6-DB778D2E0D4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7" name="Oval 126">
                <a:extLst>
                  <a:ext uri="{FF2B5EF4-FFF2-40B4-BE49-F238E27FC236}">
                    <a16:creationId xmlns:a16="http://schemas.microsoft.com/office/drawing/2014/main" id="{7726B4D1-266B-954E-9012-B0E93DF1573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EC55C978-C993-7340-B1DA-534F9ACEE462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118" name="Oval 117">
                <a:extLst>
                  <a:ext uri="{FF2B5EF4-FFF2-40B4-BE49-F238E27FC236}">
                    <a16:creationId xmlns:a16="http://schemas.microsoft.com/office/drawing/2014/main" id="{84A18897-547F-7F41-9BC4-CA6F1176407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9" name="Oval 118">
                <a:extLst>
                  <a:ext uri="{FF2B5EF4-FFF2-40B4-BE49-F238E27FC236}">
                    <a16:creationId xmlns:a16="http://schemas.microsoft.com/office/drawing/2014/main" id="{F9E54CAC-5F10-D049-A02D-9AD4CA7BB89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0" name="Oval 119">
                <a:extLst>
                  <a:ext uri="{FF2B5EF4-FFF2-40B4-BE49-F238E27FC236}">
                    <a16:creationId xmlns:a16="http://schemas.microsoft.com/office/drawing/2014/main" id="{39ABD235-904E-704D-85C2-D89C4688BDD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1" name="Oval 120">
                <a:extLst>
                  <a:ext uri="{FF2B5EF4-FFF2-40B4-BE49-F238E27FC236}">
                    <a16:creationId xmlns:a16="http://schemas.microsoft.com/office/drawing/2014/main" id="{D0034C41-4FC2-0349-8A23-350562EEFA3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22" name="Oval 121">
                <a:extLst>
                  <a:ext uri="{FF2B5EF4-FFF2-40B4-BE49-F238E27FC236}">
                    <a16:creationId xmlns:a16="http://schemas.microsoft.com/office/drawing/2014/main" id="{BD342116-11E7-3D46-9AFA-FD84957E4B1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24F2165F-FA81-B04C-81D0-517E54061E2E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11CA292-BE00-484A-859B-623F078D2F6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4" name="Oval 113">
                <a:extLst>
                  <a:ext uri="{FF2B5EF4-FFF2-40B4-BE49-F238E27FC236}">
                    <a16:creationId xmlns:a16="http://schemas.microsoft.com/office/drawing/2014/main" id="{DB2AB45D-AC4A-9A45-917F-0B1B22C65B6E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5" name="Oval 114">
                <a:extLst>
                  <a:ext uri="{FF2B5EF4-FFF2-40B4-BE49-F238E27FC236}">
                    <a16:creationId xmlns:a16="http://schemas.microsoft.com/office/drawing/2014/main" id="{DEE496C9-A612-8641-AB72-5354182A9C7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6" name="Oval 115">
                <a:extLst>
                  <a:ext uri="{FF2B5EF4-FFF2-40B4-BE49-F238E27FC236}">
                    <a16:creationId xmlns:a16="http://schemas.microsoft.com/office/drawing/2014/main" id="{90855C94-6CFD-AF45-A296-AA4E7B877F08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7" name="Oval 116">
                <a:extLst>
                  <a:ext uri="{FF2B5EF4-FFF2-40B4-BE49-F238E27FC236}">
                    <a16:creationId xmlns:a16="http://schemas.microsoft.com/office/drawing/2014/main" id="{0DA75BB3-BF1E-814D-8249-B1AB3836B46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BD24CAA8-D303-3948-9F5F-9B4D3DD6B4B5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108" name="Oval 107">
                <a:extLst>
                  <a:ext uri="{FF2B5EF4-FFF2-40B4-BE49-F238E27FC236}">
                    <a16:creationId xmlns:a16="http://schemas.microsoft.com/office/drawing/2014/main" id="{772479AD-8ED6-EE47-9EBF-AE022E18CCC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9" name="Oval 108">
                <a:extLst>
                  <a:ext uri="{FF2B5EF4-FFF2-40B4-BE49-F238E27FC236}">
                    <a16:creationId xmlns:a16="http://schemas.microsoft.com/office/drawing/2014/main" id="{EF502399-371C-4641-9C5F-4C7D426A15B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0" name="Oval 109">
                <a:extLst>
                  <a:ext uri="{FF2B5EF4-FFF2-40B4-BE49-F238E27FC236}">
                    <a16:creationId xmlns:a16="http://schemas.microsoft.com/office/drawing/2014/main" id="{FF6DD13D-C9B8-3945-9FEA-2B30D33E7592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1" name="Oval 110">
                <a:extLst>
                  <a:ext uri="{FF2B5EF4-FFF2-40B4-BE49-F238E27FC236}">
                    <a16:creationId xmlns:a16="http://schemas.microsoft.com/office/drawing/2014/main" id="{4D199525-54DC-594B-8A9B-092B83A1227E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12" name="Oval 111">
                <a:extLst>
                  <a:ext uri="{FF2B5EF4-FFF2-40B4-BE49-F238E27FC236}">
                    <a16:creationId xmlns:a16="http://schemas.microsoft.com/office/drawing/2014/main" id="{3E043F7C-5373-9B46-A30E-68B393BC874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9BD7EE80-E6C5-BA4D-A142-0003AF292C95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103" name="Oval 102">
                <a:extLst>
                  <a:ext uri="{FF2B5EF4-FFF2-40B4-BE49-F238E27FC236}">
                    <a16:creationId xmlns:a16="http://schemas.microsoft.com/office/drawing/2014/main" id="{AE566014-D125-9342-B38E-1DA273FC3F5A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4" name="Oval 103">
                <a:extLst>
                  <a:ext uri="{FF2B5EF4-FFF2-40B4-BE49-F238E27FC236}">
                    <a16:creationId xmlns:a16="http://schemas.microsoft.com/office/drawing/2014/main" id="{E9E79885-6D73-D64C-B9CD-93BF9F6A8433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5" name="Oval 104">
                <a:extLst>
                  <a:ext uri="{FF2B5EF4-FFF2-40B4-BE49-F238E27FC236}">
                    <a16:creationId xmlns:a16="http://schemas.microsoft.com/office/drawing/2014/main" id="{75855995-570B-8F4E-B1BE-DAB33F9AD4C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6" name="Oval 105">
                <a:extLst>
                  <a:ext uri="{FF2B5EF4-FFF2-40B4-BE49-F238E27FC236}">
                    <a16:creationId xmlns:a16="http://schemas.microsoft.com/office/drawing/2014/main" id="{EA5C897D-CF56-8B46-9CAC-B54236430A7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107" name="Oval 106">
                <a:extLst>
                  <a:ext uri="{FF2B5EF4-FFF2-40B4-BE49-F238E27FC236}">
                    <a16:creationId xmlns:a16="http://schemas.microsoft.com/office/drawing/2014/main" id="{3246B96D-8080-0045-BB3E-A79065F01CB8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128" name="Oval 127">
            <a:extLst>
              <a:ext uri="{FF2B5EF4-FFF2-40B4-BE49-F238E27FC236}">
                <a16:creationId xmlns:a16="http://schemas.microsoft.com/office/drawing/2014/main" id="{78153B4C-1257-ED47-8F51-E8ED24A12592}"/>
              </a:ext>
            </a:extLst>
          </p:cNvPr>
          <p:cNvSpPr/>
          <p:nvPr/>
        </p:nvSpPr>
        <p:spPr>
          <a:xfrm>
            <a:off x="4681341" y="953103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16DD9905-FD6B-7744-A81F-FCCE3054B7DE}"/>
              </a:ext>
            </a:extLst>
          </p:cNvPr>
          <p:cNvGrpSpPr/>
          <p:nvPr/>
        </p:nvGrpSpPr>
        <p:grpSpPr>
          <a:xfrm>
            <a:off x="80397" y="6215957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130" name="Freeform 129">
              <a:extLst>
                <a:ext uri="{FF2B5EF4-FFF2-40B4-BE49-F238E27FC236}">
                  <a16:creationId xmlns:a16="http://schemas.microsoft.com/office/drawing/2014/main" id="{CBFFCDE8-16C0-6B44-822E-50456A063412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1" name="Freeform 130">
              <a:extLst>
                <a:ext uri="{FF2B5EF4-FFF2-40B4-BE49-F238E27FC236}">
                  <a16:creationId xmlns:a16="http://schemas.microsoft.com/office/drawing/2014/main" id="{D541FCA1-2ED1-7B49-B18E-193383F9443B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2" name="Freeform 131">
              <a:extLst>
                <a:ext uri="{FF2B5EF4-FFF2-40B4-BE49-F238E27FC236}">
                  <a16:creationId xmlns:a16="http://schemas.microsoft.com/office/drawing/2014/main" id="{F69EE0F9-EE1C-0340-9A05-ECBE4C80C2BE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3" name="Freeform 132">
              <a:extLst>
                <a:ext uri="{FF2B5EF4-FFF2-40B4-BE49-F238E27FC236}">
                  <a16:creationId xmlns:a16="http://schemas.microsoft.com/office/drawing/2014/main" id="{7C24D4D1-548A-F24F-B344-40796D3C3C27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134" name="Freeform 133">
            <a:extLst>
              <a:ext uri="{FF2B5EF4-FFF2-40B4-BE49-F238E27FC236}">
                <a16:creationId xmlns:a16="http://schemas.microsoft.com/office/drawing/2014/main" id="{8D70E930-E894-644D-A60F-5D6515E4C0FF}"/>
              </a:ext>
            </a:extLst>
          </p:cNvPr>
          <p:cNvSpPr/>
          <p:nvPr/>
        </p:nvSpPr>
        <p:spPr>
          <a:xfrm>
            <a:off x="7130038" y="800556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sp>
        <p:nvSpPr>
          <p:cNvPr id="135" name="Freeform 134">
            <a:extLst>
              <a:ext uri="{FF2B5EF4-FFF2-40B4-BE49-F238E27FC236}">
                <a16:creationId xmlns:a16="http://schemas.microsoft.com/office/drawing/2014/main" id="{E39EE986-31EE-614F-B1FC-BD5D76934135}"/>
              </a:ext>
            </a:extLst>
          </p:cNvPr>
          <p:cNvSpPr/>
          <p:nvPr/>
        </p:nvSpPr>
        <p:spPr>
          <a:xfrm>
            <a:off x="8751627" y="2720061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136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137" name="Freeform 136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8" name="Freeform 137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9" name="Freeform 138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0" name="Freeform 139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1" name="Freeform 140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2" name="Freeform 141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3" name="Freeform 142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4" name="Freeform 143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5" name="Freeform 144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6" name="Freeform 145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7" name="Freeform 146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8" name="Freeform 147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9" name="Freeform 148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0" name="Freeform 149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1" name="Freeform 150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2" name="Freeform 151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3" name="Freeform 152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4" name="Freeform 153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5" name="Freeform 154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6" name="Freeform 155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7" name="Freeform 156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28260480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aphic 2">
            <a:extLst>
              <a:ext uri="{FF2B5EF4-FFF2-40B4-BE49-F238E27FC236}">
                <a16:creationId xmlns:a16="http://schemas.microsoft.com/office/drawing/2014/main" id="{16690DFA-D369-1A4C-A772-5A910C6247CB}"/>
              </a:ext>
            </a:extLst>
          </p:cNvPr>
          <p:cNvGrpSpPr/>
          <p:nvPr/>
        </p:nvGrpSpPr>
        <p:grpSpPr>
          <a:xfrm>
            <a:off x="4306229" y="4442002"/>
            <a:ext cx="1317205" cy="1056827"/>
            <a:chOff x="11643519" y="6419850"/>
            <a:chExt cx="1092200" cy="876300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4C16BDD-89DE-5047-A709-DE8AAC7EB967}"/>
                </a:ext>
              </a:extLst>
            </p:cNvPr>
            <p:cNvSpPr/>
            <p:nvPr/>
          </p:nvSpPr>
          <p:spPr>
            <a:xfrm>
              <a:off x="11643521" y="6419845"/>
              <a:ext cx="1082703" cy="866877"/>
            </a:xfrm>
            <a:custGeom>
              <a:avLst/>
              <a:gdLst>
                <a:gd name="connsiteX0" fmla="*/ 630722 w 1082702"/>
                <a:gd name="connsiteY0" fmla="*/ 874133 h 866877"/>
                <a:gd name="connsiteX1" fmla="*/ 624634 w 1082702"/>
                <a:gd name="connsiteY1" fmla="*/ 873944 h 866877"/>
                <a:gd name="connsiteX2" fmla="*/ 616647 w 1082702"/>
                <a:gd name="connsiteY2" fmla="*/ 873944 h 866877"/>
                <a:gd name="connsiteX3" fmla="*/ 616257 w 1082702"/>
                <a:gd name="connsiteY3" fmla="*/ 873822 h 866877"/>
                <a:gd name="connsiteX4" fmla="*/ 456103 w 1082702"/>
                <a:gd name="connsiteY4" fmla="*/ 814884 h 866877"/>
                <a:gd name="connsiteX5" fmla="*/ 365175 w 1082702"/>
                <a:gd name="connsiteY5" fmla="*/ 873191 h 866877"/>
                <a:gd name="connsiteX6" fmla="*/ 173517 w 1082702"/>
                <a:gd name="connsiteY6" fmla="*/ 873191 h 866877"/>
                <a:gd name="connsiteX7" fmla="*/ 0 w 1082702"/>
                <a:gd name="connsiteY7" fmla="*/ 701040 h 866877"/>
                <a:gd name="connsiteX8" fmla="*/ 173517 w 1082702"/>
                <a:gd name="connsiteY8" fmla="*/ 528984 h 866877"/>
                <a:gd name="connsiteX9" fmla="*/ 413156 w 1082702"/>
                <a:gd name="connsiteY9" fmla="*/ 528984 h 866877"/>
                <a:gd name="connsiteX10" fmla="*/ 344204 w 1082702"/>
                <a:gd name="connsiteY10" fmla="*/ 460368 h 866877"/>
                <a:gd name="connsiteX11" fmla="*/ 160791 w 1082702"/>
                <a:gd name="connsiteY11" fmla="*/ 232172 h 866877"/>
                <a:gd name="connsiteX12" fmla="*/ 394712 w 1082702"/>
                <a:gd name="connsiteY12" fmla="*/ 0 h 866877"/>
                <a:gd name="connsiteX13" fmla="*/ 719142 w 1082702"/>
                <a:gd name="connsiteY13" fmla="*/ 0 h 866877"/>
                <a:gd name="connsiteX14" fmla="*/ 953158 w 1082702"/>
                <a:gd name="connsiteY14" fmla="*/ 232172 h 866877"/>
                <a:gd name="connsiteX15" fmla="*/ 769640 w 1082702"/>
                <a:gd name="connsiteY15" fmla="*/ 460368 h 866877"/>
                <a:gd name="connsiteX16" fmla="*/ 700870 w 1082702"/>
                <a:gd name="connsiteY16" fmla="*/ 528984 h 866877"/>
                <a:gd name="connsiteX17" fmla="*/ 910895 w 1082702"/>
                <a:gd name="connsiteY17" fmla="*/ 528984 h 866877"/>
                <a:gd name="connsiteX18" fmla="*/ 1084317 w 1082702"/>
                <a:gd name="connsiteY18" fmla="*/ 701511 h 866877"/>
                <a:gd name="connsiteX19" fmla="*/ 910895 w 1082702"/>
                <a:gd name="connsiteY19" fmla="*/ 874133 h 866877"/>
                <a:gd name="connsiteX20" fmla="*/ 630722 w 1082702"/>
                <a:gd name="connsiteY20" fmla="*/ 874133 h 86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2702" h="866877">
                  <a:moveTo>
                    <a:pt x="630722" y="874133"/>
                  </a:moveTo>
                  <a:cubicBezTo>
                    <a:pt x="628623" y="874133"/>
                    <a:pt x="626609" y="874057"/>
                    <a:pt x="624634" y="873944"/>
                  </a:cubicBezTo>
                  <a:lnTo>
                    <a:pt x="616647" y="873944"/>
                  </a:lnTo>
                  <a:lnTo>
                    <a:pt x="616257" y="873822"/>
                  </a:lnTo>
                  <a:cubicBezTo>
                    <a:pt x="537002" y="872050"/>
                    <a:pt x="485279" y="853893"/>
                    <a:pt x="456103" y="814884"/>
                  </a:cubicBezTo>
                  <a:cubicBezTo>
                    <a:pt x="440442" y="849229"/>
                    <a:pt x="405577" y="873191"/>
                    <a:pt x="365175" y="873191"/>
                  </a:cubicBezTo>
                  <a:lnTo>
                    <a:pt x="173517" y="873191"/>
                  </a:lnTo>
                  <a:cubicBezTo>
                    <a:pt x="77841" y="873191"/>
                    <a:pt x="0" y="795963"/>
                    <a:pt x="0" y="701040"/>
                  </a:cubicBezTo>
                  <a:cubicBezTo>
                    <a:pt x="0" y="606173"/>
                    <a:pt x="77841" y="528984"/>
                    <a:pt x="173517" y="528984"/>
                  </a:cubicBezTo>
                  <a:lnTo>
                    <a:pt x="413156" y="528984"/>
                  </a:lnTo>
                  <a:cubicBezTo>
                    <a:pt x="399185" y="499114"/>
                    <a:pt x="374910" y="474615"/>
                    <a:pt x="344204" y="460368"/>
                  </a:cubicBezTo>
                  <a:cubicBezTo>
                    <a:pt x="222495" y="419277"/>
                    <a:pt x="160791" y="342501"/>
                    <a:pt x="160791" y="232172"/>
                  </a:cubicBezTo>
                  <a:cubicBezTo>
                    <a:pt x="160791" y="104157"/>
                    <a:pt x="265728" y="0"/>
                    <a:pt x="394712" y="0"/>
                  </a:cubicBezTo>
                  <a:lnTo>
                    <a:pt x="719142" y="0"/>
                  </a:lnTo>
                  <a:cubicBezTo>
                    <a:pt x="848174" y="0"/>
                    <a:pt x="953158" y="104157"/>
                    <a:pt x="953158" y="232172"/>
                  </a:cubicBezTo>
                  <a:cubicBezTo>
                    <a:pt x="953158" y="342530"/>
                    <a:pt x="891416" y="419295"/>
                    <a:pt x="769640" y="460368"/>
                  </a:cubicBezTo>
                  <a:cubicBezTo>
                    <a:pt x="739059" y="474568"/>
                    <a:pt x="714850" y="499067"/>
                    <a:pt x="700870" y="528984"/>
                  </a:cubicBezTo>
                  <a:lnTo>
                    <a:pt x="910895" y="528984"/>
                  </a:lnTo>
                  <a:cubicBezTo>
                    <a:pt x="1006515" y="528984"/>
                    <a:pt x="1084317" y="606381"/>
                    <a:pt x="1084317" y="701511"/>
                  </a:cubicBezTo>
                  <a:cubicBezTo>
                    <a:pt x="1084317" y="796689"/>
                    <a:pt x="1006515" y="874133"/>
                    <a:pt x="910895" y="874133"/>
                  </a:cubicBezTo>
                  <a:lnTo>
                    <a:pt x="630722" y="874133"/>
                  </a:lnTo>
                  <a:close/>
                </a:path>
              </a:pathLst>
            </a:custGeom>
            <a:solidFill>
              <a:srgbClr val="40076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5BA7489E-8B19-B541-B170-49547BDB6BF1}"/>
                </a:ext>
              </a:extLst>
            </p:cNvPr>
            <p:cNvSpPr/>
            <p:nvPr/>
          </p:nvSpPr>
          <p:spPr>
            <a:xfrm>
              <a:off x="11672013" y="6448113"/>
              <a:ext cx="1025718" cy="810342"/>
            </a:xfrm>
            <a:custGeom>
              <a:avLst/>
              <a:gdLst>
                <a:gd name="connsiteX0" fmla="*/ 882403 w 1025718"/>
                <a:gd name="connsiteY0" fmla="*/ 676259 h 810341"/>
                <a:gd name="connsiteX1" fmla="*/ 884872 w 1025718"/>
                <a:gd name="connsiteY1" fmla="*/ 673243 h 810341"/>
                <a:gd name="connsiteX2" fmla="*/ 882403 w 1025718"/>
                <a:gd name="connsiteY2" fmla="*/ 670322 h 810341"/>
                <a:gd name="connsiteX3" fmla="*/ 630722 w 1025718"/>
                <a:gd name="connsiteY3" fmla="*/ 670322 h 810341"/>
                <a:gd name="connsiteX4" fmla="*/ 630722 w 1025718"/>
                <a:gd name="connsiteY4" fmla="*/ 676259 h 810341"/>
                <a:gd name="connsiteX5" fmla="*/ 882403 w 1025718"/>
                <a:gd name="connsiteY5" fmla="*/ 676259 h 810341"/>
                <a:gd name="connsiteX6" fmla="*/ 602230 w 1025718"/>
                <a:gd name="connsiteY6" fmla="*/ 817597 h 810341"/>
                <a:gd name="connsiteX7" fmla="*/ 596959 w 1025718"/>
                <a:gd name="connsiteY7" fmla="*/ 817409 h 810341"/>
                <a:gd name="connsiteX8" fmla="*/ 592932 w 1025718"/>
                <a:gd name="connsiteY8" fmla="*/ 817409 h 810341"/>
                <a:gd name="connsiteX9" fmla="*/ 592799 w 1025718"/>
                <a:gd name="connsiteY9" fmla="*/ 817371 h 810341"/>
                <a:gd name="connsiteX10" fmla="*/ 426243 w 1025718"/>
                <a:gd name="connsiteY10" fmla="*/ 672122 h 810341"/>
                <a:gd name="connsiteX11" fmla="*/ 426243 w 1025718"/>
                <a:gd name="connsiteY11" fmla="*/ 670322 h 810341"/>
                <a:gd name="connsiteX12" fmla="*/ 145025 w 1025718"/>
                <a:gd name="connsiteY12" fmla="*/ 670322 h 810341"/>
                <a:gd name="connsiteX13" fmla="*/ 142461 w 1025718"/>
                <a:gd name="connsiteY13" fmla="*/ 672772 h 810341"/>
                <a:gd name="connsiteX14" fmla="*/ 145025 w 1025718"/>
                <a:gd name="connsiteY14" fmla="*/ 675316 h 810341"/>
                <a:gd name="connsiteX15" fmla="*/ 336683 w 1025718"/>
                <a:gd name="connsiteY15" fmla="*/ 675316 h 810341"/>
                <a:gd name="connsiteX16" fmla="*/ 407913 w 1025718"/>
                <a:gd name="connsiteY16" fmla="*/ 745986 h 810341"/>
                <a:gd name="connsiteX17" fmla="*/ 336683 w 1025718"/>
                <a:gd name="connsiteY17" fmla="*/ 816655 h 810341"/>
                <a:gd name="connsiteX18" fmla="*/ 145025 w 1025718"/>
                <a:gd name="connsiteY18" fmla="*/ 816655 h 810341"/>
                <a:gd name="connsiteX19" fmla="*/ 0 w 1025718"/>
                <a:gd name="connsiteY19" fmla="*/ 672772 h 810341"/>
                <a:gd name="connsiteX20" fmla="*/ 145025 w 1025718"/>
                <a:gd name="connsiteY20" fmla="*/ 528984 h 810341"/>
                <a:gd name="connsiteX21" fmla="*/ 423470 w 1025718"/>
                <a:gd name="connsiteY21" fmla="*/ 528984 h 810341"/>
                <a:gd name="connsiteX22" fmla="*/ 326273 w 1025718"/>
                <a:gd name="connsiteY22" fmla="*/ 405802 h 810341"/>
                <a:gd name="connsiteX23" fmla="*/ 160791 w 1025718"/>
                <a:gd name="connsiteY23" fmla="*/ 203905 h 810341"/>
                <a:gd name="connsiteX24" fmla="*/ 366219 w 1025718"/>
                <a:gd name="connsiteY24" fmla="*/ 0 h 810341"/>
                <a:gd name="connsiteX25" fmla="*/ 690650 w 1025718"/>
                <a:gd name="connsiteY25" fmla="*/ 0 h 810341"/>
                <a:gd name="connsiteX26" fmla="*/ 896174 w 1025718"/>
                <a:gd name="connsiteY26" fmla="*/ 203905 h 810341"/>
                <a:gd name="connsiteX27" fmla="*/ 730587 w 1025718"/>
                <a:gd name="connsiteY27" fmla="*/ 405802 h 810341"/>
                <a:gd name="connsiteX28" fmla="*/ 633571 w 1025718"/>
                <a:gd name="connsiteY28" fmla="*/ 528984 h 810341"/>
                <a:gd name="connsiteX29" fmla="*/ 882403 w 1025718"/>
                <a:gd name="connsiteY29" fmla="*/ 528984 h 810341"/>
                <a:gd name="connsiteX30" fmla="*/ 1027333 w 1025718"/>
                <a:gd name="connsiteY30" fmla="*/ 673243 h 810341"/>
                <a:gd name="connsiteX31" fmla="*/ 882403 w 1025718"/>
                <a:gd name="connsiteY31" fmla="*/ 817597 h 810341"/>
                <a:gd name="connsiteX32" fmla="*/ 602230 w 1025718"/>
                <a:gd name="connsiteY32" fmla="*/ 817597 h 810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025718" h="810341">
                  <a:moveTo>
                    <a:pt x="882403" y="676259"/>
                  </a:moveTo>
                  <a:cubicBezTo>
                    <a:pt x="883571" y="676259"/>
                    <a:pt x="884872" y="675015"/>
                    <a:pt x="884872" y="673243"/>
                  </a:cubicBezTo>
                  <a:cubicBezTo>
                    <a:pt x="884872" y="671689"/>
                    <a:pt x="883713" y="670322"/>
                    <a:pt x="882403" y="670322"/>
                  </a:cubicBezTo>
                  <a:lnTo>
                    <a:pt x="630722" y="670322"/>
                  </a:lnTo>
                  <a:lnTo>
                    <a:pt x="630722" y="676259"/>
                  </a:lnTo>
                  <a:lnTo>
                    <a:pt x="882403" y="676259"/>
                  </a:lnTo>
                  <a:close/>
                  <a:moveTo>
                    <a:pt x="602230" y="817597"/>
                  </a:moveTo>
                  <a:cubicBezTo>
                    <a:pt x="600406" y="817597"/>
                    <a:pt x="598668" y="817513"/>
                    <a:pt x="596959" y="817409"/>
                  </a:cubicBezTo>
                  <a:lnTo>
                    <a:pt x="592932" y="817409"/>
                  </a:lnTo>
                  <a:lnTo>
                    <a:pt x="592799" y="817371"/>
                  </a:lnTo>
                  <a:cubicBezTo>
                    <a:pt x="469940" y="815637"/>
                    <a:pt x="426243" y="777259"/>
                    <a:pt x="426243" y="672122"/>
                  </a:cubicBezTo>
                  <a:lnTo>
                    <a:pt x="426243" y="670322"/>
                  </a:lnTo>
                  <a:lnTo>
                    <a:pt x="145025" y="670322"/>
                  </a:lnTo>
                  <a:cubicBezTo>
                    <a:pt x="143629" y="670322"/>
                    <a:pt x="142461" y="671444"/>
                    <a:pt x="142461" y="672772"/>
                  </a:cubicBezTo>
                  <a:cubicBezTo>
                    <a:pt x="142461" y="674129"/>
                    <a:pt x="143658" y="675316"/>
                    <a:pt x="145025" y="675316"/>
                  </a:cubicBezTo>
                  <a:lnTo>
                    <a:pt x="336683" y="675316"/>
                  </a:lnTo>
                  <a:cubicBezTo>
                    <a:pt x="375964" y="675316"/>
                    <a:pt x="407913" y="707023"/>
                    <a:pt x="407913" y="745986"/>
                  </a:cubicBezTo>
                  <a:cubicBezTo>
                    <a:pt x="407913" y="784957"/>
                    <a:pt x="375964" y="816655"/>
                    <a:pt x="336683" y="816655"/>
                  </a:cubicBezTo>
                  <a:lnTo>
                    <a:pt x="145025" y="816655"/>
                  </a:lnTo>
                  <a:cubicBezTo>
                    <a:pt x="65057" y="816655"/>
                    <a:pt x="0" y="752110"/>
                    <a:pt x="0" y="672772"/>
                  </a:cubicBezTo>
                  <a:cubicBezTo>
                    <a:pt x="0" y="593491"/>
                    <a:pt x="65057" y="528984"/>
                    <a:pt x="145025" y="528984"/>
                  </a:cubicBezTo>
                  <a:lnTo>
                    <a:pt x="423470" y="528984"/>
                  </a:lnTo>
                  <a:cubicBezTo>
                    <a:pt x="413431" y="475671"/>
                    <a:pt x="377265" y="428869"/>
                    <a:pt x="326273" y="405802"/>
                  </a:cubicBezTo>
                  <a:cubicBezTo>
                    <a:pt x="214916" y="368621"/>
                    <a:pt x="160791" y="302569"/>
                    <a:pt x="160791" y="203905"/>
                  </a:cubicBezTo>
                  <a:cubicBezTo>
                    <a:pt x="160791" y="91465"/>
                    <a:pt x="252944" y="0"/>
                    <a:pt x="366219" y="0"/>
                  </a:cubicBezTo>
                  <a:lnTo>
                    <a:pt x="690650" y="0"/>
                  </a:lnTo>
                  <a:cubicBezTo>
                    <a:pt x="803973" y="0"/>
                    <a:pt x="896174" y="91465"/>
                    <a:pt x="896174" y="203905"/>
                  </a:cubicBezTo>
                  <a:cubicBezTo>
                    <a:pt x="896174" y="302587"/>
                    <a:pt x="842001" y="368640"/>
                    <a:pt x="730587" y="405802"/>
                  </a:cubicBezTo>
                  <a:cubicBezTo>
                    <a:pt x="679785" y="428784"/>
                    <a:pt x="643724" y="475397"/>
                    <a:pt x="633571" y="528984"/>
                  </a:cubicBezTo>
                  <a:lnTo>
                    <a:pt x="882403" y="528984"/>
                  </a:lnTo>
                  <a:cubicBezTo>
                    <a:pt x="962314" y="528984"/>
                    <a:pt x="1027333" y="593698"/>
                    <a:pt x="1027333" y="673243"/>
                  </a:cubicBezTo>
                  <a:cubicBezTo>
                    <a:pt x="1027333" y="752836"/>
                    <a:pt x="962314" y="817597"/>
                    <a:pt x="882403" y="817597"/>
                  </a:cubicBezTo>
                  <a:lnTo>
                    <a:pt x="602230" y="817597"/>
                  </a:lnTo>
                  <a:close/>
                </a:path>
              </a:pathLst>
            </a:custGeom>
            <a:solidFill>
              <a:srgbClr val="400768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029E8EC-3F7B-044F-B440-D4375FB6D66A}"/>
                </a:ext>
              </a:extLst>
            </p:cNvPr>
            <p:cNvSpPr/>
            <p:nvPr/>
          </p:nvSpPr>
          <p:spPr>
            <a:xfrm>
              <a:off x="11700505" y="6476381"/>
              <a:ext cx="968734" cy="753806"/>
            </a:xfrm>
            <a:custGeom>
              <a:avLst/>
              <a:gdLst>
                <a:gd name="connsiteX0" fmla="*/ 853911 w 968733"/>
                <a:gd name="connsiteY0" fmla="*/ 676259 h 753806"/>
                <a:gd name="connsiteX1" fmla="*/ 573737 w 968733"/>
                <a:gd name="connsiteY1" fmla="*/ 676259 h 753806"/>
                <a:gd name="connsiteX2" fmla="*/ 573737 w 968733"/>
                <a:gd name="connsiteY2" fmla="*/ 613787 h 753806"/>
                <a:gd name="connsiteX3" fmla="*/ 853911 w 968733"/>
                <a:gd name="connsiteY3" fmla="*/ 613787 h 753806"/>
                <a:gd name="connsiteX4" fmla="*/ 884872 w 968733"/>
                <a:gd name="connsiteY4" fmla="*/ 644976 h 753806"/>
                <a:gd name="connsiteX5" fmla="*/ 853911 w 968733"/>
                <a:gd name="connsiteY5" fmla="*/ 676259 h 753806"/>
                <a:gd name="connsiteX6" fmla="*/ 853911 w 968733"/>
                <a:gd name="connsiteY6" fmla="*/ 528984 h 753806"/>
                <a:gd name="connsiteX7" fmla="*/ 573737 w 968733"/>
                <a:gd name="connsiteY7" fmla="*/ 528984 h 753806"/>
                <a:gd name="connsiteX8" fmla="*/ 573737 w 968733"/>
                <a:gd name="connsiteY8" fmla="*/ 526817 h 753806"/>
                <a:gd name="connsiteX9" fmla="*/ 691695 w 968733"/>
                <a:gd name="connsiteY9" fmla="*/ 351180 h 753806"/>
                <a:gd name="connsiteX10" fmla="*/ 731964 w 968733"/>
                <a:gd name="connsiteY10" fmla="*/ 335350 h 753806"/>
                <a:gd name="connsiteX11" fmla="*/ 839190 w 968733"/>
                <a:gd name="connsiteY11" fmla="*/ 175637 h 753806"/>
                <a:gd name="connsiteX12" fmla="*/ 662158 w 968733"/>
                <a:gd name="connsiteY12" fmla="*/ 0 h 753806"/>
                <a:gd name="connsiteX13" fmla="*/ 337727 w 968733"/>
                <a:gd name="connsiteY13" fmla="*/ 0 h 753806"/>
                <a:gd name="connsiteX14" fmla="*/ 309045 w 968733"/>
                <a:gd name="connsiteY14" fmla="*/ 2356 h 753806"/>
                <a:gd name="connsiteX15" fmla="*/ 232306 w 968733"/>
                <a:gd name="connsiteY15" fmla="*/ 34581 h 753806"/>
                <a:gd name="connsiteX16" fmla="*/ 230217 w 968733"/>
                <a:gd name="connsiteY16" fmla="*/ 36183 h 753806"/>
                <a:gd name="connsiteX17" fmla="*/ 160791 w 968733"/>
                <a:gd name="connsiteY17" fmla="*/ 175637 h 753806"/>
                <a:gd name="connsiteX18" fmla="*/ 308190 w 968733"/>
                <a:gd name="connsiteY18" fmla="*/ 351180 h 753806"/>
                <a:gd name="connsiteX19" fmla="*/ 426243 w 968733"/>
                <a:gd name="connsiteY19" fmla="*/ 526817 h 753806"/>
                <a:gd name="connsiteX20" fmla="*/ 426243 w 968733"/>
                <a:gd name="connsiteY20" fmla="*/ 528984 h 753806"/>
                <a:gd name="connsiteX21" fmla="*/ 116533 w 968733"/>
                <a:gd name="connsiteY21" fmla="*/ 528984 h 753806"/>
                <a:gd name="connsiteX22" fmla="*/ 50621 w 968733"/>
                <a:gd name="connsiteY22" fmla="*/ 549252 h 753806"/>
                <a:gd name="connsiteX23" fmla="*/ 0 w 968733"/>
                <a:gd name="connsiteY23" fmla="*/ 644505 h 753806"/>
                <a:gd name="connsiteX24" fmla="*/ 116533 w 968733"/>
                <a:gd name="connsiteY24" fmla="*/ 760120 h 753806"/>
                <a:gd name="connsiteX25" fmla="*/ 308190 w 968733"/>
                <a:gd name="connsiteY25" fmla="*/ 760120 h 753806"/>
                <a:gd name="connsiteX26" fmla="*/ 350929 w 968733"/>
                <a:gd name="connsiteY26" fmla="*/ 717718 h 753806"/>
                <a:gd name="connsiteX27" fmla="*/ 308190 w 968733"/>
                <a:gd name="connsiteY27" fmla="*/ 675316 h 753806"/>
                <a:gd name="connsiteX28" fmla="*/ 116533 w 968733"/>
                <a:gd name="connsiteY28" fmla="*/ 675316 h 753806"/>
                <a:gd name="connsiteX29" fmla="*/ 101147 w 968733"/>
                <a:gd name="connsiteY29" fmla="*/ 671170 h 753806"/>
                <a:gd name="connsiteX30" fmla="*/ 85477 w 968733"/>
                <a:gd name="connsiteY30" fmla="*/ 644505 h 753806"/>
                <a:gd name="connsiteX31" fmla="*/ 86521 w 968733"/>
                <a:gd name="connsiteY31" fmla="*/ 636684 h 753806"/>
                <a:gd name="connsiteX32" fmla="*/ 116533 w 968733"/>
                <a:gd name="connsiteY32" fmla="*/ 613787 h 753806"/>
                <a:gd name="connsiteX33" fmla="*/ 426243 w 968733"/>
                <a:gd name="connsiteY33" fmla="*/ 613787 h 753806"/>
                <a:gd name="connsiteX34" fmla="*/ 426243 w 968733"/>
                <a:gd name="connsiteY34" fmla="*/ 643854 h 753806"/>
                <a:gd name="connsiteX35" fmla="*/ 569084 w 968733"/>
                <a:gd name="connsiteY35" fmla="*/ 760873 h 753806"/>
                <a:gd name="connsiteX36" fmla="*/ 569369 w 968733"/>
                <a:gd name="connsiteY36" fmla="*/ 760873 h 753806"/>
                <a:gd name="connsiteX37" fmla="*/ 573737 w 968733"/>
                <a:gd name="connsiteY37" fmla="*/ 761062 h 753806"/>
                <a:gd name="connsiteX38" fmla="*/ 853911 w 968733"/>
                <a:gd name="connsiteY38" fmla="*/ 761062 h 753806"/>
                <a:gd name="connsiteX39" fmla="*/ 956387 w 968733"/>
                <a:gd name="connsiteY39" fmla="*/ 700098 h 753806"/>
                <a:gd name="connsiteX40" fmla="*/ 970348 w 968733"/>
                <a:gd name="connsiteY40" fmla="*/ 644976 h 753806"/>
                <a:gd name="connsiteX41" fmla="*/ 853911 w 968733"/>
                <a:gd name="connsiteY41" fmla="*/ 528984 h 753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968733" h="753806">
                  <a:moveTo>
                    <a:pt x="853911" y="676259"/>
                  </a:moveTo>
                  <a:lnTo>
                    <a:pt x="573737" y="676259"/>
                  </a:lnTo>
                  <a:lnTo>
                    <a:pt x="573737" y="613787"/>
                  </a:lnTo>
                  <a:lnTo>
                    <a:pt x="853911" y="613787"/>
                  </a:lnTo>
                  <a:cubicBezTo>
                    <a:pt x="871006" y="613787"/>
                    <a:pt x="884872" y="627827"/>
                    <a:pt x="884872" y="644976"/>
                  </a:cubicBezTo>
                  <a:cubicBezTo>
                    <a:pt x="884872" y="662219"/>
                    <a:pt x="871006" y="676259"/>
                    <a:pt x="853911" y="676259"/>
                  </a:cubicBezTo>
                  <a:moveTo>
                    <a:pt x="853911" y="528984"/>
                  </a:moveTo>
                  <a:lnTo>
                    <a:pt x="573737" y="528984"/>
                  </a:lnTo>
                  <a:lnTo>
                    <a:pt x="573737" y="526817"/>
                  </a:lnTo>
                  <a:cubicBezTo>
                    <a:pt x="575637" y="450588"/>
                    <a:pt x="621509" y="382274"/>
                    <a:pt x="691695" y="351180"/>
                  </a:cubicBezTo>
                  <a:cubicBezTo>
                    <a:pt x="705941" y="346468"/>
                    <a:pt x="719427" y="341286"/>
                    <a:pt x="731964" y="335350"/>
                  </a:cubicBezTo>
                  <a:cubicBezTo>
                    <a:pt x="797686" y="304820"/>
                    <a:pt x="839190" y="257048"/>
                    <a:pt x="839190" y="175637"/>
                  </a:cubicBezTo>
                  <a:cubicBezTo>
                    <a:pt x="839190" y="78584"/>
                    <a:pt x="759886" y="0"/>
                    <a:pt x="662158" y="0"/>
                  </a:cubicBezTo>
                  <a:lnTo>
                    <a:pt x="337727" y="0"/>
                  </a:lnTo>
                  <a:cubicBezTo>
                    <a:pt x="327945" y="0"/>
                    <a:pt x="318353" y="763"/>
                    <a:pt x="309045" y="2356"/>
                  </a:cubicBezTo>
                  <a:cubicBezTo>
                    <a:pt x="280553" y="6973"/>
                    <a:pt x="254435" y="18280"/>
                    <a:pt x="232306" y="34581"/>
                  </a:cubicBezTo>
                  <a:cubicBezTo>
                    <a:pt x="231641" y="35146"/>
                    <a:pt x="230882" y="35617"/>
                    <a:pt x="230217" y="36183"/>
                  </a:cubicBezTo>
                  <a:cubicBezTo>
                    <a:pt x="187953" y="68314"/>
                    <a:pt x="160791" y="118819"/>
                    <a:pt x="160791" y="175637"/>
                  </a:cubicBezTo>
                  <a:cubicBezTo>
                    <a:pt x="160791" y="272595"/>
                    <a:pt x="219770" y="321970"/>
                    <a:pt x="308190" y="351180"/>
                  </a:cubicBezTo>
                  <a:cubicBezTo>
                    <a:pt x="378376" y="382274"/>
                    <a:pt x="424343" y="450588"/>
                    <a:pt x="426243" y="526817"/>
                  </a:cubicBezTo>
                  <a:lnTo>
                    <a:pt x="426243" y="528984"/>
                  </a:lnTo>
                  <a:lnTo>
                    <a:pt x="116533" y="528984"/>
                  </a:lnTo>
                  <a:cubicBezTo>
                    <a:pt x="92030" y="528984"/>
                    <a:pt x="69426" y="536428"/>
                    <a:pt x="50621" y="549252"/>
                  </a:cubicBezTo>
                  <a:cubicBezTo>
                    <a:pt x="20039" y="570066"/>
                    <a:pt x="0" y="605024"/>
                    <a:pt x="0" y="644505"/>
                  </a:cubicBezTo>
                  <a:cubicBezTo>
                    <a:pt x="0" y="708295"/>
                    <a:pt x="52236" y="760120"/>
                    <a:pt x="116533" y="760120"/>
                  </a:cubicBezTo>
                  <a:lnTo>
                    <a:pt x="308190" y="760120"/>
                  </a:lnTo>
                  <a:cubicBezTo>
                    <a:pt x="331839" y="760120"/>
                    <a:pt x="350929" y="741086"/>
                    <a:pt x="350929" y="717718"/>
                  </a:cubicBezTo>
                  <a:cubicBezTo>
                    <a:pt x="350929" y="694256"/>
                    <a:pt x="331839" y="675316"/>
                    <a:pt x="308190" y="675316"/>
                  </a:cubicBezTo>
                  <a:lnTo>
                    <a:pt x="116533" y="675316"/>
                  </a:lnTo>
                  <a:cubicBezTo>
                    <a:pt x="110930" y="675316"/>
                    <a:pt x="105706" y="673809"/>
                    <a:pt x="101147" y="671170"/>
                  </a:cubicBezTo>
                  <a:cubicBezTo>
                    <a:pt x="91840" y="665988"/>
                    <a:pt x="85477" y="655906"/>
                    <a:pt x="85477" y="644505"/>
                  </a:cubicBezTo>
                  <a:cubicBezTo>
                    <a:pt x="85477" y="641772"/>
                    <a:pt x="85856" y="639228"/>
                    <a:pt x="86521" y="636684"/>
                  </a:cubicBezTo>
                  <a:cubicBezTo>
                    <a:pt x="90035" y="623492"/>
                    <a:pt x="102192" y="613787"/>
                    <a:pt x="116533" y="613787"/>
                  </a:cubicBezTo>
                  <a:lnTo>
                    <a:pt x="426243" y="613787"/>
                  </a:lnTo>
                  <a:lnTo>
                    <a:pt x="426243" y="643854"/>
                  </a:lnTo>
                  <a:cubicBezTo>
                    <a:pt x="426243" y="730533"/>
                    <a:pt x="454925" y="760120"/>
                    <a:pt x="569084" y="760873"/>
                  </a:cubicBezTo>
                  <a:cubicBezTo>
                    <a:pt x="569179" y="760779"/>
                    <a:pt x="569274" y="760873"/>
                    <a:pt x="569369" y="760873"/>
                  </a:cubicBezTo>
                  <a:cubicBezTo>
                    <a:pt x="570793" y="760968"/>
                    <a:pt x="572218" y="761062"/>
                    <a:pt x="573737" y="761062"/>
                  </a:cubicBezTo>
                  <a:lnTo>
                    <a:pt x="853911" y="761062"/>
                  </a:lnTo>
                  <a:cubicBezTo>
                    <a:pt x="898168" y="761062"/>
                    <a:pt x="936633" y="736375"/>
                    <a:pt x="956387" y="700098"/>
                  </a:cubicBezTo>
                  <a:cubicBezTo>
                    <a:pt x="965315" y="683703"/>
                    <a:pt x="970348" y="664952"/>
                    <a:pt x="970348" y="644976"/>
                  </a:cubicBezTo>
                  <a:cubicBezTo>
                    <a:pt x="970348" y="580996"/>
                    <a:pt x="918113" y="528984"/>
                    <a:pt x="853911" y="528984"/>
                  </a:cubicBezTo>
                </a:path>
              </a:pathLst>
            </a:custGeom>
            <a:solidFill>
              <a:srgbClr val="A930E2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9CF87D9-2954-7444-A156-8783C3A6BBA2}"/>
                </a:ext>
              </a:extLst>
            </p:cNvPr>
            <p:cNvSpPr/>
            <p:nvPr/>
          </p:nvSpPr>
          <p:spPr>
            <a:xfrm>
              <a:off x="12038227" y="6476394"/>
              <a:ext cx="322911" cy="169606"/>
            </a:xfrm>
            <a:custGeom>
              <a:avLst/>
              <a:gdLst>
                <a:gd name="connsiteX0" fmla="*/ 0 w 322911"/>
                <a:gd name="connsiteY0" fmla="*/ 0 h 169606"/>
                <a:gd name="connsiteX1" fmla="*/ 162234 w 322911"/>
                <a:gd name="connsiteY1" fmla="*/ 175590 h 169606"/>
                <a:gd name="connsiteX2" fmla="*/ 324469 w 322911"/>
                <a:gd name="connsiteY2" fmla="*/ 0 h 169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2911" h="169606">
                  <a:moveTo>
                    <a:pt x="0" y="0"/>
                  </a:moveTo>
                  <a:lnTo>
                    <a:pt x="162234" y="175590"/>
                  </a:lnTo>
                  <a:lnTo>
                    <a:pt x="324469" y="0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3409B84-17CD-7B43-9267-CF6641C6550C}"/>
                </a:ext>
              </a:extLst>
            </p:cNvPr>
            <p:cNvSpPr/>
            <p:nvPr/>
          </p:nvSpPr>
          <p:spPr>
            <a:xfrm>
              <a:off x="12190968" y="6616617"/>
              <a:ext cx="18995" cy="56535"/>
            </a:xfrm>
            <a:custGeom>
              <a:avLst/>
              <a:gdLst>
                <a:gd name="connsiteX0" fmla="*/ 0 w 18994"/>
                <a:gd name="connsiteY0" fmla="*/ 58524 h 56535"/>
                <a:gd name="connsiteX1" fmla="*/ 18995 w 18994"/>
                <a:gd name="connsiteY1" fmla="*/ 58524 h 56535"/>
                <a:gd name="connsiteX2" fmla="*/ 18995 w 18994"/>
                <a:gd name="connsiteY2" fmla="*/ 0 h 56535"/>
                <a:gd name="connsiteX3" fmla="*/ 0 w 18994"/>
                <a:gd name="connsiteY3" fmla="*/ 0 h 5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994" h="56535">
                  <a:moveTo>
                    <a:pt x="0" y="58524"/>
                  </a:moveTo>
                  <a:lnTo>
                    <a:pt x="18995" y="58524"/>
                  </a:lnTo>
                  <a:lnTo>
                    <a:pt x="189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03A531A-40F5-C240-A2D8-D61AD46D6B24}"/>
                </a:ext>
              </a:extLst>
            </p:cNvPr>
            <p:cNvSpPr/>
            <p:nvPr/>
          </p:nvSpPr>
          <p:spPr>
            <a:xfrm>
              <a:off x="12129172" y="6662405"/>
              <a:ext cx="142461" cy="75381"/>
            </a:xfrm>
            <a:custGeom>
              <a:avLst/>
              <a:gdLst>
                <a:gd name="connsiteX0" fmla="*/ 12783 w 142460"/>
                <a:gd name="connsiteY0" fmla="*/ 78245 h 75380"/>
                <a:gd name="connsiteX1" fmla="*/ 0 w 142460"/>
                <a:gd name="connsiteY1" fmla="*/ 64300 h 75380"/>
                <a:gd name="connsiteX2" fmla="*/ 71287 w 142460"/>
                <a:gd name="connsiteY2" fmla="*/ 0 h 75380"/>
                <a:gd name="connsiteX3" fmla="*/ 142575 w 142460"/>
                <a:gd name="connsiteY3" fmla="*/ 64300 h 75380"/>
                <a:gd name="connsiteX4" fmla="*/ 129791 w 142460"/>
                <a:gd name="connsiteY4" fmla="*/ 78245 h 75380"/>
                <a:gd name="connsiteX5" fmla="*/ 71287 w 142460"/>
                <a:gd name="connsiteY5" fmla="*/ 25469 h 75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460" h="75380">
                  <a:moveTo>
                    <a:pt x="12783" y="78245"/>
                  </a:moveTo>
                  <a:lnTo>
                    <a:pt x="0" y="64300"/>
                  </a:lnTo>
                  <a:lnTo>
                    <a:pt x="71287" y="0"/>
                  </a:lnTo>
                  <a:lnTo>
                    <a:pt x="142575" y="64300"/>
                  </a:lnTo>
                  <a:lnTo>
                    <a:pt x="129791" y="78245"/>
                  </a:lnTo>
                  <a:lnTo>
                    <a:pt x="71287" y="25469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99B1AA0-A174-4846-BBE2-31D237C8BB79}"/>
                </a:ext>
              </a:extLst>
            </p:cNvPr>
            <p:cNvSpPr/>
            <p:nvPr/>
          </p:nvSpPr>
          <p:spPr>
            <a:xfrm>
              <a:off x="11861296" y="6512563"/>
              <a:ext cx="683812" cy="716116"/>
            </a:xfrm>
            <a:custGeom>
              <a:avLst/>
              <a:gdLst>
                <a:gd name="connsiteX0" fmla="*/ 693120 w 683812"/>
                <a:gd name="connsiteY0" fmla="*/ 724879 h 716116"/>
                <a:gd name="connsiteX1" fmla="*/ 412947 w 683812"/>
                <a:gd name="connsiteY1" fmla="*/ 724879 h 716116"/>
                <a:gd name="connsiteX2" fmla="*/ 408578 w 683812"/>
                <a:gd name="connsiteY2" fmla="*/ 724691 h 716116"/>
                <a:gd name="connsiteX3" fmla="*/ 408293 w 683812"/>
                <a:gd name="connsiteY3" fmla="*/ 724691 h 716116"/>
                <a:gd name="connsiteX4" fmla="*/ 265452 w 683812"/>
                <a:gd name="connsiteY4" fmla="*/ 607672 h 716116"/>
                <a:gd name="connsiteX5" fmla="*/ 265452 w 683812"/>
                <a:gd name="connsiteY5" fmla="*/ 577604 h 716116"/>
                <a:gd name="connsiteX6" fmla="*/ 237815 w 683812"/>
                <a:gd name="connsiteY6" fmla="*/ 577604 h 716116"/>
                <a:gd name="connsiteX7" fmla="*/ 233636 w 683812"/>
                <a:gd name="connsiteY7" fmla="*/ 492801 h 716116"/>
                <a:gd name="connsiteX8" fmla="*/ 265452 w 683812"/>
                <a:gd name="connsiteY8" fmla="*/ 492801 h 716116"/>
                <a:gd name="connsiteX9" fmla="*/ 265452 w 683812"/>
                <a:gd name="connsiteY9" fmla="*/ 490634 h 716116"/>
                <a:gd name="connsiteX10" fmla="*/ 147400 w 683812"/>
                <a:gd name="connsiteY10" fmla="*/ 314997 h 716116"/>
                <a:gd name="connsiteX11" fmla="*/ 0 w 683812"/>
                <a:gd name="connsiteY11" fmla="*/ 139454 h 716116"/>
                <a:gd name="connsiteX12" fmla="*/ 18900 w 683812"/>
                <a:gd name="connsiteY12" fmla="*/ 60493 h 716116"/>
                <a:gd name="connsiteX13" fmla="*/ 22794 w 683812"/>
                <a:gd name="connsiteY13" fmla="*/ 53238 h 716116"/>
                <a:gd name="connsiteX14" fmla="*/ 34665 w 683812"/>
                <a:gd name="connsiteY14" fmla="*/ 35146 h 716116"/>
                <a:gd name="connsiteX15" fmla="*/ 39984 w 683812"/>
                <a:gd name="connsiteY15" fmla="*/ 28362 h 716116"/>
                <a:gd name="connsiteX16" fmla="*/ 41029 w 683812"/>
                <a:gd name="connsiteY16" fmla="*/ 27043 h 716116"/>
                <a:gd name="connsiteX17" fmla="*/ 47392 w 683812"/>
                <a:gd name="connsiteY17" fmla="*/ 19976 h 716116"/>
                <a:gd name="connsiteX18" fmla="*/ 52521 w 683812"/>
                <a:gd name="connsiteY18" fmla="*/ 14699 h 716116"/>
                <a:gd name="connsiteX19" fmla="*/ 61828 w 683812"/>
                <a:gd name="connsiteY19" fmla="*/ 6125 h 716116"/>
                <a:gd name="connsiteX20" fmla="*/ 68476 w 683812"/>
                <a:gd name="connsiteY20" fmla="*/ 754 h 716116"/>
                <a:gd name="connsiteX21" fmla="*/ 69426 w 683812"/>
                <a:gd name="connsiteY21" fmla="*/ 0 h 716116"/>
                <a:gd name="connsiteX22" fmla="*/ 68856 w 683812"/>
                <a:gd name="connsiteY22" fmla="*/ 2648 h 716116"/>
                <a:gd name="connsiteX23" fmla="*/ 68761 w 683812"/>
                <a:gd name="connsiteY23" fmla="*/ 2733 h 716116"/>
                <a:gd name="connsiteX24" fmla="*/ 238479 w 683812"/>
                <a:gd name="connsiteY24" fmla="*/ 238391 h 716116"/>
                <a:gd name="connsiteX25" fmla="*/ 188618 w 683812"/>
                <a:gd name="connsiteY25" fmla="*/ 238391 h 716116"/>
                <a:gd name="connsiteX26" fmla="*/ 361946 w 683812"/>
                <a:gd name="connsiteY26" fmla="*/ 471600 h 716116"/>
                <a:gd name="connsiteX27" fmla="*/ 455590 w 683812"/>
                <a:gd name="connsiteY27" fmla="*/ 681441 h 716116"/>
                <a:gd name="connsiteX28" fmla="*/ 693120 w 683812"/>
                <a:gd name="connsiteY28" fmla="*/ 724879 h 716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83812" h="716116">
                  <a:moveTo>
                    <a:pt x="693120" y="724879"/>
                  </a:moveTo>
                  <a:lnTo>
                    <a:pt x="412947" y="724879"/>
                  </a:lnTo>
                  <a:cubicBezTo>
                    <a:pt x="411427" y="724879"/>
                    <a:pt x="410002" y="724785"/>
                    <a:pt x="408578" y="724691"/>
                  </a:cubicBezTo>
                  <a:cubicBezTo>
                    <a:pt x="408483" y="724691"/>
                    <a:pt x="408388" y="724596"/>
                    <a:pt x="408293" y="724691"/>
                  </a:cubicBezTo>
                  <a:cubicBezTo>
                    <a:pt x="294134" y="723937"/>
                    <a:pt x="265452" y="694350"/>
                    <a:pt x="265452" y="607672"/>
                  </a:cubicBezTo>
                  <a:lnTo>
                    <a:pt x="265452" y="577604"/>
                  </a:lnTo>
                  <a:lnTo>
                    <a:pt x="237815" y="577604"/>
                  </a:lnTo>
                  <a:cubicBezTo>
                    <a:pt x="238290" y="545002"/>
                    <a:pt x="236770" y="516923"/>
                    <a:pt x="233636" y="492801"/>
                  </a:cubicBezTo>
                  <a:lnTo>
                    <a:pt x="265452" y="492801"/>
                  </a:lnTo>
                  <a:lnTo>
                    <a:pt x="265452" y="490634"/>
                  </a:lnTo>
                  <a:cubicBezTo>
                    <a:pt x="263553" y="414405"/>
                    <a:pt x="217585" y="346091"/>
                    <a:pt x="147400" y="314997"/>
                  </a:cubicBezTo>
                  <a:cubicBezTo>
                    <a:pt x="58979" y="285787"/>
                    <a:pt x="0" y="236413"/>
                    <a:pt x="0" y="139454"/>
                  </a:cubicBezTo>
                  <a:cubicBezTo>
                    <a:pt x="0" y="111092"/>
                    <a:pt x="6838" y="84238"/>
                    <a:pt x="18900" y="60493"/>
                  </a:cubicBezTo>
                  <a:cubicBezTo>
                    <a:pt x="20134" y="58043"/>
                    <a:pt x="21464" y="55593"/>
                    <a:pt x="22794" y="53238"/>
                  </a:cubicBezTo>
                  <a:cubicBezTo>
                    <a:pt x="26308" y="46924"/>
                    <a:pt x="30297" y="40894"/>
                    <a:pt x="34665" y="35146"/>
                  </a:cubicBezTo>
                  <a:cubicBezTo>
                    <a:pt x="36375" y="32894"/>
                    <a:pt x="38180" y="30623"/>
                    <a:pt x="39984" y="28362"/>
                  </a:cubicBezTo>
                  <a:cubicBezTo>
                    <a:pt x="40269" y="27891"/>
                    <a:pt x="40649" y="27514"/>
                    <a:pt x="41029" y="27043"/>
                  </a:cubicBezTo>
                  <a:cubicBezTo>
                    <a:pt x="43118" y="24593"/>
                    <a:pt x="45208" y="22237"/>
                    <a:pt x="47392" y="19976"/>
                  </a:cubicBezTo>
                  <a:cubicBezTo>
                    <a:pt x="49007" y="18186"/>
                    <a:pt x="50811" y="16405"/>
                    <a:pt x="52521" y="14699"/>
                  </a:cubicBezTo>
                  <a:cubicBezTo>
                    <a:pt x="55465" y="11693"/>
                    <a:pt x="58599" y="8857"/>
                    <a:pt x="61828" y="6125"/>
                  </a:cubicBezTo>
                  <a:cubicBezTo>
                    <a:pt x="64012" y="4334"/>
                    <a:pt x="66197" y="2544"/>
                    <a:pt x="68476" y="754"/>
                  </a:cubicBezTo>
                  <a:cubicBezTo>
                    <a:pt x="68761" y="471"/>
                    <a:pt x="69046" y="188"/>
                    <a:pt x="69426" y="0"/>
                  </a:cubicBezTo>
                  <a:cubicBezTo>
                    <a:pt x="69236" y="848"/>
                    <a:pt x="68951" y="1696"/>
                    <a:pt x="68856" y="2648"/>
                  </a:cubicBezTo>
                  <a:cubicBezTo>
                    <a:pt x="68856" y="2648"/>
                    <a:pt x="68761" y="2648"/>
                    <a:pt x="68761" y="2733"/>
                  </a:cubicBezTo>
                  <a:cubicBezTo>
                    <a:pt x="54515" y="63518"/>
                    <a:pt x="84907" y="144071"/>
                    <a:pt x="238479" y="238391"/>
                  </a:cubicBezTo>
                  <a:lnTo>
                    <a:pt x="188618" y="238391"/>
                  </a:lnTo>
                  <a:cubicBezTo>
                    <a:pt x="188618" y="238391"/>
                    <a:pt x="371443" y="297282"/>
                    <a:pt x="361946" y="471600"/>
                  </a:cubicBezTo>
                  <a:cubicBezTo>
                    <a:pt x="356247" y="575343"/>
                    <a:pt x="379231" y="642432"/>
                    <a:pt x="455590" y="681441"/>
                  </a:cubicBezTo>
                  <a:cubicBezTo>
                    <a:pt x="507446" y="708013"/>
                    <a:pt x="584090" y="721581"/>
                    <a:pt x="693120" y="724879"/>
                  </a:cubicBezTo>
                </a:path>
              </a:pathLst>
            </a:custGeom>
            <a:solidFill>
              <a:srgbClr val="9733D1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CB324140-C100-884A-A625-30E791CFA0E2}"/>
                </a:ext>
              </a:extLst>
            </p:cNvPr>
            <p:cNvSpPr/>
            <p:nvPr/>
          </p:nvSpPr>
          <p:spPr>
            <a:xfrm>
              <a:off x="11861296" y="6510964"/>
              <a:ext cx="788283" cy="725539"/>
            </a:xfrm>
            <a:custGeom>
              <a:avLst/>
              <a:gdLst>
                <a:gd name="connsiteX0" fmla="*/ 795597 w 788283"/>
                <a:gd name="connsiteY0" fmla="*/ 665517 h 725538"/>
                <a:gd name="connsiteX1" fmla="*/ 693120 w 788283"/>
                <a:gd name="connsiteY1" fmla="*/ 726481 h 725538"/>
                <a:gd name="connsiteX2" fmla="*/ 412947 w 788283"/>
                <a:gd name="connsiteY2" fmla="*/ 726481 h 725538"/>
                <a:gd name="connsiteX3" fmla="*/ 408578 w 788283"/>
                <a:gd name="connsiteY3" fmla="*/ 726293 h 725538"/>
                <a:gd name="connsiteX4" fmla="*/ 408293 w 788283"/>
                <a:gd name="connsiteY4" fmla="*/ 726293 h 725538"/>
                <a:gd name="connsiteX5" fmla="*/ 265452 w 788283"/>
                <a:gd name="connsiteY5" fmla="*/ 609264 h 725538"/>
                <a:gd name="connsiteX6" fmla="*/ 265452 w 788283"/>
                <a:gd name="connsiteY6" fmla="*/ 579206 h 725538"/>
                <a:gd name="connsiteX7" fmla="*/ 237815 w 788283"/>
                <a:gd name="connsiteY7" fmla="*/ 579206 h 725538"/>
                <a:gd name="connsiteX8" fmla="*/ 233636 w 788283"/>
                <a:gd name="connsiteY8" fmla="*/ 494403 h 725538"/>
                <a:gd name="connsiteX9" fmla="*/ 265452 w 788283"/>
                <a:gd name="connsiteY9" fmla="*/ 494403 h 725538"/>
                <a:gd name="connsiteX10" fmla="*/ 265452 w 788283"/>
                <a:gd name="connsiteY10" fmla="*/ 492226 h 725538"/>
                <a:gd name="connsiteX11" fmla="*/ 147400 w 788283"/>
                <a:gd name="connsiteY11" fmla="*/ 316599 h 725538"/>
                <a:gd name="connsiteX12" fmla="*/ 0 w 788283"/>
                <a:gd name="connsiteY12" fmla="*/ 141056 h 725538"/>
                <a:gd name="connsiteX13" fmla="*/ 18900 w 788283"/>
                <a:gd name="connsiteY13" fmla="*/ 62095 h 725538"/>
                <a:gd name="connsiteX14" fmla="*/ 22794 w 788283"/>
                <a:gd name="connsiteY14" fmla="*/ 54830 h 725538"/>
                <a:gd name="connsiteX15" fmla="*/ 34665 w 788283"/>
                <a:gd name="connsiteY15" fmla="*/ 36748 h 725538"/>
                <a:gd name="connsiteX16" fmla="*/ 39984 w 788283"/>
                <a:gd name="connsiteY16" fmla="*/ 29964 h 725538"/>
                <a:gd name="connsiteX17" fmla="*/ 41029 w 788283"/>
                <a:gd name="connsiteY17" fmla="*/ 28645 h 725538"/>
                <a:gd name="connsiteX18" fmla="*/ 47392 w 788283"/>
                <a:gd name="connsiteY18" fmla="*/ 21578 h 725538"/>
                <a:gd name="connsiteX19" fmla="*/ 52521 w 788283"/>
                <a:gd name="connsiteY19" fmla="*/ 16301 h 725538"/>
                <a:gd name="connsiteX20" fmla="*/ 61828 w 788283"/>
                <a:gd name="connsiteY20" fmla="*/ 7717 h 725538"/>
                <a:gd name="connsiteX21" fmla="*/ 68476 w 788283"/>
                <a:gd name="connsiteY21" fmla="*/ 2356 h 725538"/>
                <a:gd name="connsiteX22" fmla="*/ 69426 w 788283"/>
                <a:gd name="connsiteY22" fmla="*/ 1602 h 725538"/>
                <a:gd name="connsiteX23" fmla="*/ 71515 w 788283"/>
                <a:gd name="connsiteY23" fmla="*/ 0 h 725538"/>
                <a:gd name="connsiteX24" fmla="*/ 68856 w 788283"/>
                <a:gd name="connsiteY24" fmla="*/ 4240 h 725538"/>
                <a:gd name="connsiteX25" fmla="*/ 68761 w 788283"/>
                <a:gd name="connsiteY25" fmla="*/ 4334 h 725538"/>
                <a:gd name="connsiteX26" fmla="*/ 267921 w 788283"/>
                <a:gd name="connsiteY26" fmla="*/ 345997 h 725538"/>
                <a:gd name="connsiteX27" fmla="*/ 324336 w 788283"/>
                <a:gd name="connsiteY27" fmla="*/ 607474 h 725538"/>
                <a:gd name="connsiteX28" fmla="*/ 455590 w 788283"/>
                <a:gd name="connsiteY28" fmla="*/ 683033 h 725538"/>
                <a:gd name="connsiteX29" fmla="*/ 724081 w 788283"/>
                <a:gd name="connsiteY29" fmla="*/ 678143 h 725538"/>
                <a:gd name="connsiteX30" fmla="*/ 795597 w 788283"/>
                <a:gd name="connsiteY30" fmla="*/ 665517 h 725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88283" h="725538">
                  <a:moveTo>
                    <a:pt x="795597" y="665517"/>
                  </a:moveTo>
                  <a:cubicBezTo>
                    <a:pt x="775842" y="701794"/>
                    <a:pt x="737377" y="726481"/>
                    <a:pt x="693120" y="726481"/>
                  </a:cubicBezTo>
                  <a:lnTo>
                    <a:pt x="412947" y="726481"/>
                  </a:lnTo>
                  <a:cubicBezTo>
                    <a:pt x="411427" y="726481"/>
                    <a:pt x="410002" y="726387"/>
                    <a:pt x="408578" y="726293"/>
                  </a:cubicBezTo>
                  <a:cubicBezTo>
                    <a:pt x="408483" y="726293"/>
                    <a:pt x="408388" y="726189"/>
                    <a:pt x="408293" y="726293"/>
                  </a:cubicBezTo>
                  <a:cubicBezTo>
                    <a:pt x="294134" y="725539"/>
                    <a:pt x="265452" y="695942"/>
                    <a:pt x="265452" y="609264"/>
                  </a:cubicBezTo>
                  <a:lnTo>
                    <a:pt x="265452" y="579206"/>
                  </a:lnTo>
                  <a:lnTo>
                    <a:pt x="237815" y="579206"/>
                  </a:lnTo>
                  <a:cubicBezTo>
                    <a:pt x="238290" y="546604"/>
                    <a:pt x="236770" y="518515"/>
                    <a:pt x="233636" y="494403"/>
                  </a:cubicBezTo>
                  <a:lnTo>
                    <a:pt x="265452" y="494403"/>
                  </a:lnTo>
                  <a:lnTo>
                    <a:pt x="265452" y="492226"/>
                  </a:lnTo>
                  <a:cubicBezTo>
                    <a:pt x="263553" y="416007"/>
                    <a:pt x="217585" y="347693"/>
                    <a:pt x="147400" y="316599"/>
                  </a:cubicBezTo>
                  <a:cubicBezTo>
                    <a:pt x="58979" y="287389"/>
                    <a:pt x="0" y="238014"/>
                    <a:pt x="0" y="141056"/>
                  </a:cubicBezTo>
                  <a:cubicBezTo>
                    <a:pt x="0" y="112694"/>
                    <a:pt x="6838" y="85830"/>
                    <a:pt x="18900" y="62095"/>
                  </a:cubicBezTo>
                  <a:cubicBezTo>
                    <a:pt x="20134" y="59645"/>
                    <a:pt x="21464" y="57186"/>
                    <a:pt x="22794" y="54830"/>
                  </a:cubicBezTo>
                  <a:cubicBezTo>
                    <a:pt x="26308" y="48526"/>
                    <a:pt x="30297" y="42496"/>
                    <a:pt x="34665" y="36748"/>
                  </a:cubicBezTo>
                  <a:cubicBezTo>
                    <a:pt x="36375" y="34487"/>
                    <a:pt x="38180" y="32225"/>
                    <a:pt x="39984" y="29964"/>
                  </a:cubicBezTo>
                  <a:cubicBezTo>
                    <a:pt x="40269" y="29493"/>
                    <a:pt x="40649" y="29116"/>
                    <a:pt x="41029" y="28645"/>
                  </a:cubicBezTo>
                  <a:cubicBezTo>
                    <a:pt x="43118" y="26185"/>
                    <a:pt x="45208" y="23830"/>
                    <a:pt x="47392" y="21578"/>
                  </a:cubicBezTo>
                  <a:cubicBezTo>
                    <a:pt x="49007" y="19787"/>
                    <a:pt x="50811" y="17997"/>
                    <a:pt x="52521" y="16301"/>
                  </a:cubicBezTo>
                  <a:cubicBezTo>
                    <a:pt x="55465" y="13286"/>
                    <a:pt x="58599" y="10450"/>
                    <a:pt x="61828" y="7717"/>
                  </a:cubicBezTo>
                  <a:cubicBezTo>
                    <a:pt x="64012" y="5936"/>
                    <a:pt x="66197" y="4146"/>
                    <a:pt x="68476" y="2356"/>
                  </a:cubicBezTo>
                  <a:cubicBezTo>
                    <a:pt x="68761" y="2073"/>
                    <a:pt x="69046" y="1790"/>
                    <a:pt x="69426" y="1602"/>
                  </a:cubicBezTo>
                  <a:cubicBezTo>
                    <a:pt x="70091" y="1027"/>
                    <a:pt x="70851" y="565"/>
                    <a:pt x="71515" y="0"/>
                  </a:cubicBezTo>
                  <a:cubicBezTo>
                    <a:pt x="70566" y="1413"/>
                    <a:pt x="69711" y="2733"/>
                    <a:pt x="68856" y="4240"/>
                  </a:cubicBezTo>
                  <a:cubicBezTo>
                    <a:pt x="68856" y="4240"/>
                    <a:pt x="68761" y="4240"/>
                    <a:pt x="68761" y="4334"/>
                  </a:cubicBezTo>
                  <a:cubicBezTo>
                    <a:pt x="28587" y="68408"/>
                    <a:pt x="-5508" y="203151"/>
                    <a:pt x="267921" y="345997"/>
                  </a:cubicBezTo>
                  <a:cubicBezTo>
                    <a:pt x="267921" y="345997"/>
                    <a:pt x="324336" y="402533"/>
                    <a:pt x="324336" y="607474"/>
                  </a:cubicBezTo>
                  <a:cubicBezTo>
                    <a:pt x="324336" y="648651"/>
                    <a:pt x="366124" y="673809"/>
                    <a:pt x="455590" y="683033"/>
                  </a:cubicBezTo>
                  <a:cubicBezTo>
                    <a:pt x="519792" y="689639"/>
                    <a:pt x="608498" y="687943"/>
                    <a:pt x="724081" y="678143"/>
                  </a:cubicBezTo>
                  <a:cubicBezTo>
                    <a:pt x="749534" y="675967"/>
                    <a:pt x="773373" y="671632"/>
                    <a:pt x="795597" y="665517"/>
                  </a:cubicBezTo>
                </a:path>
              </a:pathLst>
            </a:custGeom>
            <a:solidFill>
              <a:srgbClr val="7F23B5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B423015-6784-854E-B7C0-95EB84DAAED5}"/>
                </a:ext>
              </a:extLst>
            </p:cNvPr>
            <p:cNvSpPr/>
            <p:nvPr/>
          </p:nvSpPr>
          <p:spPr>
            <a:xfrm>
              <a:off x="11801652" y="7147555"/>
              <a:ext cx="246932" cy="84803"/>
            </a:xfrm>
            <a:custGeom>
              <a:avLst/>
              <a:gdLst>
                <a:gd name="connsiteX0" fmla="*/ 249781 w 246932"/>
                <a:gd name="connsiteY0" fmla="*/ 46548 h 84803"/>
                <a:gd name="connsiteX1" fmla="*/ 207043 w 246932"/>
                <a:gd name="connsiteY1" fmla="*/ 88949 h 84803"/>
                <a:gd name="connsiteX2" fmla="*/ 38369 w 246932"/>
                <a:gd name="connsiteY2" fmla="*/ 88949 h 84803"/>
                <a:gd name="connsiteX3" fmla="*/ 0 w 246932"/>
                <a:gd name="connsiteY3" fmla="*/ 0 h 84803"/>
                <a:gd name="connsiteX4" fmla="*/ 15386 w 246932"/>
                <a:gd name="connsiteY4" fmla="*/ 4146 h 84803"/>
                <a:gd name="connsiteX5" fmla="*/ 207043 w 246932"/>
                <a:gd name="connsiteY5" fmla="*/ 4146 h 84803"/>
                <a:gd name="connsiteX6" fmla="*/ 249781 w 246932"/>
                <a:gd name="connsiteY6" fmla="*/ 46548 h 84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6932" h="84803">
                  <a:moveTo>
                    <a:pt x="249781" y="46548"/>
                  </a:moveTo>
                  <a:cubicBezTo>
                    <a:pt x="249781" y="69906"/>
                    <a:pt x="230692" y="88949"/>
                    <a:pt x="207043" y="88949"/>
                  </a:cubicBezTo>
                  <a:lnTo>
                    <a:pt x="38369" y="88949"/>
                  </a:lnTo>
                  <a:cubicBezTo>
                    <a:pt x="25738" y="60210"/>
                    <a:pt x="12821" y="30331"/>
                    <a:pt x="0" y="0"/>
                  </a:cubicBezTo>
                  <a:cubicBezTo>
                    <a:pt x="4559" y="2638"/>
                    <a:pt x="9782" y="4146"/>
                    <a:pt x="15386" y="4146"/>
                  </a:cubicBezTo>
                  <a:lnTo>
                    <a:pt x="207043" y="4146"/>
                  </a:lnTo>
                  <a:cubicBezTo>
                    <a:pt x="230692" y="4146"/>
                    <a:pt x="249781" y="23085"/>
                    <a:pt x="249781" y="46548"/>
                  </a:cubicBezTo>
                </a:path>
              </a:pathLst>
            </a:custGeom>
            <a:solidFill>
              <a:srgbClr val="7F23B5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0D67709-BC37-F948-8F71-D156C7FB21CC}"/>
                </a:ext>
              </a:extLst>
            </p:cNvPr>
            <p:cNvSpPr/>
            <p:nvPr/>
          </p:nvSpPr>
          <p:spPr>
            <a:xfrm>
              <a:off x="12009548" y="6476382"/>
              <a:ext cx="522357" cy="329790"/>
            </a:xfrm>
            <a:custGeom>
              <a:avLst/>
              <a:gdLst>
                <a:gd name="connsiteX0" fmla="*/ 530144 w 522356"/>
                <a:gd name="connsiteY0" fmla="*/ 175637 h 329790"/>
                <a:gd name="connsiteX1" fmla="*/ 422919 w 522356"/>
                <a:gd name="connsiteY1" fmla="*/ 335350 h 329790"/>
                <a:gd name="connsiteX2" fmla="*/ 462903 w 522356"/>
                <a:gd name="connsiteY2" fmla="*/ 92690 h 329790"/>
                <a:gd name="connsiteX3" fmla="*/ 337528 w 522356"/>
                <a:gd name="connsiteY3" fmla="*/ 35975 h 329790"/>
                <a:gd name="connsiteX4" fmla="*/ 0 w 522356"/>
                <a:gd name="connsiteY4" fmla="*/ 2356 h 329790"/>
                <a:gd name="connsiteX5" fmla="*/ 28682 w 522356"/>
                <a:gd name="connsiteY5" fmla="*/ 0 h 329790"/>
                <a:gd name="connsiteX6" fmla="*/ 353113 w 522356"/>
                <a:gd name="connsiteY6" fmla="*/ 0 h 329790"/>
                <a:gd name="connsiteX7" fmla="*/ 530144 w 522356"/>
                <a:gd name="connsiteY7" fmla="*/ 175637 h 32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56" h="329790">
                  <a:moveTo>
                    <a:pt x="530144" y="175637"/>
                  </a:moveTo>
                  <a:cubicBezTo>
                    <a:pt x="530144" y="257048"/>
                    <a:pt x="488641" y="304821"/>
                    <a:pt x="422919" y="335350"/>
                  </a:cubicBezTo>
                  <a:cubicBezTo>
                    <a:pt x="479143" y="267809"/>
                    <a:pt x="529413" y="172706"/>
                    <a:pt x="462903" y="92690"/>
                  </a:cubicBezTo>
                  <a:cubicBezTo>
                    <a:pt x="432331" y="55914"/>
                    <a:pt x="385585" y="36164"/>
                    <a:pt x="337528" y="35975"/>
                  </a:cubicBezTo>
                  <a:lnTo>
                    <a:pt x="0" y="2356"/>
                  </a:lnTo>
                  <a:cubicBezTo>
                    <a:pt x="9307" y="754"/>
                    <a:pt x="18900" y="0"/>
                    <a:pt x="28682" y="0"/>
                  </a:cubicBezTo>
                  <a:lnTo>
                    <a:pt x="353113" y="0"/>
                  </a:lnTo>
                  <a:cubicBezTo>
                    <a:pt x="450841" y="0"/>
                    <a:pt x="530144" y="78584"/>
                    <a:pt x="530144" y="175637"/>
                  </a:cubicBezTo>
                </a:path>
              </a:pathLst>
            </a:custGeom>
            <a:solidFill>
              <a:srgbClr val="E6C2FF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25" name="Graphic 4">
            <a:extLst>
              <a:ext uri="{FF2B5EF4-FFF2-40B4-BE49-F238E27FC236}">
                <a16:creationId xmlns:a16="http://schemas.microsoft.com/office/drawing/2014/main" id="{D2201148-B0A4-654A-B89A-53B1771A9676}"/>
              </a:ext>
            </a:extLst>
          </p:cNvPr>
          <p:cNvGrpSpPr/>
          <p:nvPr/>
        </p:nvGrpSpPr>
        <p:grpSpPr>
          <a:xfrm>
            <a:off x="1393808" y="4420550"/>
            <a:ext cx="1544861" cy="1099732"/>
            <a:chOff x="11440319" y="6324600"/>
            <a:chExt cx="1498600" cy="1066800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8138E1-D02E-5545-831B-5BCD7A53EE01}"/>
                </a:ext>
              </a:extLst>
            </p:cNvPr>
            <p:cNvSpPr/>
            <p:nvPr/>
          </p:nvSpPr>
          <p:spPr>
            <a:xfrm>
              <a:off x="11440319" y="6324600"/>
              <a:ext cx="1489115" cy="1057359"/>
            </a:xfrm>
            <a:custGeom>
              <a:avLst/>
              <a:gdLst>
                <a:gd name="connsiteX0" fmla="*/ 551322 w 1489115"/>
                <a:gd name="connsiteY0" fmla="*/ 1065639 h 1057359"/>
                <a:gd name="connsiteX1" fmla="*/ 477378 w 1489115"/>
                <a:gd name="connsiteY1" fmla="*/ 1031218 h 1057359"/>
                <a:gd name="connsiteX2" fmla="*/ 395373 w 1489115"/>
                <a:gd name="connsiteY2" fmla="*/ 899237 h 1057359"/>
                <a:gd name="connsiteX3" fmla="*/ 383801 w 1489115"/>
                <a:gd name="connsiteY3" fmla="*/ 872897 h 1057359"/>
                <a:gd name="connsiteX4" fmla="*/ 367307 w 1489115"/>
                <a:gd name="connsiteY4" fmla="*/ 691060 h 1057359"/>
                <a:gd name="connsiteX5" fmla="*/ 341803 w 1489115"/>
                <a:gd name="connsiteY5" fmla="*/ 588826 h 1057359"/>
                <a:gd name="connsiteX6" fmla="*/ 337819 w 1489115"/>
                <a:gd name="connsiteY6" fmla="*/ 611796 h 1057359"/>
                <a:gd name="connsiteX7" fmla="*/ 319589 w 1489115"/>
                <a:gd name="connsiteY7" fmla="*/ 660604 h 1057359"/>
                <a:gd name="connsiteX8" fmla="*/ 203732 w 1489115"/>
                <a:gd name="connsiteY8" fmla="*/ 725112 h 1057359"/>
                <a:gd name="connsiteX9" fmla="*/ 132928 w 1489115"/>
                <a:gd name="connsiteY9" fmla="*/ 705174 h 1057359"/>
                <a:gd name="connsiteX10" fmla="*/ 94828 w 1489115"/>
                <a:gd name="connsiteY10" fmla="*/ 682025 h 1057359"/>
                <a:gd name="connsiteX11" fmla="*/ 69626 w 1489115"/>
                <a:gd name="connsiteY11" fmla="*/ 666807 h 1057359"/>
                <a:gd name="connsiteX12" fmla="*/ 65605 w 1489115"/>
                <a:gd name="connsiteY12" fmla="*/ 664305 h 1057359"/>
                <a:gd name="connsiteX13" fmla="*/ 1649 w 1489115"/>
                <a:gd name="connsiteY13" fmla="*/ 560382 h 1057359"/>
                <a:gd name="connsiteX14" fmla="*/ 349 w 1489115"/>
                <a:gd name="connsiteY14" fmla="*/ 499064 h 1057359"/>
                <a:gd name="connsiteX15" fmla="*/ 3527 w 1489115"/>
                <a:gd name="connsiteY15" fmla="*/ 457251 h 1057359"/>
                <a:gd name="connsiteX16" fmla="*/ 11475 w 1489115"/>
                <a:gd name="connsiteY16" fmla="*/ 408216 h 1057359"/>
                <a:gd name="connsiteX17" fmla="*/ 79234 w 1489115"/>
                <a:gd name="connsiteY17" fmla="*/ 238312 h 1057359"/>
                <a:gd name="connsiteX18" fmla="*/ 372344 w 1489115"/>
                <a:gd name="connsiteY18" fmla="*/ 8412 h 1057359"/>
                <a:gd name="connsiteX19" fmla="*/ 377987 w 1489115"/>
                <a:gd name="connsiteY19" fmla="*/ 6608 h 1057359"/>
                <a:gd name="connsiteX20" fmla="*/ 401690 w 1489115"/>
                <a:gd name="connsiteY20" fmla="*/ 0 h 1057359"/>
                <a:gd name="connsiteX21" fmla="*/ 514758 w 1489115"/>
                <a:gd name="connsiteY21" fmla="*/ 68757 h 1057359"/>
                <a:gd name="connsiteX22" fmla="*/ 556501 w 1489115"/>
                <a:gd name="connsiteY22" fmla="*/ 108483 h 1057359"/>
                <a:gd name="connsiteX23" fmla="*/ 577263 w 1489115"/>
                <a:gd name="connsiteY23" fmla="*/ 209924 h 1057359"/>
                <a:gd name="connsiteX24" fmla="*/ 520724 w 1489115"/>
                <a:gd name="connsiteY24" fmla="*/ 295598 h 1057359"/>
                <a:gd name="connsiteX25" fmla="*/ 518770 w 1489115"/>
                <a:gd name="connsiteY25" fmla="*/ 297042 h 1057359"/>
                <a:gd name="connsiteX26" fmla="*/ 516987 w 1489115"/>
                <a:gd name="connsiteY26" fmla="*/ 298090 h 1057359"/>
                <a:gd name="connsiteX27" fmla="*/ 510376 w 1489115"/>
                <a:gd name="connsiteY27" fmla="*/ 302622 h 1057359"/>
                <a:gd name="connsiteX28" fmla="*/ 505928 w 1489115"/>
                <a:gd name="connsiteY28" fmla="*/ 305737 h 1057359"/>
                <a:gd name="connsiteX29" fmla="*/ 513060 w 1489115"/>
                <a:gd name="connsiteY29" fmla="*/ 305794 h 1057359"/>
                <a:gd name="connsiteX30" fmla="*/ 660938 w 1489115"/>
                <a:gd name="connsiteY30" fmla="*/ 238982 h 1057359"/>
                <a:gd name="connsiteX31" fmla="*/ 847884 w 1489115"/>
                <a:gd name="connsiteY31" fmla="*/ 135493 h 1057359"/>
                <a:gd name="connsiteX32" fmla="*/ 853309 w 1489115"/>
                <a:gd name="connsiteY32" fmla="*/ 135333 h 1057359"/>
                <a:gd name="connsiteX33" fmla="*/ 882029 w 1489115"/>
                <a:gd name="connsiteY33" fmla="*/ 139675 h 1057359"/>
                <a:gd name="connsiteX34" fmla="*/ 892026 w 1489115"/>
                <a:gd name="connsiteY34" fmla="*/ 143470 h 1057359"/>
                <a:gd name="connsiteX35" fmla="*/ 921865 w 1489115"/>
                <a:gd name="connsiteY35" fmla="*/ 163976 h 1057359"/>
                <a:gd name="connsiteX36" fmla="*/ 941584 w 1489115"/>
                <a:gd name="connsiteY36" fmla="*/ 269041 h 1057359"/>
                <a:gd name="connsiteX37" fmla="*/ 865924 w 1489115"/>
                <a:gd name="connsiteY37" fmla="*/ 443978 h 1057359"/>
                <a:gd name="connsiteX38" fmla="*/ 1019037 w 1489115"/>
                <a:gd name="connsiteY38" fmla="*/ 544200 h 1057359"/>
                <a:gd name="connsiteX39" fmla="*/ 1061747 w 1489115"/>
                <a:gd name="connsiteY39" fmla="*/ 530521 h 1057359"/>
                <a:gd name="connsiteX40" fmla="*/ 1063957 w 1489115"/>
                <a:gd name="connsiteY40" fmla="*/ 529152 h 1057359"/>
                <a:gd name="connsiteX41" fmla="*/ 1066262 w 1489115"/>
                <a:gd name="connsiteY41" fmla="*/ 528000 h 1057359"/>
                <a:gd name="connsiteX42" fmla="*/ 1078611 w 1489115"/>
                <a:gd name="connsiteY42" fmla="*/ 519248 h 1057359"/>
                <a:gd name="connsiteX43" fmla="*/ 984531 w 1489115"/>
                <a:gd name="connsiteY43" fmla="*/ 293757 h 1057359"/>
                <a:gd name="connsiteX44" fmla="*/ 985660 w 1489115"/>
                <a:gd name="connsiteY44" fmla="*/ 285213 h 1057359"/>
                <a:gd name="connsiteX45" fmla="*/ 995477 w 1489115"/>
                <a:gd name="connsiteY45" fmla="*/ 231363 h 1057359"/>
                <a:gd name="connsiteX46" fmla="*/ 1053865 w 1489115"/>
                <a:gd name="connsiteY46" fmla="*/ 239851 h 1057359"/>
                <a:gd name="connsiteX47" fmla="*/ 1065256 w 1489115"/>
                <a:gd name="connsiteY47" fmla="*/ 241437 h 1057359"/>
                <a:gd name="connsiteX48" fmla="*/ 1101716 w 1489115"/>
                <a:gd name="connsiteY48" fmla="*/ 248423 h 1057359"/>
                <a:gd name="connsiteX49" fmla="*/ 1239644 w 1489115"/>
                <a:gd name="connsiteY49" fmla="*/ 300517 h 1057359"/>
                <a:gd name="connsiteX50" fmla="*/ 1358612 w 1489115"/>
                <a:gd name="connsiteY50" fmla="*/ 287139 h 1057359"/>
                <a:gd name="connsiteX51" fmla="*/ 1393317 w 1489115"/>
                <a:gd name="connsiteY51" fmla="*/ 288281 h 1057359"/>
                <a:gd name="connsiteX52" fmla="*/ 1440106 w 1489115"/>
                <a:gd name="connsiteY52" fmla="*/ 293106 h 1057359"/>
                <a:gd name="connsiteX53" fmla="*/ 1495838 w 1489115"/>
                <a:gd name="connsiteY53" fmla="*/ 301347 h 1057359"/>
                <a:gd name="connsiteX54" fmla="*/ 1488137 w 1489115"/>
                <a:gd name="connsiteY54" fmla="*/ 356887 h 1057359"/>
                <a:gd name="connsiteX55" fmla="*/ 1463154 w 1489115"/>
                <a:gd name="connsiteY55" fmla="*/ 436227 h 1057359"/>
                <a:gd name="connsiteX56" fmla="*/ 1463154 w 1489115"/>
                <a:gd name="connsiteY56" fmla="*/ 436803 h 1057359"/>
                <a:gd name="connsiteX57" fmla="*/ 1459312 w 1489115"/>
                <a:gd name="connsiteY57" fmla="*/ 443553 h 1057359"/>
                <a:gd name="connsiteX58" fmla="*/ 1455386 w 1489115"/>
                <a:gd name="connsiteY58" fmla="*/ 450293 h 1057359"/>
                <a:gd name="connsiteX59" fmla="*/ 1373769 w 1489115"/>
                <a:gd name="connsiteY59" fmla="*/ 534750 h 1057359"/>
                <a:gd name="connsiteX60" fmla="*/ 1286935 w 1489115"/>
                <a:gd name="connsiteY60" fmla="*/ 745240 h 1057359"/>
                <a:gd name="connsiteX61" fmla="*/ 937600 w 1489115"/>
                <a:gd name="connsiteY61" fmla="*/ 937462 h 1057359"/>
                <a:gd name="connsiteX62" fmla="*/ 671295 w 1489115"/>
                <a:gd name="connsiteY62" fmla="*/ 878392 h 1057359"/>
                <a:gd name="connsiteX63" fmla="*/ 645155 w 1489115"/>
                <a:gd name="connsiteY63" fmla="*/ 991274 h 1057359"/>
                <a:gd name="connsiteX64" fmla="*/ 619679 w 1489115"/>
                <a:gd name="connsiteY64" fmla="*/ 1037317 h 1057359"/>
                <a:gd name="connsiteX65" fmla="*/ 614225 w 1489115"/>
                <a:gd name="connsiteY65" fmla="*/ 1042377 h 1057359"/>
                <a:gd name="connsiteX66" fmla="*/ 551322 w 1489115"/>
                <a:gd name="connsiteY66" fmla="*/ 1065639 h 1057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</a:cxnLst>
              <a:rect l="l" t="t" r="r" b="b"/>
              <a:pathLst>
                <a:path w="1489115" h="1057359">
                  <a:moveTo>
                    <a:pt x="551322" y="1065639"/>
                  </a:moveTo>
                  <a:cubicBezTo>
                    <a:pt x="522706" y="1065639"/>
                    <a:pt x="495750" y="1053092"/>
                    <a:pt x="477378" y="1031218"/>
                  </a:cubicBezTo>
                  <a:cubicBezTo>
                    <a:pt x="444362" y="990916"/>
                    <a:pt x="416846" y="946601"/>
                    <a:pt x="395373" y="899237"/>
                  </a:cubicBezTo>
                  <a:cubicBezTo>
                    <a:pt x="390820" y="889419"/>
                    <a:pt x="387007" y="880733"/>
                    <a:pt x="383801" y="872897"/>
                  </a:cubicBezTo>
                  <a:cubicBezTo>
                    <a:pt x="341338" y="771211"/>
                    <a:pt x="356352" y="724886"/>
                    <a:pt x="367307" y="691060"/>
                  </a:cubicBezTo>
                  <a:cubicBezTo>
                    <a:pt x="373615" y="671640"/>
                    <a:pt x="379182" y="654439"/>
                    <a:pt x="341803" y="588826"/>
                  </a:cubicBezTo>
                  <a:cubicBezTo>
                    <a:pt x="340418" y="596294"/>
                    <a:pt x="339090" y="603979"/>
                    <a:pt x="337819" y="611796"/>
                  </a:cubicBezTo>
                  <a:cubicBezTo>
                    <a:pt x="334746" y="629639"/>
                    <a:pt x="328628" y="645962"/>
                    <a:pt x="319589" y="660604"/>
                  </a:cubicBezTo>
                  <a:cubicBezTo>
                    <a:pt x="294691" y="700982"/>
                    <a:pt x="251365" y="725103"/>
                    <a:pt x="203732" y="725112"/>
                  </a:cubicBezTo>
                  <a:cubicBezTo>
                    <a:pt x="178749" y="725112"/>
                    <a:pt x="154269" y="718211"/>
                    <a:pt x="132928" y="705174"/>
                  </a:cubicBezTo>
                  <a:lnTo>
                    <a:pt x="94828" y="682025"/>
                  </a:lnTo>
                  <a:lnTo>
                    <a:pt x="69626" y="666807"/>
                  </a:lnTo>
                  <a:lnTo>
                    <a:pt x="65605" y="664305"/>
                  </a:lnTo>
                  <a:cubicBezTo>
                    <a:pt x="29193" y="642034"/>
                    <a:pt x="5215" y="603139"/>
                    <a:pt x="1649" y="560382"/>
                  </a:cubicBezTo>
                  <a:cubicBezTo>
                    <a:pt x="46" y="539857"/>
                    <a:pt x="-390" y="519277"/>
                    <a:pt x="349" y="499064"/>
                  </a:cubicBezTo>
                  <a:cubicBezTo>
                    <a:pt x="880" y="485111"/>
                    <a:pt x="1952" y="471054"/>
                    <a:pt x="3527" y="457251"/>
                  </a:cubicBezTo>
                  <a:cubicBezTo>
                    <a:pt x="5424" y="440824"/>
                    <a:pt x="8098" y="424341"/>
                    <a:pt x="11475" y="408216"/>
                  </a:cubicBezTo>
                  <a:cubicBezTo>
                    <a:pt x="24232" y="347900"/>
                    <a:pt x="47034" y="290755"/>
                    <a:pt x="79234" y="238312"/>
                  </a:cubicBezTo>
                  <a:cubicBezTo>
                    <a:pt x="145562" y="128771"/>
                    <a:pt x="249667" y="47090"/>
                    <a:pt x="372344" y="8412"/>
                  </a:cubicBezTo>
                  <a:cubicBezTo>
                    <a:pt x="374193" y="7732"/>
                    <a:pt x="376005" y="7156"/>
                    <a:pt x="377987" y="6608"/>
                  </a:cubicBezTo>
                  <a:lnTo>
                    <a:pt x="401690" y="0"/>
                  </a:lnTo>
                  <a:lnTo>
                    <a:pt x="514758" y="68757"/>
                  </a:lnTo>
                  <a:cubicBezTo>
                    <a:pt x="531442" y="78896"/>
                    <a:pt x="545479" y="92264"/>
                    <a:pt x="556501" y="108483"/>
                  </a:cubicBezTo>
                  <a:cubicBezTo>
                    <a:pt x="576817" y="138457"/>
                    <a:pt x="584187" y="174474"/>
                    <a:pt x="577263" y="209924"/>
                  </a:cubicBezTo>
                  <a:cubicBezTo>
                    <a:pt x="570396" y="245043"/>
                    <a:pt x="550326" y="275442"/>
                    <a:pt x="520724" y="295598"/>
                  </a:cubicBezTo>
                  <a:lnTo>
                    <a:pt x="518770" y="297042"/>
                  </a:lnTo>
                  <a:lnTo>
                    <a:pt x="516987" y="298090"/>
                  </a:lnTo>
                  <a:cubicBezTo>
                    <a:pt x="514236" y="299941"/>
                    <a:pt x="512264" y="301253"/>
                    <a:pt x="510376" y="302622"/>
                  </a:cubicBezTo>
                  <a:cubicBezTo>
                    <a:pt x="508877" y="303651"/>
                    <a:pt x="507398" y="304689"/>
                    <a:pt x="505928" y="305737"/>
                  </a:cubicBezTo>
                  <a:cubicBezTo>
                    <a:pt x="508337" y="305775"/>
                    <a:pt x="510717" y="305794"/>
                    <a:pt x="513060" y="305794"/>
                  </a:cubicBezTo>
                  <a:cubicBezTo>
                    <a:pt x="611200" y="305794"/>
                    <a:pt x="630985" y="279209"/>
                    <a:pt x="660938" y="238982"/>
                  </a:cubicBezTo>
                  <a:cubicBezTo>
                    <a:pt x="691470" y="197943"/>
                    <a:pt x="733288" y="141752"/>
                    <a:pt x="847884" y="135493"/>
                  </a:cubicBezTo>
                  <a:cubicBezTo>
                    <a:pt x="849411" y="135389"/>
                    <a:pt x="851364" y="135333"/>
                    <a:pt x="853309" y="135333"/>
                  </a:cubicBezTo>
                  <a:cubicBezTo>
                    <a:pt x="863078" y="135333"/>
                    <a:pt x="872743" y="136796"/>
                    <a:pt x="882029" y="139675"/>
                  </a:cubicBezTo>
                  <a:cubicBezTo>
                    <a:pt x="885282" y="140676"/>
                    <a:pt x="888668" y="141960"/>
                    <a:pt x="892026" y="143470"/>
                  </a:cubicBezTo>
                  <a:cubicBezTo>
                    <a:pt x="902952" y="148087"/>
                    <a:pt x="913262" y="155167"/>
                    <a:pt x="921865" y="163976"/>
                  </a:cubicBezTo>
                  <a:cubicBezTo>
                    <a:pt x="949020" y="190986"/>
                    <a:pt x="957054" y="233318"/>
                    <a:pt x="941584" y="269041"/>
                  </a:cubicBezTo>
                  <a:lnTo>
                    <a:pt x="865924" y="443978"/>
                  </a:lnTo>
                  <a:cubicBezTo>
                    <a:pt x="917739" y="493551"/>
                    <a:pt x="971214" y="544200"/>
                    <a:pt x="1019037" y="544200"/>
                  </a:cubicBezTo>
                  <a:cubicBezTo>
                    <a:pt x="1032999" y="544200"/>
                    <a:pt x="1046970" y="539725"/>
                    <a:pt x="1061747" y="530521"/>
                  </a:cubicBezTo>
                  <a:lnTo>
                    <a:pt x="1063957" y="529152"/>
                  </a:lnTo>
                  <a:lnTo>
                    <a:pt x="1066262" y="528000"/>
                  </a:lnTo>
                  <a:cubicBezTo>
                    <a:pt x="1070843" y="525687"/>
                    <a:pt x="1074997" y="522723"/>
                    <a:pt x="1078611" y="519248"/>
                  </a:cubicBezTo>
                  <a:cubicBezTo>
                    <a:pt x="1011089" y="465833"/>
                    <a:pt x="974686" y="380243"/>
                    <a:pt x="984531" y="293757"/>
                  </a:cubicBezTo>
                  <a:cubicBezTo>
                    <a:pt x="984768" y="290528"/>
                    <a:pt x="985214" y="287687"/>
                    <a:pt x="985660" y="285213"/>
                  </a:cubicBezTo>
                  <a:lnTo>
                    <a:pt x="995477" y="231363"/>
                  </a:lnTo>
                  <a:lnTo>
                    <a:pt x="1053865" y="239851"/>
                  </a:lnTo>
                  <a:cubicBezTo>
                    <a:pt x="1057014" y="240247"/>
                    <a:pt x="1061131" y="240795"/>
                    <a:pt x="1065256" y="241437"/>
                  </a:cubicBezTo>
                  <a:cubicBezTo>
                    <a:pt x="1077558" y="243353"/>
                    <a:pt x="1089822" y="245704"/>
                    <a:pt x="1101716" y="248423"/>
                  </a:cubicBezTo>
                  <a:cubicBezTo>
                    <a:pt x="1149823" y="259317"/>
                    <a:pt x="1196185" y="276820"/>
                    <a:pt x="1239644" y="300517"/>
                  </a:cubicBezTo>
                  <a:cubicBezTo>
                    <a:pt x="1278826" y="291642"/>
                    <a:pt x="1318785" y="287139"/>
                    <a:pt x="1358612" y="287139"/>
                  </a:cubicBezTo>
                  <a:cubicBezTo>
                    <a:pt x="1370193" y="287139"/>
                    <a:pt x="1381878" y="287526"/>
                    <a:pt x="1393317" y="288281"/>
                  </a:cubicBezTo>
                  <a:cubicBezTo>
                    <a:pt x="1407952" y="289056"/>
                    <a:pt x="1423374" y="290642"/>
                    <a:pt x="1440106" y="293106"/>
                  </a:cubicBezTo>
                  <a:lnTo>
                    <a:pt x="1495838" y="301347"/>
                  </a:lnTo>
                  <a:lnTo>
                    <a:pt x="1488137" y="356887"/>
                  </a:lnTo>
                  <a:cubicBezTo>
                    <a:pt x="1484248" y="384860"/>
                    <a:pt x="1475854" y="411511"/>
                    <a:pt x="1463154" y="436227"/>
                  </a:cubicBezTo>
                  <a:lnTo>
                    <a:pt x="1463154" y="436803"/>
                  </a:lnTo>
                  <a:lnTo>
                    <a:pt x="1459312" y="443553"/>
                  </a:lnTo>
                  <a:lnTo>
                    <a:pt x="1455386" y="450293"/>
                  </a:lnTo>
                  <a:cubicBezTo>
                    <a:pt x="1435155" y="484554"/>
                    <a:pt x="1407136" y="513490"/>
                    <a:pt x="1373769" y="534750"/>
                  </a:cubicBezTo>
                  <a:cubicBezTo>
                    <a:pt x="1361069" y="610285"/>
                    <a:pt x="1331191" y="682780"/>
                    <a:pt x="1286935" y="745240"/>
                  </a:cubicBezTo>
                  <a:cubicBezTo>
                    <a:pt x="1209065" y="871000"/>
                    <a:pt x="1088286" y="937462"/>
                    <a:pt x="937600" y="937462"/>
                  </a:cubicBezTo>
                  <a:cubicBezTo>
                    <a:pt x="855870" y="937462"/>
                    <a:pt x="766428" y="917599"/>
                    <a:pt x="671295" y="878392"/>
                  </a:cubicBezTo>
                  <a:lnTo>
                    <a:pt x="645155" y="991274"/>
                  </a:lnTo>
                  <a:cubicBezTo>
                    <a:pt x="641399" y="1008239"/>
                    <a:pt x="632559" y="1024251"/>
                    <a:pt x="619679" y="1037317"/>
                  </a:cubicBezTo>
                  <a:cubicBezTo>
                    <a:pt x="617640" y="1039346"/>
                    <a:pt x="615847" y="1040970"/>
                    <a:pt x="614225" y="1042377"/>
                  </a:cubicBezTo>
                  <a:cubicBezTo>
                    <a:pt x="596062" y="1057529"/>
                    <a:pt x="573896" y="1065639"/>
                    <a:pt x="551322" y="1065639"/>
                  </a:cubicBezTo>
                </a:path>
              </a:pathLst>
            </a:custGeom>
            <a:solidFill>
              <a:srgbClr val="0E376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1D63A5EC-4766-764B-9D12-F9FE927E69E4}"/>
                </a:ext>
              </a:extLst>
            </p:cNvPr>
            <p:cNvSpPr/>
            <p:nvPr/>
          </p:nvSpPr>
          <p:spPr>
            <a:xfrm>
              <a:off x="11468771" y="6355197"/>
              <a:ext cx="1432206" cy="1000715"/>
            </a:xfrm>
            <a:custGeom>
              <a:avLst/>
              <a:gdLst>
                <a:gd name="connsiteX0" fmla="*/ 522870 w 1432206"/>
                <a:gd name="connsiteY0" fmla="*/ 1006719 h 1000715"/>
                <a:gd name="connsiteX1" fmla="*/ 470751 w 1432206"/>
                <a:gd name="connsiteY1" fmla="*/ 982457 h 1000715"/>
                <a:gd name="connsiteX2" fmla="*/ 392852 w 1432206"/>
                <a:gd name="connsiteY2" fmla="*/ 856990 h 1000715"/>
                <a:gd name="connsiteX3" fmla="*/ 381717 w 1432206"/>
                <a:gd name="connsiteY3" fmla="*/ 831641 h 1000715"/>
                <a:gd name="connsiteX4" fmla="*/ 365944 w 1432206"/>
                <a:gd name="connsiteY4" fmla="*/ 669157 h 1000715"/>
                <a:gd name="connsiteX5" fmla="*/ 311719 w 1432206"/>
                <a:gd name="connsiteY5" fmla="*/ 500990 h 1000715"/>
                <a:gd name="connsiteX6" fmla="*/ 306303 w 1432206"/>
                <a:gd name="connsiteY6" fmla="*/ 496846 h 1000715"/>
                <a:gd name="connsiteX7" fmla="*/ 304388 w 1432206"/>
                <a:gd name="connsiteY7" fmla="*/ 496628 h 1000715"/>
                <a:gd name="connsiteX8" fmla="*/ 296278 w 1432206"/>
                <a:gd name="connsiteY8" fmla="*/ 503029 h 1000715"/>
                <a:gd name="connsiteX9" fmla="*/ 281273 w 1432206"/>
                <a:gd name="connsiteY9" fmla="*/ 576705 h 1000715"/>
                <a:gd name="connsiteX10" fmla="*/ 266894 w 1432206"/>
                <a:gd name="connsiteY10" fmla="*/ 615175 h 1000715"/>
                <a:gd name="connsiteX11" fmla="*/ 175271 w 1432206"/>
                <a:gd name="connsiteY11" fmla="*/ 666193 h 1000715"/>
                <a:gd name="connsiteX12" fmla="*/ 119358 w 1432206"/>
                <a:gd name="connsiteY12" fmla="*/ 650446 h 1000715"/>
                <a:gd name="connsiteX13" fmla="*/ 81200 w 1432206"/>
                <a:gd name="connsiteY13" fmla="*/ 627260 h 1000715"/>
                <a:gd name="connsiteX14" fmla="*/ 55933 w 1432206"/>
                <a:gd name="connsiteY14" fmla="*/ 611994 h 1000715"/>
                <a:gd name="connsiteX15" fmla="*/ 52243 w 1432206"/>
                <a:gd name="connsiteY15" fmla="*/ 609700 h 1000715"/>
                <a:gd name="connsiteX16" fmla="*/ 1556 w 1432206"/>
                <a:gd name="connsiteY16" fmla="*/ 527443 h 1000715"/>
                <a:gd name="connsiteX17" fmla="*/ 333 w 1432206"/>
                <a:gd name="connsiteY17" fmla="*/ 469505 h 1000715"/>
                <a:gd name="connsiteX18" fmla="*/ 3349 w 1432206"/>
                <a:gd name="connsiteY18" fmla="*/ 429854 h 1000715"/>
                <a:gd name="connsiteX19" fmla="*/ 10880 w 1432206"/>
                <a:gd name="connsiteY19" fmla="*/ 383387 h 1000715"/>
                <a:gd name="connsiteX20" fmla="*/ 75064 w 1432206"/>
                <a:gd name="connsiteY20" fmla="*/ 222489 h 1000715"/>
                <a:gd name="connsiteX21" fmla="*/ 353215 w 1432206"/>
                <a:gd name="connsiteY21" fmla="*/ 4588 h 1000715"/>
                <a:gd name="connsiteX22" fmla="*/ 357057 w 1432206"/>
                <a:gd name="connsiteY22" fmla="*/ 3333 h 1000715"/>
                <a:gd name="connsiteX23" fmla="*/ 368979 w 1432206"/>
                <a:gd name="connsiteY23" fmla="*/ 0 h 1000715"/>
                <a:gd name="connsiteX24" fmla="*/ 471472 w 1432206"/>
                <a:gd name="connsiteY24" fmla="*/ 62328 h 1000715"/>
                <a:gd name="connsiteX25" fmla="*/ 504479 w 1432206"/>
                <a:gd name="connsiteY25" fmla="*/ 93756 h 1000715"/>
                <a:gd name="connsiteX26" fmla="*/ 520878 w 1432206"/>
                <a:gd name="connsiteY26" fmla="*/ 173926 h 1000715"/>
                <a:gd name="connsiteX27" fmla="*/ 475759 w 1432206"/>
                <a:gd name="connsiteY27" fmla="*/ 241918 h 1000715"/>
                <a:gd name="connsiteX28" fmla="*/ 474687 w 1432206"/>
                <a:gd name="connsiteY28" fmla="*/ 242711 h 1000715"/>
                <a:gd name="connsiteX29" fmla="*/ 473900 w 1432206"/>
                <a:gd name="connsiteY29" fmla="*/ 243164 h 1000715"/>
                <a:gd name="connsiteX30" fmla="*/ 472639 w 1432206"/>
                <a:gd name="connsiteY30" fmla="*/ 244014 h 1000715"/>
                <a:gd name="connsiteX31" fmla="*/ 465221 w 1432206"/>
                <a:gd name="connsiteY31" fmla="*/ 249084 h 1000715"/>
                <a:gd name="connsiteX32" fmla="*/ 418101 w 1432206"/>
                <a:gd name="connsiteY32" fmla="*/ 285440 h 1000715"/>
                <a:gd name="connsiteX33" fmla="*/ 415350 w 1432206"/>
                <a:gd name="connsiteY33" fmla="*/ 290963 h 1000715"/>
                <a:gd name="connsiteX34" fmla="*/ 417020 w 1432206"/>
                <a:gd name="connsiteY34" fmla="*/ 296967 h 1000715"/>
                <a:gd name="connsiteX35" fmla="*/ 423118 w 1432206"/>
                <a:gd name="connsiteY35" fmla="*/ 300356 h 1000715"/>
                <a:gd name="connsiteX36" fmla="*/ 484608 w 1432206"/>
                <a:gd name="connsiteY36" fmla="*/ 303519 h 1000715"/>
                <a:gd name="connsiteX37" fmla="*/ 655354 w 1432206"/>
                <a:gd name="connsiteY37" fmla="*/ 225236 h 1000715"/>
                <a:gd name="connsiteX38" fmla="*/ 820997 w 1432206"/>
                <a:gd name="connsiteY38" fmla="*/ 133171 h 1000715"/>
                <a:gd name="connsiteX39" fmla="*/ 824857 w 1432206"/>
                <a:gd name="connsiteY39" fmla="*/ 133057 h 1000715"/>
                <a:gd name="connsiteX40" fmla="*/ 845098 w 1432206"/>
                <a:gd name="connsiteY40" fmla="*/ 136116 h 1000715"/>
                <a:gd name="connsiteX41" fmla="*/ 852154 w 1432206"/>
                <a:gd name="connsiteY41" fmla="*/ 138816 h 1000715"/>
                <a:gd name="connsiteX42" fmla="*/ 873021 w 1432206"/>
                <a:gd name="connsiteY42" fmla="*/ 153128 h 1000715"/>
                <a:gd name="connsiteX43" fmla="*/ 887001 w 1432206"/>
                <a:gd name="connsiteY43" fmla="*/ 227238 h 1000715"/>
                <a:gd name="connsiteX44" fmla="*/ 803535 w 1432206"/>
                <a:gd name="connsiteY44" fmla="*/ 420225 h 1000715"/>
                <a:gd name="connsiteX45" fmla="*/ 816017 w 1432206"/>
                <a:gd name="connsiteY45" fmla="*/ 432148 h 1000715"/>
                <a:gd name="connsiteX46" fmla="*/ 990585 w 1432206"/>
                <a:gd name="connsiteY46" fmla="*/ 541925 h 1000715"/>
                <a:gd name="connsiteX47" fmla="*/ 1048386 w 1432206"/>
                <a:gd name="connsiteY47" fmla="*/ 523931 h 1000715"/>
                <a:gd name="connsiteX48" fmla="*/ 1049476 w 1432206"/>
                <a:gd name="connsiteY48" fmla="*/ 523261 h 1000715"/>
                <a:gd name="connsiteX49" fmla="*/ 1050614 w 1432206"/>
                <a:gd name="connsiteY49" fmla="*/ 522685 h 1000715"/>
                <a:gd name="connsiteX50" fmla="*/ 1088554 w 1432206"/>
                <a:gd name="connsiteY50" fmla="*/ 480995 h 1000715"/>
                <a:gd name="connsiteX51" fmla="*/ 984429 w 1432206"/>
                <a:gd name="connsiteY51" fmla="*/ 265709 h 1000715"/>
                <a:gd name="connsiteX52" fmla="*/ 985207 w 1432206"/>
                <a:gd name="connsiteY52" fmla="*/ 259676 h 1000715"/>
                <a:gd name="connsiteX53" fmla="*/ 990111 w 1432206"/>
                <a:gd name="connsiteY53" fmla="*/ 232751 h 1000715"/>
                <a:gd name="connsiteX54" fmla="*/ 1021306 w 1432206"/>
                <a:gd name="connsiteY54" fmla="*/ 237283 h 1000715"/>
                <a:gd name="connsiteX55" fmla="*/ 1032404 w 1432206"/>
                <a:gd name="connsiteY55" fmla="*/ 238822 h 1000715"/>
                <a:gd name="connsiteX56" fmla="*/ 1066900 w 1432206"/>
                <a:gd name="connsiteY56" fmla="*/ 245430 h 1000715"/>
                <a:gd name="connsiteX57" fmla="*/ 1206972 w 1432206"/>
                <a:gd name="connsiteY57" fmla="*/ 300045 h 1000715"/>
                <a:gd name="connsiteX58" fmla="*/ 1330160 w 1432206"/>
                <a:gd name="connsiteY58" fmla="*/ 284864 h 1000715"/>
                <a:gd name="connsiteX59" fmla="*/ 1362978 w 1432206"/>
                <a:gd name="connsiteY59" fmla="*/ 285940 h 1000715"/>
                <a:gd name="connsiteX60" fmla="*/ 1407490 w 1432206"/>
                <a:gd name="connsiteY60" fmla="*/ 290528 h 1000715"/>
                <a:gd name="connsiteX61" fmla="*/ 1435347 w 1432206"/>
                <a:gd name="connsiteY61" fmla="*/ 294645 h 1000715"/>
                <a:gd name="connsiteX62" fmla="*/ 1431496 w 1432206"/>
                <a:gd name="connsiteY62" fmla="*/ 322419 h 1000715"/>
                <a:gd name="connsiteX63" fmla="*/ 1406247 w 1432206"/>
                <a:gd name="connsiteY63" fmla="*/ 398587 h 1000715"/>
                <a:gd name="connsiteX64" fmla="*/ 1406247 w 1432206"/>
                <a:gd name="connsiteY64" fmla="*/ 398757 h 1000715"/>
                <a:gd name="connsiteX65" fmla="*/ 1402321 w 1432206"/>
                <a:gd name="connsiteY65" fmla="*/ 405488 h 1000715"/>
                <a:gd name="connsiteX66" fmla="*/ 1319215 w 1432206"/>
                <a:gd name="connsiteY66" fmla="*/ 486735 h 1000715"/>
                <a:gd name="connsiteX67" fmla="*/ 1234724 w 1432206"/>
                <a:gd name="connsiteY67" fmla="*/ 699028 h 1000715"/>
                <a:gd name="connsiteX68" fmla="*/ 909148 w 1432206"/>
                <a:gd name="connsiteY68" fmla="*/ 878543 h 1000715"/>
                <a:gd name="connsiteX69" fmla="*/ 622802 w 1432206"/>
                <a:gd name="connsiteY69" fmla="*/ 808266 h 1000715"/>
                <a:gd name="connsiteX70" fmla="*/ 588979 w 1432206"/>
                <a:gd name="connsiteY70" fmla="*/ 954314 h 1000715"/>
                <a:gd name="connsiteX71" fmla="*/ 570920 w 1432206"/>
                <a:gd name="connsiteY71" fmla="*/ 986866 h 1000715"/>
                <a:gd name="connsiteX72" fmla="*/ 567031 w 1432206"/>
                <a:gd name="connsiteY72" fmla="*/ 990472 h 1000715"/>
                <a:gd name="connsiteX73" fmla="*/ 522870 w 1432206"/>
                <a:gd name="connsiteY73" fmla="*/ 1006719 h 100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1432206" h="1000715">
                  <a:moveTo>
                    <a:pt x="522870" y="1006719"/>
                  </a:moveTo>
                  <a:cubicBezTo>
                    <a:pt x="502705" y="1006719"/>
                    <a:pt x="483707" y="997873"/>
                    <a:pt x="470751" y="982457"/>
                  </a:cubicBezTo>
                  <a:cubicBezTo>
                    <a:pt x="439442" y="944222"/>
                    <a:pt x="413311" y="902097"/>
                    <a:pt x="392852" y="856990"/>
                  </a:cubicBezTo>
                  <a:cubicBezTo>
                    <a:pt x="388423" y="847426"/>
                    <a:pt x="384743" y="839071"/>
                    <a:pt x="381717" y="831641"/>
                  </a:cubicBezTo>
                  <a:cubicBezTo>
                    <a:pt x="343180" y="739377"/>
                    <a:pt x="355805" y="700444"/>
                    <a:pt x="365944" y="669157"/>
                  </a:cubicBezTo>
                  <a:cubicBezTo>
                    <a:pt x="375618" y="639306"/>
                    <a:pt x="383975" y="613523"/>
                    <a:pt x="311719" y="500990"/>
                  </a:cubicBezTo>
                  <a:cubicBezTo>
                    <a:pt x="310297" y="498658"/>
                    <a:pt x="308371" y="497308"/>
                    <a:pt x="306303" y="496846"/>
                  </a:cubicBezTo>
                  <a:cubicBezTo>
                    <a:pt x="305658" y="496704"/>
                    <a:pt x="305014" y="496628"/>
                    <a:pt x="304388" y="496628"/>
                  </a:cubicBezTo>
                  <a:cubicBezTo>
                    <a:pt x="301191" y="496628"/>
                    <a:pt x="297293" y="498639"/>
                    <a:pt x="296278" y="503029"/>
                  </a:cubicBezTo>
                  <a:cubicBezTo>
                    <a:pt x="290796" y="524280"/>
                    <a:pt x="285665" y="549506"/>
                    <a:pt x="281273" y="576705"/>
                  </a:cubicBezTo>
                  <a:cubicBezTo>
                    <a:pt x="278845" y="590781"/>
                    <a:pt x="274027" y="603629"/>
                    <a:pt x="266894" y="615175"/>
                  </a:cubicBezTo>
                  <a:cubicBezTo>
                    <a:pt x="247204" y="647104"/>
                    <a:pt x="212944" y="666184"/>
                    <a:pt x="175271" y="666193"/>
                  </a:cubicBezTo>
                  <a:cubicBezTo>
                    <a:pt x="155542" y="666193"/>
                    <a:pt x="136212" y="660746"/>
                    <a:pt x="119358" y="650446"/>
                  </a:cubicBezTo>
                  <a:lnTo>
                    <a:pt x="81200" y="627260"/>
                  </a:lnTo>
                  <a:lnTo>
                    <a:pt x="55933" y="611994"/>
                  </a:lnTo>
                  <a:lnTo>
                    <a:pt x="52243" y="609700"/>
                  </a:lnTo>
                  <a:cubicBezTo>
                    <a:pt x="23409" y="592055"/>
                    <a:pt x="4373" y="561250"/>
                    <a:pt x="1556" y="527443"/>
                  </a:cubicBezTo>
                  <a:cubicBezTo>
                    <a:pt x="39" y="508061"/>
                    <a:pt x="-369" y="488604"/>
                    <a:pt x="333" y="469505"/>
                  </a:cubicBezTo>
                  <a:cubicBezTo>
                    <a:pt x="836" y="456251"/>
                    <a:pt x="1851" y="442920"/>
                    <a:pt x="3349" y="429854"/>
                  </a:cubicBezTo>
                  <a:cubicBezTo>
                    <a:pt x="5151" y="414305"/>
                    <a:pt x="7684" y="398681"/>
                    <a:pt x="10880" y="383387"/>
                  </a:cubicBezTo>
                  <a:cubicBezTo>
                    <a:pt x="22954" y="326290"/>
                    <a:pt x="44542" y="272176"/>
                    <a:pt x="75064" y="222489"/>
                  </a:cubicBezTo>
                  <a:cubicBezTo>
                    <a:pt x="138024" y="118509"/>
                    <a:pt x="236799" y="41105"/>
                    <a:pt x="353215" y="4588"/>
                  </a:cubicBezTo>
                  <a:cubicBezTo>
                    <a:pt x="354486" y="4097"/>
                    <a:pt x="355700" y="3701"/>
                    <a:pt x="357057" y="3333"/>
                  </a:cubicBezTo>
                  <a:lnTo>
                    <a:pt x="368979" y="0"/>
                  </a:lnTo>
                  <a:lnTo>
                    <a:pt x="471472" y="62328"/>
                  </a:lnTo>
                  <a:cubicBezTo>
                    <a:pt x="484656" y="70343"/>
                    <a:pt x="495763" y="80926"/>
                    <a:pt x="504479" y="93756"/>
                  </a:cubicBezTo>
                  <a:cubicBezTo>
                    <a:pt x="520537" y="117442"/>
                    <a:pt x="526351" y="145897"/>
                    <a:pt x="520878" y="173926"/>
                  </a:cubicBezTo>
                  <a:cubicBezTo>
                    <a:pt x="515415" y="201852"/>
                    <a:pt x="499395" y="226001"/>
                    <a:pt x="475759" y="241918"/>
                  </a:cubicBezTo>
                  <a:lnTo>
                    <a:pt x="474687" y="242711"/>
                  </a:lnTo>
                  <a:lnTo>
                    <a:pt x="473900" y="243164"/>
                  </a:lnTo>
                  <a:lnTo>
                    <a:pt x="472639" y="244014"/>
                  </a:lnTo>
                  <a:cubicBezTo>
                    <a:pt x="470144" y="245685"/>
                    <a:pt x="467631" y="247347"/>
                    <a:pt x="465221" y="249084"/>
                  </a:cubicBezTo>
                  <a:cubicBezTo>
                    <a:pt x="448595" y="260649"/>
                    <a:pt x="432869" y="272789"/>
                    <a:pt x="418101" y="285440"/>
                  </a:cubicBezTo>
                  <a:cubicBezTo>
                    <a:pt x="416583" y="286762"/>
                    <a:pt x="415549" y="288744"/>
                    <a:pt x="415350" y="290963"/>
                  </a:cubicBezTo>
                  <a:cubicBezTo>
                    <a:pt x="415075" y="293767"/>
                    <a:pt x="416109" y="295749"/>
                    <a:pt x="417020" y="296967"/>
                  </a:cubicBezTo>
                  <a:cubicBezTo>
                    <a:pt x="417835" y="298043"/>
                    <a:pt x="419799" y="300045"/>
                    <a:pt x="423118" y="300356"/>
                  </a:cubicBezTo>
                  <a:cubicBezTo>
                    <a:pt x="445256" y="302452"/>
                    <a:pt x="465961" y="303519"/>
                    <a:pt x="484608" y="303519"/>
                  </a:cubicBezTo>
                  <a:cubicBezTo>
                    <a:pt x="597089" y="303519"/>
                    <a:pt x="624083" y="267238"/>
                    <a:pt x="655354" y="225236"/>
                  </a:cubicBezTo>
                  <a:cubicBezTo>
                    <a:pt x="685535" y="184670"/>
                    <a:pt x="719746" y="138703"/>
                    <a:pt x="820997" y="133171"/>
                  </a:cubicBezTo>
                  <a:cubicBezTo>
                    <a:pt x="822182" y="133095"/>
                    <a:pt x="823520" y="133057"/>
                    <a:pt x="824857" y="133057"/>
                  </a:cubicBezTo>
                  <a:cubicBezTo>
                    <a:pt x="831752" y="133057"/>
                    <a:pt x="838572" y="134086"/>
                    <a:pt x="845098" y="136116"/>
                  </a:cubicBezTo>
                  <a:cubicBezTo>
                    <a:pt x="847355" y="136805"/>
                    <a:pt x="849755" y="137721"/>
                    <a:pt x="852154" y="138816"/>
                  </a:cubicBezTo>
                  <a:cubicBezTo>
                    <a:pt x="859571" y="141903"/>
                    <a:pt x="866875" y="146841"/>
                    <a:pt x="873021" y="153128"/>
                  </a:cubicBezTo>
                  <a:cubicBezTo>
                    <a:pt x="892171" y="172180"/>
                    <a:pt x="897909" y="202069"/>
                    <a:pt x="887001" y="227238"/>
                  </a:cubicBezTo>
                  <a:lnTo>
                    <a:pt x="803535" y="420225"/>
                  </a:lnTo>
                  <a:cubicBezTo>
                    <a:pt x="807671" y="424162"/>
                    <a:pt x="811834" y="428146"/>
                    <a:pt x="816017" y="432148"/>
                  </a:cubicBezTo>
                  <a:cubicBezTo>
                    <a:pt x="872433" y="486111"/>
                    <a:pt x="930764" y="541925"/>
                    <a:pt x="990585" y="541925"/>
                  </a:cubicBezTo>
                  <a:cubicBezTo>
                    <a:pt x="1010038" y="541925"/>
                    <a:pt x="1028942" y="536043"/>
                    <a:pt x="1048386" y="523931"/>
                  </a:cubicBezTo>
                  <a:lnTo>
                    <a:pt x="1049476" y="523261"/>
                  </a:lnTo>
                  <a:lnTo>
                    <a:pt x="1050614" y="522685"/>
                  </a:lnTo>
                  <a:cubicBezTo>
                    <a:pt x="1068256" y="513782"/>
                    <a:pt x="1081649" y="498941"/>
                    <a:pt x="1088554" y="480995"/>
                  </a:cubicBezTo>
                  <a:cubicBezTo>
                    <a:pt x="1015910" y="435981"/>
                    <a:pt x="974385" y="351732"/>
                    <a:pt x="984429" y="265709"/>
                  </a:cubicBezTo>
                  <a:cubicBezTo>
                    <a:pt x="984562" y="263415"/>
                    <a:pt x="984885" y="261404"/>
                    <a:pt x="985207" y="259676"/>
                  </a:cubicBezTo>
                  <a:lnTo>
                    <a:pt x="990111" y="232751"/>
                  </a:lnTo>
                  <a:lnTo>
                    <a:pt x="1021306" y="237283"/>
                  </a:lnTo>
                  <a:cubicBezTo>
                    <a:pt x="1024711" y="237717"/>
                    <a:pt x="1028553" y="238227"/>
                    <a:pt x="1032404" y="238822"/>
                  </a:cubicBezTo>
                  <a:cubicBezTo>
                    <a:pt x="1044155" y="240653"/>
                    <a:pt x="1055765" y="242891"/>
                    <a:pt x="1066900" y="245430"/>
                  </a:cubicBezTo>
                  <a:cubicBezTo>
                    <a:pt x="1116031" y="256551"/>
                    <a:pt x="1163104" y="274904"/>
                    <a:pt x="1206972" y="300045"/>
                  </a:cubicBezTo>
                  <a:cubicBezTo>
                    <a:pt x="1247472" y="289962"/>
                    <a:pt x="1288844" y="284864"/>
                    <a:pt x="1330160" y="284864"/>
                  </a:cubicBezTo>
                  <a:cubicBezTo>
                    <a:pt x="1341068" y="284864"/>
                    <a:pt x="1352108" y="285223"/>
                    <a:pt x="1362978" y="285940"/>
                  </a:cubicBezTo>
                  <a:cubicBezTo>
                    <a:pt x="1377053" y="286686"/>
                    <a:pt x="1391717" y="288206"/>
                    <a:pt x="1407490" y="290528"/>
                  </a:cubicBezTo>
                  <a:lnTo>
                    <a:pt x="1435347" y="294645"/>
                  </a:lnTo>
                  <a:lnTo>
                    <a:pt x="1431496" y="322419"/>
                  </a:lnTo>
                  <a:cubicBezTo>
                    <a:pt x="1427740" y="349476"/>
                    <a:pt x="1419261" y="375060"/>
                    <a:pt x="1406247" y="398587"/>
                  </a:cubicBezTo>
                  <a:lnTo>
                    <a:pt x="1406247" y="398757"/>
                  </a:lnTo>
                  <a:lnTo>
                    <a:pt x="1402321" y="405488"/>
                  </a:lnTo>
                  <a:cubicBezTo>
                    <a:pt x="1382184" y="439597"/>
                    <a:pt x="1353645" y="467428"/>
                    <a:pt x="1319215" y="486735"/>
                  </a:cubicBezTo>
                  <a:cubicBezTo>
                    <a:pt x="1308506" y="563082"/>
                    <a:pt x="1279464" y="636153"/>
                    <a:pt x="1234724" y="699028"/>
                  </a:cubicBezTo>
                  <a:cubicBezTo>
                    <a:pt x="1162308" y="816480"/>
                    <a:pt x="1049751" y="878543"/>
                    <a:pt x="909148" y="878543"/>
                  </a:cubicBezTo>
                  <a:cubicBezTo>
                    <a:pt x="822344" y="878543"/>
                    <a:pt x="726149" y="854913"/>
                    <a:pt x="622802" y="808266"/>
                  </a:cubicBezTo>
                  <a:lnTo>
                    <a:pt x="588979" y="954314"/>
                  </a:lnTo>
                  <a:cubicBezTo>
                    <a:pt x="586324" y="966266"/>
                    <a:pt x="580064" y="977604"/>
                    <a:pt x="570920" y="986866"/>
                  </a:cubicBezTo>
                  <a:cubicBezTo>
                    <a:pt x="569554" y="988234"/>
                    <a:pt x="568226" y="989433"/>
                    <a:pt x="567031" y="990472"/>
                  </a:cubicBezTo>
                  <a:cubicBezTo>
                    <a:pt x="554265" y="1001112"/>
                    <a:pt x="538767" y="1006719"/>
                    <a:pt x="522870" y="1006719"/>
                  </a:cubicBezTo>
                </a:path>
              </a:pathLst>
            </a:custGeom>
            <a:solidFill>
              <a:srgbClr val="0E3768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A85C7256-AB9A-A24E-B73D-0538EBD0EB3D}"/>
                </a:ext>
              </a:extLst>
            </p:cNvPr>
            <p:cNvSpPr/>
            <p:nvPr/>
          </p:nvSpPr>
          <p:spPr>
            <a:xfrm>
              <a:off x="11497224" y="6385799"/>
              <a:ext cx="1365813" cy="944071"/>
            </a:xfrm>
            <a:custGeom>
              <a:avLst/>
              <a:gdLst>
                <a:gd name="connsiteX0" fmla="*/ 1374856 w 1365812"/>
                <a:gd name="connsiteY0" fmla="*/ 287942 h 944070"/>
                <a:gd name="connsiteX1" fmla="*/ 1349341 w 1365812"/>
                <a:gd name="connsiteY1" fmla="*/ 360446 h 944070"/>
                <a:gd name="connsiteX2" fmla="*/ 1349341 w 1365812"/>
                <a:gd name="connsiteY2" fmla="*/ 360531 h 944070"/>
                <a:gd name="connsiteX3" fmla="*/ 1264358 w 1365812"/>
                <a:gd name="connsiteY3" fmla="*/ 437860 h 944070"/>
                <a:gd name="connsiteX4" fmla="*/ 1182504 w 1365812"/>
                <a:gd name="connsiteY4" fmla="*/ 652816 h 944070"/>
                <a:gd name="connsiteX5" fmla="*/ 574622 w 1365812"/>
                <a:gd name="connsiteY5" fmla="*/ 737036 h 944070"/>
                <a:gd name="connsiteX6" fmla="*/ 574527 w 1365812"/>
                <a:gd name="connsiteY6" fmla="*/ 737131 h 944070"/>
                <a:gd name="connsiteX7" fmla="*/ 532794 w 1365812"/>
                <a:gd name="connsiteY7" fmla="*/ 917354 h 944070"/>
                <a:gd name="connsiteX8" fmla="*/ 522171 w 1365812"/>
                <a:gd name="connsiteY8" fmla="*/ 936414 h 944070"/>
                <a:gd name="connsiteX9" fmla="*/ 519800 w 1365812"/>
                <a:gd name="connsiteY9" fmla="*/ 938595 h 944070"/>
                <a:gd name="connsiteX10" fmla="*/ 464124 w 1365812"/>
                <a:gd name="connsiteY10" fmla="*/ 933677 h 944070"/>
                <a:gd name="connsiteX11" fmla="*/ 390332 w 1365812"/>
                <a:gd name="connsiteY11" fmla="*/ 814733 h 944070"/>
                <a:gd name="connsiteX12" fmla="*/ 379614 w 1365812"/>
                <a:gd name="connsiteY12" fmla="*/ 790376 h 944070"/>
                <a:gd name="connsiteX13" fmla="*/ 307245 w 1365812"/>
                <a:gd name="connsiteY13" fmla="*/ 455137 h 944070"/>
                <a:gd name="connsiteX14" fmla="*/ 284102 w 1365812"/>
                <a:gd name="connsiteY14" fmla="*/ 438615 h 944070"/>
                <a:gd name="connsiteX15" fmla="*/ 240093 w 1365812"/>
                <a:gd name="connsiteY15" fmla="*/ 466088 h 944070"/>
                <a:gd name="connsiteX16" fmla="*/ 224728 w 1365812"/>
                <a:gd name="connsiteY16" fmla="*/ 541613 h 944070"/>
                <a:gd name="connsiteX17" fmla="*/ 214199 w 1365812"/>
                <a:gd name="connsiteY17" fmla="*/ 569747 h 944070"/>
                <a:gd name="connsiteX18" fmla="*/ 105788 w 1365812"/>
                <a:gd name="connsiteY18" fmla="*/ 595709 h 944070"/>
                <a:gd name="connsiteX19" fmla="*/ 67564 w 1365812"/>
                <a:gd name="connsiteY19" fmla="*/ 572485 h 944070"/>
                <a:gd name="connsiteX20" fmla="*/ 42240 w 1365812"/>
                <a:gd name="connsiteY20" fmla="*/ 557191 h 944070"/>
                <a:gd name="connsiteX21" fmla="*/ 38920 w 1365812"/>
                <a:gd name="connsiteY21" fmla="*/ 555114 h 944070"/>
                <a:gd name="connsiteX22" fmla="*/ 1455 w 1365812"/>
                <a:gd name="connsiteY22" fmla="*/ 494504 h 944070"/>
                <a:gd name="connsiteX23" fmla="*/ 317 w 1365812"/>
                <a:gd name="connsiteY23" fmla="*/ 439937 h 944070"/>
                <a:gd name="connsiteX24" fmla="*/ 3162 w 1365812"/>
                <a:gd name="connsiteY24" fmla="*/ 402457 h 944070"/>
                <a:gd name="connsiteX25" fmla="*/ 10276 w 1365812"/>
                <a:gd name="connsiteY25" fmla="*/ 358549 h 944070"/>
                <a:gd name="connsiteX26" fmla="*/ 70884 w 1365812"/>
                <a:gd name="connsiteY26" fmla="*/ 206657 h 944070"/>
                <a:gd name="connsiteX27" fmla="*/ 334372 w 1365812"/>
                <a:gd name="connsiteY27" fmla="*/ 661 h 944070"/>
                <a:gd name="connsiteX28" fmla="*/ 336269 w 1365812"/>
                <a:gd name="connsiteY28" fmla="*/ 0 h 944070"/>
                <a:gd name="connsiteX29" fmla="*/ 358179 w 1365812"/>
                <a:gd name="connsiteY29" fmla="*/ 13311 h 944070"/>
                <a:gd name="connsiteX30" fmla="*/ 428177 w 1365812"/>
                <a:gd name="connsiteY30" fmla="*/ 55889 h 944070"/>
                <a:gd name="connsiteX31" fmla="*/ 452458 w 1365812"/>
                <a:gd name="connsiteY31" fmla="*/ 79019 h 944070"/>
                <a:gd name="connsiteX32" fmla="*/ 431212 w 1365812"/>
                <a:gd name="connsiteY32" fmla="*/ 187965 h 944070"/>
                <a:gd name="connsiteX33" fmla="*/ 430643 w 1365812"/>
                <a:gd name="connsiteY33" fmla="*/ 188342 h 944070"/>
                <a:gd name="connsiteX34" fmla="*/ 420115 w 1365812"/>
                <a:gd name="connsiteY34" fmla="*/ 195517 h 944070"/>
                <a:gd name="connsiteX35" fmla="*/ 371078 w 1365812"/>
                <a:gd name="connsiteY35" fmla="*/ 233374 h 944070"/>
                <a:gd name="connsiteX36" fmla="*/ 358558 w 1365812"/>
                <a:gd name="connsiteY36" fmla="*/ 257826 h 944070"/>
                <a:gd name="connsiteX37" fmla="*/ 365767 w 1365812"/>
                <a:gd name="connsiteY37" fmla="*/ 283316 h 944070"/>
                <a:gd name="connsiteX38" fmla="*/ 391945 w 1365812"/>
                <a:gd name="connsiteY38" fmla="*/ 297949 h 944070"/>
                <a:gd name="connsiteX39" fmla="*/ 794101 w 1365812"/>
                <a:gd name="connsiteY39" fmla="*/ 130839 h 944070"/>
                <a:gd name="connsiteX40" fmla="*/ 808138 w 1365812"/>
                <a:gd name="connsiteY40" fmla="*/ 132548 h 944070"/>
                <a:gd name="connsiteX41" fmla="*/ 811837 w 1365812"/>
                <a:gd name="connsiteY41" fmla="*/ 133954 h 944070"/>
                <a:gd name="connsiteX42" fmla="*/ 824167 w 1365812"/>
                <a:gd name="connsiteY42" fmla="*/ 142271 h 944070"/>
                <a:gd name="connsiteX43" fmla="*/ 832419 w 1365812"/>
                <a:gd name="connsiteY43" fmla="*/ 185416 h 944070"/>
                <a:gd name="connsiteX44" fmla="*/ 741081 w 1365812"/>
                <a:gd name="connsiteY44" fmla="*/ 396604 h 944070"/>
                <a:gd name="connsiteX45" fmla="*/ 1035015 w 1365812"/>
                <a:gd name="connsiteY45" fmla="*/ 517351 h 944070"/>
                <a:gd name="connsiteX46" fmla="*/ 1091260 w 1365812"/>
                <a:gd name="connsiteY46" fmla="*/ 445224 h 944070"/>
                <a:gd name="connsiteX47" fmla="*/ 1091260 w 1365812"/>
                <a:gd name="connsiteY47" fmla="*/ 445035 h 944070"/>
                <a:gd name="connsiteX48" fmla="*/ 1092777 w 1365812"/>
                <a:gd name="connsiteY48" fmla="*/ 436161 h 944070"/>
                <a:gd name="connsiteX49" fmla="*/ 1090122 w 1365812"/>
                <a:gd name="connsiteY49" fmla="*/ 434745 h 944070"/>
                <a:gd name="connsiteX50" fmla="*/ 984366 w 1365812"/>
                <a:gd name="connsiteY50" fmla="*/ 237339 h 944070"/>
                <a:gd name="connsiteX51" fmla="*/ 984745 w 1365812"/>
                <a:gd name="connsiteY51" fmla="*/ 234130 h 944070"/>
                <a:gd name="connsiteX52" fmla="*/ 988634 w 1365812"/>
                <a:gd name="connsiteY52" fmla="*/ 234687 h 944070"/>
                <a:gd name="connsiteX53" fmla="*/ 999542 w 1365812"/>
                <a:gd name="connsiteY53" fmla="*/ 236207 h 944070"/>
                <a:gd name="connsiteX54" fmla="*/ 1032075 w 1365812"/>
                <a:gd name="connsiteY54" fmla="*/ 242437 h 944070"/>
                <a:gd name="connsiteX55" fmla="*/ 1174252 w 1365812"/>
                <a:gd name="connsiteY55" fmla="*/ 299837 h 944070"/>
                <a:gd name="connsiteX56" fmla="*/ 1332648 w 1365812"/>
                <a:gd name="connsiteY56" fmla="*/ 283599 h 944070"/>
                <a:gd name="connsiteX57" fmla="*/ 1374856 w 1365812"/>
                <a:gd name="connsiteY57" fmla="*/ 287942 h 944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1365812" h="944070">
                  <a:moveTo>
                    <a:pt x="1374856" y="287942"/>
                  </a:moveTo>
                  <a:cubicBezTo>
                    <a:pt x="1371251" y="313904"/>
                    <a:pt x="1362525" y="338534"/>
                    <a:pt x="1349341" y="360446"/>
                  </a:cubicBezTo>
                  <a:lnTo>
                    <a:pt x="1349341" y="360531"/>
                  </a:lnTo>
                  <a:cubicBezTo>
                    <a:pt x="1329708" y="393772"/>
                    <a:pt x="1300400" y="420867"/>
                    <a:pt x="1264358" y="437860"/>
                  </a:cubicBezTo>
                  <a:cubicBezTo>
                    <a:pt x="1256011" y="515368"/>
                    <a:pt x="1227841" y="589383"/>
                    <a:pt x="1182504" y="652816"/>
                  </a:cubicBezTo>
                  <a:cubicBezTo>
                    <a:pt x="1072100" y="832765"/>
                    <a:pt x="859641" y="876853"/>
                    <a:pt x="574622" y="737036"/>
                  </a:cubicBezTo>
                  <a:lnTo>
                    <a:pt x="574527" y="737131"/>
                  </a:lnTo>
                  <a:lnTo>
                    <a:pt x="532794" y="917354"/>
                  </a:lnTo>
                  <a:cubicBezTo>
                    <a:pt x="531182" y="924614"/>
                    <a:pt x="527388" y="931137"/>
                    <a:pt x="522171" y="936414"/>
                  </a:cubicBezTo>
                  <a:cubicBezTo>
                    <a:pt x="521412" y="937179"/>
                    <a:pt x="520559" y="937934"/>
                    <a:pt x="519800" y="938595"/>
                  </a:cubicBezTo>
                  <a:cubicBezTo>
                    <a:pt x="503012" y="952558"/>
                    <a:pt x="478162" y="950396"/>
                    <a:pt x="464124" y="933677"/>
                  </a:cubicBezTo>
                  <a:cubicBezTo>
                    <a:pt x="434437" y="897434"/>
                    <a:pt x="409681" y="857405"/>
                    <a:pt x="390332" y="814733"/>
                  </a:cubicBezTo>
                  <a:cubicBezTo>
                    <a:pt x="386349" y="806142"/>
                    <a:pt x="382744" y="798023"/>
                    <a:pt x="379614" y="790376"/>
                  </a:cubicBezTo>
                  <a:cubicBezTo>
                    <a:pt x="301839" y="604111"/>
                    <a:pt x="450371" y="678032"/>
                    <a:pt x="307245" y="455137"/>
                  </a:cubicBezTo>
                  <a:cubicBezTo>
                    <a:pt x="302218" y="446829"/>
                    <a:pt x="293777" y="440777"/>
                    <a:pt x="284102" y="438615"/>
                  </a:cubicBezTo>
                  <a:cubicBezTo>
                    <a:pt x="264374" y="434178"/>
                    <a:pt x="244646" y="446357"/>
                    <a:pt x="240093" y="466088"/>
                  </a:cubicBezTo>
                  <a:cubicBezTo>
                    <a:pt x="234307" y="488462"/>
                    <a:pt x="228996" y="515179"/>
                    <a:pt x="224728" y="541613"/>
                  </a:cubicBezTo>
                  <a:cubicBezTo>
                    <a:pt x="223020" y="551526"/>
                    <a:pt x="219511" y="561146"/>
                    <a:pt x="214199" y="569747"/>
                  </a:cubicBezTo>
                  <a:cubicBezTo>
                    <a:pt x="191436" y="606660"/>
                    <a:pt x="142874" y="618366"/>
                    <a:pt x="105788" y="595709"/>
                  </a:cubicBezTo>
                  <a:lnTo>
                    <a:pt x="67564" y="572485"/>
                  </a:lnTo>
                  <a:lnTo>
                    <a:pt x="42240" y="557191"/>
                  </a:lnTo>
                  <a:lnTo>
                    <a:pt x="38920" y="555114"/>
                  </a:lnTo>
                  <a:cubicBezTo>
                    <a:pt x="17484" y="541991"/>
                    <a:pt x="3542" y="519522"/>
                    <a:pt x="1455" y="494504"/>
                  </a:cubicBezTo>
                  <a:cubicBezTo>
                    <a:pt x="32" y="476284"/>
                    <a:pt x="-347" y="457969"/>
                    <a:pt x="317" y="439937"/>
                  </a:cubicBezTo>
                  <a:cubicBezTo>
                    <a:pt x="791" y="427381"/>
                    <a:pt x="1740" y="414919"/>
                    <a:pt x="3162" y="402457"/>
                  </a:cubicBezTo>
                  <a:cubicBezTo>
                    <a:pt x="4870" y="387730"/>
                    <a:pt x="7241" y="373097"/>
                    <a:pt x="10276" y="358549"/>
                  </a:cubicBezTo>
                  <a:cubicBezTo>
                    <a:pt x="21563" y="305218"/>
                    <a:pt x="41955" y="253766"/>
                    <a:pt x="70884" y="206657"/>
                  </a:cubicBezTo>
                  <a:cubicBezTo>
                    <a:pt x="130448" y="108285"/>
                    <a:pt x="224253" y="34931"/>
                    <a:pt x="334372" y="661"/>
                  </a:cubicBezTo>
                  <a:cubicBezTo>
                    <a:pt x="335036" y="378"/>
                    <a:pt x="335605" y="189"/>
                    <a:pt x="336269" y="0"/>
                  </a:cubicBezTo>
                  <a:lnTo>
                    <a:pt x="358179" y="13311"/>
                  </a:lnTo>
                  <a:lnTo>
                    <a:pt x="428177" y="55889"/>
                  </a:lnTo>
                  <a:cubicBezTo>
                    <a:pt x="437946" y="61837"/>
                    <a:pt x="446103" y="69672"/>
                    <a:pt x="452458" y="79019"/>
                  </a:cubicBezTo>
                  <a:cubicBezTo>
                    <a:pt x="476834" y="114988"/>
                    <a:pt x="467254" y="163796"/>
                    <a:pt x="431212" y="187965"/>
                  </a:cubicBezTo>
                  <a:cubicBezTo>
                    <a:pt x="431022" y="188059"/>
                    <a:pt x="430832" y="188238"/>
                    <a:pt x="430643" y="188342"/>
                  </a:cubicBezTo>
                  <a:cubicBezTo>
                    <a:pt x="427133" y="190702"/>
                    <a:pt x="423529" y="193062"/>
                    <a:pt x="420115" y="195517"/>
                  </a:cubicBezTo>
                  <a:cubicBezTo>
                    <a:pt x="403137" y="207318"/>
                    <a:pt x="386728" y="219968"/>
                    <a:pt x="371078" y="233374"/>
                  </a:cubicBezTo>
                  <a:cubicBezTo>
                    <a:pt x="363870" y="239700"/>
                    <a:pt x="359412" y="248385"/>
                    <a:pt x="358558" y="257826"/>
                  </a:cubicBezTo>
                  <a:cubicBezTo>
                    <a:pt x="357610" y="267266"/>
                    <a:pt x="360455" y="276235"/>
                    <a:pt x="365767" y="283316"/>
                  </a:cubicBezTo>
                  <a:cubicBezTo>
                    <a:pt x="371837" y="291331"/>
                    <a:pt x="381132" y="296910"/>
                    <a:pt x="391945" y="297949"/>
                  </a:cubicBezTo>
                  <a:cubicBezTo>
                    <a:pt x="709686" y="328065"/>
                    <a:pt x="590272" y="141988"/>
                    <a:pt x="794101" y="130839"/>
                  </a:cubicBezTo>
                  <a:cubicBezTo>
                    <a:pt x="798748" y="130565"/>
                    <a:pt x="803585" y="131131"/>
                    <a:pt x="808138" y="132548"/>
                  </a:cubicBezTo>
                  <a:cubicBezTo>
                    <a:pt x="809371" y="132925"/>
                    <a:pt x="810604" y="133397"/>
                    <a:pt x="811837" y="133954"/>
                  </a:cubicBezTo>
                  <a:cubicBezTo>
                    <a:pt x="816580" y="135937"/>
                    <a:pt x="820753" y="138778"/>
                    <a:pt x="824167" y="142271"/>
                  </a:cubicBezTo>
                  <a:cubicBezTo>
                    <a:pt x="835170" y="153213"/>
                    <a:pt x="838964" y="170310"/>
                    <a:pt x="832419" y="185416"/>
                  </a:cubicBezTo>
                  <a:lnTo>
                    <a:pt x="741081" y="396604"/>
                  </a:lnTo>
                  <a:cubicBezTo>
                    <a:pt x="826349" y="475802"/>
                    <a:pt x="921861" y="587779"/>
                    <a:pt x="1035015" y="517351"/>
                  </a:cubicBezTo>
                  <a:cubicBezTo>
                    <a:pt x="1063849" y="502812"/>
                    <a:pt x="1084431" y="476284"/>
                    <a:pt x="1091260" y="445224"/>
                  </a:cubicBezTo>
                  <a:lnTo>
                    <a:pt x="1091260" y="445035"/>
                  </a:lnTo>
                  <a:cubicBezTo>
                    <a:pt x="1091924" y="442108"/>
                    <a:pt x="1092398" y="439182"/>
                    <a:pt x="1092777" y="436161"/>
                  </a:cubicBezTo>
                  <a:cubicBezTo>
                    <a:pt x="1091829" y="435783"/>
                    <a:pt x="1090975" y="435217"/>
                    <a:pt x="1090122" y="434745"/>
                  </a:cubicBezTo>
                  <a:cubicBezTo>
                    <a:pt x="1016804" y="397539"/>
                    <a:pt x="974407" y="318718"/>
                    <a:pt x="984366" y="237339"/>
                  </a:cubicBezTo>
                  <a:cubicBezTo>
                    <a:pt x="984366" y="236301"/>
                    <a:pt x="984556" y="235168"/>
                    <a:pt x="984745" y="234130"/>
                  </a:cubicBezTo>
                  <a:cubicBezTo>
                    <a:pt x="986073" y="234318"/>
                    <a:pt x="987401" y="234507"/>
                    <a:pt x="988634" y="234687"/>
                  </a:cubicBezTo>
                  <a:cubicBezTo>
                    <a:pt x="992333" y="235168"/>
                    <a:pt x="995937" y="235640"/>
                    <a:pt x="999542" y="236207"/>
                  </a:cubicBezTo>
                  <a:cubicBezTo>
                    <a:pt x="1010449" y="237906"/>
                    <a:pt x="1021357" y="239983"/>
                    <a:pt x="1032075" y="242437"/>
                  </a:cubicBezTo>
                  <a:cubicBezTo>
                    <a:pt x="1082154" y="253766"/>
                    <a:pt x="1130242" y="273205"/>
                    <a:pt x="1174252" y="299837"/>
                  </a:cubicBezTo>
                  <a:cubicBezTo>
                    <a:pt x="1225944" y="285676"/>
                    <a:pt x="1279438" y="280106"/>
                    <a:pt x="1332648" y="283599"/>
                  </a:cubicBezTo>
                  <a:cubicBezTo>
                    <a:pt x="1346781" y="284354"/>
                    <a:pt x="1360818" y="285865"/>
                    <a:pt x="1374856" y="287942"/>
                  </a:cubicBezTo>
                </a:path>
              </a:pathLst>
            </a:custGeom>
            <a:solidFill>
              <a:srgbClr val="1261FF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98221588-A14C-414E-9456-BD4FBFAC3E5C}"/>
                </a:ext>
              </a:extLst>
            </p:cNvPr>
            <p:cNvSpPr/>
            <p:nvPr/>
          </p:nvSpPr>
          <p:spPr>
            <a:xfrm>
              <a:off x="11539464" y="6622006"/>
              <a:ext cx="1327873" cy="708053"/>
            </a:xfrm>
            <a:custGeom>
              <a:avLst/>
              <a:gdLst>
                <a:gd name="connsiteX0" fmla="*/ 1332616 w 1327873"/>
                <a:gd name="connsiteY0" fmla="*/ 51735 h 708053"/>
                <a:gd name="connsiteX1" fmla="*/ 1307102 w 1327873"/>
                <a:gd name="connsiteY1" fmla="*/ 124240 h 708053"/>
                <a:gd name="connsiteX2" fmla="*/ 1307102 w 1327873"/>
                <a:gd name="connsiteY2" fmla="*/ 124325 h 708053"/>
                <a:gd name="connsiteX3" fmla="*/ 1222118 w 1327873"/>
                <a:gd name="connsiteY3" fmla="*/ 201654 h 708053"/>
                <a:gd name="connsiteX4" fmla="*/ 1140264 w 1327873"/>
                <a:gd name="connsiteY4" fmla="*/ 416609 h 708053"/>
                <a:gd name="connsiteX5" fmla="*/ 532382 w 1327873"/>
                <a:gd name="connsiteY5" fmla="*/ 500830 h 708053"/>
                <a:gd name="connsiteX6" fmla="*/ 532288 w 1327873"/>
                <a:gd name="connsiteY6" fmla="*/ 500924 h 708053"/>
                <a:gd name="connsiteX7" fmla="*/ 490554 w 1327873"/>
                <a:gd name="connsiteY7" fmla="*/ 681147 h 708053"/>
                <a:gd name="connsiteX8" fmla="*/ 479931 w 1327873"/>
                <a:gd name="connsiteY8" fmla="*/ 700208 h 708053"/>
                <a:gd name="connsiteX9" fmla="*/ 477560 w 1327873"/>
                <a:gd name="connsiteY9" fmla="*/ 702389 h 708053"/>
                <a:gd name="connsiteX10" fmla="*/ 421884 w 1327873"/>
                <a:gd name="connsiteY10" fmla="*/ 697470 h 708053"/>
                <a:gd name="connsiteX11" fmla="*/ 348093 w 1327873"/>
                <a:gd name="connsiteY11" fmla="*/ 578527 h 708053"/>
                <a:gd name="connsiteX12" fmla="*/ 337375 w 1327873"/>
                <a:gd name="connsiteY12" fmla="*/ 554170 h 708053"/>
                <a:gd name="connsiteX13" fmla="*/ 265006 w 1327873"/>
                <a:gd name="connsiteY13" fmla="*/ 218930 h 708053"/>
                <a:gd name="connsiteX14" fmla="*/ 241863 w 1327873"/>
                <a:gd name="connsiteY14" fmla="*/ 202409 h 708053"/>
                <a:gd name="connsiteX15" fmla="*/ 197853 w 1327873"/>
                <a:gd name="connsiteY15" fmla="*/ 229881 h 708053"/>
                <a:gd name="connsiteX16" fmla="*/ 182488 w 1327873"/>
                <a:gd name="connsiteY16" fmla="*/ 305407 h 708053"/>
                <a:gd name="connsiteX17" fmla="*/ 171960 w 1327873"/>
                <a:gd name="connsiteY17" fmla="*/ 333540 h 708053"/>
                <a:gd name="connsiteX18" fmla="*/ 63548 w 1327873"/>
                <a:gd name="connsiteY18" fmla="*/ 359502 h 708053"/>
                <a:gd name="connsiteX19" fmla="*/ 25324 w 1327873"/>
                <a:gd name="connsiteY19" fmla="*/ 336278 h 708053"/>
                <a:gd name="connsiteX20" fmla="*/ 0 w 1327873"/>
                <a:gd name="connsiteY20" fmla="*/ 320984 h 708053"/>
                <a:gd name="connsiteX21" fmla="*/ 46760 w 1327873"/>
                <a:gd name="connsiteY21" fmla="*/ 260280 h 708053"/>
                <a:gd name="connsiteX22" fmla="*/ 25324 w 1327873"/>
                <a:gd name="connsiteY22" fmla="*/ 40784 h 708053"/>
                <a:gd name="connsiteX23" fmla="*/ 345532 w 1327873"/>
                <a:gd name="connsiteY23" fmla="*/ 262641 h 708053"/>
                <a:gd name="connsiteX24" fmla="*/ 385842 w 1327873"/>
                <a:gd name="connsiteY24" fmla="*/ 124325 h 708053"/>
                <a:gd name="connsiteX25" fmla="*/ 989835 w 1327873"/>
                <a:gd name="connsiteY25" fmla="*/ 375929 h 708053"/>
                <a:gd name="connsiteX26" fmla="*/ 957302 w 1327873"/>
                <a:gd name="connsiteY26" fmla="*/ 0 h 708053"/>
                <a:gd name="connsiteX27" fmla="*/ 989835 w 1327873"/>
                <a:gd name="connsiteY27" fmla="*/ 6231 h 708053"/>
                <a:gd name="connsiteX28" fmla="*/ 1132012 w 1327873"/>
                <a:gd name="connsiteY28" fmla="*/ 63630 h 708053"/>
                <a:gd name="connsiteX29" fmla="*/ 1290409 w 1327873"/>
                <a:gd name="connsiteY29" fmla="*/ 47392 h 708053"/>
                <a:gd name="connsiteX30" fmla="*/ 1332616 w 1327873"/>
                <a:gd name="connsiteY30" fmla="*/ 51735 h 708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327873" h="708053">
                  <a:moveTo>
                    <a:pt x="1332616" y="51735"/>
                  </a:moveTo>
                  <a:cubicBezTo>
                    <a:pt x="1329012" y="77697"/>
                    <a:pt x="1320286" y="102328"/>
                    <a:pt x="1307102" y="124240"/>
                  </a:cubicBezTo>
                  <a:lnTo>
                    <a:pt x="1307102" y="124325"/>
                  </a:lnTo>
                  <a:cubicBezTo>
                    <a:pt x="1287468" y="157565"/>
                    <a:pt x="1258160" y="184660"/>
                    <a:pt x="1222118" y="201654"/>
                  </a:cubicBezTo>
                  <a:cubicBezTo>
                    <a:pt x="1213771" y="279162"/>
                    <a:pt x="1185601" y="353177"/>
                    <a:pt x="1140264" y="416609"/>
                  </a:cubicBezTo>
                  <a:cubicBezTo>
                    <a:pt x="1029861" y="596558"/>
                    <a:pt x="817401" y="640647"/>
                    <a:pt x="532382" y="500830"/>
                  </a:cubicBezTo>
                  <a:lnTo>
                    <a:pt x="532288" y="500924"/>
                  </a:lnTo>
                  <a:lnTo>
                    <a:pt x="490554" y="681147"/>
                  </a:lnTo>
                  <a:cubicBezTo>
                    <a:pt x="488942" y="688407"/>
                    <a:pt x="485148" y="694931"/>
                    <a:pt x="479931" y="700208"/>
                  </a:cubicBezTo>
                  <a:cubicBezTo>
                    <a:pt x="479173" y="700973"/>
                    <a:pt x="478319" y="701728"/>
                    <a:pt x="477560" y="702389"/>
                  </a:cubicBezTo>
                  <a:cubicBezTo>
                    <a:pt x="460772" y="716352"/>
                    <a:pt x="435922" y="714190"/>
                    <a:pt x="421884" y="697470"/>
                  </a:cubicBezTo>
                  <a:cubicBezTo>
                    <a:pt x="392197" y="661227"/>
                    <a:pt x="367442" y="621199"/>
                    <a:pt x="348093" y="578527"/>
                  </a:cubicBezTo>
                  <a:cubicBezTo>
                    <a:pt x="344109" y="569936"/>
                    <a:pt x="340505" y="561817"/>
                    <a:pt x="337375" y="554170"/>
                  </a:cubicBezTo>
                  <a:cubicBezTo>
                    <a:pt x="259599" y="367904"/>
                    <a:pt x="408131" y="441825"/>
                    <a:pt x="265006" y="218930"/>
                  </a:cubicBezTo>
                  <a:cubicBezTo>
                    <a:pt x="259979" y="210622"/>
                    <a:pt x="251537" y="204571"/>
                    <a:pt x="241863" y="202409"/>
                  </a:cubicBezTo>
                  <a:cubicBezTo>
                    <a:pt x="222134" y="197972"/>
                    <a:pt x="202406" y="210150"/>
                    <a:pt x="197853" y="229881"/>
                  </a:cubicBezTo>
                  <a:cubicBezTo>
                    <a:pt x="192067" y="252256"/>
                    <a:pt x="186756" y="278973"/>
                    <a:pt x="182488" y="305407"/>
                  </a:cubicBezTo>
                  <a:cubicBezTo>
                    <a:pt x="180780" y="315320"/>
                    <a:pt x="177271" y="324940"/>
                    <a:pt x="171960" y="333540"/>
                  </a:cubicBezTo>
                  <a:cubicBezTo>
                    <a:pt x="149196" y="370453"/>
                    <a:pt x="100634" y="382160"/>
                    <a:pt x="63548" y="359502"/>
                  </a:cubicBezTo>
                  <a:lnTo>
                    <a:pt x="25324" y="336278"/>
                  </a:lnTo>
                  <a:lnTo>
                    <a:pt x="0" y="320984"/>
                  </a:lnTo>
                  <a:cubicBezTo>
                    <a:pt x="2371" y="289735"/>
                    <a:pt x="15745" y="266889"/>
                    <a:pt x="46760" y="260280"/>
                  </a:cubicBezTo>
                  <a:cubicBezTo>
                    <a:pt x="179547" y="231958"/>
                    <a:pt x="25324" y="40784"/>
                    <a:pt x="25324" y="40784"/>
                  </a:cubicBezTo>
                  <a:cubicBezTo>
                    <a:pt x="257702" y="10102"/>
                    <a:pt x="345532" y="262641"/>
                    <a:pt x="345532" y="262641"/>
                  </a:cubicBezTo>
                  <a:lnTo>
                    <a:pt x="385842" y="124325"/>
                  </a:lnTo>
                  <a:cubicBezTo>
                    <a:pt x="385842" y="124325"/>
                    <a:pt x="708326" y="534061"/>
                    <a:pt x="989835" y="375929"/>
                  </a:cubicBezTo>
                  <a:cubicBezTo>
                    <a:pt x="1211779" y="251217"/>
                    <a:pt x="1039915" y="70805"/>
                    <a:pt x="957302" y="0"/>
                  </a:cubicBezTo>
                  <a:cubicBezTo>
                    <a:pt x="968209" y="1699"/>
                    <a:pt x="979117" y="3776"/>
                    <a:pt x="989835" y="6231"/>
                  </a:cubicBezTo>
                  <a:cubicBezTo>
                    <a:pt x="1039915" y="17560"/>
                    <a:pt x="1088003" y="36998"/>
                    <a:pt x="1132012" y="63630"/>
                  </a:cubicBezTo>
                  <a:cubicBezTo>
                    <a:pt x="1183704" y="49469"/>
                    <a:pt x="1237199" y="43899"/>
                    <a:pt x="1290409" y="47392"/>
                  </a:cubicBezTo>
                  <a:cubicBezTo>
                    <a:pt x="1304541" y="48148"/>
                    <a:pt x="1318578" y="49658"/>
                    <a:pt x="1332616" y="51735"/>
                  </a:cubicBezTo>
                </a:path>
              </a:pathLst>
            </a:custGeom>
            <a:solidFill>
              <a:srgbClr val="308FEF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9A6893B-B4A3-7C45-B03A-54C46CC5E924}"/>
                </a:ext>
              </a:extLst>
            </p:cNvPr>
            <p:cNvSpPr/>
            <p:nvPr/>
          </p:nvSpPr>
          <p:spPr>
            <a:xfrm>
              <a:off x="12529301" y="6628237"/>
              <a:ext cx="294029" cy="122729"/>
            </a:xfrm>
            <a:custGeom>
              <a:avLst/>
              <a:gdLst>
                <a:gd name="connsiteX0" fmla="*/ 300574 w 294029"/>
                <a:gd name="connsiteY0" fmla="*/ 41161 h 122729"/>
                <a:gd name="connsiteX1" fmla="*/ 169019 w 294029"/>
                <a:gd name="connsiteY1" fmla="*/ 126600 h 122729"/>
                <a:gd name="connsiteX2" fmla="*/ 0 w 294029"/>
                <a:gd name="connsiteY2" fmla="*/ 0 h 122729"/>
                <a:gd name="connsiteX3" fmla="*/ 142177 w 294029"/>
                <a:gd name="connsiteY3" fmla="*/ 57400 h 122729"/>
                <a:gd name="connsiteX4" fmla="*/ 300574 w 294029"/>
                <a:gd name="connsiteY4" fmla="*/ 41161 h 122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029" h="122729">
                  <a:moveTo>
                    <a:pt x="300574" y="41161"/>
                  </a:moveTo>
                  <a:cubicBezTo>
                    <a:pt x="217297" y="70994"/>
                    <a:pt x="169019" y="126600"/>
                    <a:pt x="169019" y="126600"/>
                  </a:cubicBezTo>
                  <a:lnTo>
                    <a:pt x="0" y="0"/>
                  </a:lnTo>
                  <a:cubicBezTo>
                    <a:pt x="50080" y="11329"/>
                    <a:pt x="98168" y="30767"/>
                    <a:pt x="142177" y="57400"/>
                  </a:cubicBezTo>
                  <a:cubicBezTo>
                    <a:pt x="193869" y="43238"/>
                    <a:pt x="247364" y="37668"/>
                    <a:pt x="300574" y="41161"/>
                  </a:cubicBezTo>
                </a:path>
              </a:pathLst>
            </a:custGeom>
            <a:solidFill>
              <a:srgbClr val="2A64B7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E18E740-7759-5542-833B-15D6748B3BBC}"/>
                </a:ext>
              </a:extLst>
            </p:cNvPr>
            <p:cNvSpPr/>
            <p:nvPr/>
          </p:nvSpPr>
          <p:spPr>
            <a:xfrm>
              <a:off x="11995433" y="6746334"/>
              <a:ext cx="844148" cy="566442"/>
            </a:xfrm>
            <a:custGeom>
              <a:avLst/>
              <a:gdLst>
                <a:gd name="connsiteX0" fmla="*/ 851132 w 844148"/>
                <a:gd name="connsiteY0" fmla="*/ 0 h 566442"/>
                <a:gd name="connsiteX1" fmla="*/ 766148 w 844148"/>
                <a:gd name="connsiteY1" fmla="*/ 77319 h 566442"/>
                <a:gd name="connsiteX2" fmla="*/ 684294 w 844148"/>
                <a:gd name="connsiteY2" fmla="*/ 292284 h 566442"/>
                <a:gd name="connsiteX3" fmla="*/ 76413 w 844148"/>
                <a:gd name="connsiteY3" fmla="*/ 376505 h 566442"/>
                <a:gd name="connsiteX4" fmla="*/ 76318 w 844148"/>
                <a:gd name="connsiteY4" fmla="*/ 376599 h 566442"/>
                <a:gd name="connsiteX5" fmla="*/ 34585 w 844148"/>
                <a:gd name="connsiteY5" fmla="*/ 556813 h 566442"/>
                <a:gd name="connsiteX6" fmla="*/ 23962 w 844148"/>
                <a:gd name="connsiteY6" fmla="*/ 575883 h 566442"/>
                <a:gd name="connsiteX7" fmla="*/ 8122 w 844148"/>
                <a:gd name="connsiteY7" fmla="*/ 501774 h 566442"/>
                <a:gd name="connsiteX8" fmla="*/ 8122 w 844148"/>
                <a:gd name="connsiteY8" fmla="*/ 244514 h 566442"/>
                <a:gd name="connsiteX9" fmla="*/ 664945 w 844148"/>
                <a:gd name="connsiteY9" fmla="*/ 84022 h 566442"/>
                <a:gd name="connsiteX10" fmla="*/ 851132 w 844148"/>
                <a:gd name="connsiteY10" fmla="*/ 0 h 566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4148" h="566442">
                  <a:moveTo>
                    <a:pt x="851132" y="0"/>
                  </a:moveTo>
                  <a:cubicBezTo>
                    <a:pt x="831498" y="33241"/>
                    <a:pt x="802190" y="60336"/>
                    <a:pt x="766148" y="77319"/>
                  </a:cubicBezTo>
                  <a:cubicBezTo>
                    <a:pt x="757802" y="154828"/>
                    <a:pt x="729632" y="228843"/>
                    <a:pt x="684294" y="292284"/>
                  </a:cubicBezTo>
                  <a:cubicBezTo>
                    <a:pt x="573891" y="472234"/>
                    <a:pt x="361431" y="516312"/>
                    <a:pt x="76413" y="376505"/>
                  </a:cubicBezTo>
                  <a:lnTo>
                    <a:pt x="76318" y="376599"/>
                  </a:lnTo>
                  <a:lnTo>
                    <a:pt x="34585" y="556813"/>
                  </a:lnTo>
                  <a:cubicBezTo>
                    <a:pt x="32972" y="564082"/>
                    <a:pt x="29178" y="570596"/>
                    <a:pt x="23962" y="575883"/>
                  </a:cubicBezTo>
                  <a:cubicBezTo>
                    <a:pt x="345" y="554925"/>
                    <a:pt x="-7528" y="530473"/>
                    <a:pt x="8122" y="501774"/>
                  </a:cubicBezTo>
                  <a:cubicBezTo>
                    <a:pt x="84001" y="362523"/>
                    <a:pt x="8122" y="244514"/>
                    <a:pt x="8122" y="244514"/>
                  </a:cubicBezTo>
                  <a:cubicBezTo>
                    <a:pt x="648347" y="655185"/>
                    <a:pt x="664945" y="84022"/>
                    <a:pt x="664945" y="84022"/>
                  </a:cubicBezTo>
                  <a:cubicBezTo>
                    <a:pt x="736650" y="84022"/>
                    <a:pt x="804182" y="40227"/>
                    <a:pt x="851132" y="0"/>
                  </a:cubicBezTo>
                </a:path>
              </a:pathLst>
            </a:custGeom>
            <a:solidFill>
              <a:srgbClr val="2A64B7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2E90826D-5CBB-C141-8377-9D13DA6C1167}"/>
                </a:ext>
              </a:extLst>
            </p:cNvPr>
            <p:cNvSpPr/>
            <p:nvPr/>
          </p:nvSpPr>
          <p:spPr>
            <a:xfrm>
              <a:off x="11564789" y="6735447"/>
              <a:ext cx="369908" cy="434273"/>
            </a:xfrm>
            <a:custGeom>
              <a:avLst/>
              <a:gdLst>
                <a:gd name="connsiteX0" fmla="*/ 372374 w 369907"/>
                <a:gd name="connsiteY0" fmla="*/ 124278 h 434272"/>
                <a:gd name="connsiteX1" fmla="*/ 312050 w 369907"/>
                <a:gd name="connsiteY1" fmla="*/ 440731 h 434272"/>
                <a:gd name="connsiteX2" fmla="*/ 239681 w 369907"/>
                <a:gd name="connsiteY2" fmla="*/ 105491 h 434272"/>
                <a:gd name="connsiteX3" fmla="*/ 216538 w 369907"/>
                <a:gd name="connsiteY3" fmla="*/ 88970 h 434272"/>
                <a:gd name="connsiteX4" fmla="*/ 172529 w 369907"/>
                <a:gd name="connsiteY4" fmla="*/ 116442 h 434272"/>
                <a:gd name="connsiteX5" fmla="*/ 157163 w 369907"/>
                <a:gd name="connsiteY5" fmla="*/ 191968 h 434272"/>
                <a:gd name="connsiteX6" fmla="*/ 146635 w 369907"/>
                <a:gd name="connsiteY6" fmla="*/ 220092 h 434272"/>
                <a:gd name="connsiteX7" fmla="*/ 38224 w 369907"/>
                <a:gd name="connsiteY7" fmla="*/ 246054 h 434272"/>
                <a:gd name="connsiteX8" fmla="*/ 0 w 369907"/>
                <a:gd name="connsiteY8" fmla="*/ 222830 h 434272"/>
                <a:gd name="connsiteX9" fmla="*/ 11951 w 369907"/>
                <a:gd name="connsiteY9" fmla="*/ 189325 h 434272"/>
                <a:gd name="connsiteX10" fmla="*/ 111541 w 369907"/>
                <a:gd name="connsiteY10" fmla="*/ 1549 h 434272"/>
                <a:gd name="connsiteX11" fmla="*/ 311861 w 369907"/>
                <a:gd name="connsiteY11" fmla="*/ 210566 h 434272"/>
                <a:gd name="connsiteX12" fmla="*/ 372374 w 369907"/>
                <a:gd name="connsiteY12" fmla="*/ 124278 h 43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07" h="434272">
                  <a:moveTo>
                    <a:pt x="372374" y="124278"/>
                  </a:moveTo>
                  <a:cubicBezTo>
                    <a:pt x="326372" y="227843"/>
                    <a:pt x="313283" y="346229"/>
                    <a:pt x="312050" y="440731"/>
                  </a:cubicBezTo>
                  <a:cubicBezTo>
                    <a:pt x="234275" y="254466"/>
                    <a:pt x="382807" y="328386"/>
                    <a:pt x="239681" y="105491"/>
                  </a:cubicBezTo>
                  <a:cubicBezTo>
                    <a:pt x="234654" y="97183"/>
                    <a:pt x="226213" y="91132"/>
                    <a:pt x="216538" y="88970"/>
                  </a:cubicBezTo>
                  <a:cubicBezTo>
                    <a:pt x="196810" y="84533"/>
                    <a:pt x="177081" y="96711"/>
                    <a:pt x="172529" y="116442"/>
                  </a:cubicBezTo>
                  <a:cubicBezTo>
                    <a:pt x="166743" y="138817"/>
                    <a:pt x="161431" y="165534"/>
                    <a:pt x="157163" y="191968"/>
                  </a:cubicBezTo>
                  <a:cubicBezTo>
                    <a:pt x="155456" y="201881"/>
                    <a:pt x="151947" y="211501"/>
                    <a:pt x="146635" y="220092"/>
                  </a:cubicBezTo>
                  <a:cubicBezTo>
                    <a:pt x="123872" y="257015"/>
                    <a:pt x="75309" y="268721"/>
                    <a:pt x="38224" y="246054"/>
                  </a:cubicBezTo>
                  <a:lnTo>
                    <a:pt x="0" y="222830"/>
                  </a:lnTo>
                  <a:cubicBezTo>
                    <a:pt x="6924" y="201881"/>
                    <a:pt x="11951" y="189325"/>
                    <a:pt x="11951" y="189325"/>
                  </a:cubicBezTo>
                  <a:cubicBezTo>
                    <a:pt x="251442" y="101998"/>
                    <a:pt x="111541" y="1549"/>
                    <a:pt x="111541" y="1549"/>
                  </a:cubicBezTo>
                  <a:cubicBezTo>
                    <a:pt x="244329" y="-21024"/>
                    <a:pt x="311861" y="210566"/>
                    <a:pt x="311861" y="210566"/>
                  </a:cubicBezTo>
                  <a:lnTo>
                    <a:pt x="372374" y="124278"/>
                  </a:lnTo>
                  <a:close/>
                </a:path>
              </a:pathLst>
            </a:custGeom>
            <a:solidFill>
              <a:srgbClr val="2A64B7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6AF89DC5-04BB-C94B-ABEA-7DCF35CA9816}"/>
                </a:ext>
              </a:extLst>
            </p:cNvPr>
            <p:cNvSpPr/>
            <p:nvPr/>
          </p:nvSpPr>
          <p:spPr>
            <a:xfrm>
              <a:off x="11834391" y="6516571"/>
              <a:ext cx="464756" cy="188814"/>
            </a:xfrm>
            <a:custGeom>
              <a:avLst/>
              <a:gdLst>
                <a:gd name="connsiteX0" fmla="*/ 470971 w 464755"/>
                <a:gd name="connsiteY0" fmla="*/ 1776 h 188814"/>
                <a:gd name="connsiteX1" fmla="*/ 335148 w 464755"/>
                <a:gd name="connsiteY1" fmla="*/ 105425 h 188814"/>
                <a:gd name="connsiteX2" fmla="*/ 335148 w 464755"/>
                <a:gd name="connsiteY2" fmla="*/ 65972 h 188814"/>
                <a:gd name="connsiteX3" fmla="*/ 140710 w 464755"/>
                <a:gd name="connsiteY3" fmla="*/ 193422 h 188814"/>
                <a:gd name="connsiteX4" fmla="*/ 228254 w 464755"/>
                <a:gd name="connsiteY4" fmla="*/ 168310 h 188814"/>
                <a:gd name="connsiteX5" fmla="*/ 50 w 464755"/>
                <a:gd name="connsiteY5" fmla="*/ 116291 h 188814"/>
                <a:gd name="connsiteX6" fmla="*/ 11906 w 464755"/>
                <a:gd name="connsiteY6" fmla="*/ 138383 h 188814"/>
                <a:gd name="connsiteX7" fmla="*/ 28599 w 464755"/>
                <a:gd name="connsiteY7" fmla="*/ 152544 h 188814"/>
                <a:gd name="connsiteX8" fmla="*/ 54777 w 464755"/>
                <a:gd name="connsiteY8" fmla="*/ 167177 h 188814"/>
                <a:gd name="connsiteX9" fmla="*/ 456933 w 464755"/>
                <a:gd name="connsiteY9" fmla="*/ 67 h 188814"/>
                <a:gd name="connsiteX10" fmla="*/ 470971 w 464755"/>
                <a:gd name="connsiteY10" fmla="*/ 1776 h 188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4755" h="188814">
                  <a:moveTo>
                    <a:pt x="470971" y="1776"/>
                  </a:moveTo>
                  <a:cubicBezTo>
                    <a:pt x="415200" y="12245"/>
                    <a:pt x="358481" y="39822"/>
                    <a:pt x="335148" y="105425"/>
                  </a:cubicBezTo>
                  <a:lnTo>
                    <a:pt x="335148" y="65972"/>
                  </a:lnTo>
                  <a:cubicBezTo>
                    <a:pt x="335148" y="65972"/>
                    <a:pt x="290095" y="200503"/>
                    <a:pt x="140710" y="193422"/>
                  </a:cubicBezTo>
                  <a:cubicBezTo>
                    <a:pt x="140710" y="193422"/>
                    <a:pt x="197429" y="189457"/>
                    <a:pt x="228254" y="168310"/>
                  </a:cubicBezTo>
                  <a:cubicBezTo>
                    <a:pt x="221046" y="170000"/>
                    <a:pt x="-3839" y="224661"/>
                    <a:pt x="50" y="116291"/>
                  </a:cubicBezTo>
                  <a:cubicBezTo>
                    <a:pt x="50" y="116291"/>
                    <a:pt x="3939" y="131302"/>
                    <a:pt x="11906" y="138383"/>
                  </a:cubicBezTo>
                  <a:cubicBezTo>
                    <a:pt x="11906" y="138383"/>
                    <a:pt x="17123" y="146218"/>
                    <a:pt x="28599" y="152544"/>
                  </a:cubicBezTo>
                  <a:cubicBezTo>
                    <a:pt x="34669" y="160559"/>
                    <a:pt x="43965" y="166138"/>
                    <a:pt x="54777" y="167177"/>
                  </a:cubicBezTo>
                  <a:cubicBezTo>
                    <a:pt x="372518" y="197293"/>
                    <a:pt x="253105" y="11216"/>
                    <a:pt x="456933" y="67"/>
                  </a:cubicBezTo>
                  <a:cubicBezTo>
                    <a:pt x="461581" y="-207"/>
                    <a:pt x="466418" y="360"/>
                    <a:pt x="470971" y="1776"/>
                  </a:cubicBezTo>
                </a:path>
              </a:pathLst>
            </a:custGeom>
            <a:solidFill>
              <a:srgbClr val="CFE1F9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22EAE774-3F7C-CE4C-97A2-F6692568DFBA}"/>
                </a:ext>
              </a:extLst>
            </p:cNvPr>
            <p:cNvSpPr/>
            <p:nvPr/>
          </p:nvSpPr>
          <p:spPr>
            <a:xfrm>
              <a:off x="11500386" y="6385800"/>
              <a:ext cx="350938" cy="396510"/>
            </a:xfrm>
            <a:custGeom>
              <a:avLst/>
              <a:gdLst>
                <a:gd name="connsiteX0" fmla="*/ 355016 w 350937"/>
                <a:gd name="connsiteY0" fmla="*/ 13311 h 396509"/>
                <a:gd name="connsiteX1" fmla="*/ 64402 w 350937"/>
                <a:gd name="connsiteY1" fmla="*/ 239983 h 396509"/>
                <a:gd name="connsiteX2" fmla="*/ 105566 w 350937"/>
                <a:gd name="connsiteY2" fmla="*/ 170782 h 396509"/>
                <a:gd name="connsiteX3" fmla="*/ 0 w 350937"/>
                <a:gd name="connsiteY3" fmla="*/ 402457 h 396509"/>
                <a:gd name="connsiteX4" fmla="*/ 7114 w 350937"/>
                <a:gd name="connsiteY4" fmla="*/ 358549 h 396509"/>
                <a:gd name="connsiteX5" fmla="*/ 67722 w 350937"/>
                <a:gd name="connsiteY5" fmla="*/ 206648 h 396509"/>
                <a:gd name="connsiteX6" fmla="*/ 331210 w 350937"/>
                <a:gd name="connsiteY6" fmla="*/ 661 h 396509"/>
                <a:gd name="connsiteX7" fmla="*/ 333107 w 350937"/>
                <a:gd name="connsiteY7" fmla="*/ 0 h 396509"/>
                <a:gd name="connsiteX8" fmla="*/ 355016 w 350937"/>
                <a:gd name="connsiteY8" fmla="*/ 13311 h 396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0937" h="396509">
                  <a:moveTo>
                    <a:pt x="355016" y="13311"/>
                  </a:moveTo>
                  <a:cubicBezTo>
                    <a:pt x="302471" y="31711"/>
                    <a:pt x="155266" y="93935"/>
                    <a:pt x="64402" y="239983"/>
                  </a:cubicBezTo>
                  <a:lnTo>
                    <a:pt x="105566" y="170782"/>
                  </a:lnTo>
                  <a:cubicBezTo>
                    <a:pt x="105566" y="170782"/>
                    <a:pt x="19444" y="266879"/>
                    <a:pt x="0" y="402457"/>
                  </a:cubicBezTo>
                  <a:cubicBezTo>
                    <a:pt x="1707" y="387730"/>
                    <a:pt x="4078" y="373087"/>
                    <a:pt x="7114" y="358549"/>
                  </a:cubicBezTo>
                  <a:cubicBezTo>
                    <a:pt x="18401" y="305218"/>
                    <a:pt x="38793" y="253766"/>
                    <a:pt x="67722" y="206648"/>
                  </a:cubicBezTo>
                  <a:cubicBezTo>
                    <a:pt x="127286" y="108285"/>
                    <a:pt x="221091" y="34931"/>
                    <a:pt x="331210" y="661"/>
                  </a:cubicBezTo>
                  <a:cubicBezTo>
                    <a:pt x="331874" y="378"/>
                    <a:pt x="332443" y="179"/>
                    <a:pt x="333107" y="0"/>
                  </a:cubicBezTo>
                  <a:lnTo>
                    <a:pt x="355016" y="13311"/>
                  </a:lnTo>
                  <a:close/>
                </a:path>
              </a:pathLst>
            </a:custGeom>
            <a:solidFill>
              <a:srgbClr val="CFE1F9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35" name="Graphic 6">
            <a:extLst>
              <a:ext uri="{FF2B5EF4-FFF2-40B4-BE49-F238E27FC236}">
                <a16:creationId xmlns:a16="http://schemas.microsoft.com/office/drawing/2014/main" id="{B193CE0F-C2A5-154F-B8A3-C55AEB91932E}"/>
              </a:ext>
            </a:extLst>
          </p:cNvPr>
          <p:cNvGrpSpPr/>
          <p:nvPr/>
        </p:nvGrpSpPr>
        <p:grpSpPr>
          <a:xfrm>
            <a:off x="6990994" y="4372831"/>
            <a:ext cx="1044055" cy="1195168"/>
            <a:chOff x="11707019" y="6305550"/>
            <a:chExt cx="965200" cy="1104900"/>
          </a:xfrm>
        </p:grpSpPr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66D5EEAD-A03B-3A4C-B264-F7121A1E9FC2}"/>
                </a:ext>
              </a:extLst>
            </p:cNvPr>
            <p:cNvSpPr/>
            <p:nvPr/>
          </p:nvSpPr>
          <p:spPr>
            <a:xfrm>
              <a:off x="11707017" y="6305550"/>
              <a:ext cx="955737" cy="1095375"/>
            </a:xfrm>
            <a:custGeom>
              <a:avLst/>
              <a:gdLst>
                <a:gd name="connsiteX0" fmla="*/ 481077 w 955737"/>
                <a:gd name="connsiteY0" fmla="*/ 1102833 h 1095375"/>
                <a:gd name="connsiteX1" fmla="*/ 411507 w 955737"/>
                <a:gd name="connsiteY1" fmla="*/ 1079002 h 1095375"/>
                <a:gd name="connsiteX2" fmla="*/ 44495 w 955737"/>
                <a:gd name="connsiteY2" fmla="*/ 794833 h 1095375"/>
                <a:gd name="connsiteX3" fmla="*/ 0 w 955737"/>
                <a:gd name="connsiteY3" fmla="*/ 703526 h 1095375"/>
                <a:gd name="connsiteX4" fmla="*/ 0 w 955737"/>
                <a:gd name="connsiteY4" fmla="*/ 114795 h 1095375"/>
                <a:gd name="connsiteX5" fmla="*/ 114046 w 955737"/>
                <a:gd name="connsiteY5" fmla="*/ 0 h 1095375"/>
                <a:gd name="connsiteX6" fmla="*/ 848109 w 955737"/>
                <a:gd name="connsiteY6" fmla="*/ 0 h 1095375"/>
                <a:gd name="connsiteX7" fmla="*/ 962145 w 955737"/>
                <a:gd name="connsiteY7" fmla="*/ 114795 h 1095375"/>
                <a:gd name="connsiteX8" fmla="*/ 962145 w 955737"/>
                <a:gd name="connsiteY8" fmla="*/ 703669 h 1095375"/>
                <a:gd name="connsiteX9" fmla="*/ 917679 w 955737"/>
                <a:gd name="connsiteY9" fmla="*/ 794814 h 1095375"/>
                <a:gd name="connsiteX10" fmla="*/ 550629 w 955737"/>
                <a:gd name="connsiteY10" fmla="*/ 1079011 h 1095375"/>
                <a:gd name="connsiteX11" fmla="*/ 481077 w 955737"/>
                <a:gd name="connsiteY11" fmla="*/ 1102833 h 1095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737" h="1095375">
                  <a:moveTo>
                    <a:pt x="481077" y="1102833"/>
                  </a:moveTo>
                  <a:cubicBezTo>
                    <a:pt x="456049" y="1102833"/>
                    <a:pt x="431341" y="1094365"/>
                    <a:pt x="411507" y="1079002"/>
                  </a:cubicBezTo>
                  <a:lnTo>
                    <a:pt x="44495" y="794833"/>
                  </a:lnTo>
                  <a:cubicBezTo>
                    <a:pt x="16523" y="773163"/>
                    <a:pt x="-103" y="739035"/>
                    <a:pt x="0" y="703526"/>
                  </a:cubicBezTo>
                  <a:lnTo>
                    <a:pt x="0" y="114795"/>
                  </a:lnTo>
                  <a:cubicBezTo>
                    <a:pt x="0" y="51492"/>
                    <a:pt x="51166" y="0"/>
                    <a:pt x="114046" y="0"/>
                  </a:cubicBezTo>
                  <a:lnTo>
                    <a:pt x="848109" y="0"/>
                  </a:lnTo>
                  <a:cubicBezTo>
                    <a:pt x="910989" y="0"/>
                    <a:pt x="962145" y="51492"/>
                    <a:pt x="962145" y="114795"/>
                  </a:cubicBezTo>
                  <a:lnTo>
                    <a:pt x="962145" y="703669"/>
                  </a:lnTo>
                  <a:cubicBezTo>
                    <a:pt x="962258" y="739016"/>
                    <a:pt x="945632" y="773154"/>
                    <a:pt x="917679" y="794814"/>
                  </a:cubicBezTo>
                  <a:lnTo>
                    <a:pt x="550629" y="1079011"/>
                  </a:lnTo>
                  <a:cubicBezTo>
                    <a:pt x="530814" y="1094365"/>
                    <a:pt x="506106" y="1102833"/>
                    <a:pt x="481077" y="1102833"/>
                  </a:cubicBezTo>
                </a:path>
              </a:pathLst>
            </a:custGeom>
            <a:solidFill>
              <a:srgbClr val="870F7C"/>
            </a:solidFill>
            <a:ln w="762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181DDA56-B0AC-774E-8400-133B55DB30FB}"/>
                </a:ext>
              </a:extLst>
            </p:cNvPr>
            <p:cNvSpPr/>
            <p:nvPr/>
          </p:nvSpPr>
          <p:spPr>
            <a:xfrm>
              <a:off x="11754333" y="6353171"/>
              <a:ext cx="861110" cy="1000125"/>
            </a:xfrm>
            <a:custGeom>
              <a:avLst/>
              <a:gdLst>
                <a:gd name="connsiteX0" fmla="*/ 867546 w 861109"/>
                <a:gd name="connsiteY0" fmla="*/ 67151 h 1000125"/>
                <a:gd name="connsiteX1" fmla="*/ 867546 w 861109"/>
                <a:gd name="connsiteY1" fmla="*/ 656082 h 1000125"/>
                <a:gd name="connsiteX2" fmla="*/ 841523 w 861109"/>
                <a:gd name="connsiteY2" fmla="*/ 709432 h 1000125"/>
                <a:gd name="connsiteX3" fmla="*/ 789951 w 861109"/>
                <a:gd name="connsiteY3" fmla="*/ 749427 h 1000125"/>
                <a:gd name="connsiteX4" fmla="*/ 474463 w 861109"/>
                <a:gd name="connsiteY4" fmla="*/ 993658 h 1000125"/>
                <a:gd name="connsiteX5" fmla="*/ 433774 w 861109"/>
                <a:gd name="connsiteY5" fmla="*/ 1007555 h 1000125"/>
                <a:gd name="connsiteX6" fmla="*/ 421945 w 861109"/>
                <a:gd name="connsiteY6" fmla="*/ 1006412 h 1000125"/>
                <a:gd name="connsiteX7" fmla="*/ 393084 w 861109"/>
                <a:gd name="connsiteY7" fmla="*/ 993658 h 1000125"/>
                <a:gd name="connsiteX8" fmla="*/ 26024 w 861109"/>
                <a:gd name="connsiteY8" fmla="*/ 709432 h 1000125"/>
                <a:gd name="connsiteX9" fmla="*/ 1 w 861109"/>
                <a:gd name="connsiteY9" fmla="*/ 656082 h 1000125"/>
                <a:gd name="connsiteX10" fmla="*/ 1 w 861109"/>
                <a:gd name="connsiteY10" fmla="*/ 67151 h 1000125"/>
                <a:gd name="connsiteX11" fmla="*/ 63213 w 861109"/>
                <a:gd name="connsiteY11" fmla="*/ 190 h 1000125"/>
                <a:gd name="connsiteX12" fmla="*/ 66714 w 861109"/>
                <a:gd name="connsiteY12" fmla="*/ 0 h 1000125"/>
                <a:gd name="connsiteX13" fmla="*/ 800834 w 861109"/>
                <a:gd name="connsiteY13" fmla="*/ 0 h 1000125"/>
                <a:gd name="connsiteX14" fmla="*/ 867546 w 861109"/>
                <a:gd name="connsiteY14" fmla="*/ 67151 h 1000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1109" h="1000125">
                  <a:moveTo>
                    <a:pt x="867546" y="67151"/>
                  </a:moveTo>
                  <a:lnTo>
                    <a:pt x="867546" y="656082"/>
                  </a:lnTo>
                  <a:cubicBezTo>
                    <a:pt x="867546" y="676951"/>
                    <a:pt x="857988" y="696659"/>
                    <a:pt x="841523" y="709432"/>
                  </a:cubicBezTo>
                  <a:lnTo>
                    <a:pt x="789951" y="749427"/>
                  </a:lnTo>
                  <a:lnTo>
                    <a:pt x="474463" y="993658"/>
                  </a:lnTo>
                  <a:cubicBezTo>
                    <a:pt x="462446" y="1002887"/>
                    <a:pt x="448062" y="1007555"/>
                    <a:pt x="433774" y="1007555"/>
                  </a:cubicBezTo>
                  <a:cubicBezTo>
                    <a:pt x="429799" y="1007555"/>
                    <a:pt x="425825" y="1007174"/>
                    <a:pt x="421945" y="1006412"/>
                  </a:cubicBezTo>
                  <a:cubicBezTo>
                    <a:pt x="411631" y="1004602"/>
                    <a:pt x="401790" y="1000316"/>
                    <a:pt x="393084" y="993658"/>
                  </a:cubicBezTo>
                  <a:lnTo>
                    <a:pt x="26024" y="709432"/>
                  </a:lnTo>
                  <a:cubicBezTo>
                    <a:pt x="9559" y="696659"/>
                    <a:pt x="-93" y="676951"/>
                    <a:pt x="1" y="656082"/>
                  </a:cubicBezTo>
                  <a:lnTo>
                    <a:pt x="1" y="67151"/>
                  </a:lnTo>
                  <a:cubicBezTo>
                    <a:pt x="1" y="31242"/>
                    <a:pt x="28011" y="1905"/>
                    <a:pt x="63213" y="190"/>
                  </a:cubicBezTo>
                  <a:cubicBezTo>
                    <a:pt x="64348" y="0"/>
                    <a:pt x="65578" y="0"/>
                    <a:pt x="66714" y="0"/>
                  </a:cubicBezTo>
                  <a:lnTo>
                    <a:pt x="800834" y="0"/>
                  </a:lnTo>
                  <a:cubicBezTo>
                    <a:pt x="837644" y="0"/>
                    <a:pt x="867546" y="30099"/>
                    <a:pt x="867546" y="67151"/>
                  </a:cubicBezTo>
                </a:path>
              </a:pathLst>
            </a:custGeom>
            <a:solidFill>
              <a:srgbClr val="F447E4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E7B8BCB2-4B12-AF41-8633-FF0600478070}"/>
                </a:ext>
              </a:extLst>
            </p:cNvPr>
            <p:cNvSpPr/>
            <p:nvPr/>
          </p:nvSpPr>
          <p:spPr>
            <a:xfrm>
              <a:off x="11930908" y="6463763"/>
              <a:ext cx="510988" cy="581025"/>
            </a:xfrm>
            <a:custGeom>
              <a:avLst/>
              <a:gdLst>
                <a:gd name="connsiteX0" fmla="*/ 190485 w 510988"/>
                <a:gd name="connsiteY0" fmla="*/ 584921 h 581025"/>
                <a:gd name="connsiteX1" fmla="*/ 133425 w 510988"/>
                <a:gd name="connsiteY1" fmla="*/ 527580 h 581025"/>
                <a:gd name="connsiteX2" fmla="*/ 133425 w 510988"/>
                <a:gd name="connsiteY2" fmla="*/ 485851 h 581025"/>
                <a:gd name="connsiteX3" fmla="*/ 0 w 510988"/>
                <a:gd name="connsiteY3" fmla="*/ 258975 h 581025"/>
                <a:gd name="connsiteX4" fmla="*/ 153600 w 510988"/>
                <a:gd name="connsiteY4" fmla="*/ 21927 h 581025"/>
                <a:gd name="connsiteX5" fmla="*/ 257103 w 510988"/>
                <a:gd name="connsiteY5" fmla="*/ 0 h 581025"/>
                <a:gd name="connsiteX6" fmla="*/ 514395 w 510988"/>
                <a:gd name="connsiteY6" fmla="*/ 258889 h 581025"/>
                <a:gd name="connsiteX7" fmla="*/ 490417 w 510988"/>
                <a:gd name="connsiteY7" fmla="*/ 368008 h 581025"/>
                <a:gd name="connsiteX8" fmla="*/ 380970 w 510988"/>
                <a:gd name="connsiteY8" fmla="*/ 485861 h 581025"/>
                <a:gd name="connsiteX9" fmla="*/ 380970 w 510988"/>
                <a:gd name="connsiteY9" fmla="*/ 527580 h 581025"/>
                <a:gd name="connsiteX10" fmla="*/ 323910 w 510988"/>
                <a:gd name="connsiteY10" fmla="*/ 584921 h 581025"/>
                <a:gd name="connsiteX11" fmla="*/ 190485 w 510988"/>
                <a:gd name="connsiteY11" fmla="*/ 584921 h 58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10988" h="581025">
                  <a:moveTo>
                    <a:pt x="190485" y="584921"/>
                  </a:moveTo>
                  <a:cubicBezTo>
                    <a:pt x="159022" y="584921"/>
                    <a:pt x="133425" y="559203"/>
                    <a:pt x="133425" y="527580"/>
                  </a:cubicBezTo>
                  <a:lnTo>
                    <a:pt x="133425" y="485851"/>
                  </a:lnTo>
                  <a:cubicBezTo>
                    <a:pt x="51894" y="440760"/>
                    <a:pt x="0" y="353330"/>
                    <a:pt x="0" y="258975"/>
                  </a:cubicBezTo>
                  <a:cubicBezTo>
                    <a:pt x="-104" y="156429"/>
                    <a:pt x="60183" y="63370"/>
                    <a:pt x="153600" y="21927"/>
                  </a:cubicBezTo>
                  <a:cubicBezTo>
                    <a:pt x="186397" y="7372"/>
                    <a:pt x="221220" y="0"/>
                    <a:pt x="257103" y="0"/>
                  </a:cubicBezTo>
                  <a:cubicBezTo>
                    <a:pt x="398978" y="0"/>
                    <a:pt x="514395" y="116129"/>
                    <a:pt x="514395" y="258889"/>
                  </a:cubicBezTo>
                  <a:cubicBezTo>
                    <a:pt x="514395" y="296904"/>
                    <a:pt x="506323" y="333604"/>
                    <a:pt x="490417" y="368008"/>
                  </a:cubicBezTo>
                  <a:cubicBezTo>
                    <a:pt x="467346" y="418052"/>
                    <a:pt x="428814" y="459429"/>
                    <a:pt x="380970" y="485861"/>
                  </a:cubicBezTo>
                  <a:lnTo>
                    <a:pt x="380970" y="527580"/>
                  </a:lnTo>
                  <a:cubicBezTo>
                    <a:pt x="380970" y="559203"/>
                    <a:pt x="355374" y="584921"/>
                    <a:pt x="323910" y="584921"/>
                  </a:cubicBezTo>
                  <a:lnTo>
                    <a:pt x="190485" y="584921"/>
                  </a:lnTo>
                  <a:close/>
                </a:path>
              </a:pathLst>
            </a:custGeom>
            <a:solidFill>
              <a:srgbClr val="FF6EEB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3D42370D-702E-454E-88BB-5177CC6379C8}"/>
                </a:ext>
              </a:extLst>
            </p:cNvPr>
            <p:cNvSpPr/>
            <p:nvPr/>
          </p:nvSpPr>
          <p:spPr>
            <a:xfrm>
              <a:off x="11907251" y="6439949"/>
              <a:ext cx="558302" cy="628650"/>
            </a:xfrm>
            <a:custGeom>
              <a:avLst/>
              <a:gdLst>
                <a:gd name="connsiteX0" fmla="*/ 280760 w 558301"/>
                <a:gd name="connsiteY0" fmla="*/ 0 h 628650"/>
                <a:gd name="connsiteX1" fmla="*/ 167709 w 558301"/>
                <a:gd name="connsiteY1" fmla="*/ 23955 h 628650"/>
                <a:gd name="connsiteX2" fmla="*/ 0 w 558301"/>
                <a:gd name="connsiteY2" fmla="*/ 282835 h 628650"/>
                <a:gd name="connsiteX3" fmla="*/ 133425 w 558301"/>
                <a:gd name="connsiteY3" fmla="*/ 523332 h 628650"/>
                <a:gd name="connsiteX4" fmla="*/ 133425 w 558301"/>
                <a:gd name="connsiteY4" fmla="*/ 551402 h 628650"/>
                <a:gd name="connsiteX5" fmla="*/ 214142 w 558301"/>
                <a:gd name="connsiteY5" fmla="*/ 632546 h 628650"/>
                <a:gd name="connsiteX6" fmla="*/ 347567 w 558301"/>
                <a:gd name="connsiteY6" fmla="*/ 632546 h 628650"/>
                <a:gd name="connsiteX7" fmla="*/ 428284 w 558301"/>
                <a:gd name="connsiteY7" fmla="*/ 551402 h 628650"/>
                <a:gd name="connsiteX8" fmla="*/ 428284 w 558301"/>
                <a:gd name="connsiteY8" fmla="*/ 523351 h 628650"/>
                <a:gd name="connsiteX9" fmla="*/ 535554 w 558301"/>
                <a:gd name="connsiteY9" fmla="*/ 401803 h 628650"/>
                <a:gd name="connsiteX10" fmla="*/ 561709 w 558301"/>
                <a:gd name="connsiteY10" fmla="*/ 282702 h 628650"/>
                <a:gd name="connsiteX11" fmla="*/ 280760 w 558301"/>
                <a:gd name="connsiteY11" fmla="*/ 0 h 628650"/>
                <a:gd name="connsiteX12" fmla="*/ 280760 w 558301"/>
                <a:gd name="connsiteY12" fmla="*/ 47625 h 628650"/>
                <a:gd name="connsiteX13" fmla="*/ 514395 w 558301"/>
                <a:gd name="connsiteY13" fmla="*/ 282702 h 628650"/>
                <a:gd name="connsiteX14" fmla="*/ 492631 w 558301"/>
                <a:gd name="connsiteY14" fmla="*/ 381762 h 628650"/>
                <a:gd name="connsiteX15" fmla="*/ 380970 w 558301"/>
                <a:gd name="connsiteY15" fmla="*/ 495100 h 628650"/>
                <a:gd name="connsiteX16" fmla="*/ 380970 w 558301"/>
                <a:gd name="connsiteY16" fmla="*/ 551402 h 628650"/>
                <a:gd name="connsiteX17" fmla="*/ 347567 w 558301"/>
                <a:gd name="connsiteY17" fmla="*/ 584921 h 628650"/>
                <a:gd name="connsiteX18" fmla="*/ 214142 w 558301"/>
                <a:gd name="connsiteY18" fmla="*/ 584921 h 628650"/>
                <a:gd name="connsiteX19" fmla="*/ 180739 w 558301"/>
                <a:gd name="connsiteY19" fmla="*/ 551402 h 628650"/>
                <a:gd name="connsiteX20" fmla="*/ 180739 w 558301"/>
                <a:gd name="connsiteY20" fmla="*/ 495100 h 628650"/>
                <a:gd name="connsiteX21" fmla="*/ 47314 w 558301"/>
                <a:gd name="connsiteY21" fmla="*/ 282788 h 628650"/>
                <a:gd name="connsiteX22" fmla="*/ 186795 w 558301"/>
                <a:gd name="connsiteY22" fmla="*/ 67532 h 628650"/>
                <a:gd name="connsiteX23" fmla="*/ 280760 w 558301"/>
                <a:gd name="connsiteY23" fmla="*/ 47625 h 62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58301" h="628650">
                  <a:moveTo>
                    <a:pt x="280760" y="0"/>
                  </a:moveTo>
                  <a:cubicBezTo>
                    <a:pt x="241565" y="0"/>
                    <a:pt x="203535" y="8058"/>
                    <a:pt x="167709" y="23955"/>
                  </a:cubicBezTo>
                  <a:cubicBezTo>
                    <a:pt x="65719" y="69199"/>
                    <a:pt x="-113" y="170821"/>
                    <a:pt x="0" y="282835"/>
                  </a:cubicBezTo>
                  <a:cubicBezTo>
                    <a:pt x="0" y="381010"/>
                    <a:pt x="51487" y="472354"/>
                    <a:pt x="133425" y="523332"/>
                  </a:cubicBezTo>
                  <a:lnTo>
                    <a:pt x="133425" y="551402"/>
                  </a:lnTo>
                  <a:cubicBezTo>
                    <a:pt x="133425" y="596151"/>
                    <a:pt x="169629" y="632546"/>
                    <a:pt x="214142" y="632546"/>
                  </a:cubicBezTo>
                  <a:lnTo>
                    <a:pt x="347567" y="632546"/>
                  </a:lnTo>
                  <a:cubicBezTo>
                    <a:pt x="392070" y="632546"/>
                    <a:pt x="428284" y="596151"/>
                    <a:pt x="428284" y="551402"/>
                  </a:cubicBezTo>
                  <a:lnTo>
                    <a:pt x="428284" y="523351"/>
                  </a:lnTo>
                  <a:cubicBezTo>
                    <a:pt x="474841" y="494433"/>
                    <a:pt x="512351" y="452142"/>
                    <a:pt x="535554" y="401803"/>
                  </a:cubicBezTo>
                  <a:cubicBezTo>
                    <a:pt x="552899" y="364303"/>
                    <a:pt x="561709" y="324202"/>
                    <a:pt x="561709" y="282702"/>
                  </a:cubicBezTo>
                  <a:cubicBezTo>
                    <a:pt x="561709" y="126816"/>
                    <a:pt x="435675" y="0"/>
                    <a:pt x="280760" y="0"/>
                  </a:cubicBezTo>
                  <a:moveTo>
                    <a:pt x="280760" y="47625"/>
                  </a:moveTo>
                  <a:cubicBezTo>
                    <a:pt x="409737" y="47625"/>
                    <a:pt x="514395" y="152781"/>
                    <a:pt x="514395" y="282702"/>
                  </a:cubicBezTo>
                  <a:cubicBezTo>
                    <a:pt x="514395" y="317564"/>
                    <a:pt x="506730" y="351282"/>
                    <a:pt x="492631" y="381762"/>
                  </a:cubicBezTo>
                  <a:cubicBezTo>
                    <a:pt x="470110" y="430625"/>
                    <a:pt x="431123" y="471202"/>
                    <a:pt x="380970" y="495100"/>
                  </a:cubicBezTo>
                  <a:lnTo>
                    <a:pt x="380970" y="551402"/>
                  </a:lnTo>
                  <a:cubicBezTo>
                    <a:pt x="380970" y="569881"/>
                    <a:pt x="366019" y="584921"/>
                    <a:pt x="347567" y="584921"/>
                  </a:cubicBezTo>
                  <a:lnTo>
                    <a:pt x="214142" y="584921"/>
                  </a:lnTo>
                  <a:cubicBezTo>
                    <a:pt x="195690" y="584921"/>
                    <a:pt x="180739" y="569881"/>
                    <a:pt x="180739" y="551402"/>
                  </a:cubicBezTo>
                  <a:lnTo>
                    <a:pt x="180739" y="495100"/>
                  </a:lnTo>
                  <a:cubicBezTo>
                    <a:pt x="99265" y="456238"/>
                    <a:pt x="47314" y="373571"/>
                    <a:pt x="47314" y="282788"/>
                  </a:cubicBezTo>
                  <a:cubicBezTo>
                    <a:pt x="47219" y="186595"/>
                    <a:pt x="104564" y="104013"/>
                    <a:pt x="186795" y="67532"/>
                  </a:cubicBezTo>
                  <a:cubicBezTo>
                    <a:pt x="215562" y="54769"/>
                    <a:pt x="247356" y="47625"/>
                    <a:pt x="280760" y="47625"/>
                  </a:cubicBezTo>
                </a:path>
              </a:pathLst>
            </a:custGeom>
            <a:solidFill>
              <a:srgbClr val="870F7C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9378ADFE-8AB0-9246-8990-00513312867C}"/>
                </a:ext>
              </a:extLst>
            </p:cNvPr>
            <p:cNvSpPr/>
            <p:nvPr/>
          </p:nvSpPr>
          <p:spPr>
            <a:xfrm>
              <a:off x="12056874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18" y="90430"/>
                    <a:pt x="0" y="70190"/>
                    <a:pt x="0" y="45215"/>
                  </a:cubicBezTo>
                  <a:cubicBezTo>
                    <a:pt x="0" y="20241"/>
                    <a:pt x="2011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</a:path>
              </a:pathLst>
            </a:custGeom>
            <a:solidFill>
              <a:srgbClr val="FF6EEB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9C077998-7B2D-0B42-9E5D-765DF0E09835}"/>
                </a:ext>
              </a:extLst>
            </p:cNvPr>
            <p:cNvSpPr/>
            <p:nvPr/>
          </p:nvSpPr>
          <p:spPr>
            <a:xfrm>
              <a:off x="12056874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18" y="90430"/>
                    <a:pt x="0" y="70190"/>
                    <a:pt x="0" y="45215"/>
                  </a:cubicBezTo>
                  <a:cubicBezTo>
                    <a:pt x="0" y="20241"/>
                    <a:pt x="2011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  <a:close/>
                </a:path>
              </a:pathLst>
            </a:custGeom>
            <a:noFill/>
            <a:ln w="47158" cap="flat">
              <a:solidFill>
                <a:srgbClr val="870F7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D9FF935-2523-BC42-85C2-B320A959C542}"/>
                </a:ext>
              </a:extLst>
            </p:cNvPr>
            <p:cNvSpPr/>
            <p:nvPr/>
          </p:nvSpPr>
          <p:spPr>
            <a:xfrm>
              <a:off x="12094046" y="6487571"/>
              <a:ext cx="321733" cy="333375"/>
            </a:xfrm>
            <a:custGeom>
              <a:avLst/>
              <a:gdLst>
                <a:gd name="connsiteX0" fmla="*/ 327600 w 321733"/>
                <a:gd name="connsiteY0" fmla="*/ 235077 h 333375"/>
                <a:gd name="connsiteX1" fmla="*/ 305836 w 321733"/>
                <a:gd name="connsiteY1" fmla="*/ 334137 h 333375"/>
                <a:gd name="connsiteX2" fmla="*/ 190769 w 321733"/>
                <a:gd name="connsiteY2" fmla="*/ 74295 h 333375"/>
                <a:gd name="connsiteX3" fmla="*/ 163989 w 321733"/>
                <a:gd name="connsiteY3" fmla="*/ 240316 h 333375"/>
                <a:gd name="connsiteX4" fmla="*/ 0 w 321733"/>
                <a:gd name="connsiteY4" fmla="*/ 19907 h 333375"/>
                <a:gd name="connsiteX5" fmla="*/ 93965 w 321733"/>
                <a:gd name="connsiteY5" fmla="*/ 0 h 333375"/>
                <a:gd name="connsiteX6" fmla="*/ 327600 w 321733"/>
                <a:gd name="connsiteY6" fmla="*/ 235077 h 33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733" h="333375">
                  <a:moveTo>
                    <a:pt x="327600" y="235077"/>
                  </a:moveTo>
                  <a:cubicBezTo>
                    <a:pt x="327600" y="269938"/>
                    <a:pt x="319935" y="303657"/>
                    <a:pt x="305836" y="334137"/>
                  </a:cubicBezTo>
                  <a:cubicBezTo>
                    <a:pt x="293156" y="135160"/>
                    <a:pt x="190769" y="74295"/>
                    <a:pt x="190769" y="74295"/>
                  </a:cubicBezTo>
                  <a:lnTo>
                    <a:pt x="163989" y="240316"/>
                  </a:lnTo>
                  <a:cubicBezTo>
                    <a:pt x="159637" y="138112"/>
                    <a:pt x="81853" y="66961"/>
                    <a:pt x="0" y="19907"/>
                  </a:cubicBezTo>
                  <a:cubicBezTo>
                    <a:pt x="28767" y="7144"/>
                    <a:pt x="60562" y="0"/>
                    <a:pt x="93965" y="0"/>
                  </a:cubicBezTo>
                  <a:cubicBezTo>
                    <a:pt x="222942" y="0"/>
                    <a:pt x="327600" y="105156"/>
                    <a:pt x="327600" y="235077"/>
                  </a:cubicBezTo>
                </a:path>
              </a:pathLst>
            </a:custGeom>
            <a:solidFill>
              <a:srgbClr val="FF99FF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442EAFCF-DDAE-E544-99D9-C4204B044D21}"/>
                </a:ext>
              </a:extLst>
            </p:cNvPr>
            <p:cNvSpPr/>
            <p:nvPr/>
          </p:nvSpPr>
          <p:spPr>
            <a:xfrm>
              <a:off x="12229463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08" y="90430"/>
                    <a:pt x="0" y="70190"/>
                    <a:pt x="0" y="45215"/>
                  </a:cubicBezTo>
                  <a:cubicBezTo>
                    <a:pt x="0" y="20241"/>
                    <a:pt x="2010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</a:path>
              </a:pathLst>
            </a:custGeom>
            <a:solidFill>
              <a:srgbClr val="FF6EEB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021D1552-3A67-2D43-B6D8-A7A240DABB57}"/>
                </a:ext>
              </a:extLst>
            </p:cNvPr>
            <p:cNvSpPr/>
            <p:nvPr/>
          </p:nvSpPr>
          <p:spPr>
            <a:xfrm>
              <a:off x="12229463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08" y="90430"/>
                    <a:pt x="0" y="70190"/>
                    <a:pt x="0" y="45215"/>
                  </a:cubicBezTo>
                  <a:cubicBezTo>
                    <a:pt x="0" y="20241"/>
                    <a:pt x="2010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  <a:close/>
                </a:path>
              </a:pathLst>
            </a:custGeom>
            <a:noFill/>
            <a:ln w="47158" cap="flat">
              <a:solidFill>
                <a:srgbClr val="870F7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A2CD128A-B496-E349-B303-7C5427D529D8}"/>
                </a:ext>
              </a:extLst>
            </p:cNvPr>
            <p:cNvSpPr/>
            <p:nvPr/>
          </p:nvSpPr>
          <p:spPr>
            <a:xfrm>
              <a:off x="11754330" y="6353170"/>
              <a:ext cx="425824" cy="1000125"/>
            </a:xfrm>
            <a:custGeom>
              <a:avLst/>
              <a:gdLst>
                <a:gd name="connsiteX0" fmla="*/ 433774 w 425823"/>
                <a:gd name="connsiteY0" fmla="*/ 758952 h 1000125"/>
                <a:gd name="connsiteX1" fmla="*/ 433774 w 425823"/>
                <a:gd name="connsiteY1" fmla="*/ 1007564 h 1000125"/>
                <a:gd name="connsiteX2" fmla="*/ 421945 w 425823"/>
                <a:gd name="connsiteY2" fmla="*/ 1006412 h 1000125"/>
                <a:gd name="connsiteX3" fmla="*/ 393084 w 425823"/>
                <a:gd name="connsiteY3" fmla="*/ 993658 h 1000125"/>
                <a:gd name="connsiteX4" fmla="*/ 26024 w 425823"/>
                <a:gd name="connsiteY4" fmla="*/ 709432 h 1000125"/>
                <a:gd name="connsiteX5" fmla="*/ 1 w 425823"/>
                <a:gd name="connsiteY5" fmla="*/ 656082 h 1000125"/>
                <a:gd name="connsiteX6" fmla="*/ 1 w 425823"/>
                <a:gd name="connsiteY6" fmla="*/ 67151 h 1000125"/>
                <a:gd name="connsiteX7" fmla="*/ 63213 w 425823"/>
                <a:gd name="connsiteY7" fmla="*/ 190 h 1000125"/>
                <a:gd name="connsiteX8" fmla="*/ 66714 w 425823"/>
                <a:gd name="connsiteY8" fmla="*/ 0 h 1000125"/>
                <a:gd name="connsiteX9" fmla="*/ 121408 w 425823"/>
                <a:gd name="connsiteY9" fmla="*/ 0 h 1000125"/>
                <a:gd name="connsiteX10" fmla="*/ 57440 w 425823"/>
                <a:gd name="connsiteY10" fmla="*/ 221752 h 1000125"/>
                <a:gd name="connsiteX11" fmla="*/ 283694 w 425823"/>
                <a:gd name="connsiteY11" fmla="*/ 62208 h 1000125"/>
                <a:gd name="connsiteX12" fmla="*/ 133615 w 425823"/>
                <a:gd name="connsiteY12" fmla="*/ 534924 h 1000125"/>
                <a:gd name="connsiteX13" fmla="*/ 433774 w 425823"/>
                <a:gd name="connsiteY13" fmla="*/ 758952 h 1000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823" h="1000125">
                  <a:moveTo>
                    <a:pt x="433774" y="758952"/>
                  </a:moveTo>
                  <a:lnTo>
                    <a:pt x="433774" y="1007564"/>
                  </a:lnTo>
                  <a:lnTo>
                    <a:pt x="421945" y="1006412"/>
                  </a:lnTo>
                  <a:cubicBezTo>
                    <a:pt x="411631" y="1004602"/>
                    <a:pt x="401790" y="1000316"/>
                    <a:pt x="393084" y="993658"/>
                  </a:cubicBezTo>
                  <a:lnTo>
                    <a:pt x="26024" y="709432"/>
                  </a:lnTo>
                  <a:cubicBezTo>
                    <a:pt x="9559" y="696659"/>
                    <a:pt x="-93" y="676951"/>
                    <a:pt x="1" y="656082"/>
                  </a:cubicBezTo>
                  <a:lnTo>
                    <a:pt x="1" y="67151"/>
                  </a:lnTo>
                  <a:cubicBezTo>
                    <a:pt x="1" y="31252"/>
                    <a:pt x="28011" y="1915"/>
                    <a:pt x="63213" y="190"/>
                  </a:cubicBezTo>
                  <a:cubicBezTo>
                    <a:pt x="64348" y="0"/>
                    <a:pt x="65578" y="0"/>
                    <a:pt x="66714" y="0"/>
                  </a:cubicBezTo>
                  <a:lnTo>
                    <a:pt x="121408" y="0"/>
                  </a:lnTo>
                  <a:cubicBezTo>
                    <a:pt x="121408" y="0"/>
                    <a:pt x="-31036" y="375295"/>
                    <a:pt x="57440" y="221752"/>
                  </a:cubicBezTo>
                  <a:cubicBezTo>
                    <a:pt x="145822" y="68294"/>
                    <a:pt x="283694" y="62208"/>
                    <a:pt x="283694" y="62208"/>
                  </a:cubicBezTo>
                  <a:cubicBezTo>
                    <a:pt x="177617" y="138875"/>
                    <a:pt x="103145" y="249365"/>
                    <a:pt x="133615" y="534924"/>
                  </a:cubicBezTo>
                  <a:cubicBezTo>
                    <a:pt x="164180" y="820388"/>
                    <a:pt x="433774" y="758952"/>
                    <a:pt x="433774" y="758952"/>
                  </a:cubicBezTo>
                </a:path>
              </a:pathLst>
            </a:custGeom>
            <a:solidFill>
              <a:srgbClr val="E036E0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0941FA1A-55C7-3840-85A6-C302C2EAF89F}"/>
                </a:ext>
              </a:extLst>
            </p:cNvPr>
            <p:cNvSpPr/>
            <p:nvPr/>
          </p:nvSpPr>
          <p:spPr>
            <a:xfrm>
              <a:off x="11754330" y="6353361"/>
              <a:ext cx="425824" cy="1000125"/>
            </a:xfrm>
            <a:custGeom>
              <a:avLst/>
              <a:gdLst>
                <a:gd name="connsiteX0" fmla="*/ 433774 w 425823"/>
                <a:gd name="connsiteY0" fmla="*/ 758762 h 1000125"/>
                <a:gd name="connsiteX1" fmla="*/ 433774 w 425823"/>
                <a:gd name="connsiteY1" fmla="*/ 1007374 h 1000125"/>
                <a:gd name="connsiteX2" fmla="*/ 393084 w 425823"/>
                <a:gd name="connsiteY2" fmla="*/ 993467 h 1000125"/>
                <a:gd name="connsiteX3" fmla="*/ 26024 w 425823"/>
                <a:gd name="connsiteY3" fmla="*/ 709241 h 1000125"/>
                <a:gd name="connsiteX4" fmla="*/ 1 w 425823"/>
                <a:gd name="connsiteY4" fmla="*/ 655892 h 1000125"/>
                <a:gd name="connsiteX5" fmla="*/ 1 w 425823"/>
                <a:gd name="connsiteY5" fmla="*/ 66961 h 1000125"/>
                <a:gd name="connsiteX6" fmla="*/ 63213 w 425823"/>
                <a:gd name="connsiteY6" fmla="*/ 0 h 1000125"/>
                <a:gd name="connsiteX7" fmla="*/ 29998 w 425823"/>
                <a:gd name="connsiteY7" fmla="*/ 433388 h 1000125"/>
                <a:gd name="connsiteX8" fmla="*/ 66524 w 425823"/>
                <a:gd name="connsiteY8" fmla="*/ 386429 h 1000125"/>
                <a:gd name="connsiteX9" fmla="*/ 329967 w 425823"/>
                <a:gd name="connsiteY9" fmla="*/ 878405 h 1000125"/>
                <a:gd name="connsiteX10" fmla="*/ 283032 w 425823"/>
                <a:gd name="connsiteY10" fmla="*/ 814016 h 1000125"/>
                <a:gd name="connsiteX11" fmla="*/ 433774 w 425823"/>
                <a:gd name="connsiteY11" fmla="*/ 758762 h 1000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823" h="1000125">
                  <a:moveTo>
                    <a:pt x="433774" y="758762"/>
                  </a:moveTo>
                  <a:lnTo>
                    <a:pt x="433774" y="1007374"/>
                  </a:lnTo>
                  <a:cubicBezTo>
                    <a:pt x="419390" y="1007374"/>
                    <a:pt x="405101" y="1002697"/>
                    <a:pt x="393084" y="993467"/>
                  </a:cubicBezTo>
                  <a:lnTo>
                    <a:pt x="26024" y="709241"/>
                  </a:lnTo>
                  <a:cubicBezTo>
                    <a:pt x="9559" y="696468"/>
                    <a:pt x="-93" y="676761"/>
                    <a:pt x="1" y="655892"/>
                  </a:cubicBezTo>
                  <a:lnTo>
                    <a:pt x="1" y="66961"/>
                  </a:lnTo>
                  <a:cubicBezTo>
                    <a:pt x="1" y="31061"/>
                    <a:pt x="28011" y="1724"/>
                    <a:pt x="63213" y="0"/>
                  </a:cubicBezTo>
                  <a:cubicBezTo>
                    <a:pt x="-5582" y="133160"/>
                    <a:pt x="29998" y="433388"/>
                    <a:pt x="29998" y="433388"/>
                  </a:cubicBezTo>
                  <a:lnTo>
                    <a:pt x="66524" y="386429"/>
                  </a:lnTo>
                  <a:cubicBezTo>
                    <a:pt x="569" y="672560"/>
                    <a:pt x="259186" y="838867"/>
                    <a:pt x="329967" y="878405"/>
                  </a:cubicBezTo>
                  <a:cubicBezTo>
                    <a:pt x="292968" y="854012"/>
                    <a:pt x="283032" y="814016"/>
                    <a:pt x="283032" y="814016"/>
                  </a:cubicBezTo>
                  <a:cubicBezTo>
                    <a:pt x="380688" y="887730"/>
                    <a:pt x="433774" y="758762"/>
                    <a:pt x="433774" y="758762"/>
                  </a:cubicBezTo>
                </a:path>
              </a:pathLst>
            </a:custGeom>
            <a:solidFill>
              <a:srgbClr val="D83AD0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387F43EE-AA87-E940-AE3B-D600B6994861}"/>
                </a:ext>
              </a:extLst>
            </p:cNvPr>
            <p:cNvSpPr/>
            <p:nvPr/>
          </p:nvSpPr>
          <p:spPr>
            <a:xfrm>
              <a:off x="12561979" y="6786942"/>
              <a:ext cx="18925" cy="133350"/>
            </a:xfrm>
            <a:custGeom>
              <a:avLst/>
              <a:gdLst>
                <a:gd name="connsiteX0" fmla="*/ 0 w 18925"/>
                <a:gd name="connsiteY0" fmla="*/ 0 h 133350"/>
                <a:gd name="connsiteX1" fmla="*/ 26685 w 18925"/>
                <a:gd name="connsiteY1" fmla="*/ 134017 h 133350"/>
                <a:gd name="connsiteX2" fmla="*/ 0 w 18925"/>
                <a:gd name="connsiteY2" fmla="*/ 0 h 13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925" h="133350">
                  <a:moveTo>
                    <a:pt x="0" y="0"/>
                  </a:moveTo>
                  <a:cubicBezTo>
                    <a:pt x="1514" y="3239"/>
                    <a:pt x="26212" y="55817"/>
                    <a:pt x="26685" y="13401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447E4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7F4DD959-B0E3-F64F-B389-BC4DDA11282B}"/>
                </a:ext>
              </a:extLst>
            </p:cNvPr>
            <p:cNvSpPr/>
            <p:nvPr/>
          </p:nvSpPr>
          <p:spPr>
            <a:xfrm>
              <a:off x="12470475" y="6353171"/>
              <a:ext cx="151404" cy="742950"/>
            </a:xfrm>
            <a:custGeom>
              <a:avLst/>
              <a:gdLst>
                <a:gd name="connsiteX0" fmla="*/ 151404 w 151403"/>
                <a:gd name="connsiteY0" fmla="*/ 67151 h 742950"/>
                <a:gd name="connsiteX1" fmla="*/ 151404 w 151403"/>
                <a:gd name="connsiteY1" fmla="*/ 656082 h 742950"/>
                <a:gd name="connsiteX2" fmla="*/ 125381 w 151403"/>
                <a:gd name="connsiteY2" fmla="*/ 709432 h 742950"/>
                <a:gd name="connsiteX3" fmla="*/ 73809 w 151403"/>
                <a:gd name="connsiteY3" fmla="*/ 749427 h 742950"/>
                <a:gd name="connsiteX4" fmla="*/ 118190 w 151403"/>
                <a:gd name="connsiteY4" fmla="*/ 567795 h 742950"/>
                <a:gd name="connsiteX5" fmla="*/ 118947 w 151403"/>
                <a:gd name="connsiteY5" fmla="*/ 571691 h 742950"/>
                <a:gd name="connsiteX6" fmla="*/ 0 w 151403"/>
                <a:gd name="connsiteY6" fmla="*/ 25337 h 742950"/>
                <a:gd name="connsiteX7" fmla="*/ 103617 w 151403"/>
                <a:gd name="connsiteY7" fmla="*/ 52959 h 742950"/>
                <a:gd name="connsiteX8" fmla="*/ 43150 w 151403"/>
                <a:gd name="connsiteY8" fmla="*/ 0 h 742950"/>
                <a:gd name="connsiteX9" fmla="*/ 84692 w 151403"/>
                <a:gd name="connsiteY9" fmla="*/ 0 h 742950"/>
                <a:gd name="connsiteX10" fmla="*/ 151404 w 151403"/>
                <a:gd name="connsiteY10" fmla="*/ 67151 h 742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403" h="742950">
                  <a:moveTo>
                    <a:pt x="151404" y="67151"/>
                  </a:moveTo>
                  <a:lnTo>
                    <a:pt x="151404" y="656082"/>
                  </a:lnTo>
                  <a:cubicBezTo>
                    <a:pt x="151404" y="676951"/>
                    <a:pt x="141847" y="696659"/>
                    <a:pt x="125381" y="709432"/>
                  </a:cubicBezTo>
                  <a:lnTo>
                    <a:pt x="73809" y="749427"/>
                  </a:lnTo>
                  <a:cubicBezTo>
                    <a:pt x="108254" y="682276"/>
                    <a:pt x="118568" y="619411"/>
                    <a:pt x="118190" y="567795"/>
                  </a:cubicBezTo>
                  <a:lnTo>
                    <a:pt x="118947" y="571691"/>
                  </a:lnTo>
                  <a:cubicBezTo>
                    <a:pt x="164652" y="71342"/>
                    <a:pt x="0" y="25337"/>
                    <a:pt x="0" y="25337"/>
                  </a:cubicBezTo>
                  <a:cubicBezTo>
                    <a:pt x="42677" y="22288"/>
                    <a:pt x="103617" y="52959"/>
                    <a:pt x="103617" y="52959"/>
                  </a:cubicBezTo>
                  <a:cubicBezTo>
                    <a:pt x="98413" y="39434"/>
                    <a:pt x="75229" y="20669"/>
                    <a:pt x="43150" y="0"/>
                  </a:cubicBezTo>
                  <a:lnTo>
                    <a:pt x="84692" y="0"/>
                  </a:lnTo>
                  <a:cubicBezTo>
                    <a:pt x="121502" y="0"/>
                    <a:pt x="151404" y="30099"/>
                    <a:pt x="151404" y="67151"/>
                  </a:cubicBezTo>
                </a:path>
              </a:pathLst>
            </a:custGeom>
            <a:solidFill>
              <a:srgbClr val="FFD2FD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49" name="Graphic 8">
            <a:extLst>
              <a:ext uri="{FF2B5EF4-FFF2-40B4-BE49-F238E27FC236}">
                <a16:creationId xmlns:a16="http://schemas.microsoft.com/office/drawing/2014/main" id="{79D12A7F-7576-DD49-AC88-63284D634888}"/>
              </a:ext>
            </a:extLst>
          </p:cNvPr>
          <p:cNvGrpSpPr/>
          <p:nvPr/>
        </p:nvGrpSpPr>
        <p:grpSpPr>
          <a:xfrm>
            <a:off x="4259851" y="2203283"/>
            <a:ext cx="1388774" cy="1203604"/>
            <a:chOff x="11618119" y="6362700"/>
            <a:chExt cx="1143000" cy="990600"/>
          </a:xfrm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D239A1F-C85A-C543-B883-6D391D7EDCBF}"/>
                </a:ext>
              </a:extLst>
            </p:cNvPr>
            <p:cNvSpPr/>
            <p:nvPr/>
          </p:nvSpPr>
          <p:spPr>
            <a:xfrm>
              <a:off x="11618124" y="6362700"/>
              <a:ext cx="1133554" cy="981166"/>
            </a:xfrm>
            <a:custGeom>
              <a:avLst/>
              <a:gdLst>
                <a:gd name="connsiteX0" fmla="*/ 255400 w 1133553"/>
                <a:gd name="connsiteY0" fmla="*/ 987836 h 981165"/>
                <a:gd name="connsiteX1" fmla="*/ 138776 w 1133553"/>
                <a:gd name="connsiteY1" fmla="*/ 871360 h 981165"/>
                <a:gd name="connsiteX2" fmla="*/ 138776 w 1133553"/>
                <a:gd name="connsiteY2" fmla="*/ 688882 h 981165"/>
                <a:gd name="connsiteX3" fmla="*/ 157565 w 1133553"/>
                <a:gd name="connsiteY3" fmla="*/ 563208 h 981165"/>
                <a:gd name="connsiteX4" fmla="*/ 152 w 1133553"/>
                <a:gd name="connsiteY4" fmla="*/ 251348 h 981165"/>
                <a:gd name="connsiteX5" fmla="*/ 0 w 1133553"/>
                <a:gd name="connsiteY5" fmla="*/ 249443 h 981165"/>
                <a:gd name="connsiteX6" fmla="*/ 0 w 1133553"/>
                <a:gd name="connsiteY6" fmla="*/ 247527 h 981165"/>
                <a:gd name="connsiteX7" fmla="*/ 60825 w 1133553"/>
                <a:gd name="connsiteY7" fmla="*/ 37916 h 981165"/>
                <a:gd name="connsiteX8" fmla="*/ 130038 w 1133553"/>
                <a:gd name="connsiteY8" fmla="*/ 0 h 981165"/>
                <a:gd name="connsiteX9" fmla="*/ 174237 w 1133553"/>
                <a:gd name="connsiteY9" fmla="*/ 12944 h 981165"/>
                <a:gd name="connsiteX10" fmla="*/ 209888 w 1133553"/>
                <a:gd name="connsiteY10" fmla="*/ 63323 h 981165"/>
                <a:gd name="connsiteX11" fmla="*/ 376208 w 1133553"/>
                <a:gd name="connsiteY11" fmla="*/ 305350 h 981165"/>
                <a:gd name="connsiteX12" fmla="*/ 387978 w 1133553"/>
                <a:gd name="connsiteY12" fmla="*/ 299699 h 981165"/>
                <a:gd name="connsiteX13" fmla="*/ 382726 w 1133553"/>
                <a:gd name="connsiteY13" fmla="*/ 263358 h 981165"/>
                <a:gd name="connsiteX14" fmla="*/ 482696 w 1133553"/>
                <a:gd name="connsiteY14" fmla="*/ 131948 h 981165"/>
                <a:gd name="connsiteX15" fmla="*/ 498264 w 1133553"/>
                <a:gd name="connsiteY15" fmla="*/ 130910 h 981165"/>
                <a:gd name="connsiteX16" fmla="*/ 637039 w 1133553"/>
                <a:gd name="connsiteY16" fmla="*/ 130910 h 981165"/>
                <a:gd name="connsiteX17" fmla="*/ 753682 w 1133553"/>
                <a:gd name="connsiteY17" fmla="*/ 247348 h 981165"/>
                <a:gd name="connsiteX18" fmla="*/ 752633 w 1133553"/>
                <a:gd name="connsiteY18" fmla="*/ 262943 h 981165"/>
                <a:gd name="connsiteX19" fmla="*/ 747315 w 1133553"/>
                <a:gd name="connsiteY19" fmla="*/ 299690 h 981165"/>
                <a:gd name="connsiteX20" fmla="*/ 759104 w 1133553"/>
                <a:gd name="connsiteY20" fmla="*/ 305350 h 981165"/>
                <a:gd name="connsiteX21" fmla="*/ 925377 w 1133553"/>
                <a:gd name="connsiteY21" fmla="*/ 63313 h 981165"/>
                <a:gd name="connsiteX22" fmla="*/ 960905 w 1133553"/>
                <a:gd name="connsiteY22" fmla="*/ 13038 h 981165"/>
                <a:gd name="connsiteX23" fmla="*/ 1005246 w 1133553"/>
                <a:gd name="connsiteY23" fmla="*/ 19 h 981165"/>
                <a:gd name="connsiteX24" fmla="*/ 1074326 w 1133553"/>
                <a:gd name="connsiteY24" fmla="*/ 37690 h 981165"/>
                <a:gd name="connsiteX25" fmla="*/ 1135293 w 1133553"/>
                <a:gd name="connsiteY25" fmla="*/ 247527 h 981165"/>
                <a:gd name="connsiteX26" fmla="*/ 1135293 w 1133553"/>
                <a:gd name="connsiteY26" fmla="*/ 249433 h 981165"/>
                <a:gd name="connsiteX27" fmla="*/ 1135141 w 1133553"/>
                <a:gd name="connsiteY27" fmla="*/ 251348 h 981165"/>
                <a:gd name="connsiteX28" fmla="*/ 977738 w 1133553"/>
                <a:gd name="connsiteY28" fmla="*/ 563217 h 981165"/>
                <a:gd name="connsiteX29" fmla="*/ 996517 w 1133553"/>
                <a:gd name="connsiteY29" fmla="*/ 688901 h 981165"/>
                <a:gd name="connsiteX30" fmla="*/ 996517 w 1133553"/>
                <a:gd name="connsiteY30" fmla="*/ 871360 h 981165"/>
                <a:gd name="connsiteX31" fmla="*/ 879893 w 1133553"/>
                <a:gd name="connsiteY31" fmla="*/ 987836 h 981165"/>
                <a:gd name="connsiteX32" fmla="*/ 255400 w 1133553"/>
                <a:gd name="connsiteY32" fmla="*/ 987836 h 981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133553" h="981165">
                  <a:moveTo>
                    <a:pt x="255400" y="987836"/>
                  </a:moveTo>
                  <a:cubicBezTo>
                    <a:pt x="191089" y="987836"/>
                    <a:pt x="138776" y="935589"/>
                    <a:pt x="138776" y="871360"/>
                  </a:cubicBezTo>
                  <a:lnTo>
                    <a:pt x="138776" y="688882"/>
                  </a:lnTo>
                  <a:cubicBezTo>
                    <a:pt x="138757" y="645984"/>
                    <a:pt x="145067" y="603860"/>
                    <a:pt x="157565" y="563208"/>
                  </a:cubicBezTo>
                  <a:cubicBezTo>
                    <a:pt x="66946" y="483960"/>
                    <a:pt x="10108" y="372107"/>
                    <a:pt x="152" y="251348"/>
                  </a:cubicBezTo>
                  <a:lnTo>
                    <a:pt x="0" y="249443"/>
                  </a:lnTo>
                  <a:lnTo>
                    <a:pt x="0" y="247527"/>
                  </a:lnTo>
                  <a:cubicBezTo>
                    <a:pt x="-94" y="173176"/>
                    <a:pt x="20943" y="100702"/>
                    <a:pt x="60825" y="37916"/>
                  </a:cubicBezTo>
                  <a:cubicBezTo>
                    <a:pt x="76090" y="14114"/>
                    <a:pt x="101917" y="0"/>
                    <a:pt x="130038" y="0"/>
                  </a:cubicBezTo>
                  <a:cubicBezTo>
                    <a:pt x="145728" y="0"/>
                    <a:pt x="161003" y="4481"/>
                    <a:pt x="174237" y="12944"/>
                  </a:cubicBezTo>
                  <a:cubicBezTo>
                    <a:pt x="192119" y="24359"/>
                    <a:pt x="205051" y="42652"/>
                    <a:pt x="209888" y="63323"/>
                  </a:cubicBezTo>
                  <a:cubicBezTo>
                    <a:pt x="236687" y="160741"/>
                    <a:pt x="295273" y="245725"/>
                    <a:pt x="376208" y="305350"/>
                  </a:cubicBezTo>
                  <a:cubicBezTo>
                    <a:pt x="380110" y="303407"/>
                    <a:pt x="384030" y="301520"/>
                    <a:pt x="387978" y="299699"/>
                  </a:cubicBezTo>
                  <a:lnTo>
                    <a:pt x="382726" y="263358"/>
                  </a:lnTo>
                  <a:cubicBezTo>
                    <a:pt x="374083" y="199262"/>
                    <a:pt x="418953" y="140514"/>
                    <a:pt x="482696" y="131948"/>
                  </a:cubicBezTo>
                  <a:cubicBezTo>
                    <a:pt x="487797" y="131259"/>
                    <a:pt x="493040" y="130910"/>
                    <a:pt x="498264" y="130910"/>
                  </a:cubicBezTo>
                  <a:lnTo>
                    <a:pt x="637039" y="130910"/>
                  </a:lnTo>
                  <a:cubicBezTo>
                    <a:pt x="701330" y="130910"/>
                    <a:pt x="753653" y="183138"/>
                    <a:pt x="753682" y="247348"/>
                  </a:cubicBezTo>
                  <a:cubicBezTo>
                    <a:pt x="753682" y="252546"/>
                    <a:pt x="753332" y="257773"/>
                    <a:pt x="752633" y="262943"/>
                  </a:cubicBezTo>
                  <a:lnTo>
                    <a:pt x="747315" y="299690"/>
                  </a:lnTo>
                  <a:cubicBezTo>
                    <a:pt x="751273" y="301510"/>
                    <a:pt x="755193" y="303397"/>
                    <a:pt x="759104" y="305350"/>
                  </a:cubicBezTo>
                  <a:cubicBezTo>
                    <a:pt x="840058" y="245707"/>
                    <a:pt x="898625" y="160722"/>
                    <a:pt x="925377" y="63313"/>
                  </a:cubicBezTo>
                  <a:cubicBezTo>
                    <a:pt x="930204" y="42737"/>
                    <a:pt x="943080" y="24491"/>
                    <a:pt x="960905" y="13038"/>
                  </a:cubicBezTo>
                  <a:cubicBezTo>
                    <a:pt x="974196" y="4510"/>
                    <a:pt x="989518" y="19"/>
                    <a:pt x="1005246" y="19"/>
                  </a:cubicBezTo>
                  <a:cubicBezTo>
                    <a:pt x="1033339" y="19"/>
                    <a:pt x="1059165" y="14104"/>
                    <a:pt x="1074326" y="37690"/>
                  </a:cubicBezTo>
                  <a:cubicBezTo>
                    <a:pt x="1114360" y="100702"/>
                    <a:pt x="1135387" y="173176"/>
                    <a:pt x="1135293" y="247527"/>
                  </a:cubicBezTo>
                  <a:lnTo>
                    <a:pt x="1135293" y="249433"/>
                  </a:lnTo>
                  <a:lnTo>
                    <a:pt x="1135141" y="251348"/>
                  </a:lnTo>
                  <a:cubicBezTo>
                    <a:pt x="1125194" y="372098"/>
                    <a:pt x="1068366" y="483951"/>
                    <a:pt x="977738" y="563217"/>
                  </a:cubicBezTo>
                  <a:cubicBezTo>
                    <a:pt x="990235" y="603879"/>
                    <a:pt x="996545" y="646013"/>
                    <a:pt x="996517" y="688901"/>
                  </a:cubicBezTo>
                  <a:lnTo>
                    <a:pt x="996517" y="871360"/>
                  </a:lnTo>
                  <a:cubicBezTo>
                    <a:pt x="996517" y="935589"/>
                    <a:pt x="944204" y="987836"/>
                    <a:pt x="879893" y="987836"/>
                  </a:cubicBezTo>
                  <a:lnTo>
                    <a:pt x="255400" y="987836"/>
                  </a:lnTo>
                  <a:close/>
                </a:path>
              </a:pathLst>
            </a:custGeom>
            <a:solidFill>
              <a:srgbClr val="3D240B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61AB106C-FA78-8146-8371-97A410100C28}"/>
                </a:ext>
              </a:extLst>
            </p:cNvPr>
            <p:cNvSpPr/>
            <p:nvPr/>
          </p:nvSpPr>
          <p:spPr>
            <a:xfrm>
              <a:off x="11665330" y="6409968"/>
              <a:ext cx="321174" cy="500017"/>
            </a:xfrm>
            <a:custGeom>
              <a:avLst/>
              <a:gdLst>
                <a:gd name="connsiteX0" fmla="*/ 326181 w 321173"/>
                <a:gd name="connsiteY0" fmla="*/ 313400 h 500017"/>
                <a:gd name="connsiteX1" fmla="*/ 310972 w 321173"/>
                <a:gd name="connsiteY1" fmla="*/ 331240 h 500017"/>
                <a:gd name="connsiteX2" fmla="*/ 190816 w 321173"/>
                <a:gd name="connsiteY2" fmla="*/ 471235 h 500017"/>
                <a:gd name="connsiteX3" fmla="*/ 165877 w 321173"/>
                <a:gd name="connsiteY3" fmla="*/ 500208 h 500017"/>
                <a:gd name="connsiteX4" fmla="*/ 0 w 321173"/>
                <a:gd name="connsiteY4" fmla="*/ 200188 h 500017"/>
                <a:gd name="connsiteX5" fmla="*/ 53467 w 321173"/>
                <a:gd name="connsiteY5" fmla="*/ 15946 h 500017"/>
                <a:gd name="connsiteX6" fmla="*/ 86245 w 321173"/>
                <a:gd name="connsiteY6" fmla="*/ 191 h 500017"/>
                <a:gd name="connsiteX7" fmla="*/ 98714 w 321173"/>
                <a:gd name="connsiteY7" fmla="*/ 3776 h 500017"/>
                <a:gd name="connsiteX8" fmla="*/ 101548 w 321173"/>
                <a:gd name="connsiteY8" fmla="*/ 5380 h 500017"/>
                <a:gd name="connsiteX9" fmla="*/ 116851 w 321173"/>
                <a:gd name="connsiteY9" fmla="*/ 27446 h 500017"/>
                <a:gd name="connsiteX10" fmla="*/ 326181 w 321173"/>
                <a:gd name="connsiteY10" fmla="*/ 313400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1" y="313400"/>
                  </a:moveTo>
                  <a:lnTo>
                    <a:pt x="310972" y="331240"/>
                  </a:lnTo>
                  <a:lnTo>
                    <a:pt x="190816" y="471235"/>
                  </a:lnTo>
                  <a:lnTo>
                    <a:pt x="165877" y="500208"/>
                  </a:lnTo>
                  <a:cubicBezTo>
                    <a:pt x="70187" y="428498"/>
                    <a:pt x="9825" y="319249"/>
                    <a:pt x="0" y="200188"/>
                  </a:cubicBezTo>
                  <a:cubicBezTo>
                    <a:pt x="-94" y="134903"/>
                    <a:pt x="18515" y="71042"/>
                    <a:pt x="53467" y="15946"/>
                  </a:cubicBezTo>
                  <a:cubicBezTo>
                    <a:pt x="60740" y="4530"/>
                    <a:pt x="73587" y="-1140"/>
                    <a:pt x="86245" y="191"/>
                  </a:cubicBezTo>
                  <a:cubicBezTo>
                    <a:pt x="90496" y="464"/>
                    <a:pt x="94747" y="1691"/>
                    <a:pt x="98714" y="3776"/>
                  </a:cubicBezTo>
                  <a:cubicBezTo>
                    <a:pt x="99668" y="4238"/>
                    <a:pt x="100604" y="4804"/>
                    <a:pt x="101548" y="5380"/>
                  </a:cubicBezTo>
                  <a:cubicBezTo>
                    <a:pt x="109389" y="10370"/>
                    <a:pt x="114867" y="18389"/>
                    <a:pt x="116851" y="27446"/>
                  </a:cubicBezTo>
                  <a:cubicBezTo>
                    <a:pt x="148969" y="145290"/>
                    <a:pt x="223500" y="247086"/>
                    <a:pt x="326181" y="31340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F28B8A85-4BA3-A141-9305-6FB8C1E888A5}"/>
                </a:ext>
              </a:extLst>
            </p:cNvPr>
            <p:cNvSpPr/>
            <p:nvPr/>
          </p:nvSpPr>
          <p:spPr>
            <a:xfrm>
              <a:off x="12380037" y="6409941"/>
              <a:ext cx="321174" cy="500017"/>
            </a:xfrm>
            <a:custGeom>
              <a:avLst/>
              <a:gdLst>
                <a:gd name="connsiteX0" fmla="*/ 326180 w 321173"/>
                <a:gd name="connsiteY0" fmla="*/ 199746 h 500017"/>
                <a:gd name="connsiteX1" fmla="*/ 326180 w 321173"/>
                <a:gd name="connsiteY1" fmla="*/ 200218 h 500017"/>
                <a:gd name="connsiteX2" fmla="*/ 275831 w 321173"/>
                <a:gd name="connsiteY2" fmla="*/ 367299 h 500017"/>
                <a:gd name="connsiteX3" fmla="*/ 160294 w 321173"/>
                <a:gd name="connsiteY3" fmla="*/ 500238 h 500017"/>
                <a:gd name="connsiteX4" fmla="*/ 0 w 321173"/>
                <a:gd name="connsiteY4" fmla="*/ 313429 h 500017"/>
                <a:gd name="connsiteX5" fmla="*/ 56111 w 321173"/>
                <a:gd name="connsiteY5" fmla="*/ 271352 h 500017"/>
                <a:gd name="connsiteX6" fmla="*/ 209330 w 321173"/>
                <a:gd name="connsiteY6" fmla="*/ 27476 h 500017"/>
                <a:gd name="connsiteX7" fmla="*/ 224538 w 321173"/>
                <a:gd name="connsiteY7" fmla="*/ 5494 h 500017"/>
                <a:gd name="connsiteX8" fmla="*/ 236629 w 321173"/>
                <a:gd name="connsiteY8" fmla="*/ 683 h 500017"/>
                <a:gd name="connsiteX9" fmla="*/ 272714 w 321173"/>
                <a:gd name="connsiteY9" fmla="*/ 15976 h 500017"/>
                <a:gd name="connsiteX10" fmla="*/ 326180 w 321173"/>
                <a:gd name="connsiteY10" fmla="*/ 199746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0" y="199746"/>
                  </a:moveTo>
                  <a:lnTo>
                    <a:pt x="326180" y="200218"/>
                  </a:lnTo>
                  <a:cubicBezTo>
                    <a:pt x="321259" y="259465"/>
                    <a:pt x="303887" y="316354"/>
                    <a:pt x="275831" y="367299"/>
                  </a:cubicBezTo>
                  <a:cubicBezTo>
                    <a:pt x="247493" y="418716"/>
                    <a:pt x="208385" y="464189"/>
                    <a:pt x="160294" y="500238"/>
                  </a:cubicBezTo>
                  <a:lnTo>
                    <a:pt x="0" y="313429"/>
                  </a:lnTo>
                  <a:cubicBezTo>
                    <a:pt x="19837" y="300693"/>
                    <a:pt x="38541" y="286542"/>
                    <a:pt x="56111" y="271352"/>
                  </a:cubicBezTo>
                  <a:cubicBezTo>
                    <a:pt x="129792" y="207294"/>
                    <a:pt x="183447" y="122574"/>
                    <a:pt x="209330" y="27476"/>
                  </a:cubicBezTo>
                  <a:cubicBezTo>
                    <a:pt x="211219" y="18419"/>
                    <a:pt x="216698" y="10494"/>
                    <a:pt x="224538" y="5494"/>
                  </a:cubicBezTo>
                  <a:cubicBezTo>
                    <a:pt x="228317" y="3041"/>
                    <a:pt x="232473" y="1437"/>
                    <a:pt x="236629" y="683"/>
                  </a:cubicBezTo>
                  <a:cubicBezTo>
                    <a:pt x="250232" y="-2053"/>
                    <a:pt x="264779" y="3513"/>
                    <a:pt x="272714" y="15976"/>
                  </a:cubicBezTo>
                  <a:cubicBezTo>
                    <a:pt x="307571" y="70978"/>
                    <a:pt x="326180" y="134659"/>
                    <a:pt x="326180" y="199746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8CBE394-1E91-B040-A665-D0CB0F1B9D13}"/>
                </a:ext>
              </a:extLst>
            </p:cNvPr>
            <p:cNvSpPr/>
            <p:nvPr/>
          </p:nvSpPr>
          <p:spPr>
            <a:xfrm>
              <a:off x="11665329" y="6409966"/>
              <a:ext cx="188926" cy="500017"/>
            </a:xfrm>
            <a:custGeom>
              <a:avLst/>
              <a:gdLst>
                <a:gd name="connsiteX0" fmla="*/ 190816 w 188925"/>
                <a:gd name="connsiteY0" fmla="*/ 471242 h 500017"/>
                <a:gd name="connsiteX1" fmla="*/ 165877 w 188925"/>
                <a:gd name="connsiteY1" fmla="*/ 500206 h 500017"/>
                <a:gd name="connsiteX2" fmla="*/ 0 w 188925"/>
                <a:gd name="connsiteY2" fmla="*/ 200195 h 500017"/>
                <a:gd name="connsiteX3" fmla="*/ 53467 w 188925"/>
                <a:gd name="connsiteY3" fmla="*/ 15944 h 500017"/>
                <a:gd name="connsiteX4" fmla="*/ 86245 w 188925"/>
                <a:gd name="connsiteY4" fmla="*/ 188 h 500017"/>
                <a:gd name="connsiteX5" fmla="*/ 163053 w 188925"/>
                <a:gd name="connsiteY5" fmla="*/ 396712 h 500017"/>
                <a:gd name="connsiteX6" fmla="*/ 75911 w 188925"/>
                <a:gd name="connsiteY6" fmla="*/ 340908 h 500017"/>
                <a:gd name="connsiteX7" fmla="*/ 190816 w 188925"/>
                <a:gd name="connsiteY7" fmla="*/ 471242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925" h="500017">
                  <a:moveTo>
                    <a:pt x="190816" y="471242"/>
                  </a:moveTo>
                  <a:lnTo>
                    <a:pt x="165877" y="500206"/>
                  </a:lnTo>
                  <a:cubicBezTo>
                    <a:pt x="70187" y="428505"/>
                    <a:pt x="9825" y="319256"/>
                    <a:pt x="0" y="200195"/>
                  </a:cubicBezTo>
                  <a:cubicBezTo>
                    <a:pt x="-94" y="134910"/>
                    <a:pt x="18515" y="71040"/>
                    <a:pt x="53467" y="15944"/>
                  </a:cubicBezTo>
                  <a:cubicBezTo>
                    <a:pt x="60740" y="4528"/>
                    <a:pt x="73587" y="-1132"/>
                    <a:pt x="86245" y="188"/>
                  </a:cubicBezTo>
                  <a:cubicBezTo>
                    <a:pt x="51483" y="83484"/>
                    <a:pt x="0" y="257839"/>
                    <a:pt x="163053" y="396712"/>
                  </a:cubicBezTo>
                  <a:cubicBezTo>
                    <a:pt x="163053" y="396712"/>
                    <a:pt x="104429" y="390145"/>
                    <a:pt x="75911" y="340908"/>
                  </a:cubicBezTo>
                  <a:cubicBezTo>
                    <a:pt x="75911" y="340908"/>
                    <a:pt x="92763" y="407184"/>
                    <a:pt x="190816" y="471242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774DEF79-7E3F-F84F-B7FE-C0A3C3CD5275}"/>
                </a:ext>
              </a:extLst>
            </p:cNvPr>
            <p:cNvSpPr/>
            <p:nvPr/>
          </p:nvSpPr>
          <p:spPr>
            <a:xfrm>
              <a:off x="11764044" y="6413744"/>
              <a:ext cx="226711" cy="320766"/>
            </a:xfrm>
            <a:custGeom>
              <a:avLst/>
              <a:gdLst>
                <a:gd name="connsiteX0" fmla="*/ 227466 w 226710"/>
                <a:gd name="connsiteY0" fmla="*/ 309624 h 320765"/>
                <a:gd name="connsiteX1" fmla="*/ 212258 w 226710"/>
                <a:gd name="connsiteY1" fmla="*/ 327464 h 320765"/>
                <a:gd name="connsiteX2" fmla="*/ 0 w 226710"/>
                <a:gd name="connsiteY2" fmla="*/ 0 h 320765"/>
                <a:gd name="connsiteX3" fmla="*/ 2834 w 226710"/>
                <a:gd name="connsiteY3" fmla="*/ 1604 h 320765"/>
                <a:gd name="connsiteX4" fmla="*/ 18137 w 226710"/>
                <a:gd name="connsiteY4" fmla="*/ 23671 h 320765"/>
                <a:gd name="connsiteX5" fmla="*/ 227466 w 226710"/>
                <a:gd name="connsiteY5" fmla="*/ 309624 h 32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710" h="320765">
                  <a:moveTo>
                    <a:pt x="227466" y="309624"/>
                  </a:moveTo>
                  <a:lnTo>
                    <a:pt x="212258" y="327464"/>
                  </a:lnTo>
                  <a:cubicBezTo>
                    <a:pt x="60929" y="243018"/>
                    <a:pt x="13603" y="100286"/>
                    <a:pt x="0" y="0"/>
                  </a:cubicBezTo>
                  <a:cubicBezTo>
                    <a:pt x="954" y="462"/>
                    <a:pt x="1889" y="1028"/>
                    <a:pt x="2834" y="1604"/>
                  </a:cubicBezTo>
                  <a:cubicBezTo>
                    <a:pt x="10674" y="6595"/>
                    <a:pt x="16153" y="14614"/>
                    <a:pt x="18137" y="23671"/>
                  </a:cubicBezTo>
                  <a:cubicBezTo>
                    <a:pt x="50254" y="141514"/>
                    <a:pt x="124785" y="243310"/>
                    <a:pt x="227466" y="309624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91F1677D-8D0C-2E4A-883D-487FFF8C569E}"/>
                </a:ext>
              </a:extLst>
            </p:cNvPr>
            <p:cNvSpPr/>
            <p:nvPr/>
          </p:nvSpPr>
          <p:spPr>
            <a:xfrm>
              <a:off x="11804094" y="6692895"/>
              <a:ext cx="755702" cy="603794"/>
            </a:xfrm>
            <a:custGeom>
              <a:avLst/>
              <a:gdLst>
                <a:gd name="connsiteX0" fmla="*/ 763354 w 755702"/>
                <a:gd name="connsiteY0" fmla="*/ 358692 h 603794"/>
                <a:gd name="connsiteX1" fmla="*/ 763354 w 755702"/>
                <a:gd name="connsiteY1" fmla="*/ 541151 h 603794"/>
                <a:gd name="connsiteX2" fmla="*/ 693924 w 755702"/>
                <a:gd name="connsiteY2" fmla="*/ 610493 h 603794"/>
                <a:gd name="connsiteX3" fmla="*/ 69430 w 755702"/>
                <a:gd name="connsiteY3" fmla="*/ 610493 h 603794"/>
                <a:gd name="connsiteX4" fmla="*/ 0 w 755702"/>
                <a:gd name="connsiteY4" fmla="*/ 541151 h 603794"/>
                <a:gd name="connsiteX5" fmla="*/ 0 w 755702"/>
                <a:gd name="connsiteY5" fmla="*/ 358692 h 603794"/>
                <a:gd name="connsiteX6" fmla="*/ 245698 w 755702"/>
                <a:gd name="connsiteY6" fmla="*/ 2274 h 603794"/>
                <a:gd name="connsiteX7" fmla="*/ 254114 w 755702"/>
                <a:gd name="connsiteY7" fmla="*/ 0 h 603794"/>
                <a:gd name="connsiteX8" fmla="*/ 509258 w 755702"/>
                <a:gd name="connsiteY8" fmla="*/ 0 h 603794"/>
                <a:gd name="connsiteX9" fmla="*/ 510392 w 755702"/>
                <a:gd name="connsiteY9" fmla="*/ 292 h 603794"/>
                <a:gd name="connsiteX10" fmla="*/ 519460 w 755702"/>
                <a:gd name="connsiteY10" fmla="*/ 2925 h 603794"/>
                <a:gd name="connsiteX11" fmla="*/ 763354 w 755702"/>
                <a:gd name="connsiteY11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5702" h="603794">
                  <a:moveTo>
                    <a:pt x="763354" y="358692"/>
                  </a:moveTo>
                  <a:lnTo>
                    <a:pt x="763354" y="541151"/>
                  </a:lnTo>
                  <a:cubicBezTo>
                    <a:pt x="763354" y="579454"/>
                    <a:pt x="732276" y="610493"/>
                    <a:pt x="693924" y="610493"/>
                  </a:cubicBezTo>
                  <a:lnTo>
                    <a:pt x="69430" y="610493"/>
                  </a:lnTo>
                  <a:cubicBezTo>
                    <a:pt x="31078" y="610493"/>
                    <a:pt x="0" y="579454"/>
                    <a:pt x="0" y="541151"/>
                  </a:cubicBezTo>
                  <a:lnTo>
                    <a:pt x="0" y="358692"/>
                  </a:lnTo>
                  <a:cubicBezTo>
                    <a:pt x="0" y="200479"/>
                    <a:pt x="97769" y="58681"/>
                    <a:pt x="245698" y="2274"/>
                  </a:cubicBezTo>
                  <a:lnTo>
                    <a:pt x="254114" y="0"/>
                  </a:lnTo>
                  <a:lnTo>
                    <a:pt x="509258" y="0"/>
                  </a:lnTo>
                  <a:lnTo>
                    <a:pt x="510392" y="292"/>
                  </a:lnTo>
                  <a:lnTo>
                    <a:pt x="519460" y="2925"/>
                  </a:lnTo>
                  <a:cubicBezTo>
                    <a:pt x="666530" y="59813"/>
                    <a:pt x="763354" y="201148"/>
                    <a:pt x="763354" y="358692"/>
                  </a:cubicBezTo>
                </a:path>
              </a:pathLst>
            </a:custGeom>
            <a:solidFill>
              <a:srgbClr val="FF8B0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6FAB174C-BAA2-0742-84B4-69305EF34936}"/>
                </a:ext>
              </a:extLst>
            </p:cNvPr>
            <p:cNvSpPr/>
            <p:nvPr/>
          </p:nvSpPr>
          <p:spPr>
            <a:xfrm>
              <a:off x="12380036" y="6681291"/>
              <a:ext cx="273942" cy="226423"/>
            </a:xfrm>
            <a:custGeom>
              <a:avLst/>
              <a:gdLst>
                <a:gd name="connsiteX0" fmla="*/ 275831 w 273942"/>
                <a:gd name="connsiteY0" fmla="*/ 95947 h 226422"/>
                <a:gd name="connsiteX1" fmla="*/ 160303 w 273942"/>
                <a:gd name="connsiteY1" fmla="*/ 228885 h 226422"/>
                <a:gd name="connsiteX2" fmla="*/ 0 w 273942"/>
                <a:gd name="connsiteY2" fmla="*/ 42077 h 226422"/>
                <a:gd name="connsiteX3" fmla="*/ 56111 w 273942"/>
                <a:gd name="connsiteY3" fmla="*/ 0 h 226422"/>
                <a:gd name="connsiteX4" fmla="*/ 187414 w 273942"/>
                <a:gd name="connsiteY4" fmla="*/ 128589 h 226422"/>
                <a:gd name="connsiteX5" fmla="*/ 180046 w 273942"/>
                <a:gd name="connsiteY5" fmla="*/ 30567 h 226422"/>
                <a:gd name="connsiteX6" fmla="*/ 275831 w 273942"/>
                <a:gd name="connsiteY6" fmla="*/ 95947 h 22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2" h="226422">
                  <a:moveTo>
                    <a:pt x="275831" y="95947"/>
                  </a:moveTo>
                  <a:cubicBezTo>
                    <a:pt x="247493" y="147364"/>
                    <a:pt x="208385" y="192846"/>
                    <a:pt x="160303" y="228885"/>
                  </a:cubicBezTo>
                  <a:lnTo>
                    <a:pt x="0" y="42077"/>
                  </a:lnTo>
                  <a:cubicBezTo>
                    <a:pt x="19837" y="29341"/>
                    <a:pt x="38541" y="15189"/>
                    <a:pt x="56111" y="0"/>
                  </a:cubicBezTo>
                  <a:cubicBezTo>
                    <a:pt x="172300" y="41558"/>
                    <a:pt x="187414" y="128589"/>
                    <a:pt x="187414" y="128589"/>
                  </a:cubicBezTo>
                  <a:cubicBezTo>
                    <a:pt x="212258" y="74342"/>
                    <a:pt x="180046" y="30567"/>
                    <a:pt x="180046" y="30567"/>
                  </a:cubicBezTo>
                  <a:cubicBezTo>
                    <a:pt x="220193" y="36416"/>
                    <a:pt x="251555" y="61804"/>
                    <a:pt x="275831" y="95947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2BAF6BF8-C58B-E447-89F9-4C7D51E42998}"/>
                </a:ext>
              </a:extLst>
            </p:cNvPr>
            <p:cNvSpPr/>
            <p:nvPr/>
          </p:nvSpPr>
          <p:spPr>
            <a:xfrm>
              <a:off x="11899322" y="6692895"/>
              <a:ext cx="661240" cy="603794"/>
            </a:xfrm>
            <a:custGeom>
              <a:avLst/>
              <a:gdLst>
                <a:gd name="connsiteX0" fmla="*/ 668126 w 661239"/>
                <a:gd name="connsiteY0" fmla="*/ 358692 h 603794"/>
                <a:gd name="connsiteX1" fmla="*/ 668126 w 661239"/>
                <a:gd name="connsiteY1" fmla="*/ 541151 h 603794"/>
                <a:gd name="connsiteX2" fmla="*/ 598696 w 661239"/>
                <a:gd name="connsiteY2" fmla="*/ 610493 h 603794"/>
                <a:gd name="connsiteX3" fmla="*/ 0 w 661239"/>
                <a:gd name="connsiteY3" fmla="*/ 610493 h 603794"/>
                <a:gd name="connsiteX4" fmla="*/ 187499 w 661239"/>
                <a:gd name="connsiteY4" fmla="*/ 347559 h 603794"/>
                <a:gd name="connsiteX5" fmla="*/ 53976 w 661239"/>
                <a:gd name="connsiteY5" fmla="*/ 369362 h 603794"/>
                <a:gd name="connsiteX6" fmla="*/ 174841 w 661239"/>
                <a:gd name="connsiteY6" fmla="*/ 0 h 603794"/>
                <a:gd name="connsiteX7" fmla="*/ 414031 w 661239"/>
                <a:gd name="connsiteY7" fmla="*/ 0 h 603794"/>
                <a:gd name="connsiteX8" fmla="*/ 415164 w 661239"/>
                <a:gd name="connsiteY8" fmla="*/ 292 h 603794"/>
                <a:gd name="connsiteX9" fmla="*/ 424232 w 661239"/>
                <a:gd name="connsiteY9" fmla="*/ 2925 h 603794"/>
                <a:gd name="connsiteX10" fmla="*/ 668126 w 661239"/>
                <a:gd name="connsiteY10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1239" h="603794">
                  <a:moveTo>
                    <a:pt x="668126" y="358692"/>
                  </a:moveTo>
                  <a:lnTo>
                    <a:pt x="668126" y="541151"/>
                  </a:lnTo>
                  <a:cubicBezTo>
                    <a:pt x="668126" y="579454"/>
                    <a:pt x="637048" y="610493"/>
                    <a:pt x="598696" y="610493"/>
                  </a:cubicBezTo>
                  <a:lnTo>
                    <a:pt x="0" y="610493"/>
                  </a:lnTo>
                  <a:cubicBezTo>
                    <a:pt x="170213" y="521056"/>
                    <a:pt x="187499" y="347559"/>
                    <a:pt x="187499" y="347559"/>
                  </a:cubicBezTo>
                  <a:lnTo>
                    <a:pt x="53976" y="369362"/>
                  </a:lnTo>
                  <a:cubicBezTo>
                    <a:pt x="190768" y="262566"/>
                    <a:pt x="243421" y="102456"/>
                    <a:pt x="174841" y="0"/>
                  </a:cubicBezTo>
                  <a:lnTo>
                    <a:pt x="414031" y="0"/>
                  </a:lnTo>
                  <a:lnTo>
                    <a:pt x="415164" y="292"/>
                  </a:lnTo>
                  <a:lnTo>
                    <a:pt x="424232" y="2925"/>
                  </a:lnTo>
                  <a:cubicBezTo>
                    <a:pt x="571302" y="59813"/>
                    <a:pt x="668126" y="201148"/>
                    <a:pt x="668126" y="358692"/>
                  </a:cubicBezTo>
                </a:path>
              </a:pathLst>
            </a:custGeom>
            <a:solidFill>
              <a:srgbClr val="E2812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DF6273CF-E19D-8449-B75B-23F008F7A426}"/>
                </a:ext>
              </a:extLst>
            </p:cNvPr>
            <p:cNvSpPr/>
            <p:nvPr/>
          </p:nvSpPr>
          <p:spPr>
            <a:xfrm>
              <a:off x="12051870" y="6693188"/>
              <a:ext cx="510099" cy="603794"/>
            </a:xfrm>
            <a:custGeom>
              <a:avLst/>
              <a:gdLst>
                <a:gd name="connsiteX0" fmla="*/ 515578 w 510099"/>
                <a:gd name="connsiteY0" fmla="*/ 358399 h 603794"/>
                <a:gd name="connsiteX1" fmla="*/ 515578 w 510099"/>
                <a:gd name="connsiteY1" fmla="*/ 540858 h 603794"/>
                <a:gd name="connsiteX2" fmla="*/ 446148 w 510099"/>
                <a:gd name="connsiteY2" fmla="*/ 610200 h 603794"/>
                <a:gd name="connsiteX3" fmla="*/ 0 w 510099"/>
                <a:gd name="connsiteY3" fmla="*/ 610200 h 603794"/>
                <a:gd name="connsiteX4" fmla="*/ 387298 w 510099"/>
                <a:gd name="connsiteY4" fmla="*/ 190186 h 603794"/>
                <a:gd name="connsiteX5" fmla="*/ 252414 w 510099"/>
                <a:gd name="connsiteY5" fmla="*/ 282925 h 603794"/>
                <a:gd name="connsiteX6" fmla="*/ 262616 w 510099"/>
                <a:gd name="connsiteY6" fmla="*/ 0 h 603794"/>
                <a:gd name="connsiteX7" fmla="*/ 271684 w 510099"/>
                <a:gd name="connsiteY7" fmla="*/ 2632 h 603794"/>
                <a:gd name="connsiteX8" fmla="*/ 515578 w 510099"/>
                <a:gd name="connsiteY8" fmla="*/ 358399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0099" h="603794">
                  <a:moveTo>
                    <a:pt x="515578" y="358399"/>
                  </a:moveTo>
                  <a:lnTo>
                    <a:pt x="515578" y="540858"/>
                  </a:lnTo>
                  <a:cubicBezTo>
                    <a:pt x="515578" y="579161"/>
                    <a:pt x="484500" y="610200"/>
                    <a:pt x="446148" y="610200"/>
                  </a:cubicBezTo>
                  <a:lnTo>
                    <a:pt x="0" y="610200"/>
                  </a:lnTo>
                  <a:cubicBezTo>
                    <a:pt x="510760" y="453317"/>
                    <a:pt x="387298" y="190186"/>
                    <a:pt x="387298" y="190186"/>
                  </a:cubicBezTo>
                  <a:cubicBezTo>
                    <a:pt x="380317" y="256707"/>
                    <a:pt x="252414" y="282925"/>
                    <a:pt x="252414" y="282925"/>
                  </a:cubicBezTo>
                  <a:cubicBezTo>
                    <a:pt x="289066" y="195658"/>
                    <a:pt x="282264" y="91126"/>
                    <a:pt x="262616" y="0"/>
                  </a:cubicBezTo>
                  <a:lnTo>
                    <a:pt x="271684" y="2632"/>
                  </a:lnTo>
                  <a:cubicBezTo>
                    <a:pt x="418754" y="59521"/>
                    <a:pt x="515578" y="200856"/>
                    <a:pt x="515578" y="358399"/>
                  </a:cubicBezTo>
                </a:path>
              </a:pathLst>
            </a:custGeom>
            <a:solidFill>
              <a:srgbClr val="C46D0E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E15689EF-16C6-1F46-B3FC-8D8B04AF74D9}"/>
                </a:ext>
              </a:extLst>
            </p:cNvPr>
            <p:cNvSpPr/>
            <p:nvPr/>
          </p:nvSpPr>
          <p:spPr>
            <a:xfrm>
              <a:off x="11804094" y="6540814"/>
              <a:ext cx="755702" cy="584926"/>
            </a:xfrm>
            <a:custGeom>
              <a:avLst/>
              <a:gdLst>
                <a:gd name="connsiteX0" fmla="*/ 763354 w 755702"/>
                <a:gd name="connsiteY0" fmla="*/ 521433 h 584925"/>
                <a:gd name="connsiteX1" fmla="*/ 763354 w 755702"/>
                <a:gd name="connsiteY1" fmla="*/ 587473 h 584925"/>
                <a:gd name="connsiteX2" fmla="*/ 0 w 755702"/>
                <a:gd name="connsiteY2" fmla="*/ 587473 h 584925"/>
                <a:gd name="connsiteX3" fmla="*/ 0 w 755702"/>
                <a:gd name="connsiteY3" fmla="*/ 521433 h 584925"/>
                <a:gd name="connsiteX4" fmla="*/ 307476 w 755702"/>
                <a:gd name="connsiteY4" fmla="*/ 521433 h 584925"/>
                <a:gd name="connsiteX5" fmla="*/ 243535 w 755702"/>
                <a:gd name="connsiteY5" fmla="*/ 78503 h 584925"/>
                <a:gd name="connsiteX6" fmla="*/ 303046 w 755702"/>
                <a:gd name="connsiteY6" fmla="*/ 566 h 584925"/>
                <a:gd name="connsiteX7" fmla="*/ 312294 w 755702"/>
                <a:gd name="connsiteY7" fmla="*/ 0 h 584925"/>
                <a:gd name="connsiteX8" fmla="*/ 451060 w 755702"/>
                <a:gd name="connsiteY8" fmla="*/ 0 h 584925"/>
                <a:gd name="connsiteX9" fmla="*/ 481298 w 755702"/>
                <a:gd name="connsiteY9" fmla="*/ 6991 h 584925"/>
                <a:gd name="connsiteX10" fmla="*/ 520490 w 755702"/>
                <a:gd name="connsiteY10" fmla="*/ 69248 h 584925"/>
                <a:gd name="connsiteX11" fmla="*/ 519838 w 755702"/>
                <a:gd name="connsiteY11" fmla="*/ 78503 h 584925"/>
                <a:gd name="connsiteX12" fmla="*/ 507275 w 755702"/>
                <a:gd name="connsiteY12" fmla="*/ 165770 h 584925"/>
                <a:gd name="connsiteX13" fmla="*/ 455878 w 755702"/>
                <a:gd name="connsiteY13" fmla="*/ 521433 h 584925"/>
                <a:gd name="connsiteX14" fmla="*/ 763354 w 755702"/>
                <a:gd name="connsiteY14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55702" h="584925">
                  <a:moveTo>
                    <a:pt x="763354" y="521433"/>
                  </a:moveTo>
                  <a:lnTo>
                    <a:pt x="763354" y="587473"/>
                  </a:lnTo>
                  <a:lnTo>
                    <a:pt x="0" y="587473"/>
                  </a:lnTo>
                  <a:lnTo>
                    <a:pt x="0" y="521433"/>
                  </a:lnTo>
                  <a:lnTo>
                    <a:pt x="307476" y="521433"/>
                  </a:lnTo>
                  <a:lnTo>
                    <a:pt x="243535" y="78503"/>
                  </a:lnTo>
                  <a:cubicBezTo>
                    <a:pt x="238434" y="40567"/>
                    <a:pt x="265063" y="5661"/>
                    <a:pt x="303046" y="566"/>
                  </a:cubicBezTo>
                  <a:cubicBezTo>
                    <a:pt x="306069" y="189"/>
                    <a:pt x="309177" y="0"/>
                    <a:pt x="312294" y="0"/>
                  </a:cubicBezTo>
                  <a:lnTo>
                    <a:pt x="451060" y="0"/>
                  </a:lnTo>
                  <a:cubicBezTo>
                    <a:pt x="461933" y="0"/>
                    <a:pt x="472125" y="2453"/>
                    <a:pt x="481298" y="6991"/>
                  </a:cubicBezTo>
                  <a:cubicBezTo>
                    <a:pt x="504535" y="18029"/>
                    <a:pt x="520490" y="41794"/>
                    <a:pt x="520490" y="69248"/>
                  </a:cubicBezTo>
                  <a:cubicBezTo>
                    <a:pt x="520490" y="72361"/>
                    <a:pt x="520311" y="75474"/>
                    <a:pt x="519838" y="78503"/>
                  </a:cubicBezTo>
                  <a:lnTo>
                    <a:pt x="507275" y="165770"/>
                  </a:lnTo>
                  <a:lnTo>
                    <a:pt x="455878" y="521433"/>
                  </a:lnTo>
                  <a:lnTo>
                    <a:pt x="763354" y="521433"/>
                  </a:lnTo>
                  <a:close/>
                </a:path>
              </a:pathLst>
            </a:custGeom>
            <a:solidFill>
              <a:srgbClr val="F7E114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41F432C9-A56F-FA43-B3EB-C25D5CEA3896}"/>
                </a:ext>
              </a:extLst>
            </p:cNvPr>
            <p:cNvSpPr/>
            <p:nvPr/>
          </p:nvSpPr>
          <p:spPr>
            <a:xfrm>
              <a:off x="12616666" y="6409941"/>
              <a:ext cx="85017" cy="198120"/>
            </a:xfrm>
            <a:custGeom>
              <a:avLst/>
              <a:gdLst>
                <a:gd name="connsiteX0" fmla="*/ 89551 w 85016"/>
                <a:gd name="connsiteY0" fmla="*/ 199746 h 198120"/>
                <a:gd name="connsiteX1" fmla="*/ 0 w 85016"/>
                <a:gd name="connsiteY1" fmla="*/ 683 h 198120"/>
                <a:gd name="connsiteX2" fmla="*/ 36085 w 85016"/>
                <a:gd name="connsiteY2" fmla="*/ 15976 h 198120"/>
                <a:gd name="connsiteX3" fmla="*/ 89551 w 85016"/>
                <a:gd name="connsiteY3" fmla="*/ 199746 h 198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016" h="198120">
                  <a:moveTo>
                    <a:pt x="89551" y="199746"/>
                  </a:moveTo>
                  <a:cubicBezTo>
                    <a:pt x="70753" y="126913"/>
                    <a:pt x="34573" y="56534"/>
                    <a:pt x="0" y="683"/>
                  </a:cubicBezTo>
                  <a:cubicBezTo>
                    <a:pt x="13603" y="-2053"/>
                    <a:pt x="28150" y="3513"/>
                    <a:pt x="36085" y="15976"/>
                  </a:cubicBezTo>
                  <a:cubicBezTo>
                    <a:pt x="70942" y="70978"/>
                    <a:pt x="89551" y="134659"/>
                    <a:pt x="89551" y="199746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9FBE21C4-8E74-7740-991B-70DFE5240BFC}"/>
                </a:ext>
              </a:extLst>
            </p:cNvPr>
            <p:cNvSpPr/>
            <p:nvPr/>
          </p:nvSpPr>
          <p:spPr>
            <a:xfrm>
              <a:off x="12701282" y="6749312"/>
              <a:ext cx="9446" cy="56606"/>
            </a:xfrm>
            <a:custGeom>
              <a:avLst/>
              <a:gdLst>
                <a:gd name="connsiteX0" fmla="*/ 14668 w 9446"/>
                <a:gd name="connsiteY0" fmla="*/ 0 h 56605"/>
                <a:gd name="connsiteX1" fmla="*/ 10133 w 9446"/>
                <a:gd name="connsiteY1" fmla="*/ 22454 h 56605"/>
                <a:gd name="connsiteX2" fmla="*/ 14668 w 9446"/>
                <a:gd name="connsiteY2" fmla="*/ 0 h 56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446" h="56605">
                  <a:moveTo>
                    <a:pt x="14668" y="0"/>
                  </a:moveTo>
                  <a:cubicBezTo>
                    <a:pt x="13534" y="7557"/>
                    <a:pt x="12023" y="15010"/>
                    <a:pt x="10133" y="22454"/>
                  </a:cubicBezTo>
                  <a:cubicBezTo>
                    <a:pt x="-6492" y="87748"/>
                    <a:pt x="-1013" y="64342"/>
                    <a:pt x="14668" y="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F02E1D56-9A88-F846-A0F4-4D6247E7B382}"/>
                </a:ext>
              </a:extLst>
            </p:cNvPr>
            <p:cNvSpPr/>
            <p:nvPr/>
          </p:nvSpPr>
          <p:spPr>
            <a:xfrm>
              <a:off x="12189407" y="6540813"/>
              <a:ext cx="377851" cy="584926"/>
            </a:xfrm>
            <a:custGeom>
              <a:avLst/>
              <a:gdLst>
                <a:gd name="connsiteX0" fmla="*/ 378040 w 377851"/>
                <a:gd name="connsiteY0" fmla="*/ 521433 h 584925"/>
                <a:gd name="connsiteX1" fmla="*/ 378040 w 377851"/>
                <a:gd name="connsiteY1" fmla="*/ 587473 h 584925"/>
                <a:gd name="connsiteX2" fmla="*/ 33912 w 377851"/>
                <a:gd name="connsiteY2" fmla="*/ 587473 h 584925"/>
                <a:gd name="connsiteX3" fmla="*/ 79254 w 377851"/>
                <a:gd name="connsiteY3" fmla="*/ 284350 h 584925"/>
                <a:gd name="connsiteX4" fmla="*/ 43925 w 377851"/>
                <a:gd name="connsiteY4" fmla="*/ 346050 h 584925"/>
                <a:gd name="connsiteX5" fmla="*/ 0 w 377851"/>
                <a:gd name="connsiteY5" fmla="*/ 0 h 584925"/>
                <a:gd name="connsiteX6" fmla="*/ 65746 w 377851"/>
                <a:gd name="connsiteY6" fmla="*/ 0 h 584925"/>
                <a:gd name="connsiteX7" fmla="*/ 135176 w 377851"/>
                <a:gd name="connsiteY7" fmla="*/ 69248 h 584925"/>
                <a:gd name="connsiteX8" fmla="*/ 134524 w 377851"/>
                <a:gd name="connsiteY8" fmla="*/ 78503 h 584925"/>
                <a:gd name="connsiteX9" fmla="*/ 70564 w 377851"/>
                <a:gd name="connsiteY9" fmla="*/ 521433 h 584925"/>
                <a:gd name="connsiteX10" fmla="*/ 378040 w 377851"/>
                <a:gd name="connsiteY10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851" h="584925">
                  <a:moveTo>
                    <a:pt x="378040" y="521433"/>
                  </a:moveTo>
                  <a:lnTo>
                    <a:pt x="378040" y="587473"/>
                  </a:lnTo>
                  <a:lnTo>
                    <a:pt x="33912" y="587473"/>
                  </a:lnTo>
                  <a:lnTo>
                    <a:pt x="79254" y="284350"/>
                  </a:lnTo>
                  <a:lnTo>
                    <a:pt x="43925" y="346050"/>
                  </a:lnTo>
                  <a:cubicBezTo>
                    <a:pt x="90127" y="180101"/>
                    <a:pt x="50065" y="68965"/>
                    <a:pt x="0" y="0"/>
                  </a:cubicBezTo>
                  <a:lnTo>
                    <a:pt x="65746" y="0"/>
                  </a:lnTo>
                  <a:cubicBezTo>
                    <a:pt x="104098" y="-85"/>
                    <a:pt x="135176" y="30954"/>
                    <a:pt x="135176" y="69248"/>
                  </a:cubicBezTo>
                  <a:cubicBezTo>
                    <a:pt x="135176" y="72361"/>
                    <a:pt x="134997" y="75475"/>
                    <a:pt x="134524" y="78503"/>
                  </a:cubicBezTo>
                  <a:lnTo>
                    <a:pt x="70564" y="521433"/>
                  </a:lnTo>
                  <a:lnTo>
                    <a:pt x="378040" y="521433"/>
                  </a:lnTo>
                  <a:close/>
                </a:path>
              </a:pathLst>
            </a:custGeom>
            <a:solidFill>
              <a:srgbClr val="E5CC17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D6153F7-394B-2844-82CB-D5B97C833CD7}"/>
                </a:ext>
              </a:extLst>
            </p:cNvPr>
            <p:cNvSpPr/>
            <p:nvPr/>
          </p:nvSpPr>
          <p:spPr>
            <a:xfrm>
              <a:off x="12285391" y="6547798"/>
              <a:ext cx="37785" cy="188686"/>
            </a:xfrm>
            <a:custGeom>
              <a:avLst/>
              <a:gdLst>
                <a:gd name="connsiteX0" fmla="*/ 39193 w 37785"/>
                <a:gd name="connsiteY0" fmla="*/ 62266 h 188685"/>
                <a:gd name="connsiteX1" fmla="*/ 38541 w 37785"/>
                <a:gd name="connsiteY1" fmla="*/ 71512 h 188685"/>
                <a:gd name="connsiteX2" fmla="*/ 25977 w 37785"/>
                <a:gd name="connsiteY2" fmla="*/ 158779 h 188685"/>
                <a:gd name="connsiteX3" fmla="*/ 24267 w 37785"/>
                <a:gd name="connsiteY3" fmla="*/ 122183 h 188685"/>
                <a:gd name="connsiteX4" fmla="*/ 4808 w 37785"/>
                <a:gd name="connsiteY4" fmla="*/ 192563 h 188685"/>
                <a:gd name="connsiteX5" fmla="*/ 0 w 37785"/>
                <a:gd name="connsiteY5" fmla="*/ 0 h 188685"/>
                <a:gd name="connsiteX6" fmla="*/ 39193 w 37785"/>
                <a:gd name="connsiteY6" fmla="*/ 62266 h 188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785" h="188685">
                  <a:moveTo>
                    <a:pt x="39193" y="62266"/>
                  </a:moveTo>
                  <a:cubicBezTo>
                    <a:pt x="39193" y="65380"/>
                    <a:pt x="39004" y="68493"/>
                    <a:pt x="38541" y="71512"/>
                  </a:cubicBezTo>
                  <a:lnTo>
                    <a:pt x="25977" y="158779"/>
                  </a:lnTo>
                  <a:lnTo>
                    <a:pt x="24267" y="122183"/>
                  </a:lnTo>
                  <a:lnTo>
                    <a:pt x="4808" y="192563"/>
                  </a:lnTo>
                  <a:cubicBezTo>
                    <a:pt x="20961" y="99249"/>
                    <a:pt x="14821" y="38964"/>
                    <a:pt x="0" y="0"/>
                  </a:cubicBezTo>
                  <a:cubicBezTo>
                    <a:pt x="23238" y="11038"/>
                    <a:pt x="39193" y="34813"/>
                    <a:pt x="39193" y="62266"/>
                  </a:cubicBezTo>
                </a:path>
              </a:pathLst>
            </a:custGeom>
            <a:solidFill>
              <a:srgbClr val="FFF8CC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64" name="Graphic 10">
            <a:extLst>
              <a:ext uri="{FF2B5EF4-FFF2-40B4-BE49-F238E27FC236}">
                <a16:creationId xmlns:a16="http://schemas.microsoft.com/office/drawing/2014/main" id="{195C0AFF-502F-F641-B0F2-71DFCD128539}"/>
              </a:ext>
            </a:extLst>
          </p:cNvPr>
          <p:cNvGrpSpPr/>
          <p:nvPr/>
        </p:nvGrpSpPr>
        <p:grpSpPr>
          <a:xfrm>
            <a:off x="7068415" y="2163534"/>
            <a:ext cx="923834" cy="1283103"/>
            <a:chOff x="11732419" y="6223000"/>
            <a:chExt cx="914400" cy="1270000"/>
          </a:xfrm>
        </p:grpSpPr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1DE690DD-EE7F-1640-939D-02413EBA0486}"/>
                </a:ext>
              </a:extLst>
            </p:cNvPr>
            <p:cNvSpPr/>
            <p:nvPr/>
          </p:nvSpPr>
          <p:spPr>
            <a:xfrm>
              <a:off x="11732419" y="6223000"/>
              <a:ext cx="904875" cy="1260522"/>
            </a:xfrm>
            <a:custGeom>
              <a:avLst/>
              <a:gdLst>
                <a:gd name="connsiteX0" fmla="*/ 455333 w 904875"/>
                <a:gd name="connsiteY0" fmla="*/ 1264427 h 1260522"/>
                <a:gd name="connsiteX1" fmla="*/ 180070 w 904875"/>
                <a:gd name="connsiteY1" fmla="*/ 1064971 h 1260522"/>
                <a:gd name="connsiteX2" fmla="*/ 0 w 904875"/>
                <a:gd name="connsiteY2" fmla="*/ 703807 h 1260522"/>
                <a:gd name="connsiteX3" fmla="*/ 0 w 904875"/>
                <a:gd name="connsiteY3" fmla="*/ 453068 h 1260522"/>
                <a:gd name="connsiteX4" fmla="*/ 455333 w 904875"/>
                <a:gd name="connsiteY4" fmla="*/ 0 h 1260522"/>
                <a:gd name="connsiteX5" fmla="*/ 910666 w 904875"/>
                <a:gd name="connsiteY5" fmla="*/ 453068 h 1260522"/>
                <a:gd name="connsiteX6" fmla="*/ 910666 w 904875"/>
                <a:gd name="connsiteY6" fmla="*/ 703864 h 1260522"/>
                <a:gd name="connsiteX7" fmla="*/ 730587 w 904875"/>
                <a:gd name="connsiteY7" fmla="*/ 1064971 h 1260522"/>
                <a:gd name="connsiteX8" fmla="*/ 455333 w 904875"/>
                <a:gd name="connsiteY8" fmla="*/ 1264427 h 1260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4875" h="1260522">
                  <a:moveTo>
                    <a:pt x="455333" y="1264427"/>
                  </a:moveTo>
                  <a:cubicBezTo>
                    <a:pt x="299657" y="1264427"/>
                    <a:pt x="181966" y="1178892"/>
                    <a:pt x="180070" y="1064971"/>
                  </a:cubicBezTo>
                  <a:cubicBezTo>
                    <a:pt x="67704" y="979957"/>
                    <a:pt x="-86" y="846161"/>
                    <a:pt x="0" y="703807"/>
                  </a:cubicBezTo>
                  <a:lnTo>
                    <a:pt x="0" y="453068"/>
                  </a:lnTo>
                  <a:cubicBezTo>
                    <a:pt x="0" y="203238"/>
                    <a:pt x="204264" y="0"/>
                    <a:pt x="455333" y="0"/>
                  </a:cubicBezTo>
                  <a:cubicBezTo>
                    <a:pt x="706403" y="0"/>
                    <a:pt x="910666" y="203238"/>
                    <a:pt x="910666" y="453068"/>
                  </a:cubicBezTo>
                  <a:lnTo>
                    <a:pt x="910666" y="703864"/>
                  </a:lnTo>
                  <a:cubicBezTo>
                    <a:pt x="910752" y="846171"/>
                    <a:pt x="842953" y="979957"/>
                    <a:pt x="730587" y="1064971"/>
                  </a:cubicBezTo>
                  <a:cubicBezTo>
                    <a:pt x="728691" y="1178892"/>
                    <a:pt x="611000" y="1264427"/>
                    <a:pt x="455333" y="1264427"/>
                  </a:cubicBezTo>
                </a:path>
              </a:pathLst>
            </a:custGeom>
            <a:solidFill>
              <a:srgbClr val="113806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C8FEF185-D760-AB48-883F-27A18E134251}"/>
                </a:ext>
              </a:extLst>
            </p:cNvPr>
            <p:cNvSpPr/>
            <p:nvPr/>
          </p:nvSpPr>
          <p:spPr>
            <a:xfrm>
              <a:off x="11827694" y="6317783"/>
              <a:ext cx="714375" cy="919328"/>
            </a:xfrm>
            <a:custGeom>
              <a:avLst/>
              <a:gdLst>
                <a:gd name="connsiteX0" fmla="*/ 720176 w 714375"/>
                <a:gd name="connsiteY0" fmla="*/ 358254 h 919328"/>
                <a:gd name="connsiteX1" fmla="*/ 720176 w 714375"/>
                <a:gd name="connsiteY1" fmla="*/ 609136 h 919328"/>
                <a:gd name="connsiteX2" fmla="*/ 672360 w 714375"/>
                <a:gd name="connsiteY2" fmla="*/ 787495 h 919328"/>
                <a:gd name="connsiteX3" fmla="*/ 665312 w 714375"/>
                <a:gd name="connsiteY3" fmla="*/ 799247 h 919328"/>
                <a:gd name="connsiteX4" fmla="*/ 642643 w 714375"/>
                <a:gd name="connsiteY4" fmla="*/ 831187 h 919328"/>
                <a:gd name="connsiteX5" fmla="*/ 640557 w 714375"/>
                <a:gd name="connsiteY5" fmla="*/ 833935 h 919328"/>
                <a:gd name="connsiteX6" fmla="*/ 540058 w 714375"/>
                <a:gd name="connsiteY6" fmla="*/ 919613 h 919328"/>
                <a:gd name="connsiteX7" fmla="*/ 180013 w 714375"/>
                <a:gd name="connsiteY7" fmla="*/ 919613 h 919328"/>
                <a:gd name="connsiteX8" fmla="*/ 0 w 714375"/>
                <a:gd name="connsiteY8" fmla="*/ 609136 h 919328"/>
                <a:gd name="connsiteX9" fmla="*/ 0 w 714375"/>
                <a:gd name="connsiteY9" fmla="*/ 358254 h 919328"/>
                <a:gd name="connsiteX10" fmla="*/ 196587 w 714375"/>
                <a:gd name="connsiteY10" fmla="*/ 38962 h 919328"/>
                <a:gd name="connsiteX11" fmla="*/ 303743 w 714375"/>
                <a:gd name="connsiteY11" fmla="*/ 4360 h 919328"/>
                <a:gd name="connsiteX12" fmla="*/ 341081 w 714375"/>
                <a:gd name="connsiteY12" fmla="*/ 474 h 919328"/>
                <a:gd name="connsiteX13" fmla="*/ 360036 w 714375"/>
                <a:gd name="connsiteY13" fmla="*/ 0 h 919328"/>
                <a:gd name="connsiteX14" fmla="*/ 415757 w 714375"/>
                <a:gd name="connsiteY14" fmla="*/ 4265 h 919328"/>
                <a:gd name="connsiteX15" fmla="*/ 720176 w 714375"/>
                <a:gd name="connsiteY15" fmla="*/ 358254 h 919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4375" h="919328">
                  <a:moveTo>
                    <a:pt x="720176" y="358254"/>
                  </a:moveTo>
                  <a:lnTo>
                    <a:pt x="720176" y="609136"/>
                  </a:lnTo>
                  <a:cubicBezTo>
                    <a:pt x="720176" y="672816"/>
                    <a:pt x="703126" y="734136"/>
                    <a:pt x="672360" y="787495"/>
                  </a:cubicBezTo>
                  <a:cubicBezTo>
                    <a:pt x="670075" y="791475"/>
                    <a:pt x="667789" y="795361"/>
                    <a:pt x="665312" y="799247"/>
                  </a:cubicBezTo>
                  <a:cubicBezTo>
                    <a:pt x="658359" y="810336"/>
                    <a:pt x="650844" y="820951"/>
                    <a:pt x="642643" y="831187"/>
                  </a:cubicBezTo>
                  <a:cubicBezTo>
                    <a:pt x="641976" y="832134"/>
                    <a:pt x="641319" y="832987"/>
                    <a:pt x="640557" y="833935"/>
                  </a:cubicBezTo>
                  <a:cubicBezTo>
                    <a:pt x="613115" y="867874"/>
                    <a:pt x="579206" y="897066"/>
                    <a:pt x="540058" y="919613"/>
                  </a:cubicBezTo>
                  <a:lnTo>
                    <a:pt x="180013" y="919613"/>
                  </a:lnTo>
                  <a:cubicBezTo>
                    <a:pt x="68571" y="855554"/>
                    <a:pt x="-105" y="737169"/>
                    <a:pt x="0" y="609136"/>
                  </a:cubicBezTo>
                  <a:lnTo>
                    <a:pt x="0" y="358254"/>
                  </a:lnTo>
                  <a:cubicBezTo>
                    <a:pt x="0" y="218933"/>
                    <a:pt x="79905" y="98198"/>
                    <a:pt x="196587" y="38962"/>
                  </a:cubicBezTo>
                  <a:cubicBezTo>
                    <a:pt x="229638" y="22083"/>
                    <a:pt x="265738" y="10236"/>
                    <a:pt x="303743" y="4360"/>
                  </a:cubicBezTo>
                  <a:cubicBezTo>
                    <a:pt x="316030" y="2464"/>
                    <a:pt x="328413" y="1137"/>
                    <a:pt x="341081" y="474"/>
                  </a:cubicBezTo>
                  <a:cubicBezTo>
                    <a:pt x="347367" y="199"/>
                    <a:pt x="353663" y="0"/>
                    <a:pt x="360036" y="0"/>
                  </a:cubicBezTo>
                  <a:cubicBezTo>
                    <a:pt x="378990" y="0"/>
                    <a:pt x="397564" y="1431"/>
                    <a:pt x="415757" y="4265"/>
                  </a:cubicBezTo>
                  <a:cubicBezTo>
                    <a:pt x="588169" y="30897"/>
                    <a:pt x="720176" y="179222"/>
                    <a:pt x="720176" y="358254"/>
                  </a:cubicBezTo>
                </a:path>
              </a:pathLst>
            </a:custGeom>
            <a:solidFill>
              <a:srgbClr val="46CE2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567FFC19-EC89-2F40-ABD6-7871BC4F679B}"/>
                </a:ext>
              </a:extLst>
            </p:cNvPr>
            <p:cNvSpPr/>
            <p:nvPr/>
          </p:nvSpPr>
          <p:spPr>
            <a:xfrm>
              <a:off x="11827687" y="6322146"/>
              <a:ext cx="638175" cy="909851"/>
            </a:xfrm>
            <a:custGeom>
              <a:avLst/>
              <a:gdLst>
                <a:gd name="connsiteX0" fmla="*/ 642652 w 638175"/>
                <a:gd name="connsiteY0" fmla="*/ 826827 h 909850"/>
                <a:gd name="connsiteX1" fmla="*/ 640556 w 638175"/>
                <a:gd name="connsiteY1" fmla="*/ 829575 h 909850"/>
                <a:gd name="connsiteX2" fmla="*/ 540058 w 638175"/>
                <a:gd name="connsiteY2" fmla="*/ 915253 h 909850"/>
                <a:gd name="connsiteX3" fmla="*/ 180023 w 638175"/>
                <a:gd name="connsiteY3" fmla="*/ 915253 h 909850"/>
                <a:gd name="connsiteX4" fmla="*/ 0 w 638175"/>
                <a:gd name="connsiteY4" fmla="*/ 604766 h 909850"/>
                <a:gd name="connsiteX5" fmla="*/ 0 w 638175"/>
                <a:gd name="connsiteY5" fmla="*/ 353894 h 909850"/>
                <a:gd name="connsiteX6" fmla="*/ 196596 w 638175"/>
                <a:gd name="connsiteY6" fmla="*/ 34593 h 909850"/>
                <a:gd name="connsiteX7" fmla="*/ 303752 w 638175"/>
                <a:gd name="connsiteY7" fmla="*/ 0 h 909850"/>
                <a:gd name="connsiteX8" fmla="*/ 180023 w 638175"/>
                <a:gd name="connsiteY8" fmla="*/ 216933 h 909850"/>
                <a:gd name="connsiteX9" fmla="*/ 244697 w 638175"/>
                <a:gd name="connsiteY9" fmla="*/ 110604 h 909850"/>
                <a:gd name="connsiteX10" fmla="*/ 320326 w 638175"/>
                <a:gd name="connsiteY10" fmla="*/ 674711 h 909850"/>
                <a:gd name="connsiteX11" fmla="*/ 251079 w 638175"/>
                <a:gd name="connsiteY11" fmla="*/ 654619 h 909850"/>
                <a:gd name="connsiteX12" fmla="*/ 642652 w 638175"/>
                <a:gd name="connsiteY12" fmla="*/ 826827 h 909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38175" h="909850">
                  <a:moveTo>
                    <a:pt x="642652" y="826827"/>
                  </a:moveTo>
                  <a:cubicBezTo>
                    <a:pt x="641985" y="827775"/>
                    <a:pt x="641318" y="828618"/>
                    <a:pt x="640556" y="829575"/>
                  </a:cubicBezTo>
                  <a:cubicBezTo>
                    <a:pt x="613115" y="863505"/>
                    <a:pt x="579215" y="892696"/>
                    <a:pt x="540058" y="915253"/>
                  </a:cubicBezTo>
                  <a:lnTo>
                    <a:pt x="180023" y="915253"/>
                  </a:lnTo>
                  <a:cubicBezTo>
                    <a:pt x="68571" y="851184"/>
                    <a:pt x="-95" y="732809"/>
                    <a:pt x="0" y="604766"/>
                  </a:cubicBezTo>
                  <a:lnTo>
                    <a:pt x="0" y="353894"/>
                  </a:lnTo>
                  <a:cubicBezTo>
                    <a:pt x="0" y="214564"/>
                    <a:pt x="79915" y="93828"/>
                    <a:pt x="196596" y="34593"/>
                  </a:cubicBezTo>
                  <a:cubicBezTo>
                    <a:pt x="229648" y="17723"/>
                    <a:pt x="265748" y="5876"/>
                    <a:pt x="303752" y="0"/>
                  </a:cubicBezTo>
                  <a:cubicBezTo>
                    <a:pt x="246602" y="38574"/>
                    <a:pt x="180489" y="107002"/>
                    <a:pt x="180023" y="216933"/>
                  </a:cubicBezTo>
                  <a:cubicBezTo>
                    <a:pt x="180023" y="216933"/>
                    <a:pt x="198501" y="126896"/>
                    <a:pt x="244697" y="110604"/>
                  </a:cubicBezTo>
                  <a:cubicBezTo>
                    <a:pt x="244697" y="110604"/>
                    <a:pt x="61722" y="459949"/>
                    <a:pt x="320326" y="674711"/>
                  </a:cubicBezTo>
                  <a:cubicBezTo>
                    <a:pt x="320326" y="674711"/>
                    <a:pt x="282607" y="668740"/>
                    <a:pt x="251079" y="654619"/>
                  </a:cubicBezTo>
                  <a:cubicBezTo>
                    <a:pt x="318897" y="702661"/>
                    <a:pt x="471964" y="799152"/>
                    <a:pt x="642652" y="826827"/>
                  </a:cubicBezTo>
                </a:path>
              </a:pathLst>
            </a:custGeom>
            <a:solidFill>
              <a:srgbClr val="43B22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B1E02FAF-8C8D-3846-B597-833EDF462C8E}"/>
                </a:ext>
              </a:extLst>
            </p:cNvPr>
            <p:cNvSpPr/>
            <p:nvPr/>
          </p:nvSpPr>
          <p:spPr>
            <a:xfrm>
              <a:off x="11827690" y="6356740"/>
              <a:ext cx="638175" cy="871940"/>
            </a:xfrm>
            <a:custGeom>
              <a:avLst/>
              <a:gdLst>
                <a:gd name="connsiteX0" fmla="*/ 640556 w 638175"/>
                <a:gd name="connsiteY0" fmla="*/ 794982 h 871940"/>
                <a:gd name="connsiteX1" fmla="*/ 540058 w 638175"/>
                <a:gd name="connsiteY1" fmla="*/ 880660 h 871940"/>
                <a:gd name="connsiteX2" fmla="*/ 180013 w 638175"/>
                <a:gd name="connsiteY2" fmla="*/ 880660 h 871940"/>
                <a:gd name="connsiteX3" fmla="*/ 0 w 638175"/>
                <a:gd name="connsiteY3" fmla="*/ 570173 h 871940"/>
                <a:gd name="connsiteX4" fmla="*/ 0 w 638175"/>
                <a:gd name="connsiteY4" fmla="*/ 319301 h 871940"/>
                <a:gd name="connsiteX5" fmla="*/ 196596 w 638175"/>
                <a:gd name="connsiteY5" fmla="*/ 0 h 871940"/>
                <a:gd name="connsiteX6" fmla="*/ 58865 w 638175"/>
                <a:gd name="connsiteY6" fmla="*/ 323566 h 871940"/>
                <a:gd name="connsiteX7" fmla="*/ 107918 w 638175"/>
                <a:gd name="connsiteY7" fmla="*/ 215805 h 871940"/>
                <a:gd name="connsiteX8" fmla="*/ 198015 w 638175"/>
                <a:gd name="connsiteY8" fmla="*/ 660116 h 871940"/>
                <a:gd name="connsiteX9" fmla="*/ 72200 w 638175"/>
                <a:gd name="connsiteY9" fmla="*/ 575196 h 871940"/>
                <a:gd name="connsiteX10" fmla="*/ 640556 w 638175"/>
                <a:gd name="connsiteY10" fmla="*/ 794982 h 871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8175" h="871940">
                  <a:moveTo>
                    <a:pt x="640556" y="794982"/>
                  </a:moveTo>
                  <a:cubicBezTo>
                    <a:pt x="613115" y="828912"/>
                    <a:pt x="579216" y="858103"/>
                    <a:pt x="540058" y="880660"/>
                  </a:cubicBezTo>
                  <a:lnTo>
                    <a:pt x="180013" y="880660"/>
                  </a:lnTo>
                  <a:cubicBezTo>
                    <a:pt x="68571" y="816591"/>
                    <a:pt x="-105" y="698216"/>
                    <a:pt x="0" y="570173"/>
                  </a:cubicBezTo>
                  <a:lnTo>
                    <a:pt x="0" y="319301"/>
                  </a:lnTo>
                  <a:cubicBezTo>
                    <a:pt x="0" y="179970"/>
                    <a:pt x="79915" y="59235"/>
                    <a:pt x="196596" y="0"/>
                  </a:cubicBezTo>
                  <a:cubicBezTo>
                    <a:pt x="139065" y="56107"/>
                    <a:pt x="73238" y="155812"/>
                    <a:pt x="58865" y="323566"/>
                  </a:cubicBezTo>
                  <a:lnTo>
                    <a:pt x="107918" y="215805"/>
                  </a:lnTo>
                  <a:cubicBezTo>
                    <a:pt x="104489" y="225283"/>
                    <a:pt x="13240" y="487244"/>
                    <a:pt x="198015" y="660116"/>
                  </a:cubicBezTo>
                  <a:cubicBezTo>
                    <a:pt x="198015" y="660116"/>
                    <a:pt x="134588" y="666456"/>
                    <a:pt x="72200" y="575196"/>
                  </a:cubicBezTo>
                  <a:cubicBezTo>
                    <a:pt x="72200" y="575196"/>
                    <a:pt x="50768" y="898857"/>
                    <a:pt x="640556" y="794982"/>
                  </a:cubicBezTo>
                </a:path>
              </a:pathLst>
            </a:custGeom>
            <a:solidFill>
              <a:srgbClr val="3E93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AEB3E634-EE8A-F441-829D-815D0B3EBAB4}"/>
                </a:ext>
              </a:extLst>
            </p:cNvPr>
            <p:cNvSpPr/>
            <p:nvPr/>
          </p:nvSpPr>
          <p:spPr>
            <a:xfrm>
              <a:off x="12007707" y="7034361"/>
              <a:ext cx="352425" cy="246418"/>
            </a:xfrm>
            <a:custGeom>
              <a:avLst/>
              <a:gdLst>
                <a:gd name="connsiteX0" fmla="*/ 0 w 352425"/>
                <a:gd name="connsiteY0" fmla="*/ 250797 h 246417"/>
                <a:gd name="connsiteX1" fmla="*/ 0 w 352425"/>
                <a:gd name="connsiteY1" fmla="*/ 107486 h 246417"/>
                <a:gd name="connsiteX2" fmla="*/ 180042 w 352425"/>
                <a:gd name="connsiteY2" fmla="*/ 0 h 246417"/>
                <a:gd name="connsiteX3" fmla="*/ 360083 w 352425"/>
                <a:gd name="connsiteY3" fmla="*/ 107486 h 246417"/>
                <a:gd name="connsiteX4" fmla="*/ 360083 w 352425"/>
                <a:gd name="connsiteY4" fmla="*/ 250797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425" h="246417">
                  <a:moveTo>
                    <a:pt x="0" y="250797"/>
                  </a:moveTo>
                  <a:lnTo>
                    <a:pt x="0" y="107486"/>
                  </a:lnTo>
                  <a:cubicBezTo>
                    <a:pt x="0" y="48099"/>
                    <a:pt x="80610" y="0"/>
                    <a:pt x="180042" y="0"/>
                  </a:cubicBezTo>
                  <a:cubicBezTo>
                    <a:pt x="279473" y="0"/>
                    <a:pt x="360083" y="48099"/>
                    <a:pt x="360083" y="107486"/>
                  </a:cubicBezTo>
                  <a:lnTo>
                    <a:pt x="360083" y="250797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5145EDAE-46DC-2A48-A42C-0392F83DE84C}"/>
                </a:ext>
              </a:extLst>
            </p:cNvPr>
            <p:cNvSpPr/>
            <p:nvPr/>
          </p:nvSpPr>
          <p:spPr>
            <a:xfrm>
              <a:off x="12007707" y="7034361"/>
              <a:ext cx="352425" cy="246418"/>
            </a:xfrm>
            <a:custGeom>
              <a:avLst/>
              <a:gdLst>
                <a:gd name="connsiteX0" fmla="*/ 0 w 352425"/>
                <a:gd name="connsiteY0" fmla="*/ 250797 h 246417"/>
                <a:gd name="connsiteX1" fmla="*/ 0 w 352425"/>
                <a:gd name="connsiteY1" fmla="*/ 107486 h 246417"/>
                <a:gd name="connsiteX2" fmla="*/ 180042 w 352425"/>
                <a:gd name="connsiteY2" fmla="*/ 0 h 246417"/>
                <a:gd name="connsiteX3" fmla="*/ 360083 w 352425"/>
                <a:gd name="connsiteY3" fmla="*/ 107486 h 246417"/>
                <a:gd name="connsiteX4" fmla="*/ 360083 w 352425"/>
                <a:gd name="connsiteY4" fmla="*/ 250797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425" h="246417">
                  <a:moveTo>
                    <a:pt x="0" y="250797"/>
                  </a:moveTo>
                  <a:lnTo>
                    <a:pt x="0" y="107486"/>
                  </a:lnTo>
                  <a:cubicBezTo>
                    <a:pt x="0" y="48099"/>
                    <a:pt x="80610" y="0"/>
                    <a:pt x="180042" y="0"/>
                  </a:cubicBezTo>
                  <a:cubicBezTo>
                    <a:pt x="279473" y="0"/>
                    <a:pt x="360083" y="48099"/>
                    <a:pt x="360083" y="107486"/>
                  </a:cubicBezTo>
                  <a:lnTo>
                    <a:pt x="360083" y="250797"/>
                  </a:lnTo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4C01F84-A318-424F-8CCE-09EBB1F67994}"/>
                </a:ext>
              </a:extLst>
            </p:cNvPr>
            <p:cNvSpPr/>
            <p:nvPr/>
          </p:nvSpPr>
          <p:spPr>
            <a:xfrm>
              <a:off x="11988661" y="7158734"/>
              <a:ext cx="390525" cy="246418"/>
            </a:xfrm>
            <a:custGeom>
              <a:avLst/>
              <a:gdLst>
                <a:gd name="connsiteX0" fmla="*/ 199072 w 390525"/>
                <a:gd name="connsiteY0" fmla="*/ 252863 h 246417"/>
                <a:gd name="connsiteX1" fmla="*/ 0 w 390525"/>
                <a:gd name="connsiteY1" fmla="*/ 126431 h 246417"/>
                <a:gd name="connsiteX2" fmla="*/ 581 w 390525"/>
                <a:gd name="connsiteY2" fmla="*/ 116707 h 246417"/>
                <a:gd name="connsiteX3" fmla="*/ 146237 w 390525"/>
                <a:gd name="connsiteY3" fmla="*/ 4435 h 246417"/>
                <a:gd name="connsiteX4" fmla="*/ 199072 w 390525"/>
                <a:gd name="connsiteY4" fmla="*/ 0 h 246417"/>
                <a:gd name="connsiteX5" fmla="*/ 398135 w 390525"/>
                <a:gd name="connsiteY5" fmla="*/ 126431 h 246417"/>
                <a:gd name="connsiteX6" fmla="*/ 398012 w 390525"/>
                <a:gd name="connsiteY6" fmla="*/ 130516 h 246417"/>
                <a:gd name="connsiteX7" fmla="*/ 199072 w 390525"/>
                <a:gd name="connsiteY7" fmla="*/ 252863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46417">
                  <a:moveTo>
                    <a:pt x="199072" y="252863"/>
                  </a:moveTo>
                  <a:cubicBezTo>
                    <a:pt x="87440" y="252863"/>
                    <a:pt x="0" y="197333"/>
                    <a:pt x="0" y="126431"/>
                  </a:cubicBezTo>
                  <a:cubicBezTo>
                    <a:pt x="0" y="123180"/>
                    <a:pt x="229" y="119958"/>
                    <a:pt x="581" y="116707"/>
                  </a:cubicBezTo>
                  <a:cubicBezTo>
                    <a:pt x="7039" y="62382"/>
                    <a:pt x="64208" y="18396"/>
                    <a:pt x="146237" y="4435"/>
                  </a:cubicBezTo>
                  <a:cubicBezTo>
                    <a:pt x="163154" y="1507"/>
                    <a:pt x="180946" y="0"/>
                    <a:pt x="199072" y="0"/>
                  </a:cubicBezTo>
                  <a:cubicBezTo>
                    <a:pt x="310706" y="0"/>
                    <a:pt x="398135" y="55539"/>
                    <a:pt x="398135" y="126431"/>
                  </a:cubicBezTo>
                  <a:cubicBezTo>
                    <a:pt x="398135" y="127787"/>
                    <a:pt x="398116" y="129151"/>
                    <a:pt x="398012" y="130516"/>
                  </a:cubicBezTo>
                  <a:cubicBezTo>
                    <a:pt x="394726" y="199163"/>
                    <a:pt x="307477" y="252863"/>
                    <a:pt x="199072" y="252863"/>
                  </a:cubicBezTo>
                </a:path>
              </a:pathLst>
            </a:custGeom>
            <a:solidFill>
              <a:srgbClr val="CCAA0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8B05B285-2540-1E4E-ABAC-4543C8288E8C}"/>
                </a:ext>
              </a:extLst>
            </p:cNvPr>
            <p:cNvSpPr/>
            <p:nvPr/>
          </p:nvSpPr>
          <p:spPr>
            <a:xfrm>
              <a:off x="11969611" y="7139782"/>
              <a:ext cx="428625" cy="284328"/>
            </a:xfrm>
            <a:custGeom>
              <a:avLst/>
              <a:gdLst>
                <a:gd name="connsiteX0" fmla="*/ 218122 w 428625"/>
                <a:gd name="connsiteY0" fmla="*/ 0 h 284328"/>
                <a:gd name="connsiteX1" fmla="*/ 161944 w 428625"/>
                <a:gd name="connsiteY1" fmla="*/ 4729 h 284328"/>
                <a:gd name="connsiteX2" fmla="*/ 743 w 428625"/>
                <a:gd name="connsiteY2" fmla="*/ 133255 h 284328"/>
                <a:gd name="connsiteX3" fmla="*/ 0 w 428625"/>
                <a:gd name="connsiteY3" fmla="*/ 145387 h 284328"/>
                <a:gd name="connsiteX4" fmla="*/ 218122 w 428625"/>
                <a:gd name="connsiteY4" fmla="*/ 290773 h 284328"/>
                <a:gd name="connsiteX5" fmla="*/ 436074 w 428625"/>
                <a:gd name="connsiteY5" fmla="*/ 150685 h 284328"/>
                <a:gd name="connsiteX6" fmla="*/ 436235 w 428625"/>
                <a:gd name="connsiteY6" fmla="*/ 145387 h 284328"/>
                <a:gd name="connsiteX7" fmla="*/ 218122 w 428625"/>
                <a:gd name="connsiteY7" fmla="*/ 0 h 284328"/>
                <a:gd name="connsiteX8" fmla="*/ 218122 w 428625"/>
                <a:gd name="connsiteY8" fmla="*/ 37910 h 284328"/>
                <a:gd name="connsiteX9" fmla="*/ 398135 w 428625"/>
                <a:gd name="connsiteY9" fmla="*/ 145387 h 284328"/>
                <a:gd name="connsiteX10" fmla="*/ 398050 w 428625"/>
                <a:gd name="connsiteY10" fmla="*/ 148230 h 284328"/>
                <a:gd name="connsiteX11" fmla="*/ 218122 w 428625"/>
                <a:gd name="connsiteY11" fmla="*/ 252863 h 284328"/>
                <a:gd name="connsiteX12" fmla="*/ 38100 w 428625"/>
                <a:gd name="connsiteY12" fmla="*/ 145387 h 284328"/>
                <a:gd name="connsiteX13" fmla="*/ 38567 w 428625"/>
                <a:gd name="connsiteY13" fmla="*/ 137700 h 284328"/>
                <a:gd name="connsiteX14" fmla="*/ 168497 w 428625"/>
                <a:gd name="connsiteY14" fmla="*/ 42071 h 284328"/>
                <a:gd name="connsiteX15" fmla="*/ 218122 w 428625"/>
                <a:gd name="connsiteY15" fmla="*/ 37910 h 284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8625" h="284328">
                  <a:moveTo>
                    <a:pt x="218122" y="0"/>
                  </a:moveTo>
                  <a:cubicBezTo>
                    <a:pt x="198920" y="0"/>
                    <a:pt x="180013" y="1592"/>
                    <a:pt x="161944" y="4729"/>
                  </a:cubicBezTo>
                  <a:cubicBezTo>
                    <a:pt x="71514" y="20102"/>
                    <a:pt x="8191" y="70561"/>
                    <a:pt x="743" y="133255"/>
                  </a:cubicBezTo>
                  <a:cubicBezTo>
                    <a:pt x="229" y="137795"/>
                    <a:pt x="0" y="141671"/>
                    <a:pt x="0" y="145387"/>
                  </a:cubicBezTo>
                  <a:cubicBezTo>
                    <a:pt x="0" y="226904"/>
                    <a:pt x="95802" y="290773"/>
                    <a:pt x="218122" y="290773"/>
                  </a:cubicBezTo>
                  <a:cubicBezTo>
                    <a:pt x="338538" y="290773"/>
                    <a:pt x="432016" y="230609"/>
                    <a:pt x="436074" y="150685"/>
                  </a:cubicBezTo>
                  <a:cubicBezTo>
                    <a:pt x="436235" y="148438"/>
                    <a:pt x="436235" y="146581"/>
                    <a:pt x="436235" y="145387"/>
                  </a:cubicBezTo>
                  <a:cubicBezTo>
                    <a:pt x="436235" y="63860"/>
                    <a:pt x="340433" y="0"/>
                    <a:pt x="218122" y="0"/>
                  </a:cubicBezTo>
                  <a:moveTo>
                    <a:pt x="218122" y="37910"/>
                  </a:moveTo>
                  <a:cubicBezTo>
                    <a:pt x="317554" y="37910"/>
                    <a:pt x="398135" y="86057"/>
                    <a:pt x="398135" y="145387"/>
                  </a:cubicBezTo>
                  <a:cubicBezTo>
                    <a:pt x="398135" y="146325"/>
                    <a:pt x="398135" y="147282"/>
                    <a:pt x="398050" y="148230"/>
                  </a:cubicBezTo>
                  <a:cubicBezTo>
                    <a:pt x="395573" y="206233"/>
                    <a:pt x="315944" y="252863"/>
                    <a:pt x="218122" y="252863"/>
                  </a:cubicBezTo>
                  <a:cubicBezTo>
                    <a:pt x="118681" y="252863"/>
                    <a:pt x="38100" y="204716"/>
                    <a:pt x="38100" y="145387"/>
                  </a:cubicBezTo>
                  <a:cubicBezTo>
                    <a:pt x="38100" y="142818"/>
                    <a:pt x="38291" y="140269"/>
                    <a:pt x="38567" y="137700"/>
                  </a:cubicBezTo>
                  <a:cubicBezTo>
                    <a:pt x="44005" y="92028"/>
                    <a:pt x="97155" y="54212"/>
                    <a:pt x="168497" y="42071"/>
                  </a:cubicBezTo>
                  <a:cubicBezTo>
                    <a:pt x="184309" y="39323"/>
                    <a:pt x="200873" y="37910"/>
                    <a:pt x="218122" y="37910"/>
                  </a:cubicBezTo>
                </a:path>
              </a:pathLst>
            </a:custGeom>
            <a:solidFill>
              <a:srgbClr val="1E660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D8CBDD6F-1C03-6642-843C-8A6036CB4580}"/>
                </a:ext>
              </a:extLst>
            </p:cNvPr>
            <p:cNvSpPr/>
            <p:nvPr/>
          </p:nvSpPr>
          <p:spPr>
            <a:xfrm>
              <a:off x="12079721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E73F0D32-BFAD-F746-BE33-750C046D11AC}"/>
                </a:ext>
              </a:extLst>
            </p:cNvPr>
            <p:cNvSpPr/>
            <p:nvPr/>
          </p:nvSpPr>
          <p:spPr>
            <a:xfrm>
              <a:off x="12079721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noFill/>
            <a:ln w="57150" cap="rnd">
              <a:solidFill>
                <a:srgbClr val="1E660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00B9FC95-A19D-B247-9321-034E237A15C9}"/>
                </a:ext>
              </a:extLst>
            </p:cNvPr>
            <p:cNvSpPr/>
            <p:nvPr/>
          </p:nvSpPr>
          <p:spPr>
            <a:xfrm>
              <a:off x="12295773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F5CCF957-B62B-8F4D-9000-E191448435AD}"/>
                </a:ext>
              </a:extLst>
            </p:cNvPr>
            <p:cNvSpPr/>
            <p:nvPr/>
          </p:nvSpPr>
          <p:spPr>
            <a:xfrm>
              <a:off x="12295773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noFill/>
            <a:ln w="57150" cap="rnd">
              <a:solidFill>
                <a:srgbClr val="1E660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8C71616B-D913-F24F-B28E-B7173254145A}"/>
                </a:ext>
              </a:extLst>
            </p:cNvPr>
            <p:cNvSpPr/>
            <p:nvPr/>
          </p:nvSpPr>
          <p:spPr>
            <a:xfrm>
              <a:off x="11935695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32" y="0"/>
                    <a:pt x="180032" y="48127"/>
                    <a:pt x="180032" y="107495"/>
                  </a:cubicBezTo>
                  <a:cubicBezTo>
                    <a:pt x="180032" y="166844"/>
                    <a:pt x="139732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6E7C19D-FB68-B84C-ABDF-7205F0B00696}"/>
                </a:ext>
              </a:extLst>
            </p:cNvPr>
            <p:cNvSpPr/>
            <p:nvPr/>
          </p:nvSpPr>
          <p:spPr>
            <a:xfrm>
              <a:off x="11935695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32" y="0"/>
                    <a:pt x="180032" y="48127"/>
                    <a:pt x="180032" y="107495"/>
                  </a:cubicBezTo>
                  <a:cubicBezTo>
                    <a:pt x="180032" y="166844"/>
                    <a:pt x="139732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  <a:close/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67A50EAA-E980-234D-A2F0-EDF40109F1FD}"/>
                </a:ext>
              </a:extLst>
            </p:cNvPr>
            <p:cNvSpPr/>
            <p:nvPr/>
          </p:nvSpPr>
          <p:spPr>
            <a:xfrm>
              <a:off x="12007708" y="7277489"/>
              <a:ext cx="352425" cy="113731"/>
            </a:xfrm>
            <a:custGeom>
              <a:avLst/>
              <a:gdLst>
                <a:gd name="connsiteX0" fmla="*/ 359950 w 352425"/>
                <a:gd name="connsiteY0" fmla="*/ 10520 h 113731"/>
                <a:gd name="connsiteX1" fmla="*/ 180023 w 352425"/>
                <a:gd name="connsiteY1" fmla="*/ 115153 h 113731"/>
                <a:gd name="connsiteX2" fmla="*/ 0 w 352425"/>
                <a:gd name="connsiteY2" fmla="*/ 7677 h 113731"/>
                <a:gd name="connsiteX3" fmla="*/ 476 w 352425"/>
                <a:gd name="connsiteY3" fmla="*/ 0 h 113731"/>
                <a:gd name="connsiteX4" fmla="*/ 296513 w 352425"/>
                <a:gd name="connsiteY4" fmla="*/ 32603 h 113731"/>
                <a:gd name="connsiteX5" fmla="*/ 141256 w 352425"/>
                <a:gd name="connsiteY5" fmla="*/ 74399 h 113731"/>
                <a:gd name="connsiteX6" fmla="*/ 359950 w 352425"/>
                <a:gd name="connsiteY6" fmla="*/ 10520 h 1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2425" h="113731">
                  <a:moveTo>
                    <a:pt x="359950" y="10520"/>
                  </a:moveTo>
                  <a:cubicBezTo>
                    <a:pt x="357473" y="68523"/>
                    <a:pt x="277844" y="115153"/>
                    <a:pt x="180023" y="115153"/>
                  </a:cubicBezTo>
                  <a:cubicBezTo>
                    <a:pt x="80581" y="115153"/>
                    <a:pt x="0" y="67007"/>
                    <a:pt x="0" y="7677"/>
                  </a:cubicBezTo>
                  <a:cubicBezTo>
                    <a:pt x="0" y="5118"/>
                    <a:pt x="191" y="2559"/>
                    <a:pt x="476" y="0"/>
                  </a:cubicBezTo>
                  <a:cubicBezTo>
                    <a:pt x="89535" y="49568"/>
                    <a:pt x="296513" y="32603"/>
                    <a:pt x="296513" y="32603"/>
                  </a:cubicBezTo>
                  <a:cubicBezTo>
                    <a:pt x="238030" y="74399"/>
                    <a:pt x="141256" y="74399"/>
                    <a:pt x="141256" y="74399"/>
                  </a:cubicBezTo>
                  <a:cubicBezTo>
                    <a:pt x="247460" y="91554"/>
                    <a:pt x="317373" y="52127"/>
                    <a:pt x="359950" y="10520"/>
                  </a:cubicBezTo>
                </a:path>
              </a:pathLst>
            </a:custGeom>
            <a:solidFill>
              <a:srgbClr val="AF911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9070FF9-7966-1A4D-BDD2-806EE4DBF4C4}"/>
                </a:ext>
              </a:extLst>
            </p:cNvPr>
            <p:cNvSpPr/>
            <p:nvPr/>
          </p:nvSpPr>
          <p:spPr>
            <a:xfrm>
              <a:off x="12138112" y="7177691"/>
              <a:ext cx="228600" cy="104254"/>
            </a:xfrm>
            <a:custGeom>
              <a:avLst/>
              <a:gdLst>
                <a:gd name="connsiteX0" fmla="*/ 229638 w 228600"/>
                <a:gd name="connsiteY0" fmla="*/ 107476 h 104253"/>
                <a:gd name="connsiteX1" fmla="*/ 0 w 228600"/>
                <a:gd name="connsiteY1" fmla="*/ 4170 h 104253"/>
                <a:gd name="connsiteX2" fmla="*/ 49625 w 228600"/>
                <a:gd name="connsiteY2" fmla="*/ 0 h 104253"/>
                <a:gd name="connsiteX3" fmla="*/ 229638 w 228600"/>
                <a:gd name="connsiteY3" fmla="*/ 107476 h 1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600" h="104253">
                  <a:moveTo>
                    <a:pt x="229638" y="107476"/>
                  </a:moveTo>
                  <a:cubicBezTo>
                    <a:pt x="229638" y="107476"/>
                    <a:pt x="165068" y="26158"/>
                    <a:pt x="0" y="4170"/>
                  </a:cubicBezTo>
                  <a:cubicBezTo>
                    <a:pt x="15811" y="1422"/>
                    <a:pt x="32375" y="0"/>
                    <a:pt x="49625" y="0"/>
                  </a:cubicBezTo>
                  <a:cubicBezTo>
                    <a:pt x="149057" y="0"/>
                    <a:pt x="229638" y="48146"/>
                    <a:pt x="229638" y="107476"/>
                  </a:cubicBezTo>
                </a:path>
              </a:pathLst>
            </a:custGeom>
            <a:solidFill>
              <a:srgbClr val="FFDC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F731339C-732C-A84E-95D0-2F5430FA389A}"/>
                </a:ext>
              </a:extLst>
            </p:cNvPr>
            <p:cNvSpPr/>
            <p:nvPr/>
          </p:nvSpPr>
          <p:spPr>
            <a:xfrm>
              <a:off x="12259768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41" y="0"/>
                    <a:pt x="180032" y="48127"/>
                    <a:pt x="180032" y="107495"/>
                  </a:cubicBezTo>
                  <a:cubicBezTo>
                    <a:pt x="180032" y="166844"/>
                    <a:pt x="139741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79E00F9-4343-494D-8054-AF6A37217C6E}"/>
                </a:ext>
              </a:extLst>
            </p:cNvPr>
            <p:cNvSpPr/>
            <p:nvPr/>
          </p:nvSpPr>
          <p:spPr>
            <a:xfrm>
              <a:off x="12259768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41" y="0"/>
                    <a:pt x="180032" y="48127"/>
                    <a:pt x="180032" y="107495"/>
                  </a:cubicBezTo>
                  <a:cubicBezTo>
                    <a:pt x="180032" y="166844"/>
                    <a:pt x="139741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  <a:close/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4E2E0EF7-FFB1-7C4B-9AF2-656C745399E9}"/>
                </a:ext>
              </a:extLst>
            </p:cNvPr>
            <p:cNvSpPr/>
            <p:nvPr/>
          </p:nvSpPr>
          <p:spPr>
            <a:xfrm>
              <a:off x="12243450" y="6322048"/>
              <a:ext cx="295275" cy="777164"/>
            </a:xfrm>
            <a:custGeom>
              <a:avLst/>
              <a:gdLst>
                <a:gd name="connsiteX0" fmla="*/ 304419 w 295275"/>
                <a:gd name="connsiteY0" fmla="*/ 353989 h 777164"/>
                <a:gd name="connsiteX1" fmla="*/ 304419 w 295275"/>
                <a:gd name="connsiteY1" fmla="*/ 604871 h 777164"/>
                <a:gd name="connsiteX2" fmla="*/ 256603 w 295275"/>
                <a:gd name="connsiteY2" fmla="*/ 783230 h 777164"/>
                <a:gd name="connsiteX3" fmla="*/ 269081 w 295275"/>
                <a:gd name="connsiteY3" fmla="*/ 670352 h 777164"/>
                <a:gd name="connsiteX4" fmla="*/ 138694 w 295275"/>
                <a:gd name="connsiteY4" fmla="*/ 72030 h 777164"/>
                <a:gd name="connsiteX5" fmla="*/ 162887 w 295275"/>
                <a:gd name="connsiteY5" fmla="*/ 155537 h 777164"/>
                <a:gd name="connsiteX6" fmla="*/ 0 w 295275"/>
                <a:gd name="connsiteY6" fmla="*/ 0 h 777164"/>
                <a:gd name="connsiteX7" fmla="*/ 304419 w 295275"/>
                <a:gd name="connsiteY7" fmla="*/ 353989 h 777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275" h="777164">
                  <a:moveTo>
                    <a:pt x="304419" y="353989"/>
                  </a:moveTo>
                  <a:lnTo>
                    <a:pt x="304419" y="604871"/>
                  </a:lnTo>
                  <a:cubicBezTo>
                    <a:pt x="304419" y="668551"/>
                    <a:pt x="287369" y="729871"/>
                    <a:pt x="256603" y="783230"/>
                  </a:cubicBezTo>
                  <a:cubicBezTo>
                    <a:pt x="258318" y="752522"/>
                    <a:pt x="262318" y="715181"/>
                    <a:pt x="269081" y="670352"/>
                  </a:cubicBezTo>
                  <a:cubicBezTo>
                    <a:pt x="343376" y="174957"/>
                    <a:pt x="144018" y="74598"/>
                    <a:pt x="138694" y="72030"/>
                  </a:cubicBezTo>
                  <a:cubicBezTo>
                    <a:pt x="170402" y="109751"/>
                    <a:pt x="162887" y="155537"/>
                    <a:pt x="162887" y="155537"/>
                  </a:cubicBezTo>
                  <a:cubicBezTo>
                    <a:pt x="120025" y="79991"/>
                    <a:pt x="56674" y="31096"/>
                    <a:pt x="0" y="0"/>
                  </a:cubicBezTo>
                  <a:cubicBezTo>
                    <a:pt x="172412" y="26632"/>
                    <a:pt x="304419" y="174957"/>
                    <a:pt x="304419" y="353989"/>
                  </a:cubicBezTo>
                </a:path>
              </a:pathLst>
            </a:custGeom>
            <a:solidFill>
              <a:srgbClr val="A1FF8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84" name="Graphic 12">
            <a:extLst>
              <a:ext uri="{FF2B5EF4-FFF2-40B4-BE49-F238E27FC236}">
                <a16:creationId xmlns:a16="http://schemas.microsoft.com/office/drawing/2014/main" id="{8F6AF0D4-9369-AB47-B7FF-03A79D25DF61}"/>
              </a:ext>
            </a:extLst>
          </p:cNvPr>
          <p:cNvGrpSpPr/>
          <p:nvPr/>
        </p:nvGrpSpPr>
        <p:grpSpPr>
          <a:xfrm>
            <a:off x="9502756" y="2191543"/>
            <a:ext cx="1092440" cy="1228995"/>
            <a:chOff x="11732419" y="6343650"/>
            <a:chExt cx="914400" cy="1028700"/>
          </a:xfrm>
        </p:grpSpPr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27C62315-5707-CE49-A1DD-8E70D82681CF}"/>
                </a:ext>
              </a:extLst>
            </p:cNvPr>
            <p:cNvSpPr/>
            <p:nvPr/>
          </p:nvSpPr>
          <p:spPr>
            <a:xfrm>
              <a:off x="11732421" y="6343644"/>
              <a:ext cx="904875" cy="1028700"/>
            </a:xfrm>
            <a:custGeom>
              <a:avLst/>
              <a:gdLst>
                <a:gd name="connsiteX0" fmla="*/ 453779 w 904875"/>
                <a:gd name="connsiteY0" fmla="*/ 113270 h 1028700"/>
                <a:gd name="connsiteX1" fmla="*/ 407716 w 904875"/>
                <a:gd name="connsiteY1" fmla="*/ 118989 h 1028700"/>
                <a:gd name="connsiteX2" fmla="*/ 272947 w 904875"/>
                <a:gd name="connsiteY2" fmla="*/ 252541 h 1028700"/>
                <a:gd name="connsiteX3" fmla="*/ 212082 w 904875"/>
                <a:gd name="connsiteY3" fmla="*/ 421220 h 1028700"/>
                <a:gd name="connsiteX4" fmla="*/ 124109 w 904875"/>
                <a:gd name="connsiteY4" fmla="*/ 601733 h 1028700"/>
                <a:gd name="connsiteX5" fmla="*/ 164676 w 904875"/>
                <a:gd name="connsiteY5" fmla="*/ 731528 h 1028700"/>
                <a:gd name="connsiteX6" fmla="*/ 453407 w 904875"/>
                <a:gd name="connsiteY6" fmla="*/ 897970 h 1028700"/>
                <a:gd name="connsiteX7" fmla="*/ 741862 w 904875"/>
                <a:gd name="connsiteY7" fmla="*/ 731689 h 1028700"/>
                <a:gd name="connsiteX8" fmla="*/ 782753 w 904875"/>
                <a:gd name="connsiteY8" fmla="*/ 601676 h 1028700"/>
                <a:gd name="connsiteX9" fmla="*/ 694752 w 904875"/>
                <a:gd name="connsiteY9" fmla="*/ 421276 h 1028700"/>
                <a:gd name="connsiteX10" fmla="*/ 633706 w 904875"/>
                <a:gd name="connsiteY10" fmla="*/ 251881 h 1028700"/>
                <a:gd name="connsiteX11" fmla="*/ 548715 w 904875"/>
                <a:gd name="connsiteY11" fmla="*/ 139365 h 1028700"/>
                <a:gd name="connsiteX12" fmla="*/ 453779 w 904875"/>
                <a:gd name="connsiteY12" fmla="*/ 113270 h 1028700"/>
                <a:gd name="connsiteX13" fmla="*/ 453779 w 904875"/>
                <a:gd name="connsiteY13" fmla="*/ 113270 h 1028700"/>
                <a:gd name="connsiteX14" fmla="*/ 107469 w 904875"/>
                <a:gd name="connsiteY14" fmla="*/ 829566 h 1028700"/>
                <a:gd name="connsiteX15" fmla="*/ 21172 w 904875"/>
                <a:gd name="connsiteY15" fmla="*/ 552516 h 1028700"/>
                <a:gd name="connsiteX16" fmla="*/ 109145 w 904875"/>
                <a:gd name="connsiteY16" fmla="*/ 372002 h 1028700"/>
                <a:gd name="connsiteX17" fmla="*/ 161990 w 904875"/>
                <a:gd name="connsiteY17" fmla="*/ 225351 h 1028700"/>
                <a:gd name="connsiteX18" fmla="*/ 379665 w 904875"/>
                <a:gd name="connsiteY18" fmla="*/ 9211 h 1028700"/>
                <a:gd name="connsiteX19" fmla="*/ 453884 w 904875"/>
                <a:gd name="connsiteY19" fmla="*/ 0 h 1028700"/>
                <a:gd name="connsiteX20" fmla="*/ 607227 w 904875"/>
                <a:gd name="connsiteY20" fmla="*/ 42073 h 1028700"/>
                <a:gd name="connsiteX21" fmla="*/ 744672 w 904875"/>
                <a:gd name="connsiteY21" fmla="*/ 224747 h 1028700"/>
                <a:gd name="connsiteX22" fmla="*/ 797669 w 904875"/>
                <a:gd name="connsiteY22" fmla="*/ 372002 h 1028700"/>
                <a:gd name="connsiteX23" fmla="*/ 885709 w 904875"/>
                <a:gd name="connsiteY23" fmla="*/ 552459 h 1028700"/>
                <a:gd name="connsiteX24" fmla="*/ 799051 w 904875"/>
                <a:gd name="connsiteY24" fmla="*/ 829736 h 1028700"/>
                <a:gd name="connsiteX25" fmla="*/ 453407 w 904875"/>
                <a:gd name="connsiteY25" fmla="*/ 1028993 h 1028700"/>
                <a:gd name="connsiteX26" fmla="*/ 107469 w 904875"/>
                <a:gd name="connsiteY26" fmla="*/ 829566 h 102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04875" h="1028700">
                  <a:moveTo>
                    <a:pt x="453779" y="113270"/>
                  </a:moveTo>
                  <a:cubicBezTo>
                    <a:pt x="438348" y="113270"/>
                    <a:pt x="422851" y="115196"/>
                    <a:pt x="407716" y="118989"/>
                  </a:cubicBezTo>
                  <a:cubicBezTo>
                    <a:pt x="341374" y="135647"/>
                    <a:pt x="289730" y="186818"/>
                    <a:pt x="272947" y="252541"/>
                  </a:cubicBezTo>
                  <a:cubicBezTo>
                    <a:pt x="258850" y="310375"/>
                    <a:pt x="238352" y="367227"/>
                    <a:pt x="212082" y="421220"/>
                  </a:cubicBezTo>
                  <a:lnTo>
                    <a:pt x="124109" y="601733"/>
                  </a:lnTo>
                  <a:cubicBezTo>
                    <a:pt x="101325" y="648581"/>
                    <a:pt x="119137" y="705603"/>
                    <a:pt x="164676" y="731528"/>
                  </a:cubicBezTo>
                  <a:lnTo>
                    <a:pt x="453407" y="897970"/>
                  </a:lnTo>
                  <a:lnTo>
                    <a:pt x="741862" y="731689"/>
                  </a:lnTo>
                  <a:cubicBezTo>
                    <a:pt x="787659" y="705651"/>
                    <a:pt x="805556" y="648581"/>
                    <a:pt x="782753" y="601676"/>
                  </a:cubicBezTo>
                  <a:lnTo>
                    <a:pt x="694752" y="421276"/>
                  </a:lnTo>
                  <a:cubicBezTo>
                    <a:pt x="668396" y="367199"/>
                    <a:pt x="647860" y="310214"/>
                    <a:pt x="633706" y="251881"/>
                  </a:cubicBezTo>
                  <a:cubicBezTo>
                    <a:pt x="621638" y="204655"/>
                    <a:pt x="591425" y="164583"/>
                    <a:pt x="548715" y="139365"/>
                  </a:cubicBezTo>
                  <a:cubicBezTo>
                    <a:pt x="519806" y="122293"/>
                    <a:pt x="486973" y="113270"/>
                    <a:pt x="453779" y="113270"/>
                  </a:cubicBezTo>
                  <a:lnTo>
                    <a:pt x="453779" y="113270"/>
                  </a:lnTo>
                  <a:close/>
                  <a:moveTo>
                    <a:pt x="107469" y="829566"/>
                  </a:moveTo>
                  <a:cubicBezTo>
                    <a:pt x="10447" y="774347"/>
                    <a:pt x="-27510" y="652611"/>
                    <a:pt x="21172" y="552516"/>
                  </a:cubicBezTo>
                  <a:lnTo>
                    <a:pt x="109145" y="372002"/>
                  </a:lnTo>
                  <a:cubicBezTo>
                    <a:pt x="131891" y="325239"/>
                    <a:pt x="149674" y="275890"/>
                    <a:pt x="161990" y="225351"/>
                  </a:cubicBezTo>
                  <a:cubicBezTo>
                    <a:pt x="189212" y="118782"/>
                    <a:pt x="272585" y="36071"/>
                    <a:pt x="379665" y="9211"/>
                  </a:cubicBezTo>
                  <a:cubicBezTo>
                    <a:pt x="404039" y="3096"/>
                    <a:pt x="429014" y="0"/>
                    <a:pt x="453884" y="0"/>
                  </a:cubicBezTo>
                  <a:cubicBezTo>
                    <a:pt x="507576" y="0"/>
                    <a:pt x="560611" y="14543"/>
                    <a:pt x="607227" y="42073"/>
                  </a:cubicBezTo>
                  <a:cubicBezTo>
                    <a:pt x="676169" y="82796"/>
                    <a:pt x="724984" y="147661"/>
                    <a:pt x="744672" y="224747"/>
                  </a:cubicBezTo>
                  <a:cubicBezTo>
                    <a:pt x="757064" y="275805"/>
                    <a:pt x="774867" y="325230"/>
                    <a:pt x="797669" y="372002"/>
                  </a:cubicBezTo>
                  <a:lnTo>
                    <a:pt x="885709" y="552459"/>
                  </a:lnTo>
                  <a:cubicBezTo>
                    <a:pt x="934401" y="652639"/>
                    <a:pt x="896339" y="774422"/>
                    <a:pt x="799051" y="829736"/>
                  </a:cubicBezTo>
                  <a:lnTo>
                    <a:pt x="453407" y="1028993"/>
                  </a:lnTo>
                  <a:lnTo>
                    <a:pt x="107469" y="829566"/>
                  </a:lnTo>
                  <a:close/>
                </a:path>
              </a:pathLst>
            </a:custGeom>
            <a:solidFill>
              <a:srgbClr val="51071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701C3930-93DC-754A-9D0A-F5A85DF152BD}"/>
                </a:ext>
              </a:extLst>
            </p:cNvPr>
            <p:cNvSpPr/>
            <p:nvPr/>
          </p:nvSpPr>
          <p:spPr>
            <a:xfrm>
              <a:off x="11760986" y="6371957"/>
              <a:ext cx="847725" cy="962637"/>
            </a:xfrm>
            <a:custGeom>
              <a:avLst/>
              <a:gdLst>
                <a:gd name="connsiteX0" fmla="*/ 425213 w 847725"/>
                <a:gd name="connsiteY0" fmla="*/ 56645 h 962636"/>
                <a:gd name="connsiteX1" fmla="*/ 372140 w 847725"/>
                <a:gd name="connsiteY1" fmla="*/ 63233 h 962636"/>
                <a:gd name="connsiteX2" fmla="*/ 216673 w 847725"/>
                <a:gd name="connsiteY2" fmla="*/ 217283 h 962636"/>
                <a:gd name="connsiteX3" fmla="*/ 157780 w 847725"/>
                <a:gd name="connsiteY3" fmla="*/ 380610 h 962636"/>
                <a:gd name="connsiteX4" fmla="*/ 69807 w 847725"/>
                <a:gd name="connsiteY4" fmla="*/ 561105 h 962636"/>
                <a:gd name="connsiteX5" fmla="*/ 121880 w 847725"/>
                <a:gd name="connsiteY5" fmla="*/ 727763 h 962636"/>
                <a:gd name="connsiteX6" fmla="*/ 424842 w 847725"/>
                <a:gd name="connsiteY6" fmla="*/ 902416 h 962636"/>
                <a:gd name="connsiteX7" fmla="*/ 727670 w 847725"/>
                <a:gd name="connsiteY7" fmla="*/ 727848 h 962636"/>
                <a:gd name="connsiteX8" fmla="*/ 779934 w 847725"/>
                <a:gd name="connsiteY8" fmla="*/ 561076 h 962636"/>
                <a:gd name="connsiteX9" fmla="*/ 691914 w 847725"/>
                <a:gd name="connsiteY9" fmla="*/ 380638 h 962636"/>
                <a:gd name="connsiteX10" fmla="*/ 632925 w 847725"/>
                <a:gd name="connsiteY10" fmla="*/ 216943 h 962636"/>
                <a:gd name="connsiteX11" fmla="*/ 534770 w 847725"/>
                <a:gd name="connsiteY11" fmla="*/ 86732 h 962636"/>
                <a:gd name="connsiteX12" fmla="*/ 425213 w 847725"/>
                <a:gd name="connsiteY12" fmla="*/ 56645 h 962636"/>
                <a:gd name="connsiteX13" fmla="*/ 425213 w 847725"/>
                <a:gd name="connsiteY13" fmla="*/ 56645 h 962636"/>
                <a:gd name="connsiteX14" fmla="*/ 424842 w 847725"/>
                <a:gd name="connsiteY14" fmla="*/ 967932 h 962636"/>
                <a:gd name="connsiteX15" fmla="*/ 93267 w 847725"/>
                <a:gd name="connsiteY15" fmla="*/ 776792 h 962636"/>
                <a:gd name="connsiteX16" fmla="*/ 18344 w 847725"/>
                <a:gd name="connsiteY16" fmla="*/ 536501 h 962636"/>
                <a:gd name="connsiteX17" fmla="*/ 106316 w 847725"/>
                <a:gd name="connsiteY17" fmla="*/ 356006 h 962636"/>
                <a:gd name="connsiteX18" fmla="*/ 161200 w 847725"/>
                <a:gd name="connsiteY18" fmla="*/ 203683 h 962636"/>
                <a:gd name="connsiteX19" fmla="*/ 358110 w 847725"/>
                <a:gd name="connsiteY19" fmla="*/ 8343 h 962636"/>
                <a:gd name="connsiteX20" fmla="*/ 564031 w 847725"/>
                <a:gd name="connsiteY20" fmla="*/ 38081 h 962636"/>
                <a:gd name="connsiteX21" fmla="*/ 688408 w 847725"/>
                <a:gd name="connsiteY21" fmla="*/ 203381 h 962636"/>
                <a:gd name="connsiteX22" fmla="*/ 743368 w 847725"/>
                <a:gd name="connsiteY22" fmla="*/ 356006 h 962636"/>
                <a:gd name="connsiteX23" fmla="*/ 831417 w 847725"/>
                <a:gd name="connsiteY23" fmla="*/ 536472 h 962636"/>
                <a:gd name="connsiteX24" fmla="*/ 756264 w 847725"/>
                <a:gd name="connsiteY24" fmla="*/ 776867 h 962636"/>
                <a:gd name="connsiteX25" fmla="*/ 424842 w 847725"/>
                <a:gd name="connsiteY25" fmla="*/ 967932 h 96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47725" h="962636">
                  <a:moveTo>
                    <a:pt x="425213" y="56645"/>
                  </a:moveTo>
                  <a:cubicBezTo>
                    <a:pt x="407535" y="56645"/>
                    <a:pt x="389723" y="58816"/>
                    <a:pt x="372140" y="63233"/>
                  </a:cubicBezTo>
                  <a:cubicBezTo>
                    <a:pt x="295616" y="82438"/>
                    <a:pt x="236047" y="141461"/>
                    <a:pt x="216673" y="217283"/>
                  </a:cubicBezTo>
                  <a:cubicBezTo>
                    <a:pt x="203014" y="273361"/>
                    <a:pt x="183174" y="328420"/>
                    <a:pt x="157780" y="380610"/>
                  </a:cubicBezTo>
                  <a:lnTo>
                    <a:pt x="69807" y="561105"/>
                  </a:lnTo>
                  <a:cubicBezTo>
                    <a:pt x="40546" y="621269"/>
                    <a:pt x="63425" y="694486"/>
                    <a:pt x="121880" y="727763"/>
                  </a:cubicBezTo>
                  <a:lnTo>
                    <a:pt x="424842" y="902416"/>
                  </a:lnTo>
                  <a:lnTo>
                    <a:pt x="727670" y="727848"/>
                  </a:lnTo>
                  <a:cubicBezTo>
                    <a:pt x="786306" y="694505"/>
                    <a:pt x="809195" y="621279"/>
                    <a:pt x="779934" y="561076"/>
                  </a:cubicBezTo>
                  <a:lnTo>
                    <a:pt x="691914" y="380638"/>
                  </a:lnTo>
                  <a:cubicBezTo>
                    <a:pt x="666453" y="328411"/>
                    <a:pt x="646603" y="273342"/>
                    <a:pt x="632925" y="216943"/>
                  </a:cubicBezTo>
                  <a:cubicBezTo>
                    <a:pt x="618933" y="162186"/>
                    <a:pt x="584043" y="115819"/>
                    <a:pt x="534770" y="86732"/>
                  </a:cubicBezTo>
                  <a:cubicBezTo>
                    <a:pt x="501090" y="66838"/>
                    <a:pt x="463437" y="56645"/>
                    <a:pt x="425213" y="56645"/>
                  </a:cubicBezTo>
                  <a:lnTo>
                    <a:pt x="425213" y="56645"/>
                  </a:lnTo>
                  <a:close/>
                  <a:moveTo>
                    <a:pt x="424842" y="967932"/>
                  </a:moveTo>
                  <a:lnTo>
                    <a:pt x="93267" y="776792"/>
                  </a:lnTo>
                  <a:cubicBezTo>
                    <a:pt x="9095" y="728877"/>
                    <a:pt x="-23862" y="623289"/>
                    <a:pt x="18344" y="536501"/>
                  </a:cubicBezTo>
                  <a:lnTo>
                    <a:pt x="106316" y="356006"/>
                  </a:lnTo>
                  <a:cubicBezTo>
                    <a:pt x="129939" y="307431"/>
                    <a:pt x="148407" y="256185"/>
                    <a:pt x="161200" y="203683"/>
                  </a:cubicBezTo>
                  <a:cubicBezTo>
                    <a:pt x="185793" y="107391"/>
                    <a:pt x="261222" y="32655"/>
                    <a:pt x="358110" y="8343"/>
                  </a:cubicBezTo>
                  <a:cubicBezTo>
                    <a:pt x="428528" y="-9305"/>
                    <a:pt x="501642" y="1246"/>
                    <a:pt x="564031" y="38081"/>
                  </a:cubicBezTo>
                  <a:cubicBezTo>
                    <a:pt x="626410" y="74926"/>
                    <a:pt x="670587" y="133618"/>
                    <a:pt x="688408" y="203381"/>
                  </a:cubicBezTo>
                  <a:cubicBezTo>
                    <a:pt x="701219" y="256185"/>
                    <a:pt x="719679" y="307412"/>
                    <a:pt x="743368" y="356006"/>
                  </a:cubicBezTo>
                  <a:lnTo>
                    <a:pt x="831417" y="536472"/>
                  </a:lnTo>
                  <a:cubicBezTo>
                    <a:pt x="873631" y="623327"/>
                    <a:pt x="840608" y="728905"/>
                    <a:pt x="756264" y="776867"/>
                  </a:cubicBezTo>
                  <a:lnTo>
                    <a:pt x="424842" y="967932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7719DA85-5071-4B41-8CBE-BCD39A67C780}"/>
                </a:ext>
              </a:extLst>
            </p:cNvPr>
            <p:cNvSpPr/>
            <p:nvPr/>
          </p:nvSpPr>
          <p:spPr>
            <a:xfrm>
              <a:off x="11790987" y="6400255"/>
              <a:ext cx="781050" cy="566257"/>
            </a:xfrm>
            <a:custGeom>
              <a:avLst/>
              <a:gdLst>
                <a:gd name="connsiteX0" fmla="*/ 789718 w 781050"/>
                <a:gd name="connsiteY0" fmla="*/ 566659 h 566256"/>
                <a:gd name="connsiteX1" fmla="*/ 759724 w 781050"/>
                <a:gd name="connsiteY1" fmla="*/ 562506 h 566256"/>
                <a:gd name="connsiteX2" fmla="*/ 606171 w 781050"/>
                <a:gd name="connsiteY2" fmla="*/ 471424 h 566256"/>
                <a:gd name="connsiteX3" fmla="*/ 564261 w 781050"/>
                <a:gd name="connsiteY3" fmla="*/ 312693 h 566256"/>
                <a:gd name="connsiteX4" fmla="*/ 498729 w 781050"/>
                <a:gd name="connsiteY4" fmla="*/ 257851 h 566256"/>
                <a:gd name="connsiteX5" fmla="*/ 416147 w 781050"/>
                <a:gd name="connsiteY5" fmla="*/ 281822 h 566256"/>
                <a:gd name="connsiteX6" fmla="*/ 394811 w 781050"/>
                <a:gd name="connsiteY6" fmla="*/ 302406 h 566256"/>
                <a:gd name="connsiteX7" fmla="*/ 373580 w 781050"/>
                <a:gd name="connsiteY7" fmla="*/ 281643 h 566256"/>
                <a:gd name="connsiteX8" fmla="*/ 290998 w 781050"/>
                <a:gd name="connsiteY8" fmla="*/ 257766 h 566256"/>
                <a:gd name="connsiteX9" fmla="*/ 225266 w 781050"/>
                <a:gd name="connsiteY9" fmla="*/ 313070 h 566256"/>
                <a:gd name="connsiteX10" fmla="*/ 183642 w 781050"/>
                <a:gd name="connsiteY10" fmla="*/ 470773 h 566256"/>
                <a:gd name="connsiteX11" fmla="*/ 183547 w 781050"/>
                <a:gd name="connsiteY11" fmla="*/ 471150 h 566256"/>
                <a:gd name="connsiteX12" fmla="*/ 30004 w 781050"/>
                <a:gd name="connsiteY12" fmla="*/ 562308 h 566256"/>
                <a:gd name="connsiteX13" fmla="*/ 0 w 781050"/>
                <a:gd name="connsiteY13" fmla="*/ 566461 h 566256"/>
                <a:gd name="connsiteX14" fmla="*/ 14097 w 781050"/>
                <a:gd name="connsiteY14" fmla="*/ 520499 h 566256"/>
                <a:gd name="connsiteX15" fmla="*/ 102013 w 781050"/>
                <a:gd name="connsiteY15" fmla="*/ 340052 h 566256"/>
                <a:gd name="connsiteX16" fmla="*/ 158972 w 781050"/>
                <a:gd name="connsiteY16" fmla="*/ 182076 h 566256"/>
                <a:gd name="connsiteX17" fmla="*/ 259280 w 781050"/>
                <a:gd name="connsiteY17" fmla="*/ 41078 h 566256"/>
                <a:gd name="connsiteX18" fmla="*/ 259661 w 781050"/>
                <a:gd name="connsiteY18" fmla="*/ 40785 h 566256"/>
                <a:gd name="connsiteX19" fmla="*/ 335099 w 781050"/>
                <a:gd name="connsiteY19" fmla="*/ 7480 h 566256"/>
                <a:gd name="connsiteX20" fmla="*/ 405575 w 781050"/>
                <a:gd name="connsiteY20" fmla="*/ 204 h 566256"/>
                <a:gd name="connsiteX21" fmla="*/ 630755 w 781050"/>
                <a:gd name="connsiteY21" fmla="*/ 182076 h 566256"/>
                <a:gd name="connsiteX22" fmla="*/ 687610 w 781050"/>
                <a:gd name="connsiteY22" fmla="*/ 340052 h 566256"/>
                <a:gd name="connsiteX23" fmla="*/ 775716 w 781050"/>
                <a:gd name="connsiteY23" fmla="*/ 520499 h 566256"/>
                <a:gd name="connsiteX24" fmla="*/ 780098 w 781050"/>
                <a:gd name="connsiteY24" fmla="*/ 530607 h 566256"/>
                <a:gd name="connsiteX25" fmla="*/ 789718 w 781050"/>
                <a:gd name="connsiteY25" fmla="*/ 566659 h 56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81050" h="566256">
                  <a:moveTo>
                    <a:pt x="789718" y="566659"/>
                  </a:moveTo>
                  <a:lnTo>
                    <a:pt x="759724" y="562506"/>
                  </a:lnTo>
                  <a:cubicBezTo>
                    <a:pt x="758381" y="562308"/>
                    <a:pt x="624459" y="542687"/>
                    <a:pt x="606171" y="471424"/>
                  </a:cubicBezTo>
                  <a:cubicBezTo>
                    <a:pt x="595503" y="418111"/>
                    <a:pt x="581511" y="364873"/>
                    <a:pt x="564261" y="312693"/>
                  </a:cubicBezTo>
                  <a:cubicBezTo>
                    <a:pt x="553117" y="284474"/>
                    <a:pt x="528638" y="263994"/>
                    <a:pt x="498729" y="257851"/>
                  </a:cubicBezTo>
                  <a:cubicBezTo>
                    <a:pt x="468830" y="251622"/>
                    <a:pt x="437874" y="260503"/>
                    <a:pt x="416147" y="281822"/>
                  </a:cubicBezTo>
                  <a:lnTo>
                    <a:pt x="394811" y="302406"/>
                  </a:lnTo>
                  <a:lnTo>
                    <a:pt x="373580" y="281643"/>
                  </a:lnTo>
                  <a:cubicBezTo>
                    <a:pt x="351768" y="260408"/>
                    <a:pt x="320897" y="251442"/>
                    <a:pt x="290998" y="257766"/>
                  </a:cubicBezTo>
                  <a:cubicBezTo>
                    <a:pt x="261080" y="263796"/>
                    <a:pt x="236506" y="284276"/>
                    <a:pt x="225266" y="313070"/>
                  </a:cubicBezTo>
                  <a:cubicBezTo>
                    <a:pt x="208217" y="364694"/>
                    <a:pt x="194215" y="417913"/>
                    <a:pt x="183642" y="470773"/>
                  </a:cubicBezTo>
                  <a:cubicBezTo>
                    <a:pt x="183642" y="470867"/>
                    <a:pt x="183547" y="471046"/>
                    <a:pt x="183547" y="471150"/>
                  </a:cubicBezTo>
                  <a:cubicBezTo>
                    <a:pt x="164687" y="542687"/>
                    <a:pt x="31337" y="562129"/>
                    <a:pt x="30004" y="562308"/>
                  </a:cubicBezTo>
                  <a:lnTo>
                    <a:pt x="0" y="566461"/>
                  </a:lnTo>
                  <a:cubicBezTo>
                    <a:pt x="2191" y="550889"/>
                    <a:pt x="6868" y="535411"/>
                    <a:pt x="14097" y="520499"/>
                  </a:cubicBezTo>
                  <a:lnTo>
                    <a:pt x="102013" y="340052"/>
                  </a:lnTo>
                  <a:cubicBezTo>
                    <a:pt x="126587" y="289476"/>
                    <a:pt x="145742" y="236531"/>
                    <a:pt x="158972" y="182076"/>
                  </a:cubicBezTo>
                  <a:cubicBezTo>
                    <a:pt x="173936" y="123459"/>
                    <a:pt x="210217" y="73638"/>
                    <a:pt x="259280" y="41078"/>
                  </a:cubicBezTo>
                  <a:cubicBezTo>
                    <a:pt x="259366" y="40984"/>
                    <a:pt x="259556" y="40880"/>
                    <a:pt x="259661" y="40785"/>
                  </a:cubicBezTo>
                  <a:cubicBezTo>
                    <a:pt x="282321" y="25695"/>
                    <a:pt x="307753" y="14360"/>
                    <a:pt x="335099" y="7480"/>
                  </a:cubicBezTo>
                  <a:cubicBezTo>
                    <a:pt x="358712" y="1525"/>
                    <a:pt x="382334" y="-731"/>
                    <a:pt x="405575" y="204"/>
                  </a:cubicBezTo>
                  <a:cubicBezTo>
                    <a:pt x="510073" y="4743"/>
                    <a:pt x="603695" y="76375"/>
                    <a:pt x="630755" y="182076"/>
                  </a:cubicBezTo>
                  <a:cubicBezTo>
                    <a:pt x="643890" y="236531"/>
                    <a:pt x="663035" y="289570"/>
                    <a:pt x="687610" y="340052"/>
                  </a:cubicBezTo>
                  <a:lnTo>
                    <a:pt x="775716" y="520499"/>
                  </a:lnTo>
                  <a:cubicBezTo>
                    <a:pt x="777335" y="523812"/>
                    <a:pt x="778859" y="527200"/>
                    <a:pt x="780098" y="530607"/>
                  </a:cubicBezTo>
                  <a:cubicBezTo>
                    <a:pt x="784955" y="542404"/>
                    <a:pt x="788099" y="554484"/>
                    <a:pt x="789718" y="566659"/>
                  </a:cubicBezTo>
                </a:path>
              </a:pathLst>
            </a:custGeom>
            <a:solidFill>
              <a:srgbClr val="EA284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7AD4C70D-1973-7B40-A0BB-156B31078E98}"/>
                </a:ext>
              </a:extLst>
            </p:cNvPr>
            <p:cNvSpPr/>
            <p:nvPr/>
          </p:nvSpPr>
          <p:spPr>
            <a:xfrm>
              <a:off x="11993589" y="6674844"/>
              <a:ext cx="381000" cy="358629"/>
            </a:xfrm>
            <a:custGeom>
              <a:avLst/>
              <a:gdLst>
                <a:gd name="connsiteX0" fmla="*/ 384524 w 381000"/>
                <a:gd name="connsiteY0" fmla="*/ 198819 h 358629"/>
                <a:gd name="connsiteX1" fmla="*/ 349949 w 381000"/>
                <a:gd name="connsiteY1" fmla="*/ 286872 h 358629"/>
                <a:gd name="connsiteX2" fmla="*/ 214789 w 381000"/>
                <a:gd name="connsiteY2" fmla="*/ 365959 h 358629"/>
                <a:gd name="connsiteX3" fmla="*/ 0 w 381000"/>
                <a:gd name="connsiteY3" fmla="*/ 198819 h 358629"/>
                <a:gd name="connsiteX4" fmla="*/ 40577 w 381000"/>
                <a:gd name="connsiteY4" fmla="*/ 44806 h 358629"/>
                <a:gd name="connsiteX5" fmla="*/ 92288 w 381000"/>
                <a:gd name="connsiteY5" fmla="*/ 1582 h 358629"/>
                <a:gd name="connsiteX6" fmla="*/ 124301 w 381000"/>
                <a:gd name="connsiteY6" fmla="*/ 2045 h 358629"/>
                <a:gd name="connsiteX7" fmla="*/ 157639 w 381000"/>
                <a:gd name="connsiteY7" fmla="*/ 20542 h 358629"/>
                <a:gd name="connsiteX8" fmla="*/ 185537 w 381000"/>
                <a:gd name="connsiteY8" fmla="*/ 47723 h 358629"/>
                <a:gd name="connsiteX9" fmla="*/ 198882 w 381000"/>
                <a:gd name="connsiteY9" fmla="*/ 47723 h 358629"/>
                <a:gd name="connsiteX10" fmla="*/ 226876 w 381000"/>
                <a:gd name="connsiteY10" fmla="*/ 20637 h 358629"/>
                <a:gd name="connsiteX11" fmla="*/ 292227 w 381000"/>
                <a:gd name="connsiteY11" fmla="*/ 1762 h 358629"/>
                <a:gd name="connsiteX12" fmla="*/ 343757 w 381000"/>
                <a:gd name="connsiteY12" fmla="*/ 44514 h 358629"/>
                <a:gd name="connsiteX13" fmla="*/ 384524 w 381000"/>
                <a:gd name="connsiteY13" fmla="*/ 198819 h 358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000" h="358629">
                  <a:moveTo>
                    <a:pt x="384524" y="198819"/>
                  </a:moveTo>
                  <a:cubicBezTo>
                    <a:pt x="380419" y="231577"/>
                    <a:pt x="368237" y="261579"/>
                    <a:pt x="349949" y="286872"/>
                  </a:cubicBezTo>
                  <a:cubicBezTo>
                    <a:pt x="319183" y="329917"/>
                    <a:pt x="270881" y="359457"/>
                    <a:pt x="214789" y="365959"/>
                  </a:cubicBezTo>
                  <a:cubicBezTo>
                    <a:pt x="109061" y="378237"/>
                    <a:pt x="12944" y="303293"/>
                    <a:pt x="0" y="198819"/>
                  </a:cubicBezTo>
                  <a:cubicBezTo>
                    <a:pt x="10382" y="146723"/>
                    <a:pt x="24194" y="94731"/>
                    <a:pt x="40577" y="44806"/>
                  </a:cubicBezTo>
                  <a:cubicBezTo>
                    <a:pt x="49340" y="22619"/>
                    <a:pt x="68675" y="6480"/>
                    <a:pt x="92288" y="1582"/>
                  </a:cubicBezTo>
                  <a:cubicBezTo>
                    <a:pt x="103051" y="-692"/>
                    <a:pt x="114014" y="-494"/>
                    <a:pt x="124301" y="2045"/>
                  </a:cubicBezTo>
                  <a:cubicBezTo>
                    <a:pt x="136674" y="5074"/>
                    <a:pt x="148200" y="11397"/>
                    <a:pt x="157639" y="20542"/>
                  </a:cubicBezTo>
                  <a:lnTo>
                    <a:pt x="185537" y="47723"/>
                  </a:lnTo>
                  <a:cubicBezTo>
                    <a:pt x="189262" y="51309"/>
                    <a:pt x="195167" y="51413"/>
                    <a:pt x="198882" y="47723"/>
                  </a:cubicBezTo>
                  <a:lnTo>
                    <a:pt x="226876" y="20637"/>
                  </a:lnTo>
                  <a:cubicBezTo>
                    <a:pt x="244126" y="3847"/>
                    <a:pt x="268605" y="-3137"/>
                    <a:pt x="292227" y="1762"/>
                  </a:cubicBezTo>
                  <a:cubicBezTo>
                    <a:pt x="315849" y="6584"/>
                    <a:pt x="335175" y="22722"/>
                    <a:pt x="343757" y="44514"/>
                  </a:cubicBezTo>
                  <a:cubicBezTo>
                    <a:pt x="360331" y="94731"/>
                    <a:pt x="373951" y="146535"/>
                    <a:pt x="384524" y="198819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346ECEF7-0E0E-0F4B-9BD7-FED9B61E2CE7}"/>
                </a:ext>
              </a:extLst>
            </p:cNvPr>
            <p:cNvSpPr/>
            <p:nvPr/>
          </p:nvSpPr>
          <p:spPr>
            <a:xfrm>
              <a:off x="12118901" y="6907175"/>
              <a:ext cx="133350" cy="28313"/>
            </a:xfrm>
            <a:custGeom>
              <a:avLst/>
              <a:gdLst>
                <a:gd name="connsiteX0" fmla="*/ 66842 w 133350"/>
                <a:gd name="connsiteY0" fmla="*/ 30164 h 28312"/>
                <a:gd name="connsiteX1" fmla="*/ 3672 w 133350"/>
                <a:gd name="connsiteY1" fmla="*/ 14036 h 28312"/>
                <a:gd name="connsiteX2" fmla="*/ 900 w 133350"/>
                <a:gd name="connsiteY2" fmla="*/ 4409 h 28312"/>
                <a:gd name="connsiteX3" fmla="*/ 10616 w 133350"/>
                <a:gd name="connsiteY3" fmla="*/ 1663 h 28312"/>
                <a:gd name="connsiteX4" fmla="*/ 124373 w 133350"/>
                <a:gd name="connsiteY4" fmla="*/ 946 h 28312"/>
                <a:gd name="connsiteX5" fmla="*/ 134117 w 133350"/>
                <a:gd name="connsiteY5" fmla="*/ 3569 h 28312"/>
                <a:gd name="connsiteX6" fmla="*/ 131479 w 133350"/>
                <a:gd name="connsiteY6" fmla="*/ 13224 h 28312"/>
                <a:gd name="connsiteX7" fmla="*/ 66842 w 133350"/>
                <a:gd name="connsiteY7" fmla="*/ 30164 h 28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350" h="28312">
                  <a:moveTo>
                    <a:pt x="66842" y="30164"/>
                  </a:moveTo>
                  <a:cubicBezTo>
                    <a:pt x="45030" y="30164"/>
                    <a:pt x="23208" y="24794"/>
                    <a:pt x="3672" y="14036"/>
                  </a:cubicBezTo>
                  <a:cubicBezTo>
                    <a:pt x="224" y="12139"/>
                    <a:pt x="-1014" y="7835"/>
                    <a:pt x="900" y="4409"/>
                  </a:cubicBezTo>
                  <a:cubicBezTo>
                    <a:pt x="2805" y="993"/>
                    <a:pt x="7158" y="-253"/>
                    <a:pt x="10616" y="1663"/>
                  </a:cubicBezTo>
                  <a:cubicBezTo>
                    <a:pt x="45820" y="21048"/>
                    <a:pt x="89426" y="20774"/>
                    <a:pt x="124373" y="946"/>
                  </a:cubicBezTo>
                  <a:cubicBezTo>
                    <a:pt x="127821" y="-1018"/>
                    <a:pt x="132174" y="181"/>
                    <a:pt x="134117" y="3569"/>
                  </a:cubicBezTo>
                  <a:cubicBezTo>
                    <a:pt x="136089" y="6957"/>
                    <a:pt x="134908" y="11289"/>
                    <a:pt x="131479" y="13224"/>
                  </a:cubicBezTo>
                  <a:cubicBezTo>
                    <a:pt x="111590" y="24511"/>
                    <a:pt x="89226" y="30164"/>
                    <a:pt x="66842" y="30164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FF25233B-DAC8-074A-80EE-34C46BB495BD}"/>
                </a:ext>
              </a:extLst>
            </p:cNvPr>
            <p:cNvSpPr/>
            <p:nvPr/>
          </p:nvSpPr>
          <p:spPr>
            <a:xfrm>
              <a:off x="11865951" y="6903581"/>
              <a:ext cx="714375" cy="396380"/>
            </a:xfrm>
            <a:custGeom>
              <a:avLst/>
              <a:gdLst>
                <a:gd name="connsiteX0" fmla="*/ 716280 w 714375"/>
                <a:gd name="connsiteY0" fmla="*/ 82485 h 396379"/>
                <a:gd name="connsiteX1" fmla="*/ 637032 w 714375"/>
                <a:gd name="connsiteY1" fmla="*/ 220661 h 396379"/>
                <a:gd name="connsiteX2" fmla="*/ 334709 w 714375"/>
                <a:gd name="connsiteY2" fmla="*/ 394964 h 396379"/>
                <a:gd name="connsiteX3" fmla="*/ 319849 w 714375"/>
                <a:gd name="connsiteY3" fmla="*/ 403562 h 396379"/>
                <a:gd name="connsiteX4" fmla="*/ 315659 w 714375"/>
                <a:gd name="connsiteY4" fmla="*/ 401202 h 396379"/>
                <a:gd name="connsiteX5" fmla="*/ 222123 w 714375"/>
                <a:gd name="connsiteY5" fmla="*/ 172614 h 396379"/>
                <a:gd name="connsiteX6" fmla="*/ 44387 w 714375"/>
                <a:gd name="connsiteY6" fmla="*/ 200927 h 396379"/>
                <a:gd name="connsiteX7" fmla="*/ 0 w 714375"/>
                <a:gd name="connsiteY7" fmla="*/ 75501 h 396379"/>
                <a:gd name="connsiteX8" fmla="*/ 95 w 714375"/>
                <a:gd name="connsiteY8" fmla="*/ 68423 h 396379"/>
                <a:gd name="connsiteX9" fmla="*/ 6763 w 714375"/>
                <a:gd name="connsiteY9" fmla="*/ 66441 h 396379"/>
                <a:gd name="connsiteX10" fmla="*/ 7620 w 714375"/>
                <a:gd name="connsiteY10" fmla="*/ 66252 h 396379"/>
                <a:gd name="connsiteX11" fmla="*/ 14002 w 714375"/>
                <a:gd name="connsiteY11" fmla="*/ 64185 h 396379"/>
                <a:gd name="connsiteX12" fmla="*/ 14764 w 714375"/>
                <a:gd name="connsiteY12" fmla="*/ 63987 h 396379"/>
                <a:gd name="connsiteX13" fmla="*/ 29623 w 714375"/>
                <a:gd name="connsiteY13" fmla="*/ 58702 h 396379"/>
                <a:gd name="connsiteX14" fmla="*/ 30766 w 714375"/>
                <a:gd name="connsiteY14" fmla="*/ 58324 h 396379"/>
                <a:gd name="connsiteX15" fmla="*/ 36862 w 714375"/>
                <a:gd name="connsiteY15" fmla="*/ 55880 h 396379"/>
                <a:gd name="connsiteX16" fmla="*/ 38862 w 714375"/>
                <a:gd name="connsiteY16" fmla="*/ 55021 h 396379"/>
                <a:gd name="connsiteX17" fmla="*/ 44291 w 714375"/>
                <a:gd name="connsiteY17" fmla="*/ 52662 h 396379"/>
                <a:gd name="connsiteX18" fmla="*/ 46387 w 714375"/>
                <a:gd name="connsiteY18" fmla="*/ 51813 h 396379"/>
                <a:gd name="connsiteX19" fmla="*/ 52578 w 714375"/>
                <a:gd name="connsiteY19" fmla="*/ 48887 h 396379"/>
                <a:gd name="connsiteX20" fmla="*/ 53721 w 714375"/>
                <a:gd name="connsiteY20" fmla="*/ 48321 h 396379"/>
                <a:gd name="connsiteX21" fmla="*/ 61055 w 714375"/>
                <a:gd name="connsiteY21" fmla="*/ 44546 h 396379"/>
                <a:gd name="connsiteX22" fmla="*/ 62675 w 714375"/>
                <a:gd name="connsiteY22" fmla="*/ 43706 h 396379"/>
                <a:gd name="connsiteX23" fmla="*/ 68104 w 714375"/>
                <a:gd name="connsiteY23" fmla="*/ 40591 h 396379"/>
                <a:gd name="connsiteX24" fmla="*/ 70485 w 714375"/>
                <a:gd name="connsiteY24" fmla="*/ 39166 h 396379"/>
                <a:gd name="connsiteX25" fmla="*/ 75152 w 714375"/>
                <a:gd name="connsiteY25" fmla="*/ 36335 h 396379"/>
                <a:gd name="connsiteX26" fmla="*/ 77533 w 714375"/>
                <a:gd name="connsiteY26" fmla="*/ 34730 h 396379"/>
                <a:gd name="connsiteX27" fmla="*/ 82296 w 714375"/>
                <a:gd name="connsiteY27" fmla="*/ 31427 h 396379"/>
                <a:gd name="connsiteX28" fmla="*/ 84201 w 714375"/>
                <a:gd name="connsiteY28" fmla="*/ 30106 h 396379"/>
                <a:gd name="connsiteX29" fmla="*/ 90583 w 714375"/>
                <a:gd name="connsiteY29" fmla="*/ 25208 h 396379"/>
                <a:gd name="connsiteX30" fmla="*/ 91630 w 714375"/>
                <a:gd name="connsiteY30" fmla="*/ 24255 h 396379"/>
                <a:gd name="connsiteX31" fmla="*/ 96583 w 714375"/>
                <a:gd name="connsiteY31" fmla="*/ 20008 h 396379"/>
                <a:gd name="connsiteX32" fmla="*/ 98584 w 714375"/>
                <a:gd name="connsiteY32" fmla="*/ 18130 h 396379"/>
                <a:gd name="connsiteX33" fmla="*/ 102394 w 714375"/>
                <a:gd name="connsiteY33" fmla="*/ 14345 h 396379"/>
                <a:gd name="connsiteX34" fmla="*/ 104299 w 714375"/>
                <a:gd name="connsiteY34" fmla="*/ 12278 h 396379"/>
                <a:gd name="connsiteX35" fmla="*/ 107918 w 714375"/>
                <a:gd name="connsiteY35" fmla="*/ 8211 h 396379"/>
                <a:gd name="connsiteX36" fmla="*/ 109538 w 714375"/>
                <a:gd name="connsiteY36" fmla="*/ 6333 h 396379"/>
                <a:gd name="connsiteX37" fmla="*/ 114205 w 714375"/>
                <a:gd name="connsiteY37" fmla="*/ 0 h 396379"/>
                <a:gd name="connsiteX38" fmla="*/ 114967 w 714375"/>
                <a:gd name="connsiteY38" fmla="*/ 2737 h 396379"/>
                <a:gd name="connsiteX39" fmla="*/ 319754 w 714375"/>
                <a:gd name="connsiteY39" fmla="*/ 157419 h 396379"/>
                <a:gd name="connsiteX40" fmla="*/ 344615 w 714375"/>
                <a:gd name="connsiteY40" fmla="*/ 156004 h 396379"/>
                <a:gd name="connsiteX41" fmla="*/ 525494 w 714375"/>
                <a:gd name="connsiteY41" fmla="*/ 378 h 396379"/>
                <a:gd name="connsiteX42" fmla="*/ 682085 w 714375"/>
                <a:gd name="connsiteY42" fmla="*/ 77860 h 396379"/>
                <a:gd name="connsiteX43" fmla="*/ 714661 w 714375"/>
                <a:gd name="connsiteY43" fmla="*/ 82390 h 396379"/>
                <a:gd name="connsiteX44" fmla="*/ 715899 w 714375"/>
                <a:gd name="connsiteY44" fmla="*/ 82485 h 396379"/>
                <a:gd name="connsiteX45" fmla="*/ 716280 w 714375"/>
                <a:gd name="connsiteY45" fmla="*/ 82485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714375" h="396379">
                  <a:moveTo>
                    <a:pt x="716280" y="82485"/>
                  </a:moveTo>
                  <a:cubicBezTo>
                    <a:pt x="717233" y="137789"/>
                    <a:pt x="688372" y="191489"/>
                    <a:pt x="637032" y="220661"/>
                  </a:cubicBezTo>
                  <a:lnTo>
                    <a:pt x="334709" y="394964"/>
                  </a:lnTo>
                  <a:lnTo>
                    <a:pt x="319849" y="403562"/>
                  </a:lnTo>
                  <a:lnTo>
                    <a:pt x="315659" y="401202"/>
                  </a:lnTo>
                  <a:lnTo>
                    <a:pt x="222123" y="172614"/>
                  </a:lnTo>
                  <a:cubicBezTo>
                    <a:pt x="222123" y="172614"/>
                    <a:pt x="208502" y="369577"/>
                    <a:pt x="44387" y="200927"/>
                  </a:cubicBezTo>
                  <a:cubicBezTo>
                    <a:pt x="12383" y="168084"/>
                    <a:pt x="0" y="124105"/>
                    <a:pt x="0" y="75501"/>
                  </a:cubicBezTo>
                  <a:cubicBezTo>
                    <a:pt x="0" y="73141"/>
                    <a:pt x="0" y="70782"/>
                    <a:pt x="95" y="68423"/>
                  </a:cubicBezTo>
                  <a:cubicBezTo>
                    <a:pt x="2286" y="67762"/>
                    <a:pt x="4477" y="67101"/>
                    <a:pt x="6763" y="66441"/>
                  </a:cubicBezTo>
                  <a:cubicBezTo>
                    <a:pt x="7048" y="66346"/>
                    <a:pt x="7334" y="66252"/>
                    <a:pt x="7620" y="66252"/>
                  </a:cubicBezTo>
                  <a:cubicBezTo>
                    <a:pt x="9715" y="65591"/>
                    <a:pt x="11811" y="64940"/>
                    <a:pt x="14002" y="64185"/>
                  </a:cubicBezTo>
                  <a:cubicBezTo>
                    <a:pt x="14288" y="64081"/>
                    <a:pt x="14478" y="64081"/>
                    <a:pt x="14764" y="63987"/>
                  </a:cubicBezTo>
                  <a:cubicBezTo>
                    <a:pt x="19621" y="62383"/>
                    <a:pt x="24575" y="60684"/>
                    <a:pt x="29623" y="58702"/>
                  </a:cubicBezTo>
                  <a:cubicBezTo>
                    <a:pt x="30004" y="58617"/>
                    <a:pt x="30385" y="58419"/>
                    <a:pt x="30766" y="58324"/>
                  </a:cubicBezTo>
                  <a:cubicBezTo>
                    <a:pt x="32766" y="57485"/>
                    <a:pt x="34766" y="56729"/>
                    <a:pt x="36862" y="55880"/>
                  </a:cubicBezTo>
                  <a:cubicBezTo>
                    <a:pt x="37529" y="55588"/>
                    <a:pt x="38195" y="55304"/>
                    <a:pt x="38862" y="55021"/>
                  </a:cubicBezTo>
                  <a:cubicBezTo>
                    <a:pt x="40672" y="54266"/>
                    <a:pt x="42481" y="53521"/>
                    <a:pt x="44291" y="52662"/>
                  </a:cubicBezTo>
                  <a:cubicBezTo>
                    <a:pt x="45053" y="52388"/>
                    <a:pt x="45720" y="52096"/>
                    <a:pt x="46387" y="51813"/>
                  </a:cubicBezTo>
                  <a:cubicBezTo>
                    <a:pt x="48482" y="50869"/>
                    <a:pt x="50578" y="49831"/>
                    <a:pt x="52578" y="48887"/>
                  </a:cubicBezTo>
                  <a:cubicBezTo>
                    <a:pt x="52959" y="48698"/>
                    <a:pt x="53340" y="48509"/>
                    <a:pt x="53721" y="48321"/>
                  </a:cubicBezTo>
                  <a:cubicBezTo>
                    <a:pt x="56197" y="47094"/>
                    <a:pt x="58579" y="45867"/>
                    <a:pt x="61055" y="44546"/>
                  </a:cubicBezTo>
                  <a:cubicBezTo>
                    <a:pt x="61531" y="44262"/>
                    <a:pt x="62103" y="43979"/>
                    <a:pt x="62675" y="43706"/>
                  </a:cubicBezTo>
                  <a:cubicBezTo>
                    <a:pt x="64484" y="42658"/>
                    <a:pt x="66294" y="41724"/>
                    <a:pt x="68104" y="40591"/>
                  </a:cubicBezTo>
                  <a:cubicBezTo>
                    <a:pt x="68866" y="40214"/>
                    <a:pt x="69628" y="39638"/>
                    <a:pt x="70485" y="39166"/>
                  </a:cubicBezTo>
                  <a:cubicBezTo>
                    <a:pt x="72009" y="38317"/>
                    <a:pt x="73533" y="37279"/>
                    <a:pt x="75152" y="36335"/>
                  </a:cubicBezTo>
                  <a:cubicBezTo>
                    <a:pt x="75914" y="35769"/>
                    <a:pt x="76676" y="35297"/>
                    <a:pt x="77533" y="34730"/>
                  </a:cubicBezTo>
                  <a:cubicBezTo>
                    <a:pt x="79153" y="33692"/>
                    <a:pt x="80772" y="32560"/>
                    <a:pt x="82296" y="31427"/>
                  </a:cubicBezTo>
                  <a:cubicBezTo>
                    <a:pt x="82963" y="30955"/>
                    <a:pt x="83630" y="30578"/>
                    <a:pt x="84201" y="30106"/>
                  </a:cubicBezTo>
                  <a:cubicBezTo>
                    <a:pt x="86392" y="28502"/>
                    <a:pt x="88487" y="26897"/>
                    <a:pt x="90583" y="25208"/>
                  </a:cubicBezTo>
                  <a:cubicBezTo>
                    <a:pt x="90964" y="24915"/>
                    <a:pt x="91345" y="24538"/>
                    <a:pt x="91630" y="24255"/>
                  </a:cubicBezTo>
                  <a:cubicBezTo>
                    <a:pt x="93345" y="22848"/>
                    <a:pt x="94964" y="21423"/>
                    <a:pt x="96583" y="20008"/>
                  </a:cubicBezTo>
                  <a:cubicBezTo>
                    <a:pt x="97250" y="19357"/>
                    <a:pt x="97917" y="18781"/>
                    <a:pt x="98584" y="18130"/>
                  </a:cubicBezTo>
                  <a:cubicBezTo>
                    <a:pt x="99822" y="16893"/>
                    <a:pt x="101155" y="15666"/>
                    <a:pt x="102394" y="14345"/>
                  </a:cubicBezTo>
                  <a:cubicBezTo>
                    <a:pt x="103061" y="13685"/>
                    <a:pt x="103632" y="13033"/>
                    <a:pt x="104299" y="12278"/>
                  </a:cubicBezTo>
                  <a:cubicBezTo>
                    <a:pt x="105537" y="10948"/>
                    <a:pt x="106775" y="9626"/>
                    <a:pt x="107918" y="8211"/>
                  </a:cubicBezTo>
                  <a:cubicBezTo>
                    <a:pt x="108394" y="7560"/>
                    <a:pt x="108966" y="6984"/>
                    <a:pt x="109538" y="6333"/>
                  </a:cubicBezTo>
                  <a:cubicBezTo>
                    <a:pt x="111157" y="4247"/>
                    <a:pt x="112776" y="2171"/>
                    <a:pt x="114205" y="0"/>
                  </a:cubicBezTo>
                  <a:cubicBezTo>
                    <a:pt x="114491" y="944"/>
                    <a:pt x="114681" y="1793"/>
                    <a:pt x="114967" y="2737"/>
                  </a:cubicBezTo>
                  <a:cubicBezTo>
                    <a:pt x="140303" y="93432"/>
                    <a:pt x="224123" y="157419"/>
                    <a:pt x="319754" y="157419"/>
                  </a:cubicBezTo>
                  <a:cubicBezTo>
                    <a:pt x="327946" y="157419"/>
                    <a:pt x="336328" y="156957"/>
                    <a:pt x="344615" y="156004"/>
                  </a:cubicBezTo>
                  <a:cubicBezTo>
                    <a:pt x="432911" y="145717"/>
                    <a:pt x="503587" y="83438"/>
                    <a:pt x="525494" y="378"/>
                  </a:cubicBezTo>
                  <a:cubicBezTo>
                    <a:pt x="566928" y="61061"/>
                    <a:pt x="676847" y="77115"/>
                    <a:pt x="682085" y="77860"/>
                  </a:cubicBezTo>
                  <a:lnTo>
                    <a:pt x="714661" y="82390"/>
                  </a:lnTo>
                  <a:cubicBezTo>
                    <a:pt x="715042" y="82390"/>
                    <a:pt x="715518" y="82485"/>
                    <a:pt x="715899" y="82485"/>
                  </a:cubicBezTo>
                  <a:lnTo>
                    <a:pt x="716280" y="82485"/>
                  </a:lnTo>
                  <a:close/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49E56FD3-8B52-D948-BAA1-0C03F56EE022}"/>
                </a:ext>
              </a:extLst>
            </p:cNvPr>
            <p:cNvSpPr/>
            <p:nvPr/>
          </p:nvSpPr>
          <p:spPr>
            <a:xfrm>
              <a:off x="11789430" y="6985872"/>
              <a:ext cx="76200" cy="132127"/>
            </a:xfrm>
            <a:custGeom>
              <a:avLst/>
              <a:gdLst>
                <a:gd name="connsiteX0" fmla="*/ 179 w 76200"/>
                <a:gd name="connsiteY0" fmla="*/ 0 h 132126"/>
                <a:gd name="connsiteX1" fmla="*/ 27 w 76200"/>
                <a:gd name="connsiteY1" fmla="*/ 9 h 132126"/>
                <a:gd name="connsiteX2" fmla="*/ 79189 w 76200"/>
                <a:gd name="connsiteY2" fmla="*/ 138365 h 132126"/>
                <a:gd name="connsiteX3" fmla="*/ 179 w 76200"/>
                <a:gd name="connsiteY3" fmla="*/ 0 h 132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00" h="132126">
                  <a:moveTo>
                    <a:pt x="179" y="0"/>
                  </a:moveTo>
                  <a:cubicBezTo>
                    <a:pt x="132" y="0"/>
                    <a:pt x="75" y="9"/>
                    <a:pt x="27" y="9"/>
                  </a:cubicBezTo>
                  <a:cubicBezTo>
                    <a:pt x="-1011" y="55304"/>
                    <a:pt x="27850" y="109193"/>
                    <a:pt x="79189" y="138365"/>
                  </a:cubicBezTo>
                  <a:cubicBezTo>
                    <a:pt x="27831" y="109165"/>
                    <a:pt x="-802" y="55342"/>
                    <a:pt x="179" y="0"/>
                  </a:cubicBezTo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E4BB1BC9-029A-5B47-9D44-4ECFFA39E306}"/>
                </a:ext>
              </a:extLst>
            </p:cNvPr>
            <p:cNvSpPr/>
            <p:nvPr/>
          </p:nvSpPr>
          <p:spPr>
            <a:xfrm>
              <a:off x="11789815" y="6966701"/>
              <a:ext cx="9525" cy="9438"/>
            </a:xfrm>
            <a:custGeom>
              <a:avLst/>
              <a:gdLst>
                <a:gd name="connsiteX0" fmla="*/ 1172 w 0"/>
                <a:gd name="connsiteY0" fmla="*/ 19 h 9437"/>
                <a:gd name="connsiteX1" fmla="*/ 0 w 0"/>
                <a:gd name="connsiteY1" fmla="*/ 11004 h 9437"/>
                <a:gd name="connsiteX2" fmla="*/ 1276 w 0"/>
                <a:gd name="connsiteY2" fmla="*/ 0 h 9437"/>
                <a:gd name="connsiteX3" fmla="*/ 1172 w 0"/>
                <a:gd name="connsiteY3" fmla="*/ 19 h 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h="9437">
                  <a:moveTo>
                    <a:pt x="1172" y="19"/>
                  </a:moveTo>
                  <a:cubicBezTo>
                    <a:pt x="629" y="3690"/>
                    <a:pt x="257" y="7352"/>
                    <a:pt x="0" y="11004"/>
                  </a:cubicBezTo>
                  <a:cubicBezTo>
                    <a:pt x="257" y="7333"/>
                    <a:pt x="752" y="3671"/>
                    <a:pt x="1276" y="0"/>
                  </a:cubicBezTo>
                  <a:lnTo>
                    <a:pt x="1172" y="19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98D5DA35-C9B8-2643-BB57-40B8332C93C8}"/>
                </a:ext>
              </a:extLst>
            </p:cNvPr>
            <p:cNvSpPr/>
            <p:nvPr/>
          </p:nvSpPr>
          <p:spPr>
            <a:xfrm>
              <a:off x="11866037" y="6656030"/>
              <a:ext cx="714375" cy="396380"/>
            </a:xfrm>
            <a:custGeom>
              <a:avLst/>
              <a:gdLst>
                <a:gd name="connsiteX0" fmla="*/ 168126 w 714375"/>
                <a:gd name="connsiteY0" fmla="*/ 63617 h 396379"/>
                <a:gd name="connsiteX1" fmla="*/ 219847 w 714375"/>
                <a:gd name="connsiteY1" fmla="*/ 20392 h 396379"/>
                <a:gd name="connsiteX2" fmla="*/ 285188 w 714375"/>
                <a:gd name="connsiteY2" fmla="*/ 39362 h 396379"/>
                <a:gd name="connsiteX3" fmla="*/ 313096 w 714375"/>
                <a:gd name="connsiteY3" fmla="*/ 66542 h 396379"/>
                <a:gd name="connsiteX4" fmla="*/ 326431 w 714375"/>
                <a:gd name="connsiteY4" fmla="*/ 66542 h 396379"/>
                <a:gd name="connsiteX5" fmla="*/ 354435 w 714375"/>
                <a:gd name="connsiteY5" fmla="*/ 39447 h 396379"/>
                <a:gd name="connsiteX6" fmla="*/ 419776 w 714375"/>
                <a:gd name="connsiteY6" fmla="*/ 20572 h 396379"/>
                <a:gd name="connsiteX7" fmla="*/ 471307 w 714375"/>
                <a:gd name="connsiteY7" fmla="*/ 63333 h 396379"/>
                <a:gd name="connsiteX8" fmla="*/ 512074 w 714375"/>
                <a:gd name="connsiteY8" fmla="*/ 217638 h 396379"/>
                <a:gd name="connsiteX9" fmla="*/ 342357 w 714375"/>
                <a:gd name="connsiteY9" fmla="*/ 384769 h 396379"/>
                <a:gd name="connsiteX10" fmla="*/ 127502 w 714375"/>
                <a:gd name="connsiteY10" fmla="*/ 217591 h 396379"/>
                <a:gd name="connsiteX11" fmla="*/ 168126 w 714375"/>
                <a:gd name="connsiteY11" fmla="*/ 63617 h 396379"/>
                <a:gd name="connsiteX12" fmla="*/ 168126 w 714375"/>
                <a:gd name="connsiteY12" fmla="*/ 63617 h 396379"/>
                <a:gd name="connsiteX13" fmla="*/ 29 w 714375"/>
                <a:gd name="connsiteY13" fmla="*/ 315950 h 396379"/>
                <a:gd name="connsiteX14" fmla="*/ 6648 w 714375"/>
                <a:gd name="connsiteY14" fmla="*/ 314015 h 396379"/>
                <a:gd name="connsiteX15" fmla="*/ 7506 w 714375"/>
                <a:gd name="connsiteY15" fmla="*/ 313761 h 396379"/>
                <a:gd name="connsiteX16" fmla="*/ 13935 w 714375"/>
                <a:gd name="connsiteY16" fmla="*/ 311750 h 396379"/>
                <a:gd name="connsiteX17" fmla="*/ 14697 w 714375"/>
                <a:gd name="connsiteY17" fmla="*/ 311514 h 396379"/>
                <a:gd name="connsiteX18" fmla="*/ 29499 w 714375"/>
                <a:gd name="connsiteY18" fmla="*/ 306295 h 396379"/>
                <a:gd name="connsiteX19" fmla="*/ 30642 w 714375"/>
                <a:gd name="connsiteY19" fmla="*/ 305852 h 396379"/>
                <a:gd name="connsiteX20" fmla="*/ 36766 w 714375"/>
                <a:gd name="connsiteY20" fmla="*/ 303426 h 396379"/>
                <a:gd name="connsiteX21" fmla="*/ 38748 w 714375"/>
                <a:gd name="connsiteY21" fmla="*/ 302605 h 396379"/>
                <a:gd name="connsiteX22" fmla="*/ 44244 w 714375"/>
                <a:gd name="connsiteY22" fmla="*/ 300236 h 396379"/>
                <a:gd name="connsiteX23" fmla="*/ 46301 w 714375"/>
                <a:gd name="connsiteY23" fmla="*/ 299330 h 396379"/>
                <a:gd name="connsiteX24" fmla="*/ 52530 w 714375"/>
                <a:gd name="connsiteY24" fmla="*/ 296405 h 396379"/>
                <a:gd name="connsiteX25" fmla="*/ 53664 w 714375"/>
                <a:gd name="connsiteY25" fmla="*/ 295867 h 396379"/>
                <a:gd name="connsiteX26" fmla="*/ 60950 w 714375"/>
                <a:gd name="connsiteY26" fmla="*/ 292139 h 396379"/>
                <a:gd name="connsiteX27" fmla="*/ 62551 w 714375"/>
                <a:gd name="connsiteY27" fmla="*/ 291252 h 396379"/>
                <a:gd name="connsiteX28" fmla="*/ 68018 w 714375"/>
                <a:gd name="connsiteY28" fmla="*/ 288175 h 396379"/>
                <a:gd name="connsiteX29" fmla="*/ 70371 w 714375"/>
                <a:gd name="connsiteY29" fmla="*/ 286769 h 396379"/>
                <a:gd name="connsiteX30" fmla="*/ 75028 w 714375"/>
                <a:gd name="connsiteY30" fmla="*/ 283881 h 396379"/>
                <a:gd name="connsiteX31" fmla="*/ 77438 w 714375"/>
                <a:gd name="connsiteY31" fmla="*/ 282314 h 396379"/>
                <a:gd name="connsiteX32" fmla="*/ 82248 w 714375"/>
                <a:gd name="connsiteY32" fmla="*/ 278992 h 396379"/>
                <a:gd name="connsiteX33" fmla="*/ 84125 w 714375"/>
                <a:gd name="connsiteY33" fmla="*/ 277671 h 396379"/>
                <a:gd name="connsiteX34" fmla="*/ 90478 w 714375"/>
                <a:gd name="connsiteY34" fmla="*/ 272773 h 396379"/>
                <a:gd name="connsiteX35" fmla="*/ 91592 w 714375"/>
                <a:gd name="connsiteY35" fmla="*/ 271829 h 396379"/>
                <a:gd name="connsiteX36" fmla="*/ 96517 w 714375"/>
                <a:gd name="connsiteY36" fmla="*/ 267535 h 396379"/>
                <a:gd name="connsiteX37" fmla="*/ 98460 w 714375"/>
                <a:gd name="connsiteY37" fmla="*/ 265704 h 396379"/>
                <a:gd name="connsiteX38" fmla="*/ 102279 w 714375"/>
                <a:gd name="connsiteY38" fmla="*/ 261929 h 396379"/>
                <a:gd name="connsiteX39" fmla="*/ 104223 w 714375"/>
                <a:gd name="connsiteY39" fmla="*/ 259872 h 396379"/>
                <a:gd name="connsiteX40" fmla="*/ 107813 w 714375"/>
                <a:gd name="connsiteY40" fmla="*/ 255766 h 396379"/>
                <a:gd name="connsiteX41" fmla="*/ 109423 w 714375"/>
                <a:gd name="connsiteY41" fmla="*/ 253841 h 396379"/>
                <a:gd name="connsiteX42" fmla="*/ 114119 w 714375"/>
                <a:gd name="connsiteY42" fmla="*/ 247546 h 396379"/>
                <a:gd name="connsiteX43" fmla="*/ 319640 w 714375"/>
                <a:gd name="connsiteY43" fmla="*/ 404966 h 396379"/>
                <a:gd name="connsiteX44" fmla="*/ 344567 w 714375"/>
                <a:gd name="connsiteY44" fmla="*/ 403522 h 396379"/>
                <a:gd name="connsiteX45" fmla="*/ 525447 w 714375"/>
                <a:gd name="connsiteY45" fmla="*/ 247914 h 396379"/>
                <a:gd name="connsiteX46" fmla="*/ 682000 w 714375"/>
                <a:gd name="connsiteY46" fmla="*/ 325407 h 396379"/>
                <a:gd name="connsiteX47" fmla="*/ 714575 w 714375"/>
                <a:gd name="connsiteY47" fmla="*/ 329946 h 396379"/>
                <a:gd name="connsiteX48" fmla="*/ 715813 w 714375"/>
                <a:gd name="connsiteY48" fmla="*/ 330031 h 396379"/>
                <a:gd name="connsiteX49" fmla="*/ 716194 w 714375"/>
                <a:gd name="connsiteY49" fmla="*/ 330031 h 396379"/>
                <a:gd name="connsiteX50" fmla="*/ 714670 w 714375"/>
                <a:gd name="connsiteY50" fmla="*/ 310882 h 396379"/>
                <a:gd name="connsiteX51" fmla="*/ 684667 w 714375"/>
                <a:gd name="connsiteY51" fmla="*/ 306729 h 396379"/>
                <a:gd name="connsiteX52" fmla="*/ 531124 w 714375"/>
                <a:gd name="connsiteY52" fmla="*/ 215647 h 396379"/>
                <a:gd name="connsiteX53" fmla="*/ 489214 w 714375"/>
                <a:gd name="connsiteY53" fmla="*/ 56916 h 396379"/>
                <a:gd name="connsiteX54" fmla="*/ 423682 w 714375"/>
                <a:gd name="connsiteY54" fmla="*/ 2074 h 396379"/>
                <a:gd name="connsiteX55" fmla="*/ 341100 w 714375"/>
                <a:gd name="connsiteY55" fmla="*/ 26055 h 396379"/>
                <a:gd name="connsiteX56" fmla="*/ 319764 w 714375"/>
                <a:gd name="connsiteY56" fmla="*/ 46629 h 396379"/>
                <a:gd name="connsiteX57" fmla="*/ 298523 w 714375"/>
                <a:gd name="connsiteY57" fmla="*/ 25866 h 396379"/>
                <a:gd name="connsiteX58" fmla="*/ 215951 w 714375"/>
                <a:gd name="connsiteY58" fmla="*/ 1989 h 396379"/>
                <a:gd name="connsiteX59" fmla="*/ 150219 w 714375"/>
                <a:gd name="connsiteY59" fmla="*/ 57293 h 396379"/>
                <a:gd name="connsiteX60" fmla="*/ 108595 w 714375"/>
                <a:gd name="connsiteY60" fmla="*/ 214996 h 396379"/>
                <a:gd name="connsiteX61" fmla="*/ 1124 w 714375"/>
                <a:gd name="connsiteY61" fmla="*/ 295867 h 396379"/>
                <a:gd name="connsiteX62" fmla="*/ 0 w 714375"/>
                <a:gd name="connsiteY62" fmla="*/ 315950 h 396379"/>
                <a:gd name="connsiteX63" fmla="*/ 29 w 714375"/>
                <a:gd name="connsiteY63" fmla="*/ 315950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714375" h="396379">
                  <a:moveTo>
                    <a:pt x="168126" y="63617"/>
                  </a:moveTo>
                  <a:cubicBezTo>
                    <a:pt x="176889" y="41429"/>
                    <a:pt x="196225" y="25290"/>
                    <a:pt x="219847" y="20392"/>
                  </a:cubicBezTo>
                  <a:cubicBezTo>
                    <a:pt x="243564" y="15390"/>
                    <a:pt x="267948" y="22469"/>
                    <a:pt x="285188" y="39362"/>
                  </a:cubicBezTo>
                  <a:lnTo>
                    <a:pt x="313096" y="66542"/>
                  </a:lnTo>
                  <a:cubicBezTo>
                    <a:pt x="316811" y="70119"/>
                    <a:pt x="322717" y="70223"/>
                    <a:pt x="326431" y="66542"/>
                  </a:cubicBezTo>
                  <a:lnTo>
                    <a:pt x="354435" y="39447"/>
                  </a:lnTo>
                  <a:cubicBezTo>
                    <a:pt x="371675" y="22657"/>
                    <a:pt x="396154" y="15673"/>
                    <a:pt x="419776" y="20572"/>
                  </a:cubicBezTo>
                  <a:cubicBezTo>
                    <a:pt x="443398" y="25394"/>
                    <a:pt x="462734" y="41533"/>
                    <a:pt x="471307" y="63333"/>
                  </a:cubicBezTo>
                  <a:cubicBezTo>
                    <a:pt x="487842" y="113504"/>
                    <a:pt x="501472" y="165335"/>
                    <a:pt x="512074" y="217638"/>
                  </a:cubicBezTo>
                  <a:cubicBezTo>
                    <a:pt x="501072" y="305767"/>
                    <a:pt x="431482" y="374426"/>
                    <a:pt x="342357" y="384769"/>
                  </a:cubicBezTo>
                  <a:cubicBezTo>
                    <a:pt x="236582" y="397076"/>
                    <a:pt x="140541" y="322132"/>
                    <a:pt x="127502" y="217591"/>
                  </a:cubicBezTo>
                  <a:cubicBezTo>
                    <a:pt x="137941" y="165543"/>
                    <a:pt x="151714" y="113513"/>
                    <a:pt x="168126" y="63617"/>
                  </a:cubicBezTo>
                  <a:lnTo>
                    <a:pt x="168126" y="63617"/>
                  </a:lnTo>
                  <a:close/>
                  <a:moveTo>
                    <a:pt x="29" y="315950"/>
                  </a:moveTo>
                  <a:cubicBezTo>
                    <a:pt x="2181" y="315346"/>
                    <a:pt x="4401" y="314695"/>
                    <a:pt x="6648" y="314015"/>
                  </a:cubicBezTo>
                  <a:cubicBezTo>
                    <a:pt x="6934" y="313930"/>
                    <a:pt x="7220" y="313855"/>
                    <a:pt x="7506" y="313761"/>
                  </a:cubicBezTo>
                  <a:cubicBezTo>
                    <a:pt x="9611" y="313119"/>
                    <a:pt x="11754" y="312449"/>
                    <a:pt x="13935" y="311750"/>
                  </a:cubicBezTo>
                  <a:cubicBezTo>
                    <a:pt x="14183" y="311665"/>
                    <a:pt x="14430" y="311590"/>
                    <a:pt x="14697" y="311514"/>
                  </a:cubicBezTo>
                  <a:cubicBezTo>
                    <a:pt x="19507" y="309938"/>
                    <a:pt x="24479" y="308202"/>
                    <a:pt x="29499" y="306295"/>
                  </a:cubicBezTo>
                  <a:lnTo>
                    <a:pt x="30642" y="305852"/>
                  </a:lnTo>
                  <a:cubicBezTo>
                    <a:pt x="32671" y="305069"/>
                    <a:pt x="34719" y="304266"/>
                    <a:pt x="36766" y="303426"/>
                  </a:cubicBezTo>
                  <a:cubicBezTo>
                    <a:pt x="37424" y="303162"/>
                    <a:pt x="38090" y="302888"/>
                    <a:pt x="38748" y="302605"/>
                  </a:cubicBezTo>
                  <a:cubicBezTo>
                    <a:pt x="40576" y="301841"/>
                    <a:pt x="42415" y="301048"/>
                    <a:pt x="44244" y="300236"/>
                  </a:cubicBezTo>
                  <a:cubicBezTo>
                    <a:pt x="44929" y="299934"/>
                    <a:pt x="45615" y="299642"/>
                    <a:pt x="46301" y="299330"/>
                  </a:cubicBezTo>
                  <a:cubicBezTo>
                    <a:pt x="48387" y="298387"/>
                    <a:pt x="50454" y="297405"/>
                    <a:pt x="52530" y="296405"/>
                  </a:cubicBezTo>
                  <a:cubicBezTo>
                    <a:pt x="52911" y="296225"/>
                    <a:pt x="53283" y="296056"/>
                    <a:pt x="53664" y="295867"/>
                  </a:cubicBezTo>
                  <a:cubicBezTo>
                    <a:pt x="56102" y="294668"/>
                    <a:pt x="58531" y="293432"/>
                    <a:pt x="60950" y="292139"/>
                  </a:cubicBezTo>
                  <a:cubicBezTo>
                    <a:pt x="61493" y="291856"/>
                    <a:pt x="62008" y="291544"/>
                    <a:pt x="62551" y="291252"/>
                  </a:cubicBezTo>
                  <a:cubicBezTo>
                    <a:pt x="64379" y="290251"/>
                    <a:pt x="66208" y="289223"/>
                    <a:pt x="68018" y="288175"/>
                  </a:cubicBezTo>
                  <a:cubicBezTo>
                    <a:pt x="68809" y="287713"/>
                    <a:pt x="69590" y="287231"/>
                    <a:pt x="70371" y="286769"/>
                  </a:cubicBezTo>
                  <a:cubicBezTo>
                    <a:pt x="71933" y="285825"/>
                    <a:pt x="73485" y="284853"/>
                    <a:pt x="75028" y="283881"/>
                  </a:cubicBezTo>
                  <a:cubicBezTo>
                    <a:pt x="75838" y="283362"/>
                    <a:pt x="76638" y="282843"/>
                    <a:pt x="77438" y="282314"/>
                  </a:cubicBezTo>
                  <a:cubicBezTo>
                    <a:pt x="79058" y="281239"/>
                    <a:pt x="80658" y="280115"/>
                    <a:pt x="82248" y="278992"/>
                  </a:cubicBezTo>
                  <a:cubicBezTo>
                    <a:pt x="82877" y="278549"/>
                    <a:pt x="83506" y="278124"/>
                    <a:pt x="84125" y="277671"/>
                  </a:cubicBezTo>
                  <a:cubicBezTo>
                    <a:pt x="86287" y="276086"/>
                    <a:pt x="88411" y="274462"/>
                    <a:pt x="90478" y="272773"/>
                  </a:cubicBezTo>
                  <a:cubicBezTo>
                    <a:pt x="90859" y="272462"/>
                    <a:pt x="91211" y="272141"/>
                    <a:pt x="91592" y="271829"/>
                  </a:cubicBezTo>
                  <a:cubicBezTo>
                    <a:pt x="93269" y="270432"/>
                    <a:pt x="94907" y="269007"/>
                    <a:pt x="96517" y="267535"/>
                  </a:cubicBezTo>
                  <a:cubicBezTo>
                    <a:pt x="97174" y="266941"/>
                    <a:pt x="97812" y="266327"/>
                    <a:pt x="98460" y="265704"/>
                  </a:cubicBezTo>
                  <a:cubicBezTo>
                    <a:pt x="99755" y="264468"/>
                    <a:pt x="101032" y="263203"/>
                    <a:pt x="102279" y="261929"/>
                  </a:cubicBezTo>
                  <a:cubicBezTo>
                    <a:pt x="102927" y="261240"/>
                    <a:pt x="103584" y="260561"/>
                    <a:pt x="104223" y="259872"/>
                  </a:cubicBezTo>
                  <a:cubicBezTo>
                    <a:pt x="105461" y="258532"/>
                    <a:pt x="106651" y="257163"/>
                    <a:pt x="107813" y="255766"/>
                  </a:cubicBezTo>
                  <a:cubicBezTo>
                    <a:pt x="108356" y="255125"/>
                    <a:pt x="108899" y="254502"/>
                    <a:pt x="109423" y="253841"/>
                  </a:cubicBezTo>
                  <a:cubicBezTo>
                    <a:pt x="111071" y="251793"/>
                    <a:pt x="112643" y="249707"/>
                    <a:pt x="114119" y="247546"/>
                  </a:cubicBezTo>
                  <a:cubicBezTo>
                    <a:pt x="138494" y="339705"/>
                    <a:pt x="223104" y="404966"/>
                    <a:pt x="319640" y="404966"/>
                  </a:cubicBezTo>
                  <a:cubicBezTo>
                    <a:pt x="327870" y="404966"/>
                    <a:pt x="336204" y="404484"/>
                    <a:pt x="344567" y="403522"/>
                  </a:cubicBezTo>
                  <a:cubicBezTo>
                    <a:pt x="432797" y="393272"/>
                    <a:pt x="503463" y="330965"/>
                    <a:pt x="525447" y="247914"/>
                  </a:cubicBezTo>
                  <a:cubicBezTo>
                    <a:pt x="566852" y="308579"/>
                    <a:pt x="676732" y="324670"/>
                    <a:pt x="682000" y="325407"/>
                  </a:cubicBezTo>
                  <a:lnTo>
                    <a:pt x="714575" y="329946"/>
                  </a:lnTo>
                  <a:cubicBezTo>
                    <a:pt x="714956" y="329946"/>
                    <a:pt x="715432" y="330031"/>
                    <a:pt x="715813" y="330031"/>
                  </a:cubicBezTo>
                  <a:lnTo>
                    <a:pt x="716194" y="330031"/>
                  </a:lnTo>
                  <a:cubicBezTo>
                    <a:pt x="716194" y="323717"/>
                    <a:pt x="715718" y="317300"/>
                    <a:pt x="714670" y="310882"/>
                  </a:cubicBezTo>
                  <a:lnTo>
                    <a:pt x="684667" y="306729"/>
                  </a:lnTo>
                  <a:cubicBezTo>
                    <a:pt x="683333" y="306531"/>
                    <a:pt x="549412" y="286911"/>
                    <a:pt x="531124" y="215647"/>
                  </a:cubicBezTo>
                  <a:cubicBezTo>
                    <a:pt x="520456" y="162334"/>
                    <a:pt x="506463" y="109096"/>
                    <a:pt x="489214" y="56916"/>
                  </a:cubicBezTo>
                  <a:cubicBezTo>
                    <a:pt x="478069" y="28697"/>
                    <a:pt x="453590" y="8218"/>
                    <a:pt x="423682" y="2074"/>
                  </a:cubicBezTo>
                  <a:cubicBezTo>
                    <a:pt x="393773" y="-4155"/>
                    <a:pt x="362817" y="4726"/>
                    <a:pt x="341100" y="26055"/>
                  </a:cubicBezTo>
                  <a:lnTo>
                    <a:pt x="319764" y="46629"/>
                  </a:lnTo>
                  <a:lnTo>
                    <a:pt x="298523" y="25866"/>
                  </a:lnTo>
                  <a:cubicBezTo>
                    <a:pt x="276711" y="4631"/>
                    <a:pt x="245850" y="-4334"/>
                    <a:pt x="215951" y="1989"/>
                  </a:cubicBezTo>
                  <a:cubicBezTo>
                    <a:pt x="186033" y="8020"/>
                    <a:pt x="161458" y="28499"/>
                    <a:pt x="150219" y="57293"/>
                  </a:cubicBezTo>
                  <a:cubicBezTo>
                    <a:pt x="133169" y="108917"/>
                    <a:pt x="119167" y="162136"/>
                    <a:pt x="108595" y="214996"/>
                  </a:cubicBezTo>
                  <a:cubicBezTo>
                    <a:pt x="97222" y="259230"/>
                    <a:pt x="42120" y="283607"/>
                    <a:pt x="1124" y="295867"/>
                  </a:cubicBezTo>
                  <a:cubicBezTo>
                    <a:pt x="533" y="302634"/>
                    <a:pt x="152" y="309334"/>
                    <a:pt x="0" y="315950"/>
                  </a:cubicBezTo>
                  <a:lnTo>
                    <a:pt x="29" y="31595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789E6667-B699-9B46-BEC9-83C8A2001100}"/>
                </a:ext>
              </a:extLst>
            </p:cNvPr>
            <p:cNvSpPr/>
            <p:nvPr/>
          </p:nvSpPr>
          <p:spPr>
            <a:xfrm>
              <a:off x="11941060" y="6938343"/>
              <a:ext cx="9525" cy="9438"/>
            </a:xfrm>
            <a:custGeom>
              <a:avLst/>
              <a:gdLst>
                <a:gd name="connsiteX0" fmla="*/ 2410 w 0"/>
                <a:gd name="connsiteY0" fmla="*/ 0 h 0"/>
                <a:gd name="connsiteX1" fmla="*/ 0 w 0"/>
                <a:gd name="connsiteY1" fmla="*/ 1567 h 0"/>
                <a:gd name="connsiteX2" fmla="*/ 24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410" y="0"/>
                  </a:moveTo>
                  <a:cubicBezTo>
                    <a:pt x="1610" y="529"/>
                    <a:pt x="810" y="1048"/>
                    <a:pt x="0" y="1567"/>
                  </a:cubicBezTo>
                  <a:cubicBezTo>
                    <a:pt x="810" y="1048"/>
                    <a:pt x="1610" y="538"/>
                    <a:pt x="24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43F10256-9E44-9A4A-B1A0-8256E6893B5A}"/>
                </a:ext>
              </a:extLst>
            </p:cNvPr>
            <p:cNvSpPr/>
            <p:nvPr/>
          </p:nvSpPr>
          <p:spPr>
            <a:xfrm>
              <a:off x="11962558" y="6921735"/>
              <a:ext cx="9525" cy="9438"/>
            </a:xfrm>
            <a:custGeom>
              <a:avLst/>
              <a:gdLst>
                <a:gd name="connsiteX0" fmla="*/ 1934 w 0"/>
                <a:gd name="connsiteY0" fmla="*/ 0 h 0"/>
                <a:gd name="connsiteX1" fmla="*/ 0 w 0"/>
                <a:gd name="connsiteY1" fmla="*/ 1831 h 0"/>
                <a:gd name="connsiteX2" fmla="*/ 193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34" y="0"/>
                  </a:moveTo>
                  <a:cubicBezTo>
                    <a:pt x="1295" y="613"/>
                    <a:pt x="648" y="1236"/>
                    <a:pt x="0" y="1831"/>
                  </a:cubicBezTo>
                  <a:cubicBezTo>
                    <a:pt x="648" y="1236"/>
                    <a:pt x="1295" y="613"/>
                    <a:pt x="193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59D46AD1-73B2-BE42-835E-49924E27BAD0}"/>
                </a:ext>
              </a:extLst>
            </p:cNvPr>
            <p:cNvSpPr/>
            <p:nvPr/>
          </p:nvSpPr>
          <p:spPr>
            <a:xfrm>
              <a:off x="11956513" y="6927855"/>
              <a:ext cx="9525" cy="9438"/>
            </a:xfrm>
            <a:custGeom>
              <a:avLst/>
              <a:gdLst>
                <a:gd name="connsiteX0" fmla="*/ 1114 w 0"/>
                <a:gd name="connsiteY0" fmla="*/ 0 h 0"/>
                <a:gd name="connsiteX1" fmla="*/ 0 w 0"/>
                <a:gd name="connsiteY1" fmla="*/ 953 h 0"/>
                <a:gd name="connsiteX2" fmla="*/ 111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14" y="0"/>
                  </a:moveTo>
                  <a:cubicBezTo>
                    <a:pt x="733" y="311"/>
                    <a:pt x="381" y="632"/>
                    <a:pt x="0" y="953"/>
                  </a:cubicBezTo>
                  <a:cubicBezTo>
                    <a:pt x="381" y="632"/>
                    <a:pt x="733" y="311"/>
                    <a:pt x="111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E5EC8383-34A4-C84A-B09D-EDE5EDE82BC2}"/>
                </a:ext>
              </a:extLst>
            </p:cNvPr>
            <p:cNvSpPr/>
            <p:nvPr/>
          </p:nvSpPr>
          <p:spPr>
            <a:xfrm>
              <a:off x="11948291" y="6933698"/>
              <a:ext cx="9525" cy="9438"/>
            </a:xfrm>
            <a:custGeom>
              <a:avLst/>
              <a:gdLst>
                <a:gd name="connsiteX0" fmla="*/ 1867 w 0"/>
                <a:gd name="connsiteY0" fmla="*/ 0 h 0"/>
                <a:gd name="connsiteX1" fmla="*/ 0 w 0"/>
                <a:gd name="connsiteY1" fmla="*/ 1331 h 0"/>
                <a:gd name="connsiteX2" fmla="*/ 186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867" y="0"/>
                  </a:moveTo>
                  <a:cubicBezTo>
                    <a:pt x="1257" y="453"/>
                    <a:pt x="619" y="887"/>
                    <a:pt x="0" y="1331"/>
                  </a:cubicBezTo>
                  <a:cubicBezTo>
                    <a:pt x="619" y="887"/>
                    <a:pt x="1257" y="453"/>
                    <a:pt x="186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57EB4764-23EA-C442-967C-54FCB6114536}"/>
                </a:ext>
              </a:extLst>
            </p:cNvPr>
            <p:cNvSpPr/>
            <p:nvPr/>
          </p:nvSpPr>
          <p:spPr>
            <a:xfrm>
              <a:off x="11968316" y="6915902"/>
              <a:ext cx="9525" cy="9438"/>
            </a:xfrm>
            <a:custGeom>
              <a:avLst/>
              <a:gdLst>
                <a:gd name="connsiteX0" fmla="*/ 1943 w 0"/>
                <a:gd name="connsiteY0" fmla="*/ 0 h 0"/>
                <a:gd name="connsiteX1" fmla="*/ 0 w 0"/>
                <a:gd name="connsiteY1" fmla="*/ 2057 h 0"/>
                <a:gd name="connsiteX2" fmla="*/ 19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43" y="0"/>
                  </a:moveTo>
                  <a:cubicBezTo>
                    <a:pt x="1305" y="689"/>
                    <a:pt x="648" y="1378"/>
                    <a:pt x="0" y="2057"/>
                  </a:cubicBezTo>
                  <a:cubicBezTo>
                    <a:pt x="648" y="1378"/>
                    <a:pt x="1305" y="689"/>
                    <a:pt x="194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61C4BB20-2016-9442-BB7B-5D4E1CAD9996}"/>
                </a:ext>
              </a:extLst>
            </p:cNvPr>
            <p:cNvSpPr/>
            <p:nvPr/>
          </p:nvSpPr>
          <p:spPr>
            <a:xfrm>
              <a:off x="11879968" y="6967541"/>
              <a:ext cx="9525" cy="9438"/>
            </a:xfrm>
            <a:custGeom>
              <a:avLst/>
              <a:gdLst>
                <a:gd name="connsiteX0" fmla="*/ 762 w 0"/>
                <a:gd name="connsiteY0" fmla="*/ 0 h 0"/>
                <a:gd name="connsiteX1" fmla="*/ 0 w 0"/>
                <a:gd name="connsiteY1" fmla="*/ 236 h 0"/>
                <a:gd name="connsiteX2" fmla="*/ 76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762" y="0"/>
                  </a:moveTo>
                  <a:cubicBezTo>
                    <a:pt x="505" y="85"/>
                    <a:pt x="248" y="160"/>
                    <a:pt x="0" y="236"/>
                  </a:cubicBezTo>
                  <a:cubicBezTo>
                    <a:pt x="248" y="160"/>
                    <a:pt x="505" y="85"/>
                    <a:pt x="76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FC98A901-D9B8-B843-B997-BF7BFDC2770C}"/>
                </a:ext>
              </a:extLst>
            </p:cNvPr>
            <p:cNvSpPr/>
            <p:nvPr/>
          </p:nvSpPr>
          <p:spPr>
            <a:xfrm>
              <a:off x="11872682" y="6969789"/>
              <a:ext cx="9525" cy="9438"/>
            </a:xfrm>
            <a:custGeom>
              <a:avLst/>
              <a:gdLst>
                <a:gd name="connsiteX0" fmla="*/ 857 w 0"/>
                <a:gd name="connsiteY0" fmla="*/ 0 h 0"/>
                <a:gd name="connsiteX1" fmla="*/ 0 w 0"/>
                <a:gd name="connsiteY1" fmla="*/ 255 h 0"/>
                <a:gd name="connsiteX2" fmla="*/ 8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857" y="0"/>
                  </a:moveTo>
                  <a:cubicBezTo>
                    <a:pt x="581" y="94"/>
                    <a:pt x="286" y="179"/>
                    <a:pt x="0" y="255"/>
                  </a:cubicBezTo>
                  <a:cubicBezTo>
                    <a:pt x="286" y="179"/>
                    <a:pt x="581" y="94"/>
                    <a:pt x="8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2E25EF32-EFA9-1E4F-845B-FCC30330955B}"/>
                </a:ext>
              </a:extLst>
            </p:cNvPr>
            <p:cNvSpPr/>
            <p:nvPr/>
          </p:nvSpPr>
          <p:spPr>
            <a:xfrm>
              <a:off x="11895539" y="6961882"/>
              <a:ext cx="9525" cy="9438"/>
            </a:xfrm>
            <a:custGeom>
              <a:avLst/>
              <a:gdLst>
                <a:gd name="connsiteX0" fmla="*/ 1143 w 0"/>
                <a:gd name="connsiteY0" fmla="*/ 0 h 0"/>
                <a:gd name="connsiteX1" fmla="*/ 0 w 0"/>
                <a:gd name="connsiteY1" fmla="*/ 444 h 0"/>
                <a:gd name="connsiteX2" fmla="*/ 11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43" y="0"/>
                  </a:moveTo>
                  <a:lnTo>
                    <a:pt x="0" y="444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29FB4A0F-58FF-674C-894C-BC965EA549BB}"/>
                </a:ext>
              </a:extLst>
            </p:cNvPr>
            <p:cNvSpPr/>
            <p:nvPr/>
          </p:nvSpPr>
          <p:spPr>
            <a:xfrm>
              <a:off x="11866033" y="6971984"/>
              <a:ext cx="9525" cy="9438"/>
            </a:xfrm>
            <a:custGeom>
              <a:avLst/>
              <a:gdLst>
                <a:gd name="connsiteX0" fmla="*/ 0 w 0"/>
                <a:gd name="connsiteY0" fmla="*/ 0 h 0"/>
                <a:gd name="connsiteX1" fmla="*/ 29 w 0"/>
                <a:gd name="connsiteY1" fmla="*/ 0 h 0"/>
                <a:gd name="connsiteX2" fmla="*/ 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0"/>
                  </a:moveTo>
                  <a:lnTo>
                    <a:pt x="2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61C38C1B-7CC2-1549-BBF2-B8B3C3ACD656}"/>
                </a:ext>
              </a:extLst>
            </p:cNvPr>
            <p:cNvSpPr/>
            <p:nvPr/>
          </p:nvSpPr>
          <p:spPr>
            <a:xfrm>
              <a:off x="11973849" y="6909874"/>
              <a:ext cx="9525" cy="9438"/>
            </a:xfrm>
            <a:custGeom>
              <a:avLst/>
              <a:gdLst>
                <a:gd name="connsiteX0" fmla="*/ 1610 w 0"/>
                <a:gd name="connsiteY0" fmla="*/ 0 h 0"/>
                <a:gd name="connsiteX1" fmla="*/ 0 w 0"/>
                <a:gd name="connsiteY1" fmla="*/ 1925 h 0"/>
                <a:gd name="connsiteX2" fmla="*/ 16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10" y="0"/>
                  </a:moveTo>
                  <a:cubicBezTo>
                    <a:pt x="1086" y="651"/>
                    <a:pt x="543" y="1284"/>
                    <a:pt x="0" y="1925"/>
                  </a:cubicBezTo>
                  <a:cubicBezTo>
                    <a:pt x="543" y="1284"/>
                    <a:pt x="1086" y="651"/>
                    <a:pt x="16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9225FECC-CDBE-8444-B4A7-B7F9A38742A2}"/>
                </a:ext>
              </a:extLst>
            </p:cNvPr>
            <p:cNvSpPr/>
            <p:nvPr/>
          </p:nvSpPr>
          <p:spPr>
            <a:xfrm>
              <a:off x="11910279" y="6955357"/>
              <a:ext cx="9525" cy="9438"/>
            </a:xfrm>
            <a:custGeom>
              <a:avLst/>
              <a:gdLst>
                <a:gd name="connsiteX0" fmla="*/ 2057 w 0"/>
                <a:gd name="connsiteY0" fmla="*/ 0 h 0"/>
                <a:gd name="connsiteX1" fmla="*/ 0 w 0"/>
                <a:gd name="connsiteY1" fmla="*/ 915 h 0"/>
                <a:gd name="connsiteX2" fmla="*/ 20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057" y="0"/>
                  </a:moveTo>
                  <a:cubicBezTo>
                    <a:pt x="1372" y="311"/>
                    <a:pt x="686" y="604"/>
                    <a:pt x="0" y="915"/>
                  </a:cubicBezTo>
                  <a:cubicBezTo>
                    <a:pt x="686" y="604"/>
                    <a:pt x="1372" y="311"/>
                    <a:pt x="20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8FBABF77-4BC8-AA49-9718-1C6F290A8AB1}"/>
                </a:ext>
              </a:extLst>
            </p:cNvPr>
            <p:cNvSpPr/>
            <p:nvPr/>
          </p:nvSpPr>
          <p:spPr>
            <a:xfrm>
              <a:off x="11918571" y="6951900"/>
              <a:ext cx="9525" cy="9438"/>
            </a:xfrm>
            <a:custGeom>
              <a:avLst/>
              <a:gdLst>
                <a:gd name="connsiteX0" fmla="*/ 1133 w 0"/>
                <a:gd name="connsiteY0" fmla="*/ 0 h 0"/>
                <a:gd name="connsiteX1" fmla="*/ 0 w 0"/>
                <a:gd name="connsiteY1" fmla="*/ 538 h 0"/>
                <a:gd name="connsiteX2" fmla="*/ 113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33" y="0"/>
                  </a:moveTo>
                  <a:cubicBezTo>
                    <a:pt x="752" y="189"/>
                    <a:pt x="381" y="359"/>
                    <a:pt x="0" y="538"/>
                  </a:cubicBezTo>
                  <a:cubicBezTo>
                    <a:pt x="381" y="359"/>
                    <a:pt x="752" y="189"/>
                    <a:pt x="113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5658A621-051F-E341-B077-7ED5A057D5BE}"/>
                </a:ext>
              </a:extLst>
            </p:cNvPr>
            <p:cNvSpPr/>
            <p:nvPr/>
          </p:nvSpPr>
          <p:spPr>
            <a:xfrm>
              <a:off x="11926987" y="6947284"/>
              <a:ext cx="9525" cy="9438"/>
            </a:xfrm>
            <a:custGeom>
              <a:avLst/>
              <a:gdLst>
                <a:gd name="connsiteX0" fmla="*/ 1600 w 0"/>
                <a:gd name="connsiteY0" fmla="*/ 0 h 0"/>
                <a:gd name="connsiteX1" fmla="*/ 0 w 0"/>
                <a:gd name="connsiteY1" fmla="*/ 887 h 0"/>
                <a:gd name="connsiteX2" fmla="*/ 160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00" y="0"/>
                  </a:moveTo>
                  <a:cubicBezTo>
                    <a:pt x="1057" y="293"/>
                    <a:pt x="543" y="595"/>
                    <a:pt x="0" y="887"/>
                  </a:cubicBezTo>
                  <a:cubicBezTo>
                    <a:pt x="543" y="595"/>
                    <a:pt x="1057" y="293"/>
                    <a:pt x="160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7E366549-874D-234B-BBB8-238749B15668}"/>
                </a:ext>
              </a:extLst>
            </p:cNvPr>
            <p:cNvSpPr/>
            <p:nvPr/>
          </p:nvSpPr>
          <p:spPr>
            <a:xfrm>
              <a:off x="11902803" y="6958638"/>
              <a:ext cx="9525" cy="9438"/>
            </a:xfrm>
            <a:custGeom>
              <a:avLst/>
              <a:gdLst>
                <a:gd name="connsiteX0" fmla="*/ 1981 w 0"/>
                <a:gd name="connsiteY0" fmla="*/ 0 h 0"/>
                <a:gd name="connsiteX1" fmla="*/ 0 w 0"/>
                <a:gd name="connsiteY1" fmla="*/ 821 h 0"/>
                <a:gd name="connsiteX2" fmla="*/ 1981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81" y="0"/>
                  </a:moveTo>
                  <a:cubicBezTo>
                    <a:pt x="1324" y="274"/>
                    <a:pt x="657" y="557"/>
                    <a:pt x="0" y="821"/>
                  </a:cubicBezTo>
                  <a:cubicBezTo>
                    <a:pt x="657" y="557"/>
                    <a:pt x="1324" y="274"/>
                    <a:pt x="1981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37A1EC63-3BF0-1A4A-974D-F7483957F0E8}"/>
                </a:ext>
              </a:extLst>
            </p:cNvPr>
            <p:cNvSpPr/>
            <p:nvPr/>
          </p:nvSpPr>
          <p:spPr>
            <a:xfrm>
              <a:off x="11934058" y="6942795"/>
              <a:ext cx="9525" cy="9438"/>
            </a:xfrm>
            <a:custGeom>
              <a:avLst/>
              <a:gdLst>
                <a:gd name="connsiteX0" fmla="*/ 2353 w 0"/>
                <a:gd name="connsiteY0" fmla="*/ 0 h 0"/>
                <a:gd name="connsiteX1" fmla="*/ 0 w 0"/>
                <a:gd name="connsiteY1" fmla="*/ 1406 h 0"/>
                <a:gd name="connsiteX2" fmla="*/ 235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353" y="0"/>
                  </a:moveTo>
                  <a:cubicBezTo>
                    <a:pt x="1572" y="472"/>
                    <a:pt x="791" y="953"/>
                    <a:pt x="0" y="1406"/>
                  </a:cubicBezTo>
                  <a:cubicBezTo>
                    <a:pt x="791" y="953"/>
                    <a:pt x="1572" y="472"/>
                    <a:pt x="235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9" name="Freeform 108">
              <a:extLst>
                <a:ext uri="{FF2B5EF4-FFF2-40B4-BE49-F238E27FC236}">
                  <a16:creationId xmlns:a16="http://schemas.microsoft.com/office/drawing/2014/main" id="{92C6CACC-9B33-B642-A7A0-46874BE7783A}"/>
                </a:ext>
              </a:extLst>
            </p:cNvPr>
            <p:cNvSpPr/>
            <p:nvPr/>
          </p:nvSpPr>
          <p:spPr>
            <a:xfrm>
              <a:off x="11789463" y="6979034"/>
              <a:ext cx="9525" cy="9438"/>
            </a:xfrm>
            <a:custGeom>
              <a:avLst/>
              <a:gdLst>
                <a:gd name="connsiteX0" fmla="*/ 295 w 0"/>
                <a:gd name="connsiteY0" fmla="*/ 0 h 0"/>
                <a:gd name="connsiteX1" fmla="*/ 0 w 0"/>
                <a:gd name="connsiteY1" fmla="*/ 6852 h 0"/>
                <a:gd name="connsiteX2" fmla="*/ 143 w 0"/>
                <a:gd name="connsiteY2" fmla="*/ 6842 h 0"/>
                <a:gd name="connsiteX3" fmla="*/ 295 w 0"/>
                <a:gd name="connsiteY3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>
                  <a:moveTo>
                    <a:pt x="295" y="0"/>
                  </a:moveTo>
                  <a:cubicBezTo>
                    <a:pt x="152" y="2284"/>
                    <a:pt x="0" y="4577"/>
                    <a:pt x="0" y="6852"/>
                  </a:cubicBezTo>
                  <a:cubicBezTo>
                    <a:pt x="48" y="6852"/>
                    <a:pt x="95" y="6842"/>
                    <a:pt x="143" y="6842"/>
                  </a:cubicBezTo>
                  <a:cubicBezTo>
                    <a:pt x="181" y="4558"/>
                    <a:pt x="143" y="2284"/>
                    <a:pt x="295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0" name="Freeform 109">
              <a:extLst>
                <a:ext uri="{FF2B5EF4-FFF2-40B4-BE49-F238E27FC236}">
                  <a16:creationId xmlns:a16="http://schemas.microsoft.com/office/drawing/2014/main" id="{68ADDB8E-0554-104B-9479-8B90935A9F11}"/>
                </a:ext>
              </a:extLst>
            </p:cNvPr>
            <p:cNvSpPr/>
            <p:nvPr/>
          </p:nvSpPr>
          <p:spPr>
            <a:xfrm>
              <a:off x="11789458" y="6985872"/>
              <a:ext cx="9525" cy="9438"/>
            </a:xfrm>
            <a:custGeom>
              <a:avLst/>
              <a:gdLst>
                <a:gd name="connsiteX0" fmla="*/ 152 w 0"/>
                <a:gd name="connsiteY0" fmla="*/ 0 h 0"/>
                <a:gd name="connsiteX1" fmla="*/ 0 w 0"/>
                <a:gd name="connsiteY1" fmla="*/ 9 h 0"/>
                <a:gd name="connsiteX2" fmla="*/ 15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52" y="0"/>
                  </a:moveTo>
                  <a:cubicBezTo>
                    <a:pt x="105" y="0"/>
                    <a:pt x="48" y="9"/>
                    <a:pt x="0" y="9"/>
                  </a:cubicBezTo>
                  <a:cubicBezTo>
                    <a:pt x="48" y="9"/>
                    <a:pt x="105" y="0"/>
                    <a:pt x="15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1" name="Freeform 110">
              <a:extLst>
                <a:ext uri="{FF2B5EF4-FFF2-40B4-BE49-F238E27FC236}">
                  <a16:creationId xmlns:a16="http://schemas.microsoft.com/office/drawing/2014/main" id="{F427B46D-528C-0146-8330-86D1F5AD3EAC}"/>
                </a:ext>
              </a:extLst>
            </p:cNvPr>
            <p:cNvSpPr/>
            <p:nvPr/>
          </p:nvSpPr>
          <p:spPr>
            <a:xfrm>
              <a:off x="11790990" y="6441334"/>
              <a:ext cx="276225" cy="519069"/>
            </a:xfrm>
            <a:custGeom>
              <a:avLst/>
              <a:gdLst>
                <a:gd name="connsiteX0" fmla="*/ 30004 w 276225"/>
                <a:gd name="connsiteY0" fmla="*/ 521230 h 519068"/>
                <a:gd name="connsiteX1" fmla="*/ 0 w 276225"/>
                <a:gd name="connsiteY1" fmla="*/ 525383 h 519068"/>
                <a:gd name="connsiteX2" fmla="*/ 14097 w 276225"/>
                <a:gd name="connsiteY2" fmla="*/ 479421 h 519068"/>
                <a:gd name="connsiteX3" fmla="*/ 102013 w 276225"/>
                <a:gd name="connsiteY3" fmla="*/ 298974 h 519068"/>
                <a:gd name="connsiteX4" fmla="*/ 158972 w 276225"/>
                <a:gd name="connsiteY4" fmla="*/ 140998 h 519068"/>
                <a:gd name="connsiteX5" fmla="*/ 259271 w 276225"/>
                <a:gd name="connsiteY5" fmla="*/ 0 h 519068"/>
                <a:gd name="connsiteX6" fmla="*/ 279625 w 276225"/>
                <a:gd name="connsiteY6" fmla="*/ 121538 h 519068"/>
                <a:gd name="connsiteX7" fmla="*/ 183547 w 276225"/>
                <a:gd name="connsiteY7" fmla="*/ 430072 h 519068"/>
                <a:gd name="connsiteX8" fmla="*/ 30004 w 276225"/>
                <a:gd name="connsiteY8" fmla="*/ 521230 h 519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225" h="519068">
                  <a:moveTo>
                    <a:pt x="30004" y="521230"/>
                  </a:moveTo>
                  <a:lnTo>
                    <a:pt x="0" y="525383"/>
                  </a:lnTo>
                  <a:cubicBezTo>
                    <a:pt x="2191" y="509811"/>
                    <a:pt x="6858" y="494333"/>
                    <a:pt x="14097" y="479421"/>
                  </a:cubicBezTo>
                  <a:lnTo>
                    <a:pt x="102013" y="298974"/>
                  </a:lnTo>
                  <a:cubicBezTo>
                    <a:pt x="126587" y="248398"/>
                    <a:pt x="145733" y="195444"/>
                    <a:pt x="158972" y="140998"/>
                  </a:cubicBezTo>
                  <a:cubicBezTo>
                    <a:pt x="173927" y="82381"/>
                    <a:pt x="210217" y="32560"/>
                    <a:pt x="259271" y="0"/>
                  </a:cubicBezTo>
                  <a:cubicBezTo>
                    <a:pt x="246317" y="77606"/>
                    <a:pt x="273148" y="125690"/>
                    <a:pt x="279625" y="121538"/>
                  </a:cubicBezTo>
                  <a:cubicBezTo>
                    <a:pt x="157296" y="242679"/>
                    <a:pt x="168974" y="330317"/>
                    <a:pt x="183547" y="430072"/>
                  </a:cubicBezTo>
                  <a:cubicBezTo>
                    <a:pt x="164687" y="501609"/>
                    <a:pt x="31337" y="521041"/>
                    <a:pt x="30004" y="521230"/>
                  </a:cubicBezTo>
                </a:path>
              </a:pathLst>
            </a:custGeom>
            <a:solidFill>
              <a:srgbClr val="CC2E5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2" name="Freeform 111">
              <a:extLst>
                <a:ext uri="{FF2B5EF4-FFF2-40B4-BE49-F238E27FC236}">
                  <a16:creationId xmlns:a16="http://schemas.microsoft.com/office/drawing/2014/main" id="{B9AD552D-87F4-6046-8E56-BCAC54C2DD85}"/>
                </a:ext>
              </a:extLst>
            </p:cNvPr>
            <p:cNvSpPr/>
            <p:nvPr/>
          </p:nvSpPr>
          <p:spPr>
            <a:xfrm>
              <a:off x="11789612" y="6441041"/>
              <a:ext cx="257175" cy="537944"/>
            </a:xfrm>
            <a:custGeom>
              <a:avLst/>
              <a:gdLst>
                <a:gd name="connsiteX0" fmla="*/ 1476 w 257175"/>
                <a:gd name="connsiteY0" fmla="*/ 544749 h 537944"/>
                <a:gd name="connsiteX1" fmla="*/ 34052 w 257175"/>
                <a:gd name="connsiteY1" fmla="*/ 540219 h 537944"/>
                <a:gd name="connsiteX2" fmla="*/ 76419 w 257175"/>
                <a:gd name="connsiteY2" fmla="*/ 530941 h 537944"/>
                <a:gd name="connsiteX3" fmla="*/ 77543 w 257175"/>
                <a:gd name="connsiteY3" fmla="*/ 510858 h 537944"/>
                <a:gd name="connsiteX4" fmla="*/ 235791 w 257175"/>
                <a:gd name="connsiteY4" fmla="*/ 130192 h 537944"/>
                <a:gd name="connsiteX5" fmla="*/ 188071 w 257175"/>
                <a:gd name="connsiteY5" fmla="*/ 148171 h 537944"/>
                <a:gd name="connsiteX6" fmla="*/ 261033 w 257175"/>
                <a:gd name="connsiteY6" fmla="*/ 0 h 537944"/>
                <a:gd name="connsiteX7" fmla="*/ 160353 w 257175"/>
                <a:gd name="connsiteY7" fmla="*/ 141291 h 537944"/>
                <a:gd name="connsiteX8" fmla="*/ 103384 w 257175"/>
                <a:gd name="connsiteY8" fmla="*/ 299267 h 537944"/>
                <a:gd name="connsiteX9" fmla="*/ 15478 w 257175"/>
                <a:gd name="connsiteY9" fmla="*/ 479714 h 537944"/>
                <a:gd name="connsiteX10" fmla="*/ 1476 w 257175"/>
                <a:gd name="connsiteY10" fmla="*/ 525666 h 537944"/>
                <a:gd name="connsiteX11" fmla="*/ 200 w 257175"/>
                <a:gd name="connsiteY11" fmla="*/ 536670 h 537944"/>
                <a:gd name="connsiteX12" fmla="*/ 143 w 257175"/>
                <a:gd name="connsiteY12" fmla="*/ 537991 h 537944"/>
                <a:gd name="connsiteX13" fmla="*/ 0 w 257175"/>
                <a:gd name="connsiteY13" fmla="*/ 544834 h 537944"/>
                <a:gd name="connsiteX14" fmla="*/ 1476 w 257175"/>
                <a:gd name="connsiteY14" fmla="*/ 544749 h 537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7175" h="537944">
                  <a:moveTo>
                    <a:pt x="1476" y="544749"/>
                  </a:moveTo>
                  <a:lnTo>
                    <a:pt x="34052" y="540219"/>
                  </a:lnTo>
                  <a:cubicBezTo>
                    <a:pt x="36071" y="539926"/>
                    <a:pt x="53445" y="537387"/>
                    <a:pt x="76419" y="530941"/>
                  </a:cubicBezTo>
                  <a:cubicBezTo>
                    <a:pt x="76581" y="524326"/>
                    <a:pt x="76962" y="517625"/>
                    <a:pt x="77543" y="510858"/>
                  </a:cubicBezTo>
                  <a:cubicBezTo>
                    <a:pt x="92259" y="340755"/>
                    <a:pt x="235791" y="130192"/>
                    <a:pt x="235791" y="130192"/>
                  </a:cubicBezTo>
                  <a:lnTo>
                    <a:pt x="188071" y="148171"/>
                  </a:lnTo>
                  <a:cubicBezTo>
                    <a:pt x="188071" y="148171"/>
                    <a:pt x="201501" y="72962"/>
                    <a:pt x="261033" y="0"/>
                  </a:cubicBezTo>
                  <a:cubicBezTo>
                    <a:pt x="211779" y="32560"/>
                    <a:pt x="175308" y="82494"/>
                    <a:pt x="160353" y="141291"/>
                  </a:cubicBezTo>
                  <a:cubicBezTo>
                    <a:pt x="147114" y="195746"/>
                    <a:pt x="127959" y="248691"/>
                    <a:pt x="103384" y="299267"/>
                  </a:cubicBezTo>
                  <a:lnTo>
                    <a:pt x="15478" y="479714"/>
                  </a:lnTo>
                  <a:cubicBezTo>
                    <a:pt x="8239" y="494607"/>
                    <a:pt x="3705" y="510084"/>
                    <a:pt x="1476" y="525666"/>
                  </a:cubicBezTo>
                  <a:cubicBezTo>
                    <a:pt x="952" y="529328"/>
                    <a:pt x="467" y="532999"/>
                    <a:pt x="200" y="536670"/>
                  </a:cubicBezTo>
                  <a:cubicBezTo>
                    <a:pt x="162" y="537104"/>
                    <a:pt x="171" y="537548"/>
                    <a:pt x="143" y="537991"/>
                  </a:cubicBezTo>
                  <a:cubicBezTo>
                    <a:pt x="0" y="540275"/>
                    <a:pt x="38" y="542559"/>
                    <a:pt x="0" y="544834"/>
                  </a:cubicBezTo>
                  <a:cubicBezTo>
                    <a:pt x="448" y="544834"/>
                    <a:pt x="952" y="544834"/>
                    <a:pt x="1476" y="544749"/>
                  </a:cubicBezTo>
                </a:path>
              </a:pathLst>
            </a:custGeom>
            <a:solidFill>
              <a:srgbClr val="BA20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3" name="Freeform 112">
              <a:extLst>
                <a:ext uri="{FF2B5EF4-FFF2-40B4-BE49-F238E27FC236}">
                  <a16:creationId xmlns:a16="http://schemas.microsoft.com/office/drawing/2014/main" id="{FBE26493-696C-5E4A-AC50-1AC2F8F714F0}"/>
                </a:ext>
              </a:extLst>
            </p:cNvPr>
            <p:cNvSpPr/>
            <p:nvPr/>
          </p:nvSpPr>
          <p:spPr>
            <a:xfrm>
              <a:off x="11789584" y="6971983"/>
              <a:ext cx="390525" cy="330317"/>
            </a:xfrm>
            <a:custGeom>
              <a:avLst/>
              <a:gdLst>
                <a:gd name="connsiteX0" fmla="*/ 120753 w 390525"/>
                <a:gd name="connsiteY0" fmla="*/ 132523 h 330316"/>
                <a:gd name="connsiteX1" fmla="*/ 76453 w 390525"/>
                <a:gd name="connsiteY1" fmla="*/ 0 h 330316"/>
                <a:gd name="connsiteX2" fmla="*/ 34076 w 390525"/>
                <a:gd name="connsiteY2" fmla="*/ 9268 h 330316"/>
                <a:gd name="connsiteX3" fmla="*/ 1500 w 390525"/>
                <a:gd name="connsiteY3" fmla="*/ 13807 h 330316"/>
                <a:gd name="connsiteX4" fmla="*/ 24 w 390525"/>
                <a:gd name="connsiteY4" fmla="*/ 13892 h 330316"/>
                <a:gd name="connsiteX5" fmla="*/ 79034 w 390525"/>
                <a:gd name="connsiteY5" fmla="*/ 152257 h 330316"/>
                <a:gd name="connsiteX6" fmla="*/ 392025 w 390525"/>
                <a:gd name="connsiteY6" fmla="*/ 332799 h 330316"/>
                <a:gd name="connsiteX7" fmla="*/ 298490 w 390525"/>
                <a:gd name="connsiteY7" fmla="*/ 104210 h 330316"/>
                <a:gd name="connsiteX8" fmla="*/ 120753 w 390525"/>
                <a:gd name="connsiteY8" fmla="*/ 132523 h 33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330316">
                  <a:moveTo>
                    <a:pt x="120753" y="132523"/>
                  </a:moveTo>
                  <a:cubicBezTo>
                    <a:pt x="87263" y="98113"/>
                    <a:pt x="75205" y="51463"/>
                    <a:pt x="76453" y="0"/>
                  </a:cubicBezTo>
                  <a:cubicBezTo>
                    <a:pt x="53478" y="6446"/>
                    <a:pt x="36095" y="8985"/>
                    <a:pt x="34076" y="9268"/>
                  </a:cubicBezTo>
                  <a:lnTo>
                    <a:pt x="1500" y="13807"/>
                  </a:lnTo>
                  <a:cubicBezTo>
                    <a:pt x="986" y="13892"/>
                    <a:pt x="472" y="13892"/>
                    <a:pt x="24" y="13892"/>
                  </a:cubicBezTo>
                  <a:cubicBezTo>
                    <a:pt x="-948" y="69234"/>
                    <a:pt x="27685" y="123057"/>
                    <a:pt x="79034" y="152257"/>
                  </a:cubicBezTo>
                  <a:lnTo>
                    <a:pt x="392025" y="332799"/>
                  </a:lnTo>
                  <a:lnTo>
                    <a:pt x="298490" y="104210"/>
                  </a:lnTo>
                  <a:cubicBezTo>
                    <a:pt x="298490" y="104210"/>
                    <a:pt x="284898" y="301192"/>
                    <a:pt x="120753" y="132523"/>
                  </a:cubicBezTo>
                </a:path>
              </a:pathLst>
            </a:custGeom>
            <a:solidFill>
              <a:srgbClr val="6D072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4" name="Freeform 113">
              <a:extLst>
                <a:ext uri="{FF2B5EF4-FFF2-40B4-BE49-F238E27FC236}">
                  <a16:creationId xmlns:a16="http://schemas.microsoft.com/office/drawing/2014/main" id="{93FF1844-EE01-6C46-A99B-14B3B7DC8CCC}"/>
                </a:ext>
              </a:extLst>
            </p:cNvPr>
            <p:cNvSpPr/>
            <p:nvPr/>
          </p:nvSpPr>
          <p:spPr>
            <a:xfrm>
              <a:off x="12196565" y="6400465"/>
              <a:ext cx="371475" cy="528506"/>
            </a:xfrm>
            <a:custGeom>
              <a:avLst/>
              <a:gdLst>
                <a:gd name="connsiteX0" fmla="*/ 374523 w 371475"/>
                <a:gd name="connsiteY0" fmla="*/ 530394 h 528506"/>
                <a:gd name="connsiteX1" fmla="*/ 197358 w 371475"/>
                <a:gd name="connsiteY1" fmla="*/ 162516 h 528506"/>
                <a:gd name="connsiteX2" fmla="*/ 157448 w 371475"/>
                <a:gd name="connsiteY2" fmla="*/ 89374 h 528506"/>
                <a:gd name="connsiteX3" fmla="*/ 157448 w 371475"/>
                <a:gd name="connsiteY3" fmla="*/ 136562 h 528506"/>
                <a:gd name="connsiteX4" fmla="*/ 0 w 371475"/>
                <a:gd name="connsiteY4" fmla="*/ 0 h 528506"/>
                <a:gd name="connsiteX5" fmla="*/ 225171 w 371475"/>
                <a:gd name="connsiteY5" fmla="*/ 181863 h 528506"/>
                <a:gd name="connsiteX6" fmla="*/ 282035 w 371475"/>
                <a:gd name="connsiteY6" fmla="*/ 339849 h 528506"/>
                <a:gd name="connsiteX7" fmla="*/ 370142 w 371475"/>
                <a:gd name="connsiteY7" fmla="*/ 520296 h 528506"/>
                <a:gd name="connsiteX8" fmla="*/ 374523 w 371475"/>
                <a:gd name="connsiteY8" fmla="*/ 530394 h 52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1475" h="528506">
                  <a:moveTo>
                    <a:pt x="374523" y="530394"/>
                  </a:moveTo>
                  <a:cubicBezTo>
                    <a:pt x="252879" y="385715"/>
                    <a:pt x="216503" y="217999"/>
                    <a:pt x="197358" y="162516"/>
                  </a:cubicBezTo>
                  <a:cubicBezTo>
                    <a:pt x="172974" y="91734"/>
                    <a:pt x="157448" y="89374"/>
                    <a:pt x="157448" y="89374"/>
                  </a:cubicBezTo>
                  <a:lnTo>
                    <a:pt x="157448" y="136562"/>
                  </a:lnTo>
                  <a:cubicBezTo>
                    <a:pt x="129540" y="69735"/>
                    <a:pt x="68199" y="27180"/>
                    <a:pt x="0" y="0"/>
                  </a:cubicBezTo>
                  <a:cubicBezTo>
                    <a:pt x="104489" y="4530"/>
                    <a:pt x="198110" y="76162"/>
                    <a:pt x="225171" y="181863"/>
                  </a:cubicBezTo>
                  <a:cubicBezTo>
                    <a:pt x="238316" y="236318"/>
                    <a:pt x="257461" y="289357"/>
                    <a:pt x="282035" y="339849"/>
                  </a:cubicBezTo>
                  <a:lnTo>
                    <a:pt x="370142" y="520296"/>
                  </a:lnTo>
                  <a:cubicBezTo>
                    <a:pt x="371761" y="523599"/>
                    <a:pt x="373285" y="526996"/>
                    <a:pt x="374523" y="530394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5" name="Freeform 114">
              <a:extLst>
                <a:ext uri="{FF2B5EF4-FFF2-40B4-BE49-F238E27FC236}">
                  <a16:creationId xmlns:a16="http://schemas.microsoft.com/office/drawing/2014/main" id="{823DC8DD-A643-9A43-8209-16FBF88110D2}"/>
                </a:ext>
              </a:extLst>
            </p:cNvPr>
            <p:cNvSpPr/>
            <p:nvPr/>
          </p:nvSpPr>
          <p:spPr>
            <a:xfrm>
              <a:off x="12117890" y="6675072"/>
              <a:ext cx="257175" cy="235940"/>
            </a:xfrm>
            <a:custGeom>
              <a:avLst/>
              <a:gdLst>
                <a:gd name="connsiteX0" fmla="*/ 260223 w 257175"/>
                <a:gd name="connsiteY0" fmla="*/ 198590 h 235940"/>
                <a:gd name="connsiteX1" fmla="*/ 219456 w 257175"/>
                <a:gd name="connsiteY1" fmla="*/ 44285 h 235940"/>
                <a:gd name="connsiteX2" fmla="*/ 167926 w 257175"/>
                <a:gd name="connsiteY2" fmla="*/ 1533 h 235940"/>
                <a:gd name="connsiteX3" fmla="*/ 102575 w 257175"/>
                <a:gd name="connsiteY3" fmla="*/ 20408 h 235940"/>
                <a:gd name="connsiteX4" fmla="*/ 74581 w 257175"/>
                <a:gd name="connsiteY4" fmla="*/ 47494 h 235940"/>
                <a:gd name="connsiteX5" fmla="*/ 61236 w 257175"/>
                <a:gd name="connsiteY5" fmla="*/ 47494 h 235940"/>
                <a:gd name="connsiteX6" fmla="*/ 33338 w 257175"/>
                <a:gd name="connsiteY6" fmla="*/ 20314 h 235940"/>
                <a:gd name="connsiteX7" fmla="*/ 0 w 257175"/>
                <a:gd name="connsiteY7" fmla="*/ 1816 h 235940"/>
                <a:gd name="connsiteX8" fmla="*/ 63722 w 257175"/>
                <a:gd name="connsiteY8" fmla="*/ 67219 h 235940"/>
                <a:gd name="connsiteX9" fmla="*/ 250974 w 257175"/>
                <a:gd name="connsiteY9" fmla="*/ 237945 h 235940"/>
                <a:gd name="connsiteX10" fmla="*/ 260223 w 257175"/>
                <a:gd name="connsiteY10" fmla="*/ 198590 h 23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235940">
                  <a:moveTo>
                    <a:pt x="260223" y="198590"/>
                  </a:moveTo>
                  <a:cubicBezTo>
                    <a:pt x="249650" y="146306"/>
                    <a:pt x="236029" y="94503"/>
                    <a:pt x="219456" y="44285"/>
                  </a:cubicBezTo>
                  <a:cubicBezTo>
                    <a:pt x="210874" y="22494"/>
                    <a:pt x="191548" y="6356"/>
                    <a:pt x="167926" y="1533"/>
                  </a:cubicBezTo>
                  <a:cubicBezTo>
                    <a:pt x="144304" y="-3365"/>
                    <a:pt x="119825" y="3619"/>
                    <a:pt x="102575" y="20408"/>
                  </a:cubicBezTo>
                  <a:lnTo>
                    <a:pt x="74581" y="47494"/>
                  </a:lnTo>
                  <a:cubicBezTo>
                    <a:pt x="70866" y="51184"/>
                    <a:pt x="64960" y="51081"/>
                    <a:pt x="61236" y="47494"/>
                  </a:cubicBezTo>
                  <a:lnTo>
                    <a:pt x="33338" y="20314"/>
                  </a:lnTo>
                  <a:cubicBezTo>
                    <a:pt x="23898" y="11169"/>
                    <a:pt x="12373" y="4846"/>
                    <a:pt x="0" y="1816"/>
                  </a:cubicBezTo>
                  <a:cubicBezTo>
                    <a:pt x="33804" y="39010"/>
                    <a:pt x="63722" y="67219"/>
                    <a:pt x="63722" y="67219"/>
                  </a:cubicBezTo>
                  <a:cubicBezTo>
                    <a:pt x="196501" y="-71882"/>
                    <a:pt x="241173" y="105168"/>
                    <a:pt x="250974" y="237945"/>
                  </a:cubicBezTo>
                  <a:lnTo>
                    <a:pt x="260223" y="198590"/>
                  </a:lnTo>
                  <a:close/>
                </a:path>
              </a:pathLst>
            </a:custGeom>
            <a:solidFill>
              <a:srgbClr val="FFEB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16" name="Graphic 3">
            <a:extLst>
              <a:ext uri="{FF2B5EF4-FFF2-40B4-BE49-F238E27FC236}">
                <a16:creationId xmlns:a16="http://schemas.microsoft.com/office/drawing/2014/main" id="{BB57514B-C90C-CA44-B4A3-7DDD3D424B49}"/>
              </a:ext>
            </a:extLst>
          </p:cNvPr>
          <p:cNvGrpSpPr/>
          <p:nvPr/>
        </p:nvGrpSpPr>
        <p:grpSpPr>
          <a:xfrm>
            <a:off x="1432643" y="2213823"/>
            <a:ext cx="1294854" cy="1182525"/>
            <a:chOff x="9490590" y="4391656"/>
            <a:chExt cx="5363241" cy="4897979"/>
          </a:xfrm>
        </p:grpSpPr>
        <p:sp>
          <p:nvSpPr>
            <p:cNvPr id="117" name="Freeform 116">
              <a:extLst>
                <a:ext uri="{FF2B5EF4-FFF2-40B4-BE49-F238E27FC236}">
                  <a16:creationId xmlns:a16="http://schemas.microsoft.com/office/drawing/2014/main" id="{E8EDBB03-0510-0C44-B591-4DED45667E47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8" name="Freeform 117">
              <a:extLst>
                <a:ext uri="{FF2B5EF4-FFF2-40B4-BE49-F238E27FC236}">
                  <a16:creationId xmlns:a16="http://schemas.microsoft.com/office/drawing/2014/main" id="{4B4CB621-E37E-5E49-A474-ABCD6F6748F5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9" name="Freeform 118">
              <a:extLst>
                <a:ext uri="{FF2B5EF4-FFF2-40B4-BE49-F238E27FC236}">
                  <a16:creationId xmlns:a16="http://schemas.microsoft.com/office/drawing/2014/main" id="{F9CBDF36-6153-0F4F-A12D-36AEA4C59951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D2E54D86-1F4F-274D-98D5-B7971435378A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1" name="Freeform 120">
              <a:extLst>
                <a:ext uri="{FF2B5EF4-FFF2-40B4-BE49-F238E27FC236}">
                  <a16:creationId xmlns:a16="http://schemas.microsoft.com/office/drawing/2014/main" id="{937366A4-000F-2A48-ADA4-149F1147C8E5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2" name="Freeform 121">
              <a:extLst>
                <a:ext uri="{FF2B5EF4-FFF2-40B4-BE49-F238E27FC236}">
                  <a16:creationId xmlns:a16="http://schemas.microsoft.com/office/drawing/2014/main" id="{DBBEB7E4-9FEF-5E46-9D4B-16A7635B9A46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3" name="Freeform 122">
              <a:extLst>
                <a:ext uri="{FF2B5EF4-FFF2-40B4-BE49-F238E27FC236}">
                  <a16:creationId xmlns:a16="http://schemas.microsoft.com/office/drawing/2014/main" id="{913122E4-C484-5541-B1E6-E8FF489D1F5E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4" name="Freeform 123">
              <a:extLst>
                <a:ext uri="{FF2B5EF4-FFF2-40B4-BE49-F238E27FC236}">
                  <a16:creationId xmlns:a16="http://schemas.microsoft.com/office/drawing/2014/main" id="{01946319-ECC7-D44C-B3F5-3D2272B1533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5" name="Freeform 124">
              <a:extLst>
                <a:ext uri="{FF2B5EF4-FFF2-40B4-BE49-F238E27FC236}">
                  <a16:creationId xmlns:a16="http://schemas.microsoft.com/office/drawing/2014/main" id="{0AEDF9B7-DC1C-054B-9BB6-2405F7FD1223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6" name="Freeform 125">
              <a:extLst>
                <a:ext uri="{FF2B5EF4-FFF2-40B4-BE49-F238E27FC236}">
                  <a16:creationId xmlns:a16="http://schemas.microsoft.com/office/drawing/2014/main" id="{537DE30F-CAE3-1945-B3B4-064CFB733533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7" name="Freeform 126">
              <a:extLst>
                <a:ext uri="{FF2B5EF4-FFF2-40B4-BE49-F238E27FC236}">
                  <a16:creationId xmlns:a16="http://schemas.microsoft.com/office/drawing/2014/main" id="{3D6A9001-9CC2-F847-99CE-18E41158741F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8" name="Freeform 127">
              <a:extLst>
                <a:ext uri="{FF2B5EF4-FFF2-40B4-BE49-F238E27FC236}">
                  <a16:creationId xmlns:a16="http://schemas.microsoft.com/office/drawing/2014/main" id="{0005868F-E342-DB49-8E13-DFF4A4080F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9" name="Freeform 128">
              <a:extLst>
                <a:ext uri="{FF2B5EF4-FFF2-40B4-BE49-F238E27FC236}">
                  <a16:creationId xmlns:a16="http://schemas.microsoft.com/office/drawing/2014/main" id="{67E879BC-A320-3040-A3CB-9467069CE491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0" name="Freeform 129">
              <a:extLst>
                <a:ext uri="{FF2B5EF4-FFF2-40B4-BE49-F238E27FC236}">
                  <a16:creationId xmlns:a16="http://schemas.microsoft.com/office/drawing/2014/main" id="{63BAD29E-DD51-D341-82FC-55535184710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1" name="Freeform 130">
              <a:extLst>
                <a:ext uri="{FF2B5EF4-FFF2-40B4-BE49-F238E27FC236}">
                  <a16:creationId xmlns:a16="http://schemas.microsoft.com/office/drawing/2014/main" id="{DE454F16-052B-6C49-80AE-099B00E2DA1D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2" name="Freeform 131">
              <a:extLst>
                <a:ext uri="{FF2B5EF4-FFF2-40B4-BE49-F238E27FC236}">
                  <a16:creationId xmlns:a16="http://schemas.microsoft.com/office/drawing/2014/main" id="{9D4318AD-7925-D942-A781-0F2F05DE6476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3" name="Freeform 132">
              <a:extLst>
                <a:ext uri="{FF2B5EF4-FFF2-40B4-BE49-F238E27FC236}">
                  <a16:creationId xmlns:a16="http://schemas.microsoft.com/office/drawing/2014/main" id="{E9FDB0A4-E9BF-6946-AFB7-430EBA9A06D2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4" name="Freeform 133">
              <a:extLst>
                <a:ext uri="{FF2B5EF4-FFF2-40B4-BE49-F238E27FC236}">
                  <a16:creationId xmlns:a16="http://schemas.microsoft.com/office/drawing/2014/main" id="{D5E611DA-4592-5047-A00B-D1976090EB3C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5" name="Freeform 134">
              <a:extLst>
                <a:ext uri="{FF2B5EF4-FFF2-40B4-BE49-F238E27FC236}">
                  <a16:creationId xmlns:a16="http://schemas.microsoft.com/office/drawing/2014/main" id="{F27B87F2-5897-A849-8BCB-5BCCD5730B8C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6" name="Freeform 135">
              <a:extLst>
                <a:ext uri="{FF2B5EF4-FFF2-40B4-BE49-F238E27FC236}">
                  <a16:creationId xmlns:a16="http://schemas.microsoft.com/office/drawing/2014/main" id="{052C2633-FAEC-A34E-9481-EE204A2D2B98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7" name="Freeform 136">
              <a:extLst>
                <a:ext uri="{FF2B5EF4-FFF2-40B4-BE49-F238E27FC236}">
                  <a16:creationId xmlns:a16="http://schemas.microsoft.com/office/drawing/2014/main" id="{417E22C0-1551-6244-A30F-F632F2AA6DA4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38" name="Graphic 29">
            <a:extLst>
              <a:ext uri="{FF2B5EF4-FFF2-40B4-BE49-F238E27FC236}">
                <a16:creationId xmlns:a16="http://schemas.microsoft.com/office/drawing/2014/main" id="{30CF5D2C-0882-044B-B08A-C817AC2F59CF}"/>
              </a:ext>
            </a:extLst>
          </p:cNvPr>
          <p:cNvGrpSpPr/>
          <p:nvPr/>
        </p:nvGrpSpPr>
        <p:grpSpPr>
          <a:xfrm>
            <a:off x="9402610" y="4407761"/>
            <a:ext cx="1290988" cy="1125309"/>
            <a:chOff x="15877567" y="4312980"/>
            <a:chExt cx="5059641" cy="4410315"/>
          </a:xfrm>
        </p:grpSpPr>
        <p:sp>
          <p:nvSpPr>
            <p:cNvPr id="139" name="Freeform 138">
              <a:extLst>
                <a:ext uri="{FF2B5EF4-FFF2-40B4-BE49-F238E27FC236}">
                  <a16:creationId xmlns:a16="http://schemas.microsoft.com/office/drawing/2014/main" id="{250412B1-08AC-FB44-989C-DC6CDAE76D75}"/>
                </a:ext>
              </a:extLst>
            </p:cNvPr>
            <p:cNvSpPr/>
            <p:nvPr/>
          </p:nvSpPr>
          <p:spPr>
            <a:xfrm>
              <a:off x="15877567" y="4312980"/>
              <a:ext cx="5059641" cy="4410315"/>
            </a:xfrm>
            <a:custGeom>
              <a:avLst/>
              <a:gdLst>
                <a:gd name="connsiteX0" fmla="*/ 313937 w 5059641"/>
                <a:gd name="connsiteY0" fmla="*/ 4432232 h 4410314"/>
                <a:gd name="connsiteX1" fmla="*/ 5568 w 5059641"/>
                <a:gd name="connsiteY1" fmla="*/ 2579550 h 4410314"/>
                <a:gd name="connsiteX2" fmla="*/ 57780 w 5059641"/>
                <a:gd name="connsiteY2" fmla="*/ 2258001 h 4410314"/>
                <a:gd name="connsiteX3" fmla="*/ 546385 w 5059641"/>
                <a:gd name="connsiteY3" fmla="*/ 1956405 h 4410314"/>
                <a:gd name="connsiteX4" fmla="*/ 790647 w 5059641"/>
                <a:gd name="connsiteY4" fmla="*/ 2014116 h 4410314"/>
                <a:gd name="connsiteX5" fmla="*/ 824557 w 5059641"/>
                <a:gd name="connsiteY5" fmla="*/ 2031084 h 4410314"/>
                <a:gd name="connsiteX6" fmla="*/ 1261651 w 5059641"/>
                <a:gd name="connsiteY6" fmla="*/ 2363633 h 4410314"/>
                <a:gd name="connsiteX7" fmla="*/ 941360 w 5059641"/>
                <a:gd name="connsiteY7" fmla="*/ 1611997 h 4410314"/>
                <a:gd name="connsiteX8" fmla="*/ 2541364 w 5059641"/>
                <a:gd name="connsiteY8" fmla="*/ 0 h 4410314"/>
                <a:gd name="connsiteX9" fmla="*/ 4141583 w 5059641"/>
                <a:gd name="connsiteY9" fmla="*/ 1611970 h 4410314"/>
                <a:gd name="connsiteX10" fmla="*/ 3821480 w 5059641"/>
                <a:gd name="connsiteY10" fmla="*/ 2363230 h 4410314"/>
                <a:gd name="connsiteX11" fmla="*/ 4258143 w 5059641"/>
                <a:gd name="connsiteY11" fmla="*/ 2030762 h 4410314"/>
                <a:gd name="connsiteX12" fmla="*/ 4291946 w 5059641"/>
                <a:gd name="connsiteY12" fmla="*/ 2013820 h 4410314"/>
                <a:gd name="connsiteX13" fmla="*/ 4536504 w 5059641"/>
                <a:gd name="connsiteY13" fmla="*/ 1956055 h 4410314"/>
                <a:gd name="connsiteX14" fmla="*/ 4613825 w 5059641"/>
                <a:gd name="connsiteY14" fmla="*/ 1961541 h 4410314"/>
                <a:gd name="connsiteX15" fmla="*/ 5077186 w 5059641"/>
                <a:gd name="connsiteY15" fmla="*/ 2579147 h 4410314"/>
                <a:gd name="connsiteX16" fmla="*/ 4768951 w 5059641"/>
                <a:gd name="connsiteY16" fmla="*/ 4431210 h 4410314"/>
                <a:gd name="connsiteX17" fmla="*/ 4427533 w 5059641"/>
                <a:gd name="connsiteY17" fmla="*/ 4431856 h 4410314"/>
                <a:gd name="connsiteX18" fmla="*/ 656028 w 5059641"/>
                <a:gd name="connsiteY18" fmla="*/ 4432232 h 4410314"/>
                <a:gd name="connsiteX19" fmla="*/ 313937 w 5059641"/>
                <a:gd name="connsiteY19" fmla="*/ 4432232 h 44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59641" h="4410314">
                  <a:moveTo>
                    <a:pt x="313937" y="4432232"/>
                  </a:moveTo>
                  <a:lnTo>
                    <a:pt x="5568" y="2579550"/>
                  </a:lnTo>
                  <a:cubicBezTo>
                    <a:pt x="-10256" y="2469023"/>
                    <a:pt x="7802" y="2357851"/>
                    <a:pt x="57780" y="2258001"/>
                  </a:cubicBezTo>
                  <a:cubicBezTo>
                    <a:pt x="150952" y="2071988"/>
                    <a:pt x="338159" y="1956405"/>
                    <a:pt x="546385" y="1956405"/>
                  </a:cubicBezTo>
                  <a:cubicBezTo>
                    <a:pt x="630649" y="1956405"/>
                    <a:pt x="715102" y="1976359"/>
                    <a:pt x="790647" y="2014116"/>
                  </a:cubicBezTo>
                  <a:lnTo>
                    <a:pt x="824557" y="2031084"/>
                  </a:lnTo>
                  <a:lnTo>
                    <a:pt x="1261651" y="2363633"/>
                  </a:lnTo>
                  <a:lnTo>
                    <a:pt x="941360" y="1611997"/>
                  </a:lnTo>
                  <a:lnTo>
                    <a:pt x="2541364" y="0"/>
                  </a:lnTo>
                  <a:lnTo>
                    <a:pt x="4141583" y="1611970"/>
                  </a:lnTo>
                  <a:lnTo>
                    <a:pt x="3821480" y="2363230"/>
                  </a:lnTo>
                  <a:lnTo>
                    <a:pt x="4258143" y="2030762"/>
                  </a:lnTo>
                  <a:lnTo>
                    <a:pt x="4291946" y="2013820"/>
                  </a:lnTo>
                  <a:cubicBezTo>
                    <a:pt x="4367491" y="1976036"/>
                    <a:pt x="4452051" y="1956055"/>
                    <a:pt x="4536504" y="1956055"/>
                  </a:cubicBezTo>
                  <a:cubicBezTo>
                    <a:pt x="4562287" y="1956055"/>
                    <a:pt x="4588285" y="1957911"/>
                    <a:pt x="4613825" y="1961541"/>
                  </a:cubicBezTo>
                  <a:cubicBezTo>
                    <a:pt x="4912021" y="2004219"/>
                    <a:pt x="5119816" y="2281262"/>
                    <a:pt x="5077186" y="2579147"/>
                  </a:cubicBezTo>
                  <a:lnTo>
                    <a:pt x="4768951" y="4431210"/>
                  </a:lnTo>
                  <a:lnTo>
                    <a:pt x="4427533" y="4431856"/>
                  </a:lnTo>
                  <a:cubicBezTo>
                    <a:pt x="4238631" y="4432232"/>
                    <a:pt x="1493022" y="4432232"/>
                    <a:pt x="656028" y="4432232"/>
                  </a:cubicBezTo>
                  <a:lnTo>
                    <a:pt x="313937" y="4432232"/>
                  </a:lnTo>
                  <a:close/>
                </a:path>
              </a:pathLst>
            </a:custGeom>
            <a:solidFill>
              <a:srgbClr val="161616"/>
            </a:solidFill>
            <a:ln w="762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0" name="Freeform 139">
              <a:extLst>
                <a:ext uri="{FF2B5EF4-FFF2-40B4-BE49-F238E27FC236}">
                  <a16:creationId xmlns:a16="http://schemas.microsoft.com/office/drawing/2014/main" id="{A21C10A9-90B0-FC45-9BA2-49D7A65DA9B1}"/>
                </a:ext>
              </a:extLst>
            </p:cNvPr>
            <p:cNvSpPr/>
            <p:nvPr/>
          </p:nvSpPr>
          <p:spPr>
            <a:xfrm>
              <a:off x="16146730" y="4694849"/>
              <a:ext cx="4521381" cy="3764903"/>
            </a:xfrm>
            <a:custGeom>
              <a:avLst/>
              <a:gdLst>
                <a:gd name="connsiteX0" fmla="*/ 272840 w 4521381"/>
                <a:gd name="connsiteY0" fmla="*/ 3781442 h 3764902"/>
                <a:gd name="connsiteX1" fmla="*/ 2822 w 4521381"/>
                <a:gd name="connsiteY1" fmla="*/ 2159602 h 3764902"/>
                <a:gd name="connsiteX2" fmla="*/ 29304 w 4521381"/>
                <a:gd name="connsiteY2" fmla="*/ 1996474 h 3764902"/>
                <a:gd name="connsiteX3" fmla="*/ 277227 w 4521381"/>
                <a:gd name="connsiteY3" fmla="*/ 1843458 h 3764902"/>
                <a:gd name="connsiteX4" fmla="*/ 401080 w 4521381"/>
                <a:gd name="connsiteY4" fmla="*/ 1872743 h 3764902"/>
                <a:gd name="connsiteX5" fmla="*/ 412357 w 4521381"/>
                <a:gd name="connsiteY5" fmla="*/ 1878391 h 3764902"/>
                <a:gd name="connsiteX6" fmla="*/ 1023605 w 4521381"/>
                <a:gd name="connsiteY6" fmla="*/ 2343410 h 3764902"/>
                <a:gd name="connsiteX7" fmla="*/ 1147808 w 4521381"/>
                <a:gd name="connsiteY7" fmla="*/ 2385416 h 3764902"/>
                <a:gd name="connsiteX8" fmla="*/ 1228116 w 4521381"/>
                <a:gd name="connsiteY8" fmla="*/ 2368985 h 3764902"/>
                <a:gd name="connsiteX9" fmla="*/ 1335768 w 4521381"/>
                <a:gd name="connsiteY9" fmla="*/ 2100897 h 3764902"/>
                <a:gd name="connsiteX10" fmla="*/ 990717 w 4521381"/>
                <a:gd name="connsiteY10" fmla="*/ 1291120 h 3764902"/>
                <a:gd name="connsiteX11" fmla="*/ 2272206 w 4521381"/>
                <a:gd name="connsiteY11" fmla="*/ 0 h 3764902"/>
                <a:gd name="connsiteX12" fmla="*/ 3553910 w 4521381"/>
                <a:gd name="connsiteY12" fmla="*/ 1291120 h 3764902"/>
                <a:gd name="connsiteX13" fmla="*/ 3208939 w 4521381"/>
                <a:gd name="connsiteY13" fmla="*/ 2100735 h 3764902"/>
                <a:gd name="connsiteX14" fmla="*/ 3234345 w 4521381"/>
                <a:gd name="connsiteY14" fmla="*/ 2304712 h 3764902"/>
                <a:gd name="connsiteX15" fmla="*/ 3397169 w 4521381"/>
                <a:gd name="connsiteY15" fmla="*/ 2385228 h 3764902"/>
                <a:gd name="connsiteX16" fmla="*/ 3520834 w 4521381"/>
                <a:gd name="connsiteY16" fmla="*/ 2343437 h 3764902"/>
                <a:gd name="connsiteX17" fmla="*/ 4132055 w 4521381"/>
                <a:gd name="connsiteY17" fmla="*/ 1878041 h 3764902"/>
                <a:gd name="connsiteX18" fmla="*/ 4143331 w 4521381"/>
                <a:gd name="connsiteY18" fmla="*/ 1872394 h 3764902"/>
                <a:gd name="connsiteX19" fmla="*/ 4267346 w 4521381"/>
                <a:gd name="connsiteY19" fmla="*/ 1843108 h 3764902"/>
                <a:gd name="connsiteX20" fmla="*/ 4306612 w 4521381"/>
                <a:gd name="connsiteY20" fmla="*/ 1845905 h 3764902"/>
                <a:gd name="connsiteX21" fmla="*/ 4541616 w 4521381"/>
                <a:gd name="connsiteY21" fmla="*/ 2159199 h 3764902"/>
                <a:gd name="connsiteX22" fmla="*/ 4271652 w 4521381"/>
                <a:gd name="connsiteY22" fmla="*/ 3780850 h 3764902"/>
                <a:gd name="connsiteX23" fmla="*/ 4157864 w 4521381"/>
                <a:gd name="connsiteY23" fmla="*/ 3781065 h 3764902"/>
                <a:gd name="connsiteX24" fmla="*/ 386870 w 4521381"/>
                <a:gd name="connsiteY24" fmla="*/ 3781442 h 3764902"/>
                <a:gd name="connsiteX25" fmla="*/ 272840 w 4521381"/>
                <a:gd name="connsiteY25" fmla="*/ 3781442 h 376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521381" h="3764902">
                  <a:moveTo>
                    <a:pt x="272840" y="3781442"/>
                  </a:moveTo>
                  <a:lnTo>
                    <a:pt x="2822" y="2159602"/>
                  </a:lnTo>
                  <a:cubicBezTo>
                    <a:pt x="-5198" y="2103532"/>
                    <a:pt x="3952" y="2047139"/>
                    <a:pt x="29304" y="1996474"/>
                  </a:cubicBezTo>
                  <a:cubicBezTo>
                    <a:pt x="76590" y="1902083"/>
                    <a:pt x="171566" y="1843458"/>
                    <a:pt x="277227" y="1843458"/>
                  </a:cubicBezTo>
                  <a:cubicBezTo>
                    <a:pt x="319938" y="1843458"/>
                    <a:pt x="362756" y="1853596"/>
                    <a:pt x="401080" y="1872743"/>
                  </a:cubicBezTo>
                  <a:lnTo>
                    <a:pt x="412357" y="1878391"/>
                  </a:lnTo>
                  <a:lnTo>
                    <a:pt x="1023605" y="2343410"/>
                  </a:lnTo>
                  <a:cubicBezTo>
                    <a:pt x="1059157" y="2370544"/>
                    <a:pt x="1103240" y="2385416"/>
                    <a:pt x="1147808" y="2385416"/>
                  </a:cubicBezTo>
                  <a:cubicBezTo>
                    <a:pt x="1175555" y="2385416"/>
                    <a:pt x="1202576" y="2379903"/>
                    <a:pt x="1228116" y="2368985"/>
                  </a:cubicBezTo>
                  <a:cubicBezTo>
                    <a:pt x="1331758" y="2324747"/>
                    <a:pt x="1380067" y="2204458"/>
                    <a:pt x="1335768" y="2100897"/>
                  </a:cubicBezTo>
                  <a:lnTo>
                    <a:pt x="990717" y="1291120"/>
                  </a:lnTo>
                  <a:lnTo>
                    <a:pt x="2272206" y="0"/>
                  </a:lnTo>
                  <a:lnTo>
                    <a:pt x="3553910" y="1291120"/>
                  </a:lnTo>
                  <a:lnTo>
                    <a:pt x="3208939" y="2100735"/>
                  </a:lnTo>
                  <a:cubicBezTo>
                    <a:pt x="3180115" y="2168262"/>
                    <a:pt x="3189858" y="2246383"/>
                    <a:pt x="3234345" y="2304712"/>
                  </a:cubicBezTo>
                  <a:cubicBezTo>
                    <a:pt x="3273315" y="2355888"/>
                    <a:pt x="3332685" y="2385228"/>
                    <a:pt x="3397169" y="2385228"/>
                  </a:cubicBezTo>
                  <a:cubicBezTo>
                    <a:pt x="3442140" y="2385228"/>
                    <a:pt x="3484905" y="2370760"/>
                    <a:pt x="3520834" y="2343437"/>
                  </a:cubicBezTo>
                  <a:lnTo>
                    <a:pt x="4132055" y="1878041"/>
                  </a:lnTo>
                  <a:lnTo>
                    <a:pt x="4143331" y="1872394"/>
                  </a:lnTo>
                  <a:cubicBezTo>
                    <a:pt x="4181628" y="1853220"/>
                    <a:pt x="4224527" y="1843108"/>
                    <a:pt x="4267346" y="1843108"/>
                  </a:cubicBezTo>
                  <a:cubicBezTo>
                    <a:pt x="4280453" y="1843108"/>
                    <a:pt x="4293640" y="1844050"/>
                    <a:pt x="4306612" y="1845905"/>
                  </a:cubicBezTo>
                  <a:cubicBezTo>
                    <a:pt x="4457809" y="1867553"/>
                    <a:pt x="4563227" y="2008092"/>
                    <a:pt x="4541616" y="2159199"/>
                  </a:cubicBezTo>
                  <a:lnTo>
                    <a:pt x="4271652" y="3780850"/>
                  </a:lnTo>
                  <a:lnTo>
                    <a:pt x="4157864" y="3781065"/>
                  </a:lnTo>
                  <a:cubicBezTo>
                    <a:pt x="3968450" y="3781442"/>
                    <a:pt x="1223622" y="3781442"/>
                    <a:pt x="386870" y="3781442"/>
                  </a:cubicBezTo>
                  <a:lnTo>
                    <a:pt x="272840" y="3781442"/>
                  </a:lnTo>
                  <a:close/>
                </a:path>
              </a:pathLst>
            </a:custGeom>
            <a:solidFill>
              <a:srgbClr val="F7DE48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1" name="Freeform 140">
              <a:extLst>
                <a:ext uri="{FF2B5EF4-FFF2-40B4-BE49-F238E27FC236}">
                  <a16:creationId xmlns:a16="http://schemas.microsoft.com/office/drawing/2014/main" id="{D40F88CB-E571-8B48-95BA-000FE3B88CB4}"/>
                </a:ext>
              </a:extLst>
            </p:cNvPr>
            <p:cNvSpPr/>
            <p:nvPr/>
          </p:nvSpPr>
          <p:spPr>
            <a:xfrm>
              <a:off x="16281307" y="4885654"/>
              <a:ext cx="4252251" cy="3442197"/>
            </a:xfrm>
            <a:custGeom>
              <a:avLst/>
              <a:gdLst>
                <a:gd name="connsiteX0" fmla="*/ 4273701 w 4252251"/>
                <a:gd name="connsiteY0" fmla="*/ 1949413 h 3442196"/>
                <a:gd name="connsiteX1" fmla="*/ 4272894 w 4252251"/>
                <a:gd name="connsiteY1" fmla="*/ 1955060 h 3442196"/>
                <a:gd name="connsiteX2" fmla="*/ 4271817 w 4252251"/>
                <a:gd name="connsiteY2" fmla="*/ 1960977 h 3442196"/>
                <a:gd name="connsiteX3" fmla="*/ 4023142 w 4252251"/>
                <a:gd name="connsiteY3" fmla="*/ 3455912 h 3442196"/>
                <a:gd name="connsiteX4" fmla="*/ 252363 w 4252251"/>
                <a:gd name="connsiteY4" fmla="*/ 3456181 h 3442196"/>
                <a:gd name="connsiteX5" fmla="*/ 1534 w 4252251"/>
                <a:gd name="connsiteY5" fmla="*/ 1949682 h 3442196"/>
                <a:gd name="connsiteX6" fmla="*/ 14991 w 4252251"/>
                <a:gd name="connsiteY6" fmla="*/ 1865778 h 3442196"/>
                <a:gd name="connsiteX7" fmla="*/ 24141 w 4252251"/>
                <a:gd name="connsiteY7" fmla="*/ 1850181 h 3442196"/>
                <a:gd name="connsiteX8" fmla="*/ 80927 w 4252251"/>
                <a:gd name="connsiteY8" fmla="*/ 1801237 h 3442196"/>
                <a:gd name="connsiteX9" fmla="*/ 206342 w 4252251"/>
                <a:gd name="connsiteY9" fmla="*/ 1802313 h 3442196"/>
                <a:gd name="connsiteX10" fmla="*/ 807578 w 4252251"/>
                <a:gd name="connsiteY10" fmla="*/ 2259480 h 3442196"/>
                <a:gd name="connsiteX11" fmla="*/ 1146413 w 4252251"/>
                <a:gd name="connsiteY11" fmla="*/ 2301969 h 3442196"/>
                <a:gd name="connsiteX12" fmla="*/ 1324846 w 4252251"/>
                <a:gd name="connsiteY12" fmla="*/ 1857173 h 3442196"/>
                <a:gd name="connsiteX13" fmla="*/ 1015346 w 4252251"/>
                <a:gd name="connsiteY13" fmla="*/ 1130816 h 3442196"/>
                <a:gd name="connsiteX14" fmla="*/ 2137618 w 4252251"/>
                <a:gd name="connsiteY14" fmla="*/ 0 h 3442196"/>
                <a:gd name="connsiteX15" fmla="*/ 3260158 w 4252251"/>
                <a:gd name="connsiteY15" fmla="*/ 1130816 h 3442196"/>
                <a:gd name="connsiteX16" fmla="*/ 3241858 w 4252251"/>
                <a:gd name="connsiteY16" fmla="*/ 1174112 h 3442196"/>
                <a:gd name="connsiteX17" fmla="*/ 2950659 w 4252251"/>
                <a:gd name="connsiteY17" fmla="*/ 1857173 h 3442196"/>
                <a:gd name="connsiteX18" fmla="*/ 2992643 w 4252251"/>
                <a:gd name="connsiteY18" fmla="*/ 2195476 h 3442196"/>
                <a:gd name="connsiteX19" fmla="*/ 3467658 w 4252251"/>
                <a:gd name="connsiteY19" fmla="*/ 2259480 h 3442196"/>
                <a:gd name="connsiteX20" fmla="*/ 4068921 w 4252251"/>
                <a:gd name="connsiteY20" fmla="*/ 1801775 h 3442196"/>
                <a:gd name="connsiteX21" fmla="*/ 4152862 w 4252251"/>
                <a:gd name="connsiteY21" fmla="*/ 1788329 h 3442196"/>
                <a:gd name="connsiteX22" fmla="*/ 4273701 w 4252251"/>
                <a:gd name="connsiteY22" fmla="*/ 1949413 h 344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252251" h="3442196">
                  <a:moveTo>
                    <a:pt x="4273701" y="1949413"/>
                  </a:moveTo>
                  <a:lnTo>
                    <a:pt x="4272894" y="1955060"/>
                  </a:lnTo>
                  <a:lnTo>
                    <a:pt x="4271817" y="1960977"/>
                  </a:lnTo>
                  <a:lnTo>
                    <a:pt x="4023142" y="3455912"/>
                  </a:lnTo>
                  <a:cubicBezTo>
                    <a:pt x="3819141" y="3456181"/>
                    <a:pt x="660902" y="3456181"/>
                    <a:pt x="252363" y="3456181"/>
                  </a:cubicBezTo>
                  <a:lnTo>
                    <a:pt x="1534" y="1949682"/>
                  </a:lnTo>
                  <a:cubicBezTo>
                    <a:pt x="-2772" y="1920907"/>
                    <a:pt x="2072" y="1891864"/>
                    <a:pt x="14991" y="1865778"/>
                  </a:cubicBezTo>
                  <a:cubicBezTo>
                    <a:pt x="17682" y="1860400"/>
                    <a:pt x="20911" y="1855021"/>
                    <a:pt x="24141" y="1850181"/>
                  </a:cubicBezTo>
                  <a:cubicBezTo>
                    <a:pt x="38674" y="1828667"/>
                    <a:pt x="58321" y="1811994"/>
                    <a:pt x="80927" y="1801237"/>
                  </a:cubicBezTo>
                  <a:cubicBezTo>
                    <a:pt x="119144" y="1782950"/>
                    <a:pt x="165434" y="1781875"/>
                    <a:pt x="206342" y="1802313"/>
                  </a:cubicBezTo>
                  <a:lnTo>
                    <a:pt x="807578" y="2259480"/>
                  </a:lnTo>
                  <a:cubicBezTo>
                    <a:pt x="904734" y="2333702"/>
                    <a:pt x="1034185" y="2349837"/>
                    <a:pt x="1146413" y="2301969"/>
                  </a:cubicBezTo>
                  <a:cubicBezTo>
                    <a:pt x="1318656" y="2228285"/>
                    <a:pt x="1398587" y="2029283"/>
                    <a:pt x="1324846" y="1857173"/>
                  </a:cubicBezTo>
                  <a:lnTo>
                    <a:pt x="1015346" y="1130816"/>
                  </a:lnTo>
                  <a:lnTo>
                    <a:pt x="2137618" y="0"/>
                  </a:lnTo>
                  <a:lnTo>
                    <a:pt x="3260158" y="1130816"/>
                  </a:lnTo>
                  <a:lnTo>
                    <a:pt x="3241858" y="1174112"/>
                  </a:lnTo>
                  <a:lnTo>
                    <a:pt x="2950659" y="1857173"/>
                  </a:lnTo>
                  <a:cubicBezTo>
                    <a:pt x="2902754" y="1969313"/>
                    <a:pt x="2918902" y="2098396"/>
                    <a:pt x="2992643" y="2195476"/>
                  </a:cubicBezTo>
                  <a:cubicBezTo>
                    <a:pt x="3106216" y="2344190"/>
                    <a:pt x="3318855" y="2372965"/>
                    <a:pt x="3467658" y="2259480"/>
                  </a:cubicBezTo>
                  <a:lnTo>
                    <a:pt x="4068921" y="1801775"/>
                  </a:lnTo>
                  <a:cubicBezTo>
                    <a:pt x="4094999" y="1788867"/>
                    <a:pt x="4124334" y="1784026"/>
                    <a:pt x="4152862" y="1788329"/>
                  </a:cubicBezTo>
                  <a:cubicBezTo>
                    <a:pt x="4230910" y="1799355"/>
                    <a:pt x="4285005" y="1871426"/>
                    <a:pt x="4273701" y="1949413"/>
                  </a:cubicBezTo>
                </a:path>
              </a:pathLst>
            </a:custGeom>
            <a:solidFill>
              <a:srgbClr val="FFA5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2" name="Freeform 141">
              <a:extLst>
                <a:ext uri="{FF2B5EF4-FFF2-40B4-BE49-F238E27FC236}">
                  <a16:creationId xmlns:a16="http://schemas.microsoft.com/office/drawing/2014/main" id="{AB44BCA7-509C-5A4B-94AA-7E52E2A0F272}"/>
                </a:ext>
              </a:extLst>
            </p:cNvPr>
            <p:cNvSpPr/>
            <p:nvPr/>
          </p:nvSpPr>
          <p:spPr>
            <a:xfrm>
              <a:off x="18183068" y="5948610"/>
              <a:ext cx="457521" cy="457167"/>
            </a:xfrm>
            <a:custGeom>
              <a:avLst/>
              <a:gdLst>
                <a:gd name="connsiteX0" fmla="*/ 236000 w 457520"/>
                <a:gd name="connsiteY0" fmla="*/ 0 h 457166"/>
                <a:gd name="connsiteX1" fmla="*/ 0 w 457520"/>
                <a:gd name="connsiteY1" fmla="*/ 235817 h 457166"/>
                <a:gd name="connsiteX2" fmla="*/ 236000 w 457520"/>
                <a:gd name="connsiteY2" fmla="*/ 471635 h 457166"/>
                <a:gd name="connsiteX3" fmla="*/ 472000 w 457520"/>
                <a:gd name="connsiteY3" fmla="*/ 235817 h 457166"/>
                <a:gd name="connsiteX4" fmla="*/ 236000 w 457520"/>
                <a:gd name="connsiteY4" fmla="*/ 0 h 457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7520" h="457166">
                  <a:moveTo>
                    <a:pt x="236000" y="0"/>
                  </a:moveTo>
                  <a:cubicBezTo>
                    <a:pt x="105660" y="0"/>
                    <a:pt x="0" y="105579"/>
                    <a:pt x="0" y="235817"/>
                  </a:cubicBezTo>
                  <a:cubicBezTo>
                    <a:pt x="0" y="366056"/>
                    <a:pt x="105660" y="471635"/>
                    <a:pt x="236000" y="471635"/>
                  </a:cubicBezTo>
                  <a:cubicBezTo>
                    <a:pt x="366340" y="471635"/>
                    <a:pt x="472000" y="366056"/>
                    <a:pt x="472000" y="235817"/>
                  </a:cubicBezTo>
                  <a:cubicBezTo>
                    <a:pt x="472000" y="105579"/>
                    <a:pt x="366340" y="0"/>
                    <a:pt x="236000" y="0"/>
                  </a:cubicBezTo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3" name="Freeform 142">
              <a:extLst>
                <a:ext uri="{FF2B5EF4-FFF2-40B4-BE49-F238E27FC236}">
                  <a16:creationId xmlns:a16="http://schemas.microsoft.com/office/drawing/2014/main" id="{78B307C3-4D19-BC40-B430-B43D5222BBC6}"/>
                </a:ext>
              </a:extLst>
            </p:cNvPr>
            <p:cNvSpPr/>
            <p:nvPr/>
          </p:nvSpPr>
          <p:spPr>
            <a:xfrm>
              <a:off x="16281318" y="6735835"/>
              <a:ext cx="4252251" cy="1586638"/>
            </a:xfrm>
            <a:custGeom>
              <a:avLst/>
              <a:gdLst>
                <a:gd name="connsiteX0" fmla="*/ 4272878 w 4252251"/>
                <a:gd name="connsiteY0" fmla="*/ 104879 h 1586637"/>
                <a:gd name="connsiteX1" fmla="*/ 4271802 w 4252251"/>
                <a:gd name="connsiteY1" fmla="*/ 110796 h 1586637"/>
                <a:gd name="connsiteX2" fmla="*/ 4023153 w 4252251"/>
                <a:gd name="connsiteY2" fmla="*/ 1605731 h 1586637"/>
                <a:gd name="connsiteX3" fmla="*/ 252347 w 4252251"/>
                <a:gd name="connsiteY3" fmla="*/ 1606000 h 1586637"/>
                <a:gd name="connsiteX4" fmla="*/ 1545 w 4252251"/>
                <a:gd name="connsiteY4" fmla="*/ 99501 h 1586637"/>
                <a:gd name="connsiteX5" fmla="*/ 15002 w 4252251"/>
                <a:gd name="connsiteY5" fmla="*/ 15598 h 1586637"/>
                <a:gd name="connsiteX6" fmla="*/ 24125 w 4252251"/>
                <a:gd name="connsiteY6" fmla="*/ 0 h 1586637"/>
                <a:gd name="connsiteX7" fmla="*/ 725235 w 4252251"/>
                <a:gd name="connsiteY7" fmla="*/ 1104461 h 1586637"/>
                <a:gd name="connsiteX8" fmla="*/ 1606259 w 4252251"/>
                <a:gd name="connsiteY8" fmla="*/ 1136866 h 1586637"/>
                <a:gd name="connsiteX9" fmla="*/ 1073839 w 4252251"/>
                <a:gd name="connsiteY9" fmla="*/ 845301 h 1586637"/>
                <a:gd name="connsiteX10" fmla="*/ 2402211 w 4252251"/>
                <a:gd name="connsiteY10" fmla="*/ 402629 h 1586637"/>
                <a:gd name="connsiteX11" fmla="*/ 2147022 w 4252251"/>
                <a:gd name="connsiteY11" fmla="*/ 822900 h 1586637"/>
                <a:gd name="connsiteX12" fmla="*/ 3220419 w 4252251"/>
                <a:gd name="connsiteY12" fmla="*/ 968306 h 1586637"/>
                <a:gd name="connsiteX13" fmla="*/ 4272878 w 4252251"/>
                <a:gd name="connsiteY13" fmla="*/ 104879 h 158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2251" h="1586637">
                  <a:moveTo>
                    <a:pt x="4272878" y="104879"/>
                  </a:moveTo>
                  <a:lnTo>
                    <a:pt x="4271802" y="110796"/>
                  </a:lnTo>
                  <a:lnTo>
                    <a:pt x="4023153" y="1605731"/>
                  </a:lnTo>
                  <a:cubicBezTo>
                    <a:pt x="3819152" y="1606000"/>
                    <a:pt x="660913" y="1606000"/>
                    <a:pt x="252347" y="1606000"/>
                  </a:cubicBezTo>
                  <a:lnTo>
                    <a:pt x="1545" y="99501"/>
                  </a:lnTo>
                  <a:cubicBezTo>
                    <a:pt x="-2788" y="70726"/>
                    <a:pt x="2084" y="41683"/>
                    <a:pt x="15002" y="15598"/>
                  </a:cubicBezTo>
                  <a:cubicBezTo>
                    <a:pt x="17693" y="10219"/>
                    <a:pt x="20896" y="4841"/>
                    <a:pt x="24125" y="0"/>
                  </a:cubicBezTo>
                  <a:lnTo>
                    <a:pt x="725235" y="1104461"/>
                  </a:lnTo>
                  <a:lnTo>
                    <a:pt x="1606259" y="1136866"/>
                  </a:lnTo>
                  <a:lnTo>
                    <a:pt x="1073839" y="845301"/>
                  </a:lnTo>
                  <a:lnTo>
                    <a:pt x="2402211" y="402629"/>
                  </a:lnTo>
                  <a:lnTo>
                    <a:pt x="2147022" y="822900"/>
                  </a:lnTo>
                  <a:lnTo>
                    <a:pt x="3220419" y="968306"/>
                  </a:lnTo>
                  <a:lnTo>
                    <a:pt x="4272878" y="104879"/>
                  </a:lnTo>
                  <a:close/>
                </a:path>
              </a:pathLst>
            </a:custGeom>
            <a:solidFill>
              <a:srgbClr val="F2990A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4" name="Freeform 143">
              <a:extLst>
                <a:ext uri="{FF2B5EF4-FFF2-40B4-BE49-F238E27FC236}">
                  <a16:creationId xmlns:a16="http://schemas.microsoft.com/office/drawing/2014/main" id="{A0A224F3-BAE6-9249-BF95-96E99046BD10}"/>
                </a:ext>
              </a:extLst>
            </p:cNvPr>
            <p:cNvSpPr/>
            <p:nvPr/>
          </p:nvSpPr>
          <p:spPr>
            <a:xfrm>
              <a:off x="16281315" y="6686883"/>
              <a:ext cx="4252251" cy="1640422"/>
            </a:xfrm>
            <a:custGeom>
              <a:avLst/>
              <a:gdLst>
                <a:gd name="connsiteX0" fmla="*/ 4271802 w 4252251"/>
                <a:gd name="connsiteY0" fmla="*/ 159739 h 1640421"/>
                <a:gd name="connsiteX1" fmla="*/ 4023153 w 4252251"/>
                <a:gd name="connsiteY1" fmla="*/ 1654675 h 1640421"/>
                <a:gd name="connsiteX2" fmla="*/ 252347 w 4252251"/>
                <a:gd name="connsiteY2" fmla="*/ 1654944 h 1640421"/>
                <a:gd name="connsiteX3" fmla="*/ 1545 w 4252251"/>
                <a:gd name="connsiteY3" fmla="*/ 148445 h 1640421"/>
                <a:gd name="connsiteX4" fmla="*/ 15002 w 4252251"/>
                <a:gd name="connsiteY4" fmla="*/ 64541 h 1640421"/>
                <a:gd name="connsiteX5" fmla="*/ 80912 w 4252251"/>
                <a:gd name="connsiteY5" fmla="*/ 0 h 1640421"/>
                <a:gd name="connsiteX6" fmla="*/ 375797 w 4252251"/>
                <a:gd name="connsiteY6" fmla="*/ 1526668 h 1640421"/>
                <a:gd name="connsiteX7" fmla="*/ 2480635 w 4252251"/>
                <a:gd name="connsiteY7" fmla="*/ 1461213 h 1640421"/>
                <a:gd name="connsiteX8" fmla="*/ 1526704 w 4252251"/>
                <a:gd name="connsiteY8" fmla="*/ 1012409 h 1640421"/>
                <a:gd name="connsiteX9" fmla="*/ 3414300 w 4252251"/>
                <a:gd name="connsiteY9" fmla="*/ 1289345 h 1640421"/>
                <a:gd name="connsiteX10" fmla="*/ 4271802 w 4252251"/>
                <a:gd name="connsiteY10" fmla="*/ 159739 h 1640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2251" h="1640421">
                  <a:moveTo>
                    <a:pt x="4271802" y="159739"/>
                  </a:moveTo>
                  <a:lnTo>
                    <a:pt x="4023153" y="1654675"/>
                  </a:lnTo>
                  <a:cubicBezTo>
                    <a:pt x="3819152" y="1654944"/>
                    <a:pt x="660913" y="1654944"/>
                    <a:pt x="252347" y="1654944"/>
                  </a:cubicBezTo>
                  <a:lnTo>
                    <a:pt x="1545" y="148445"/>
                  </a:lnTo>
                  <a:cubicBezTo>
                    <a:pt x="-2788" y="119670"/>
                    <a:pt x="2084" y="90626"/>
                    <a:pt x="15002" y="64541"/>
                  </a:cubicBezTo>
                  <a:cubicBezTo>
                    <a:pt x="29777" y="35229"/>
                    <a:pt x="53191" y="13177"/>
                    <a:pt x="80912" y="0"/>
                  </a:cubicBezTo>
                  <a:lnTo>
                    <a:pt x="375797" y="1526668"/>
                  </a:lnTo>
                  <a:lnTo>
                    <a:pt x="2480635" y="1461213"/>
                  </a:lnTo>
                  <a:lnTo>
                    <a:pt x="1526704" y="1012409"/>
                  </a:lnTo>
                  <a:lnTo>
                    <a:pt x="3414300" y="1289345"/>
                  </a:lnTo>
                  <a:lnTo>
                    <a:pt x="4271802" y="159739"/>
                  </a:lnTo>
                  <a:close/>
                </a:path>
              </a:pathLst>
            </a:custGeom>
            <a:solidFill>
              <a:srgbClr val="C479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5" name="Freeform 144">
              <a:extLst>
                <a:ext uri="{FF2B5EF4-FFF2-40B4-BE49-F238E27FC236}">
                  <a16:creationId xmlns:a16="http://schemas.microsoft.com/office/drawing/2014/main" id="{085F1011-734A-7C43-BFB1-BDEC69B7461E}"/>
                </a:ext>
              </a:extLst>
            </p:cNvPr>
            <p:cNvSpPr/>
            <p:nvPr/>
          </p:nvSpPr>
          <p:spPr>
            <a:xfrm>
              <a:off x="17296651" y="4885643"/>
              <a:ext cx="2233778" cy="1156363"/>
            </a:xfrm>
            <a:custGeom>
              <a:avLst/>
              <a:gdLst>
                <a:gd name="connsiteX0" fmla="*/ 2244812 w 2233777"/>
                <a:gd name="connsiteY0" fmla="*/ 1130816 h 1156363"/>
                <a:gd name="connsiteX1" fmla="*/ 2226511 w 2233777"/>
                <a:gd name="connsiteY1" fmla="*/ 1174112 h 1156363"/>
                <a:gd name="connsiteX2" fmla="*/ 1780133 w 2233777"/>
                <a:gd name="connsiteY2" fmla="*/ 901640 h 1156363"/>
                <a:gd name="connsiteX3" fmla="*/ 2044499 w 2233777"/>
                <a:gd name="connsiteY3" fmla="*/ 1002755 h 1156363"/>
                <a:gd name="connsiteX4" fmla="*/ 1122406 w 2233777"/>
                <a:gd name="connsiteY4" fmla="*/ 61207 h 1156363"/>
                <a:gd name="connsiteX5" fmla="*/ 384075 w 2233777"/>
                <a:gd name="connsiteY5" fmla="*/ 916243 h 1156363"/>
                <a:gd name="connsiteX6" fmla="*/ 501228 w 2233777"/>
                <a:gd name="connsiteY6" fmla="*/ 707264 h 1156363"/>
                <a:gd name="connsiteX7" fmla="*/ 0 w 2233777"/>
                <a:gd name="connsiteY7" fmla="*/ 1130816 h 1156363"/>
                <a:gd name="connsiteX8" fmla="*/ 1122272 w 2233777"/>
                <a:gd name="connsiteY8" fmla="*/ 0 h 1156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3777" h="1156363">
                  <a:moveTo>
                    <a:pt x="2244812" y="1130816"/>
                  </a:moveTo>
                  <a:lnTo>
                    <a:pt x="2226511" y="1174112"/>
                  </a:lnTo>
                  <a:lnTo>
                    <a:pt x="1780133" y="901640"/>
                  </a:lnTo>
                  <a:lnTo>
                    <a:pt x="2044499" y="1002755"/>
                  </a:lnTo>
                  <a:lnTo>
                    <a:pt x="1122406" y="61207"/>
                  </a:lnTo>
                  <a:lnTo>
                    <a:pt x="384075" y="916243"/>
                  </a:lnTo>
                  <a:lnTo>
                    <a:pt x="501228" y="707264"/>
                  </a:lnTo>
                  <a:lnTo>
                    <a:pt x="0" y="1130816"/>
                  </a:lnTo>
                  <a:lnTo>
                    <a:pt x="1122272" y="0"/>
                  </a:lnTo>
                  <a:close/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146" name="TextBox 145">
            <a:extLst>
              <a:ext uri="{FF2B5EF4-FFF2-40B4-BE49-F238E27FC236}">
                <a16:creationId xmlns:a16="http://schemas.microsoft.com/office/drawing/2014/main" id="{840F0108-A289-2B46-9F07-9F44B108D364}"/>
              </a:ext>
            </a:extLst>
          </p:cNvPr>
          <p:cNvSpPr txBox="1"/>
          <p:nvPr/>
        </p:nvSpPr>
        <p:spPr>
          <a:xfrm>
            <a:off x="1977208" y="1017398"/>
            <a:ext cx="8237584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MOBILE EDEN LEAGUE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47" name="TextBox 146">
            <a:extLst>
              <a:ext uri="{FF2B5EF4-FFF2-40B4-BE49-F238E27FC236}">
                <a16:creationId xmlns:a16="http://schemas.microsoft.com/office/drawing/2014/main" id="{DC57E1DF-CD73-3B49-B470-A9D8D6526AB3}"/>
              </a:ext>
            </a:extLst>
          </p:cNvPr>
          <p:cNvSpPr txBox="1"/>
          <p:nvPr/>
        </p:nvSpPr>
        <p:spPr>
          <a:xfrm>
            <a:off x="4814220" y="559360"/>
            <a:ext cx="25635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MONDAY 24</a:t>
            </a:r>
            <a:r>
              <a:rPr lang="en-US" b="1" baseline="30000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TH</a:t>
            </a:r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, 2022 </a:t>
            </a:r>
            <a:endParaRPr b="1" dirty="0">
              <a:ln w="63500" cap="rnd" cmpd="sng">
                <a:noFill/>
                <a:prstDash val="solid"/>
              </a:ln>
              <a:solidFill>
                <a:srgbClr val="021DA7"/>
              </a:solidFill>
              <a:latin typeface="+mj-lt"/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946D2FF1-9695-9247-9243-FFD3A67514B7}"/>
              </a:ext>
            </a:extLst>
          </p:cNvPr>
          <p:cNvSpPr txBox="1"/>
          <p:nvPr/>
        </p:nvSpPr>
        <p:spPr>
          <a:xfrm>
            <a:off x="1046194" y="3397627"/>
            <a:ext cx="2067753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spc="-15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FALCONS</a:t>
            </a:r>
            <a:endParaRPr sz="2000" b="1" spc="-15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6FE57B09-FA8A-2648-931A-33B7A9A60D80}"/>
              </a:ext>
            </a:extLst>
          </p:cNvPr>
          <p:cNvSpPr txBox="1"/>
          <p:nvPr/>
        </p:nvSpPr>
        <p:spPr>
          <a:xfrm>
            <a:off x="4178453" y="3536127"/>
            <a:ext cx="155157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MR. EZOZ</a:t>
            </a:r>
            <a:endParaRPr sz="20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0" name="TextBox 149">
            <a:extLst>
              <a:ext uri="{FF2B5EF4-FFF2-40B4-BE49-F238E27FC236}">
                <a16:creationId xmlns:a16="http://schemas.microsoft.com/office/drawing/2014/main" id="{394C5C07-F786-A94A-A857-381E3C427B93}"/>
              </a:ext>
            </a:extLst>
          </p:cNvPr>
          <p:cNvSpPr txBox="1"/>
          <p:nvPr/>
        </p:nvSpPr>
        <p:spPr>
          <a:xfrm>
            <a:off x="8827696" y="5679574"/>
            <a:ext cx="235106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spc="-15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KINGSTON</a:t>
            </a:r>
            <a:endParaRPr sz="2000" b="1" spc="-15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1" name="TextBox 150">
            <a:extLst>
              <a:ext uri="{FF2B5EF4-FFF2-40B4-BE49-F238E27FC236}">
                <a16:creationId xmlns:a16="http://schemas.microsoft.com/office/drawing/2014/main" id="{C0E00549-7BA0-F448-B45A-C1E03C63B729}"/>
              </a:ext>
            </a:extLst>
          </p:cNvPr>
          <p:cNvSpPr txBox="1"/>
          <p:nvPr/>
        </p:nvSpPr>
        <p:spPr>
          <a:xfrm>
            <a:off x="6388762" y="3536127"/>
            <a:ext cx="228314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GREENMASK</a:t>
            </a:r>
            <a:endParaRPr sz="20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2" name="TextBox 151">
            <a:extLst>
              <a:ext uri="{FF2B5EF4-FFF2-40B4-BE49-F238E27FC236}">
                <a16:creationId xmlns:a16="http://schemas.microsoft.com/office/drawing/2014/main" id="{5AD285D4-A2DF-D441-9116-1CF95B7B5594}"/>
              </a:ext>
            </a:extLst>
          </p:cNvPr>
          <p:cNvSpPr txBox="1"/>
          <p:nvPr/>
        </p:nvSpPr>
        <p:spPr>
          <a:xfrm>
            <a:off x="8827696" y="3536127"/>
            <a:ext cx="228314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ASSAZINS</a:t>
            </a:r>
            <a:endParaRPr sz="20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E6C0298F-5424-5B41-BA28-606A413EAECC}"/>
              </a:ext>
            </a:extLst>
          </p:cNvPr>
          <p:cNvSpPr txBox="1"/>
          <p:nvPr/>
        </p:nvSpPr>
        <p:spPr>
          <a:xfrm>
            <a:off x="6672006" y="5679574"/>
            <a:ext cx="1863481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PINK POISON</a:t>
            </a:r>
            <a:endParaRPr sz="20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9ED8B606-AFD2-D44D-8C63-75975603643A}"/>
              </a:ext>
            </a:extLst>
          </p:cNvPr>
          <p:cNvSpPr txBox="1"/>
          <p:nvPr/>
        </p:nvSpPr>
        <p:spPr>
          <a:xfrm>
            <a:off x="4022497" y="5679574"/>
            <a:ext cx="1863481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COBRA</a:t>
            </a:r>
            <a:endParaRPr sz="20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5F7C3120-E2D6-A348-85ED-8C792A6909CA}"/>
              </a:ext>
            </a:extLst>
          </p:cNvPr>
          <p:cNvSpPr txBox="1"/>
          <p:nvPr/>
        </p:nvSpPr>
        <p:spPr>
          <a:xfrm>
            <a:off x="1148330" y="5679574"/>
            <a:ext cx="1863481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BLUE CHIP</a:t>
            </a:r>
            <a:endParaRPr sz="20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6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157" name="Freeform 156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8" name="Freeform 157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9" name="Freeform 158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0" name="Freeform 159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1" name="Freeform 160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2" name="Freeform 161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3" name="Freeform 162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4" name="Freeform 163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5" name="Freeform 164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6" name="Freeform 165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7" name="Freeform 166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8" name="Freeform 167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9" name="Freeform 168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0" name="Freeform 169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1" name="Freeform 170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2" name="Freeform 171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3" name="Freeform 172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4" name="Freeform 173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5" name="Freeform 174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6" name="Freeform 175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7" name="Freeform 176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2578348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F78097-7A21-7C49-8A4D-830F69CE4C83}"/>
              </a:ext>
            </a:extLst>
          </p:cNvPr>
          <p:cNvSpPr txBox="1"/>
          <p:nvPr/>
        </p:nvSpPr>
        <p:spPr>
          <a:xfrm>
            <a:off x="2806087" y="1007378"/>
            <a:ext cx="657982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MOBILE EDEN LEAGUE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4D37F0-B5EC-6342-8D1B-998AA1AD4480}"/>
              </a:ext>
            </a:extLst>
          </p:cNvPr>
          <p:cNvSpPr txBox="1"/>
          <p:nvPr/>
        </p:nvSpPr>
        <p:spPr>
          <a:xfrm>
            <a:off x="4826488" y="505747"/>
            <a:ext cx="2539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MONDAY 24</a:t>
            </a:r>
            <a:r>
              <a:rPr lang="en-US" b="1" baseline="30000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TH</a:t>
            </a:r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, 2022 </a:t>
            </a:r>
            <a:endParaRPr b="1" dirty="0">
              <a:ln w="63500" cap="rnd" cmpd="sng">
                <a:noFill/>
                <a:prstDash val="solid"/>
              </a:ln>
              <a:solidFill>
                <a:srgbClr val="021DA7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D4A3D4-C1EA-B747-870E-1E138A3BE7BC}"/>
              </a:ext>
            </a:extLst>
          </p:cNvPr>
          <p:cNvCxnSpPr>
            <a:cxnSpLocks/>
          </p:cNvCxnSpPr>
          <p:nvPr/>
        </p:nvCxnSpPr>
        <p:spPr>
          <a:xfrm>
            <a:off x="1866287" y="2034868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A488E6-06E2-4E4A-8A89-0AC1489A8FE2}"/>
              </a:ext>
            </a:extLst>
          </p:cNvPr>
          <p:cNvCxnSpPr>
            <a:cxnSpLocks/>
          </p:cNvCxnSpPr>
          <p:nvPr/>
        </p:nvCxnSpPr>
        <p:spPr>
          <a:xfrm>
            <a:off x="1866287" y="3275234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2A5CBD-6C3F-E246-9D6A-2A5E13E129C9}"/>
              </a:ext>
            </a:extLst>
          </p:cNvPr>
          <p:cNvCxnSpPr>
            <a:cxnSpLocks/>
          </p:cNvCxnSpPr>
          <p:nvPr/>
        </p:nvCxnSpPr>
        <p:spPr>
          <a:xfrm>
            <a:off x="1866287" y="4515601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7DD57D4-1395-6B48-B15C-CD7203665076}"/>
              </a:ext>
            </a:extLst>
          </p:cNvPr>
          <p:cNvCxnSpPr>
            <a:cxnSpLocks/>
          </p:cNvCxnSpPr>
          <p:nvPr/>
        </p:nvCxnSpPr>
        <p:spPr>
          <a:xfrm>
            <a:off x="1866287" y="5755968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5BAB696-82BF-294D-8682-60BF3D821693}"/>
              </a:ext>
            </a:extLst>
          </p:cNvPr>
          <p:cNvCxnSpPr>
            <a:cxnSpLocks/>
          </p:cNvCxnSpPr>
          <p:nvPr/>
        </p:nvCxnSpPr>
        <p:spPr>
          <a:xfrm>
            <a:off x="2806087" y="2619068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02A3A4E-32F1-3249-AB28-9EBD26B4B602}"/>
              </a:ext>
            </a:extLst>
          </p:cNvPr>
          <p:cNvCxnSpPr>
            <a:cxnSpLocks/>
          </p:cNvCxnSpPr>
          <p:nvPr/>
        </p:nvCxnSpPr>
        <p:spPr>
          <a:xfrm>
            <a:off x="2806087" y="5154834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3E240BD-CAC2-B443-A495-A60BB3320B8C}"/>
              </a:ext>
            </a:extLst>
          </p:cNvPr>
          <p:cNvCxnSpPr>
            <a:cxnSpLocks/>
          </p:cNvCxnSpPr>
          <p:nvPr/>
        </p:nvCxnSpPr>
        <p:spPr>
          <a:xfrm>
            <a:off x="2780687" y="2034868"/>
            <a:ext cx="0" cy="124036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A9B0F96-CD71-4E49-8CC5-3336C59F9E7E}"/>
              </a:ext>
            </a:extLst>
          </p:cNvPr>
          <p:cNvCxnSpPr>
            <a:cxnSpLocks/>
          </p:cNvCxnSpPr>
          <p:nvPr/>
        </p:nvCxnSpPr>
        <p:spPr>
          <a:xfrm>
            <a:off x="2780687" y="4511368"/>
            <a:ext cx="0" cy="124036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C466A0A-8F0D-584E-8E64-5AB7031CA37E}"/>
              </a:ext>
            </a:extLst>
          </p:cNvPr>
          <p:cNvCxnSpPr>
            <a:cxnSpLocks/>
          </p:cNvCxnSpPr>
          <p:nvPr/>
        </p:nvCxnSpPr>
        <p:spPr>
          <a:xfrm>
            <a:off x="3745887" y="2606368"/>
            <a:ext cx="0" cy="254846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340571A-0278-DF43-BAF1-CED83BCAB8B4}"/>
              </a:ext>
            </a:extLst>
          </p:cNvPr>
          <p:cNvCxnSpPr>
            <a:cxnSpLocks/>
          </p:cNvCxnSpPr>
          <p:nvPr/>
        </p:nvCxnSpPr>
        <p:spPr>
          <a:xfrm>
            <a:off x="3745887" y="3880601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408E5F6-6BA5-5C47-96AF-31B6B91B67B9}"/>
              </a:ext>
            </a:extLst>
          </p:cNvPr>
          <p:cNvCxnSpPr>
            <a:cxnSpLocks/>
          </p:cNvCxnSpPr>
          <p:nvPr/>
        </p:nvCxnSpPr>
        <p:spPr>
          <a:xfrm flipH="1">
            <a:off x="9348715" y="2034868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B053F45-3EE7-F547-B4A8-88D0D6FD7D1C}"/>
              </a:ext>
            </a:extLst>
          </p:cNvPr>
          <p:cNvCxnSpPr>
            <a:cxnSpLocks/>
          </p:cNvCxnSpPr>
          <p:nvPr/>
        </p:nvCxnSpPr>
        <p:spPr>
          <a:xfrm flipH="1">
            <a:off x="9348715" y="3275234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C5AF7C1-4B80-CB48-9FE0-4D6690C83CD5}"/>
              </a:ext>
            </a:extLst>
          </p:cNvPr>
          <p:cNvCxnSpPr>
            <a:cxnSpLocks/>
          </p:cNvCxnSpPr>
          <p:nvPr/>
        </p:nvCxnSpPr>
        <p:spPr>
          <a:xfrm flipH="1">
            <a:off x="9348715" y="4515601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1A3C6D51-7112-004A-A516-A671BEA7F1D0}"/>
              </a:ext>
            </a:extLst>
          </p:cNvPr>
          <p:cNvCxnSpPr>
            <a:cxnSpLocks/>
          </p:cNvCxnSpPr>
          <p:nvPr/>
        </p:nvCxnSpPr>
        <p:spPr>
          <a:xfrm flipH="1">
            <a:off x="9348715" y="5755968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786A03C-46AA-B144-8ADB-42158689DE49}"/>
              </a:ext>
            </a:extLst>
          </p:cNvPr>
          <p:cNvCxnSpPr>
            <a:cxnSpLocks/>
          </p:cNvCxnSpPr>
          <p:nvPr/>
        </p:nvCxnSpPr>
        <p:spPr>
          <a:xfrm flipH="1">
            <a:off x="8408915" y="2619068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3423A582-9952-7045-9F22-9768D30B22B8}"/>
              </a:ext>
            </a:extLst>
          </p:cNvPr>
          <p:cNvCxnSpPr>
            <a:cxnSpLocks/>
          </p:cNvCxnSpPr>
          <p:nvPr/>
        </p:nvCxnSpPr>
        <p:spPr>
          <a:xfrm flipH="1">
            <a:off x="8408915" y="5154834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C850D4E-4CB4-7042-8BD6-C1EA8B43FC0C}"/>
              </a:ext>
            </a:extLst>
          </p:cNvPr>
          <p:cNvCxnSpPr>
            <a:cxnSpLocks/>
          </p:cNvCxnSpPr>
          <p:nvPr/>
        </p:nvCxnSpPr>
        <p:spPr>
          <a:xfrm flipH="1">
            <a:off x="9374115" y="2034868"/>
            <a:ext cx="0" cy="124036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1C80E47F-E933-0849-9D6C-ABFC31DCBBE0}"/>
              </a:ext>
            </a:extLst>
          </p:cNvPr>
          <p:cNvCxnSpPr>
            <a:cxnSpLocks/>
          </p:cNvCxnSpPr>
          <p:nvPr/>
        </p:nvCxnSpPr>
        <p:spPr>
          <a:xfrm flipH="1">
            <a:off x="9374115" y="4511368"/>
            <a:ext cx="0" cy="124036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60B1D7C-8F3E-6D40-937F-B8C17F105B0F}"/>
              </a:ext>
            </a:extLst>
          </p:cNvPr>
          <p:cNvCxnSpPr>
            <a:cxnSpLocks/>
          </p:cNvCxnSpPr>
          <p:nvPr/>
        </p:nvCxnSpPr>
        <p:spPr>
          <a:xfrm flipH="1">
            <a:off x="8408915" y="2606368"/>
            <a:ext cx="0" cy="254846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3C497C89-C8EE-E24F-B709-8BBAC3B09D44}"/>
              </a:ext>
            </a:extLst>
          </p:cNvPr>
          <p:cNvCxnSpPr>
            <a:cxnSpLocks/>
          </p:cNvCxnSpPr>
          <p:nvPr/>
        </p:nvCxnSpPr>
        <p:spPr>
          <a:xfrm flipH="1">
            <a:off x="7469115" y="3880601"/>
            <a:ext cx="9398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Graphic 3">
            <a:extLst>
              <a:ext uri="{FF2B5EF4-FFF2-40B4-BE49-F238E27FC236}">
                <a16:creationId xmlns:a16="http://schemas.microsoft.com/office/drawing/2014/main" id="{F1426567-DF6A-5E40-BFE7-E9E9F5381D53}"/>
              </a:ext>
            </a:extLst>
          </p:cNvPr>
          <p:cNvGrpSpPr/>
          <p:nvPr/>
        </p:nvGrpSpPr>
        <p:grpSpPr>
          <a:xfrm>
            <a:off x="4542810" y="3459267"/>
            <a:ext cx="922713" cy="842667"/>
            <a:chOff x="9490590" y="4391656"/>
            <a:chExt cx="5363241" cy="4897979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BC93B6AE-C3F3-A54A-8490-369760011293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48B414F1-4E64-7940-88C5-0919723078F0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B4007139-46AC-B942-8464-4E9BC88E9069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C8094259-F9E5-AB47-8D9E-E177EAFCFBA6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98138336-B3E6-2E44-A7A3-9ED52C731A30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8BD2A7A4-9BD4-E64D-B8C2-B0D9CAE3051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3FD07B4C-BE2E-4F47-BB95-457249AAA2B8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0020B364-321A-B34A-ABEC-CBA5F1151F9E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9A3C64B6-6B72-BA4D-A349-0AF4A19EC267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C155A1CD-107D-864F-A24B-C38B304B8EDA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C2AB0874-A249-C44D-B323-262AA7002132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70B40FED-1D65-3C4B-A1A9-2780ACB399B3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6A4C1180-0EE5-5D4F-83F1-AFD9F85369F1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C4EC4AAA-90BF-B348-BBE8-C317266FEEDA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90361CDD-0085-7D4F-B178-60616E910351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5B201671-1D8A-2248-85D6-4E43A3D56A11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2F23C342-ADE5-DD49-B3E0-258CAFED7D85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6FD42A3E-75BF-9946-A858-5297591C9132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E9B2BBE9-8994-8E4B-9A64-EBE77235126A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7AC4D599-76F6-2942-A6FB-F6F8DF8FB2A6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75B5412C-D262-2B4C-BFE9-C28D91CD6765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75" name="Graphic 29">
            <a:extLst>
              <a:ext uri="{FF2B5EF4-FFF2-40B4-BE49-F238E27FC236}">
                <a16:creationId xmlns:a16="http://schemas.microsoft.com/office/drawing/2014/main" id="{6EA25AF6-74DC-D24E-B419-00F78FE271A3}"/>
              </a:ext>
            </a:extLst>
          </p:cNvPr>
          <p:cNvGrpSpPr/>
          <p:nvPr/>
        </p:nvGrpSpPr>
        <p:grpSpPr>
          <a:xfrm>
            <a:off x="6529314" y="3313596"/>
            <a:ext cx="1037999" cy="904788"/>
            <a:chOff x="15877567" y="4312980"/>
            <a:chExt cx="5059641" cy="4410315"/>
          </a:xfrm>
        </p:grpSpPr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FC811DDF-C863-BA40-8256-B70E40D32B10}"/>
                </a:ext>
              </a:extLst>
            </p:cNvPr>
            <p:cNvSpPr/>
            <p:nvPr/>
          </p:nvSpPr>
          <p:spPr>
            <a:xfrm>
              <a:off x="15877567" y="4312980"/>
              <a:ext cx="5059641" cy="4410315"/>
            </a:xfrm>
            <a:custGeom>
              <a:avLst/>
              <a:gdLst>
                <a:gd name="connsiteX0" fmla="*/ 313937 w 5059641"/>
                <a:gd name="connsiteY0" fmla="*/ 4432232 h 4410314"/>
                <a:gd name="connsiteX1" fmla="*/ 5568 w 5059641"/>
                <a:gd name="connsiteY1" fmla="*/ 2579550 h 4410314"/>
                <a:gd name="connsiteX2" fmla="*/ 57780 w 5059641"/>
                <a:gd name="connsiteY2" fmla="*/ 2258001 h 4410314"/>
                <a:gd name="connsiteX3" fmla="*/ 546385 w 5059641"/>
                <a:gd name="connsiteY3" fmla="*/ 1956405 h 4410314"/>
                <a:gd name="connsiteX4" fmla="*/ 790647 w 5059641"/>
                <a:gd name="connsiteY4" fmla="*/ 2014116 h 4410314"/>
                <a:gd name="connsiteX5" fmla="*/ 824557 w 5059641"/>
                <a:gd name="connsiteY5" fmla="*/ 2031084 h 4410314"/>
                <a:gd name="connsiteX6" fmla="*/ 1261651 w 5059641"/>
                <a:gd name="connsiteY6" fmla="*/ 2363633 h 4410314"/>
                <a:gd name="connsiteX7" fmla="*/ 941360 w 5059641"/>
                <a:gd name="connsiteY7" fmla="*/ 1611997 h 4410314"/>
                <a:gd name="connsiteX8" fmla="*/ 2541364 w 5059641"/>
                <a:gd name="connsiteY8" fmla="*/ 0 h 4410314"/>
                <a:gd name="connsiteX9" fmla="*/ 4141583 w 5059641"/>
                <a:gd name="connsiteY9" fmla="*/ 1611970 h 4410314"/>
                <a:gd name="connsiteX10" fmla="*/ 3821480 w 5059641"/>
                <a:gd name="connsiteY10" fmla="*/ 2363230 h 4410314"/>
                <a:gd name="connsiteX11" fmla="*/ 4258143 w 5059641"/>
                <a:gd name="connsiteY11" fmla="*/ 2030762 h 4410314"/>
                <a:gd name="connsiteX12" fmla="*/ 4291946 w 5059641"/>
                <a:gd name="connsiteY12" fmla="*/ 2013820 h 4410314"/>
                <a:gd name="connsiteX13" fmla="*/ 4536504 w 5059641"/>
                <a:gd name="connsiteY13" fmla="*/ 1956055 h 4410314"/>
                <a:gd name="connsiteX14" fmla="*/ 4613825 w 5059641"/>
                <a:gd name="connsiteY14" fmla="*/ 1961541 h 4410314"/>
                <a:gd name="connsiteX15" fmla="*/ 5077186 w 5059641"/>
                <a:gd name="connsiteY15" fmla="*/ 2579147 h 4410314"/>
                <a:gd name="connsiteX16" fmla="*/ 4768951 w 5059641"/>
                <a:gd name="connsiteY16" fmla="*/ 4431210 h 4410314"/>
                <a:gd name="connsiteX17" fmla="*/ 4427533 w 5059641"/>
                <a:gd name="connsiteY17" fmla="*/ 4431856 h 4410314"/>
                <a:gd name="connsiteX18" fmla="*/ 656028 w 5059641"/>
                <a:gd name="connsiteY18" fmla="*/ 4432232 h 4410314"/>
                <a:gd name="connsiteX19" fmla="*/ 313937 w 5059641"/>
                <a:gd name="connsiteY19" fmla="*/ 4432232 h 44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59641" h="4410314">
                  <a:moveTo>
                    <a:pt x="313937" y="4432232"/>
                  </a:moveTo>
                  <a:lnTo>
                    <a:pt x="5568" y="2579550"/>
                  </a:lnTo>
                  <a:cubicBezTo>
                    <a:pt x="-10256" y="2469023"/>
                    <a:pt x="7802" y="2357851"/>
                    <a:pt x="57780" y="2258001"/>
                  </a:cubicBezTo>
                  <a:cubicBezTo>
                    <a:pt x="150952" y="2071988"/>
                    <a:pt x="338159" y="1956405"/>
                    <a:pt x="546385" y="1956405"/>
                  </a:cubicBezTo>
                  <a:cubicBezTo>
                    <a:pt x="630649" y="1956405"/>
                    <a:pt x="715102" y="1976359"/>
                    <a:pt x="790647" y="2014116"/>
                  </a:cubicBezTo>
                  <a:lnTo>
                    <a:pt x="824557" y="2031084"/>
                  </a:lnTo>
                  <a:lnTo>
                    <a:pt x="1261651" y="2363633"/>
                  </a:lnTo>
                  <a:lnTo>
                    <a:pt x="941360" y="1611997"/>
                  </a:lnTo>
                  <a:lnTo>
                    <a:pt x="2541364" y="0"/>
                  </a:lnTo>
                  <a:lnTo>
                    <a:pt x="4141583" y="1611970"/>
                  </a:lnTo>
                  <a:lnTo>
                    <a:pt x="3821480" y="2363230"/>
                  </a:lnTo>
                  <a:lnTo>
                    <a:pt x="4258143" y="2030762"/>
                  </a:lnTo>
                  <a:lnTo>
                    <a:pt x="4291946" y="2013820"/>
                  </a:lnTo>
                  <a:cubicBezTo>
                    <a:pt x="4367491" y="1976036"/>
                    <a:pt x="4452051" y="1956055"/>
                    <a:pt x="4536504" y="1956055"/>
                  </a:cubicBezTo>
                  <a:cubicBezTo>
                    <a:pt x="4562287" y="1956055"/>
                    <a:pt x="4588285" y="1957911"/>
                    <a:pt x="4613825" y="1961541"/>
                  </a:cubicBezTo>
                  <a:cubicBezTo>
                    <a:pt x="4912021" y="2004219"/>
                    <a:pt x="5119816" y="2281262"/>
                    <a:pt x="5077186" y="2579147"/>
                  </a:cubicBezTo>
                  <a:lnTo>
                    <a:pt x="4768951" y="4431210"/>
                  </a:lnTo>
                  <a:lnTo>
                    <a:pt x="4427533" y="4431856"/>
                  </a:lnTo>
                  <a:cubicBezTo>
                    <a:pt x="4238631" y="4432232"/>
                    <a:pt x="1493022" y="4432232"/>
                    <a:pt x="656028" y="4432232"/>
                  </a:cubicBezTo>
                  <a:lnTo>
                    <a:pt x="313937" y="4432232"/>
                  </a:lnTo>
                  <a:close/>
                </a:path>
              </a:pathLst>
            </a:custGeom>
            <a:solidFill>
              <a:srgbClr val="161616"/>
            </a:solidFill>
            <a:ln w="762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F2484485-FBC9-964E-97B8-D325A538A22C}"/>
                </a:ext>
              </a:extLst>
            </p:cNvPr>
            <p:cNvSpPr/>
            <p:nvPr/>
          </p:nvSpPr>
          <p:spPr>
            <a:xfrm>
              <a:off x="16146730" y="4694849"/>
              <a:ext cx="4521381" cy="3764903"/>
            </a:xfrm>
            <a:custGeom>
              <a:avLst/>
              <a:gdLst>
                <a:gd name="connsiteX0" fmla="*/ 272840 w 4521381"/>
                <a:gd name="connsiteY0" fmla="*/ 3781442 h 3764902"/>
                <a:gd name="connsiteX1" fmla="*/ 2822 w 4521381"/>
                <a:gd name="connsiteY1" fmla="*/ 2159602 h 3764902"/>
                <a:gd name="connsiteX2" fmla="*/ 29304 w 4521381"/>
                <a:gd name="connsiteY2" fmla="*/ 1996474 h 3764902"/>
                <a:gd name="connsiteX3" fmla="*/ 277227 w 4521381"/>
                <a:gd name="connsiteY3" fmla="*/ 1843458 h 3764902"/>
                <a:gd name="connsiteX4" fmla="*/ 401080 w 4521381"/>
                <a:gd name="connsiteY4" fmla="*/ 1872743 h 3764902"/>
                <a:gd name="connsiteX5" fmla="*/ 412357 w 4521381"/>
                <a:gd name="connsiteY5" fmla="*/ 1878391 h 3764902"/>
                <a:gd name="connsiteX6" fmla="*/ 1023605 w 4521381"/>
                <a:gd name="connsiteY6" fmla="*/ 2343410 h 3764902"/>
                <a:gd name="connsiteX7" fmla="*/ 1147808 w 4521381"/>
                <a:gd name="connsiteY7" fmla="*/ 2385416 h 3764902"/>
                <a:gd name="connsiteX8" fmla="*/ 1228116 w 4521381"/>
                <a:gd name="connsiteY8" fmla="*/ 2368985 h 3764902"/>
                <a:gd name="connsiteX9" fmla="*/ 1335768 w 4521381"/>
                <a:gd name="connsiteY9" fmla="*/ 2100897 h 3764902"/>
                <a:gd name="connsiteX10" fmla="*/ 990717 w 4521381"/>
                <a:gd name="connsiteY10" fmla="*/ 1291120 h 3764902"/>
                <a:gd name="connsiteX11" fmla="*/ 2272206 w 4521381"/>
                <a:gd name="connsiteY11" fmla="*/ 0 h 3764902"/>
                <a:gd name="connsiteX12" fmla="*/ 3553910 w 4521381"/>
                <a:gd name="connsiteY12" fmla="*/ 1291120 h 3764902"/>
                <a:gd name="connsiteX13" fmla="*/ 3208939 w 4521381"/>
                <a:gd name="connsiteY13" fmla="*/ 2100735 h 3764902"/>
                <a:gd name="connsiteX14" fmla="*/ 3234345 w 4521381"/>
                <a:gd name="connsiteY14" fmla="*/ 2304712 h 3764902"/>
                <a:gd name="connsiteX15" fmla="*/ 3397169 w 4521381"/>
                <a:gd name="connsiteY15" fmla="*/ 2385228 h 3764902"/>
                <a:gd name="connsiteX16" fmla="*/ 3520834 w 4521381"/>
                <a:gd name="connsiteY16" fmla="*/ 2343437 h 3764902"/>
                <a:gd name="connsiteX17" fmla="*/ 4132055 w 4521381"/>
                <a:gd name="connsiteY17" fmla="*/ 1878041 h 3764902"/>
                <a:gd name="connsiteX18" fmla="*/ 4143331 w 4521381"/>
                <a:gd name="connsiteY18" fmla="*/ 1872394 h 3764902"/>
                <a:gd name="connsiteX19" fmla="*/ 4267346 w 4521381"/>
                <a:gd name="connsiteY19" fmla="*/ 1843108 h 3764902"/>
                <a:gd name="connsiteX20" fmla="*/ 4306612 w 4521381"/>
                <a:gd name="connsiteY20" fmla="*/ 1845905 h 3764902"/>
                <a:gd name="connsiteX21" fmla="*/ 4541616 w 4521381"/>
                <a:gd name="connsiteY21" fmla="*/ 2159199 h 3764902"/>
                <a:gd name="connsiteX22" fmla="*/ 4271652 w 4521381"/>
                <a:gd name="connsiteY22" fmla="*/ 3780850 h 3764902"/>
                <a:gd name="connsiteX23" fmla="*/ 4157864 w 4521381"/>
                <a:gd name="connsiteY23" fmla="*/ 3781065 h 3764902"/>
                <a:gd name="connsiteX24" fmla="*/ 386870 w 4521381"/>
                <a:gd name="connsiteY24" fmla="*/ 3781442 h 3764902"/>
                <a:gd name="connsiteX25" fmla="*/ 272840 w 4521381"/>
                <a:gd name="connsiteY25" fmla="*/ 3781442 h 376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521381" h="3764902">
                  <a:moveTo>
                    <a:pt x="272840" y="3781442"/>
                  </a:moveTo>
                  <a:lnTo>
                    <a:pt x="2822" y="2159602"/>
                  </a:lnTo>
                  <a:cubicBezTo>
                    <a:pt x="-5198" y="2103532"/>
                    <a:pt x="3952" y="2047139"/>
                    <a:pt x="29304" y="1996474"/>
                  </a:cubicBezTo>
                  <a:cubicBezTo>
                    <a:pt x="76590" y="1902083"/>
                    <a:pt x="171566" y="1843458"/>
                    <a:pt x="277227" y="1843458"/>
                  </a:cubicBezTo>
                  <a:cubicBezTo>
                    <a:pt x="319938" y="1843458"/>
                    <a:pt x="362756" y="1853596"/>
                    <a:pt x="401080" y="1872743"/>
                  </a:cubicBezTo>
                  <a:lnTo>
                    <a:pt x="412357" y="1878391"/>
                  </a:lnTo>
                  <a:lnTo>
                    <a:pt x="1023605" y="2343410"/>
                  </a:lnTo>
                  <a:cubicBezTo>
                    <a:pt x="1059157" y="2370544"/>
                    <a:pt x="1103240" y="2385416"/>
                    <a:pt x="1147808" y="2385416"/>
                  </a:cubicBezTo>
                  <a:cubicBezTo>
                    <a:pt x="1175555" y="2385416"/>
                    <a:pt x="1202576" y="2379903"/>
                    <a:pt x="1228116" y="2368985"/>
                  </a:cubicBezTo>
                  <a:cubicBezTo>
                    <a:pt x="1331758" y="2324747"/>
                    <a:pt x="1380067" y="2204458"/>
                    <a:pt x="1335768" y="2100897"/>
                  </a:cubicBezTo>
                  <a:lnTo>
                    <a:pt x="990717" y="1291120"/>
                  </a:lnTo>
                  <a:lnTo>
                    <a:pt x="2272206" y="0"/>
                  </a:lnTo>
                  <a:lnTo>
                    <a:pt x="3553910" y="1291120"/>
                  </a:lnTo>
                  <a:lnTo>
                    <a:pt x="3208939" y="2100735"/>
                  </a:lnTo>
                  <a:cubicBezTo>
                    <a:pt x="3180115" y="2168262"/>
                    <a:pt x="3189858" y="2246383"/>
                    <a:pt x="3234345" y="2304712"/>
                  </a:cubicBezTo>
                  <a:cubicBezTo>
                    <a:pt x="3273315" y="2355888"/>
                    <a:pt x="3332685" y="2385228"/>
                    <a:pt x="3397169" y="2385228"/>
                  </a:cubicBezTo>
                  <a:cubicBezTo>
                    <a:pt x="3442140" y="2385228"/>
                    <a:pt x="3484905" y="2370760"/>
                    <a:pt x="3520834" y="2343437"/>
                  </a:cubicBezTo>
                  <a:lnTo>
                    <a:pt x="4132055" y="1878041"/>
                  </a:lnTo>
                  <a:lnTo>
                    <a:pt x="4143331" y="1872394"/>
                  </a:lnTo>
                  <a:cubicBezTo>
                    <a:pt x="4181628" y="1853220"/>
                    <a:pt x="4224527" y="1843108"/>
                    <a:pt x="4267346" y="1843108"/>
                  </a:cubicBezTo>
                  <a:cubicBezTo>
                    <a:pt x="4280453" y="1843108"/>
                    <a:pt x="4293640" y="1844050"/>
                    <a:pt x="4306612" y="1845905"/>
                  </a:cubicBezTo>
                  <a:cubicBezTo>
                    <a:pt x="4457809" y="1867553"/>
                    <a:pt x="4563227" y="2008092"/>
                    <a:pt x="4541616" y="2159199"/>
                  </a:cubicBezTo>
                  <a:lnTo>
                    <a:pt x="4271652" y="3780850"/>
                  </a:lnTo>
                  <a:lnTo>
                    <a:pt x="4157864" y="3781065"/>
                  </a:lnTo>
                  <a:cubicBezTo>
                    <a:pt x="3968450" y="3781442"/>
                    <a:pt x="1223622" y="3781442"/>
                    <a:pt x="386870" y="3781442"/>
                  </a:cubicBezTo>
                  <a:lnTo>
                    <a:pt x="272840" y="3781442"/>
                  </a:lnTo>
                  <a:close/>
                </a:path>
              </a:pathLst>
            </a:custGeom>
            <a:solidFill>
              <a:srgbClr val="F7DE48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5E9E7003-0EBA-6541-8811-13745BBD327F}"/>
                </a:ext>
              </a:extLst>
            </p:cNvPr>
            <p:cNvSpPr/>
            <p:nvPr/>
          </p:nvSpPr>
          <p:spPr>
            <a:xfrm>
              <a:off x="16281307" y="4885654"/>
              <a:ext cx="4252251" cy="3442197"/>
            </a:xfrm>
            <a:custGeom>
              <a:avLst/>
              <a:gdLst>
                <a:gd name="connsiteX0" fmla="*/ 4273701 w 4252251"/>
                <a:gd name="connsiteY0" fmla="*/ 1949413 h 3442196"/>
                <a:gd name="connsiteX1" fmla="*/ 4272894 w 4252251"/>
                <a:gd name="connsiteY1" fmla="*/ 1955060 h 3442196"/>
                <a:gd name="connsiteX2" fmla="*/ 4271817 w 4252251"/>
                <a:gd name="connsiteY2" fmla="*/ 1960977 h 3442196"/>
                <a:gd name="connsiteX3" fmla="*/ 4023142 w 4252251"/>
                <a:gd name="connsiteY3" fmla="*/ 3455912 h 3442196"/>
                <a:gd name="connsiteX4" fmla="*/ 252363 w 4252251"/>
                <a:gd name="connsiteY4" fmla="*/ 3456181 h 3442196"/>
                <a:gd name="connsiteX5" fmla="*/ 1534 w 4252251"/>
                <a:gd name="connsiteY5" fmla="*/ 1949682 h 3442196"/>
                <a:gd name="connsiteX6" fmla="*/ 14991 w 4252251"/>
                <a:gd name="connsiteY6" fmla="*/ 1865778 h 3442196"/>
                <a:gd name="connsiteX7" fmla="*/ 24141 w 4252251"/>
                <a:gd name="connsiteY7" fmla="*/ 1850181 h 3442196"/>
                <a:gd name="connsiteX8" fmla="*/ 80927 w 4252251"/>
                <a:gd name="connsiteY8" fmla="*/ 1801237 h 3442196"/>
                <a:gd name="connsiteX9" fmla="*/ 206342 w 4252251"/>
                <a:gd name="connsiteY9" fmla="*/ 1802313 h 3442196"/>
                <a:gd name="connsiteX10" fmla="*/ 807578 w 4252251"/>
                <a:gd name="connsiteY10" fmla="*/ 2259480 h 3442196"/>
                <a:gd name="connsiteX11" fmla="*/ 1146413 w 4252251"/>
                <a:gd name="connsiteY11" fmla="*/ 2301969 h 3442196"/>
                <a:gd name="connsiteX12" fmla="*/ 1324846 w 4252251"/>
                <a:gd name="connsiteY12" fmla="*/ 1857173 h 3442196"/>
                <a:gd name="connsiteX13" fmla="*/ 1015346 w 4252251"/>
                <a:gd name="connsiteY13" fmla="*/ 1130816 h 3442196"/>
                <a:gd name="connsiteX14" fmla="*/ 2137618 w 4252251"/>
                <a:gd name="connsiteY14" fmla="*/ 0 h 3442196"/>
                <a:gd name="connsiteX15" fmla="*/ 3260158 w 4252251"/>
                <a:gd name="connsiteY15" fmla="*/ 1130816 h 3442196"/>
                <a:gd name="connsiteX16" fmla="*/ 3241858 w 4252251"/>
                <a:gd name="connsiteY16" fmla="*/ 1174112 h 3442196"/>
                <a:gd name="connsiteX17" fmla="*/ 2950659 w 4252251"/>
                <a:gd name="connsiteY17" fmla="*/ 1857173 h 3442196"/>
                <a:gd name="connsiteX18" fmla="*/ 2992643 w 4252251"/>
                <a:gd name="connsiteY18" fmla="*/ 2195476 h 3442196"/>
                <a:gd name="connsiteX19" fmla="*/ 3467658 w 4252251"/>
                <a:gd name="connsiteY19" fmla="*/ 2259480 h 3442196"/>
                <a:gd name="connsiteX20" fmla="*/ 4068921 w 4252251"/>
                <a:gd name="connsiteY20" fmla="*/ 1801775 h 3442196"/>
                <a:gd name="connsiteX21" fmla="*/ 4152862 w 4252251"/>
                <a:gd name="connsiteY21" fmla="*/ 1788329 h 3442196"/>
                <a:gd name="connsiteX22" fmla="*/ 4273701 w 4252251"/>
                <a:gd name="connsiteY22" fmla="*/ 1949413 h 344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252251" h="3442196">
                  <a:moveTo>
                    <a:pt x="4273701" y="1949413"/>
                  </a:moveTo>
                  <a:lnTo>
                    <a:pt x="4272894" y="1955060"/>
                  </a:lnTo>
                  <a:lnTo>
                    <a:pt x="4271817" y="1960977"/>
                  </a:lnTo>
                  <a:lnTo>
                    <a:pt x="4023142" y="3455912"/>
                  </a:lnTo>
                  <a:cubicBezTo>
                    <a:pt x="3819141" y="3456181"/>
                    <a:pt x="660902" y="3456181"/>
                    <a:pt x="252363" y="3456181"/>
                  </a:cubicBezTo>
                  <a:lnTo>
                    <a:pt x="1534" y="1949682"/>
                  </a:lnTo>
                  <a:cubicBezTo>
                    <a:pt x="-2772" y="1920907"/>
                    <a:pt x="2072" y="1891864"/>
                    <a:pt x="14991" y="1865778"/>
                  </a:cubicBezTo>
                  <a:cubicBezTo>
                    <a:pt x="17682" y="1860400"/>
                    <a:pt x="20911" y="1855021"/>
                    <a:pt x="24141" y="1850181"/>
                  </a:cubicBezTo>
                  <a:cubicBezTo>
                    <a:pt x="38674" y="1828667"/>
                    <a:pt x="58321" y="1811994"/>
                    <a:pt x="80927" y="1801237"/>
                  </a:cubicBezTo>
                  <a:cubicBezTo>
                    <a:pt x="119144" y="1782950"/>
                    <a:pt x="165434" y="1781875"/>
                    <a:pt x="206342" y="1802313"/>
                  </a:cubicBezTo>
                  <a:lnTo>
                    <a:pt x="807578" y="2259480"/>
                  </a:lnTo>
                  <a:cubicBezTo>
                    <a:pt x="904734" y="2333702"/>
                    <a:pt x="1034185" y="2349837"/>
                    <a:pt x="1146413" y="2301969"/>
                  </a:cubicBezTo>
                  <a:cubicBezTo>
                    <a:pt x="1318656" y="2228285"/>
                    <a:pt x="1398587" y="2029283"/>
                    <a:pt x="1324846" y="1857173"/>
                  </a:cubicBezTo>
                  <a:lnTo>
                    <a:pt x="1015346" y="1130816"/>
                  </a:lnTo>
                  <a:lnTo>
                    <a:pt x="2137618" y="0"/>
                  </a:lnTo>
                  <a:lnTo>
                    <a:pt x="3260158" y="1130816"/>
                  </a:lnTo>
                  <a:lnTo>
                    <a:pt x="3241858" y="1174112"/>
                  </a:lnTo>
                  <a:lnTo>
                    <a:pt x="2950659" y="1857173"/>
                  </a:lnTo>
                  <a:cubicBezTo>
                    <a:pt x="2902754" y="1969313"/>
                    <a:pt x="2918902" y="2098396"/>
                    <a:pt x="2992643" y="2195476"/>
                  </a:cubicBezTo>
                  <a:cubicBezTo>
                    <a:pt x="3106216" y="2344190"/>
                    <a:pt x="3318855" y="2372965"/>
                    <a:pt x="3467658" y="2259480"/>
                  </a:cubicBezTo>
                  <a:lnTo>
                    <a:pt x="4068921" y="1801775"/>
                  </a:lnTo>
                  <a:cubicBezTo>
                    <a:pt x="4094999" y="1788867"/>
                    <a:pt x="4124334" y="1784026"/>
                    <a:pt x="4152862" y="1788329"/>
                  </a:cubicBezTo>
                  <a:cubicBezTo>
                    <a:pt x="4230910" y="1799355"/>
                    <a:pt x="4285005" y="1871426"/>
                    <a:pt x="4273701" y="1949413"/>
                  </a:cubicBezTo>
                </a:path>
              </a:pathLst>
            </a:custGeom>
            <a:solidFill>
              <a:srgbClr val="FFA5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8D47983-33CD-C542-9F81-A7FF2837B770}"/>
                </a:ext>
              </a:extLst>
            </p:cNvPr>
            <p:cNvSpPr/>
            <p:nvPr/>
          </p:nvSpPr>
          <p:spPr>
            <a:xfrm>
              <a:off x="18183068" y="5948610"/>
              <a:ext cx="457521" cy="457167"/>
            </a:xfrm>
            <a:custGeom>
              <a:avLst/>
              <a:gdLst>
                <a:gd name="connsiteX0" fmla="*/ 236000 w 457520"/>
                <a:gd name="connsiteY0" fmla="*/ 0 h 457166"/>
                <a:gd name="connsiteX1" fmla="*/ 0 w 457520"/>
                <a:gd name="connsiteY1" fmla="*/ 235817 h 457166"/>
                <a:gd name="connsiteX2" fmla="*/ 236000 w 457520"/>
                <a:gd name="connsiteY2" fmla="*/ 471635 h 457166"/>
                <a:gd name="connsiteX3" fmla="*/ 472000 w 457520"/>
                <a:gd name="connsiteY3" fmla="*/ 235817 h 457166"/>
                <a:gd name="connsiteX4" fmla="*/ 236000 w 457520"/>
                <a:gd name="connsiteY4" fmla="*/ 0 h 457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7520" h="457166">
                  <a:moveTo>
                    <a:pt x="236000" y="0"/>
                  </a:moveTo>
                  <a:cubicBezTo>
                    <a:pt x="105660" y="0"/>
                    <a:pt x="0" y="105579"/>
                    <a:pt x="0" y="235817"/>
                  </a:cubicBezTo>
                  <a:cubicBezTo>
                    <a:pt x="0" y="366056"/>
                    <a:pt x="105660" y="471635"/>
                    <a:pt x="236000" y="471635"/>
                  </a:cubicBezTo>
                  <a:cubicBezTo>
                    <a:pt x="366340" y="471635"/>
                    <a:pt x="472000" y="366056"/>
                    <a:pt x="472000" y="235817"/>
                  </a:cubicBezTo>
                  <a:cubicBezTo>
                    <a:pt x="472000" y="105579"/>
                    <a:pt x="366340" y="0"/>
                    <a:pt x="236000" y="0"/>
                  </a:cubicBezTo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53EEE1E7-8F50-354D-889B-3BECEF11D466}"/>
                </a:ext>
              </a:extLst>
            </p:cNvPr>
            <p:cNvSpPr/>
            <p:nvPr/>
          </p:nvSpPr>
          <p:spPr>
            <a:xfrm>
              <a:off x="16281318" y="6735835"/>
              <a:ext cx="4252251" cy="1586638"/>
            </a:xfrm>
            <a:custGeom>
              <a:avLst/>
              <a:gdLst>
                <a:gd name="connsiteX0" fmla="*/ 4272878 w 4252251"/>
                <a:gd name="connsiteY0" fmla="*/ 104879 h 1586637"/>
                <a:gd name="connsiteX1" fmla="*/ 4271802 w 4252251"/>
                <a:gd name="connsiteY1" fmla="*/ 110796 h 1586637"/>
                <a:gd name="connsiteX2" fmla="*/ 4023153 w 4252251"/>
                <a:gd name="connsiteY2" fmla="*/ 1605731 h 1586637"/>
                <a:gd name="connsiteX3" fmla="*/ 252347 w 4252251"/>
                <a:gd name="connsiteY3" fmla="*/ 1606000 h 1586637"/>
                <a:gd name="connsiteX4" fmla="*/ 1545 w 4252251"/>
                <a:gd name="connsiteY4" fmla="*/ 99501 h 1586637"/>
                <a:gd name="connsiteX5" fmla="*/ 15002 w 4252251"/>
                <a:gd name="connsiteY5" fmla="*/ 15598 h 1586637"/>
                <a:gd name="connsiteX6" fmla="*/ 24125 w 4252251"/>
                <a:gd name="connsiteY6" fmla="*/ 0 h 1586637"/>
                <a:gd name="connsiteX7" fmla="*/ 725235 w 4252251"/>
                <a:gd name="connsiteY7" fmla="*/ 1104461 h 1586637"/>
                <a:gd name="connsiteX8" fmla="*/ 1606259 w 4252251"/>
                <a:gd name="connsiteY8" fmla="*/ 1136866 h 1586637"/>
                <a:gd name="connsiteX9" fmla="*/ 1073839 w 4252251"/>
                <a:gd name="connsiteY9" fmla="*/ 845301 h 1586637"/>
                <a:gd name="connsiteX10" fmla="*/ 2402211 w 4252251"/>
                <a:gd name="connsiteY10" fmla="*/ 402629 h 1586637"/>
                <a:gd name="connsiteX11" fmla="*/ 2147022 w 4252251"/>
                <a:gd name="connsiteY11" fmla="*/ 822900 h 1586637"/>
                <a:gd name="connsiteX12" fmla="*/ 3220419 w 4252251"/>
                <a:gd name="connsiteY12" fmla="*/ 968306 h 1586637"/>
                <a:gd name="connsiteX13" fmla="*/ 4272878 w 4252251"/>
                <a:gd name="connsiteY13" fmla="*/ 104879 h 158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2251" h="1586637">
                  <a:moveTo>
                    <a:pt x="4272878" y="104879"/>
                  </a:moveTo>
                  <a:lnTo>
                    <a:pt x="4271802" y="110796"/>
                  </a:lnTo>
                  <a:lnTo>
                    <a:pt x="4023153" y="1605731"/>
                  </a:lnTo>
                  <a:cubicBezTo>
                    <a:pt x="3819152" y="1606000"/>
                    <a:pt x="660913" y="1606000"/>
                    <a:pt x="252347" y="1606000"/>
                  </a:cubicBezTo>
                  <a:lnTo>
                    <a:pt x="1545" y="99501"/>
                  </a:lnTo>
                  <a:cubicBezTo>
                    <a:pt x="-2788" y="70726"/>
                    <a:pt x="2084" y="41683"/>
                    <a:pt x="15002" y="15598"/>
                  </a:cubicBezTo>
                  <a:cubicBezTo>
                    <a:pt x="17693" y="10219"/>
                    <a:pt x="20896" y="4841"/>
                    <a:pt x="24125" y="0"/>
                  </a:cubicBezTo>
                  <a:lnTo>
                    <a:pt x="725235" y="1104461"/>
                  </a:lnTo>
                  <a:lnTo>
                    <a:pt x="1606259" y="1136866"/>
                  </a:lnTo>
                  <a:lnTo>
                    <a:pt x="1073839" y="845301"/>
                  </a:lnTo>
                  <a:lnTo>
                    <a:pt x="2402211" y="402629"/>
                  </a:lnTo>
                  <a:lnTo>
                    <a:pt x="2147022" y="822900"/>
                  </a:lnTo>
                  <a:lnTo>
                    <a:pt x="3220419" y="968306"/>
                  </a:lnTo>
                  <a:lnTo>
                    <a:pt x="4272878" y="104879"/>
                  </a:lnTo>
                  <a:close/>
                </a:path>
              </a:pathLst>
            </a:custGeom>
            <a:solidFill>
              <a:srgbClr val="F2990A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42CC8598-CD44-3A4E-8FD8-F78B73CD2A01}"/>
                </a:ext>
              </a:extLst>
            </p:cNvPr>
            <p:cNvSpPr/>
            <p:nvPr/>
          </p:nvSpPr>
          <p:spPr>
            <a:xfrm>
              <a:off x="16281315" y="6686883"/>
              <a:ext cx="4252251" cy="1640422"/>
            </a:xfrm>
            <a:custGeom>
              <a:avLst/>
              <a:gdLst>
                <a:gd name="connsiteX0" fmla="*/ 4271802 w 4252251"/>
                <a:gd name="connsiteY0" fmla="*/ 159739 h 1640421"/>
                <a:gd name="connsiteX1" fmla="*/ 4023153 w 4252251"/>
                <a:gd name="connsiteY1" fmla="*/ 1654675 h 1640421"/>
                <a:gd name="connsiteX2" fmla="*/ 252347 w 4252251"/>
                <a:gd name="connsiteY2" fmla="*/ 1654944 h 1640421"/>
                <a:gd name="connsiteX3" fmla="*/ 1545 w 4252251"/>
                <a:gd name="connsiteY3" fmla="*/ 148445 h 1640421"/>
                <a:gd name="connsiteX4" fmla="*/ 15002 w 4252251"/>
                <a:gd name="connsiteY4" fmla="*/ 64541 h 1640421"/>
                <a:gd name="connsiteX5" fmla="*/ 80912 w 4252251"/>
                <a:gd name="connsiteY5" fmla="*/ 0 h 1640421"/>
                <a:gd name="connsiteX6" fmla="*/ 375797 w 4252251"/>
                <a:gd name="connsiteY6" fmla="*/ 1526668 h 1640421"/>
                <a:gd name="connsiteX7" fmla="*/ 2480635 w 4252251"/>
                <a:gd name="connsiteY7" fmla="*/ 1461213 h 1640421"/>
                <a:gd name="connsiteX8" fmla="*/ 1526704 w 4252251"/>
                <a:gd name="connsiteY8" fmla="*/ 1012409 h 1640421"/>
                <a:gd name="connsiteX9" fmla="*/ 3414300 w 4252251"/>
                <a:gd name="connsiteY9" fmla="*/ 1289345 h 1640421"/>
                <a:gd name="connsiteX10" fmla="*/ 4271802 w 4252251"/>
                <a:gd name="connsiteY10" fmla="*/ 159739 h 1640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2251" h="1640421">
                  <a:moveTo>
                    <a:pt x="4271802" y="159739"/>
                  </a:moveTo>
                  <a:lnTo>
                    <a:pt x="4023153" y="1654675"/>
                  </a:lnTo>
                  <a:cubicBezTo>
                    <a:pt x="3819152" y="1654944"/>
                    <a:pt x="660913" y="1654944"/>
                    <a:pt x="252347" y="1654944"/>
                  </a:cubicBezTo>
                  <a:lnTo>
                    <a:pt x="1545" y="148445"/>
                  </a:lnTo>
                  <a:cubicBezTo>
                    <a:pt x="-2788" y="119670"/>
                    <a:pt x="2084" y="90626"/>
                    <a:pt x="15002" y="64541"/>
                  </a:cubicBezTo>
                  <a:cubicBezTo>
                    <a:pt x="29777" y="35229"/>
                    <a:pt x="53191" y="13177"/>
                    <a:pt x="80912" y="0"/>
                  </a:cubicBezTo>
                  <a:lnTo>
                    <a:pt x="375797" y="1526668"/>
                  </a:lnTo>
                  <a:lnTo>
                    <a:pt x="2480635" y="1461213"/>
                  </a:lnTo>
                  <a:lnTo>
                    <a:pt x="1526704" y="1012409"/>
                  </a:lnTo>
                  <a:lnTo>
                    <a:pt x="3414300" y="1289345"/>
                  </a:lnTo>
                  <a:lnTo>
                    <a:pt x="4271802" y="159739"/>
                  </a:lnTo>
                  <a:close/>
                </a:path>
              </a:pathLst>
            </a:custGeom>
            <a:solidFill>
              <a:srgbClr val="C479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2BFC41BF-52B9-724F-B0B7-C3F02F7045F8}"/>
                </a:ext>
              </a:extLst>
            </p:cNvPr>
            <p:cNvSpPr/>
            <p:nvPr/>
          </p:nvSpPr>
          <p:spPr>
            <a:xfrm>
              <a:off x="17296651" y="4885643"/>
              <a:ext cx="2233778" cy="1156363"/>
            </a:xfrm>
            <a:custGeom>
              <a:avLst/>
              <a:gdLst>
                <a:gd name="connsiteX0" fmla="*/ 2244812 w 2233777"/>
                <a:gd name="connsiteY0" fmla="*/ 1130816 h 1156363"/>
                <a:gd name="connsiteX1" fmla="*/ 2226511 w 2233777"/>
                <a:gd name="connsiteY1" fmla="*/ 1174112 h 1156363"/>
                <a:gd name="connsiteX2" fmla="*/ 1780133 w 2233777"/>
                <a:gd name="connsiteY2" fmla="*/ 901640 h 1156363"/>
                <a:gd name="connsiteX3" fmla="*/ 2044499 w 2233777"/>
                <a:gd name="connsiteY3" fmla="*/ 1002755 h 1156363"/>
                <a:gd name="connsiteX4" fmla="*/ 1122406 w 2233777"/>
                <a:gd name="connsiteY4" fmla="*/ 61207 h 1156363"/>
                <a:gd name="connsiteX5" fmla="*/ 384075 w 2233777"/>
                <a:gd name="connsiteY5" fmla="*/ 916243 h 1156363"/>
                <a:gd name="connsiteX6" fmla="*/ 501228 w 2233777"/>
                <a:gd name="connsiteY6" fmla="*/ 707264 h 1156363"/>
                <a:gd name="connsiteX7" fmla="*/ 0 w 2233777"/>
                <a:gd name="connsiteY7" fmla="*/ 1130816 h 1156363"/>
                <a:gd name="connsiteX8" fmla="*/ 1122272 w 2233777"/>
                <a:gd name="connsiteY8" fmla="*/ 0 h 1156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3777" h="1156363">
                  <a:moveTo>
                    <a:pt x="2244812" y="1130816"/>
                  </a:moveTo>
                  <a:lnTo>
                    <a:pt x="2226511" y="1174112"/>
                  </a:lnTo>
                  <a:lnTo>
                    <a:pt x="1780133" y="901640"/>
                  </a:lnTo>
                  <a:lnTo>
                    <a:pt x="2044499" y="1002755"/>
                  </a:lnTo>
                  <a:lnTo>
                    <a:pt x="1122406" y="61207"/>
                  </a:lnTo>
                  <a:lnTo>
                    <a:pt x="384075" y="916243"/>
                  </a:lnTo>
                  <a:lnTo>
                    <a:pt x="501228" y="707264"/>
                  </a:lnTo>
                  <a:lnTo>
                    <a:pt x="0" y="1130816"/>
                  </a:lnTo>
                  <a:lnTo>
                    <a:pt x="1122272" y="0"/>
                  </a:lnTo>
                  <a:close/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83" name="Graphic 29">
            <a:extLst>
              <a:ext uri="{FF2B5EF4-FFF2-40B4-BE49-F238E27FC236}">
                <a16:creationId xmlns:a16="http://schemas.microsoft.com/office/drawing/2014/main" id="{0A57EF90-F610-F04C-8845-454D1E748D71}"/>
              </a:ext>
            </a:extLst>
          </p:cNvPr>
          <p:cNvGrpSpPr/>
          <p:nvPr/>
        </p:nvGrpSpPr>
        <p:grpSpPr>
          <a:xfrm>
            <a:off x="10288515" y="1536926"/>
            <a:ext cx="762000" cy="664209"/>
            <a:chOff x="15877567" y="4312980"/>
            <a:chExt cx="5059641" cy="4410315"/>
          </a:xfrm>
        </p:grpSpPr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ED629691-2CDA-F143-9C8C-095C8FF18820}"/>
                </a:ext>
              </a:extLst>
            </p:cNvPr>
            <p:cNvSpPr/>
            <p:nvPr/>
          </p:nvSpPr>
          <p:spPr>
            <a:xfrm>
              <a:off x="15877567" y="4312980"/>
              <a:ext cx="5059641" cy="4410315"/>
            </a:xfrm>
            <a:custGeom>
              <a:avLst/>
              <a:gdLst>
                <a:gd name="connsiteX0" fmla="*/ 313937 w 5059641"/>
                <a:gd name="connsiteY0" fmla="*/ 4432232 h 4410314"/>
                <a:gd name="connsiteX1" fmla="*/ 5568 w 5059641"/>
                <a:gd name="connsiteY1" fmla="*/ 2579550 h 4410314"/>
                <a:gd name="connsiteX2" fmla="*/ 57780 w 5059641"/>
                <a:gd name="connsiteY2" fmla="*/ 2258001 h 4410314"/>
                <a:gd name="connsiteX3" fmla="*/ 546385 w 5059641"/>
                <a:gd name="connsiteY3" fmla="*/ 1956405 h 4410314"/>
                <a:gd name="connsiteX4" fmla="*/ 790647 w 5059641"/>
                <a:gd name="connsiteY4" fmla="*/ 2014116 h 4410314"/>
                <a:gd name="connsiteX5" fmla="*/ 824557 w 5059641"/>
                <a:gd name="connsiteY5" fmla="*/ 2031084 h 4410314"/>
                <a:gd name="connsiteX6" fmla="*/ 1261651 w 5059641"/>
                <a:gd name="connsiteY6" fmla="*/ 2363633 h 4410314"/>
                <a:gd name="connsiteX7" fmla="*/ 941360 w 5059641"/>
                <a:gd name="connsiteY7" fmla="*/ 1611997 h 4410314"/>
                <a:gd name="connsiteX8" fmla="*/ 2541364 w 5059641"/>
                <a:gd name="connsiteY8" fmla="*/ 0 h 4410314"/>
                <a:gd name="connsiteX9" fmla="*/ 4141583 w 5059641"/>
                <a:gd name="connsiteY9" fmla="*/ 1611970 h 4410314"/>
                <a:gd name="connsiteX10" fmla="*/ 3821480 w 5059641"/>
                <a:gd name="connsiteY10" fmla="*/ 2363230 h 4410314"/>
                <a:gd name="connsiteX11" fmla="*/ 4258143 w 5059641"/>
                <a:gd name="connsiteY11" fmla="*/ 2030762 h 4410314"/>
                <a:gd name="connsiteX12" fmla="*/ 4291946 w 5059641"/>
                <a:gd name="connsiteY12" fmla="*/ 2013820 h 4410314"/>
                <a:gd name="connsiteX13" fmla="*/ 4536504 w 5059641"/>
                <a:gd name="connsiteY13" fmla="*/ 1956055 h 4410314"/>
                <a:gd name="connsiteX14" fmla="*/ 4613825 w 5059641"/>
                <a:gd name="connsiteY14" fmla="*/ 1961541 h 4410314"/>
                <a:gd name="connsiteX15" fmla="*/ 5077186 w 5059641"/>
                <a:gd name="connsiteY15" fmla="*/ 2579147 h 4410314"/>
                <a:gd name="connsiteX16" fmla="*/ 4768951 w 5059641"/>
                <a:gd name="connsiteY16" fmla="*/ 4431210 h 4410314"/>
                <a:gd name="connsiteX17" fmla="*/ 4427533 w 5059641"/>
                <a:gd name="connsiteY17" fmla="*/ 4431856 h 4410314"/>
                <a:gd name="connsiteX18" fmla="*/ 656028 w 5059641"/>
                <a:gd name="connsiteY18" fmla="*/ 4432232 h 4410314"/>
                <a:gd name="connsiteX19" fmla="*/ 313937 w 5059641"/>
                <a:gd name="connsiteY19" fmla="*/ 4432232 h 44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59641" h="4410314">
                  <a:moveTo>
                    <a:pt x="313937" y="4432232"/>
                  </a:moveTo>
                  <a:lnTo>
                    <a:pt x="5568" y="2579550"/>
                  </a:lnTo>
                  <a:cubicBezTo>
                    <a:pt x="-10256" y="2469023"/>
                    <a:pt x="7802" y="2357851"/>
                    <a:pt x="57780" y="2258001"/>
                  </a:cubicBezTo>
                  <a:cubicBezTo>
                    <a:pt x="150952" y="2071988"/>
                    <a:pt x="338159" y="1956405"/>
                    <a:pt x="546385" y="1956405"/>
                  </a:cubicBezTo>
                  <a:cubicBezTo>
                    <a:pt x="630649" y="1956405"/>
                    <a:pt x="715102" y="1976359"/>
                    <a:pt x="790647" y="2014116"/>
                  </a:cubicBezTo>
                  <a:lnTo>
                    <a:pt x="824557" y="2031084"/>
                  </a:lnTo>
                  <a:lnTo>
                    <a:pt x="1261651" y="2363633"/>
                  </a:lnTo>
                  <a:lnTo>
                    <a:pt x="941360" y="1611997"/>
                  </a:lnTo>
                  <a:lnTo>
                    <a:pt x="2541364" y="0"/>
                  </a:lnTo>
                  <a:lnTo>
                    <a:pt x="4141583" y="1611970"/>
                  </a:lnTo>
                  <a:lnTo>
                    <a:pt x="3821480" y="2363230"/>
                  </a:lnTo>
                  <a:lnTo>
                    <a:pt x="4258143" y="2030762"/>
                  </a:lnTo>
                  <a:lnTo>
                    <a:pt x="4291946" y="2013820"/>
                  </a:lnTo>
                  <a:cubicBezTo>
                    <a:pt x="4367491" y="1976036"/>
                    <a:pt x="4452051" y="1956055"/>
                    <a:pt x="4536504" y="1956055"/>
                  </a:cubicBezTo>
                  <a:cubicBezTo>
                    <a:pt x="4562287" y="1956055"/>
                    <a:pt x="4588285" y="1957911"/>
                    <a:pt x="4613825" y="1961541"/>
                  </a:cubicBezTo>
                  <a:cubicBezTo>
                    <a:pt x="4912021" y="2004219"/>
                    <a:pt x="5119816" y="2281262"/>
                    <a:pt x="5077186" y="2579147"/>
                  </a:cubicBezTo>
                  <a:lnTo>
                    <a:pt x="4768951" y="4431210"/>
                  </a:lnTo>
                  <a:lnTo>
                    <a:pt x="4427533" y="4431856"/>
                  </a:lnTo>
                  <a:cubicBezTo>
                    <a:pt x="4238631" y="4432232"/>
                    <a:pt x="1493022" y="4432232"/>
                    <a:pt x="656028" y="4432232"/>
                  </a:cubicBezTo>
                  <a:lnTo>
                    <a:pt x="313937" y="4432232"/>
                  </a:lnTo>
                  <a:close/>
                </a:path>
              </a:pathLst>
            </a:custGeom>
            <a:solidFill>
              <a:srgbClr val="161616"/>
            </a:solidFill>
            <a:ln w="762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87CB1A12-0516-DE48-B61E-7D31B5B5322E}"/>
                </a:ext>
              </a:extLst>
            </p:cNvPr>
            <p:cNvSpPr/>
            <p:nvPr/>
          </p:nvSpPr>
          <p:spPr>
            <a:xfrm>
              <a:off x="16146730" y="4694849"/>
              <a:ext cx="4521381" cy="3764903"/>
            </a:xfrm>
            <a:custGeom>
              <a:avLst/>
              <a:gdLst>
                <a:gd name="connsiteX0" fmla="*/ 272840 w 4521381"/>
                <a:gd name="connsiteY0" fmla="*/ 3781442 h 3764902"/>
                <a:gd name="connsiteX1" fmla="*/ 2822 w 4521381"/>
                <a:gd name="connsiteY1" fmla="*/ 2159602 h 3764902"/>
                <a:gd name="connsiteX2" fmla="*/ 29304 w 4521381"/>
                <a:gd name="connsiteY2" fmla="*/ 1996474 h 3764902"/>
                <a:gd name="connsiteX3" fmla="*/ 277227 w 4521381"/>
                <a:gd name="connsiteY3" fmla="*/ 1843458 h 3764902"/>
                <a:gd name="connsiteX4" fmla="*/ 401080 w 4521381"/>
                <a:gd name="connsiteY4" fmla="*/ 1872743 h 3764902"/>
                <a:gd name="connsiteX5" fmla="*/ 412357 w 4521381"/>
                <a:gd name="connsiteY5" fmla="*/ 1878391 h 3764902"/>
                <a:gd name="connsiteX6" fmla="*/ 1023605 w 4521381"/>
                <a:gd name="connsiteY6" fmla="*/ 2343410 h 3764902"/>
                <a:gd name="connsiteX7" fmla="*/ 1147808 w 4521381"/>
                <a:gd name="connsiteY7" fmla="*/ 2385416 h 3764902"/>
                <a:gd name="connsiteX8" fmla="*/ 1228116 w 4521381"/>
                <a:gd name="connsiteY8" fmla="*/ 2368985 h 3764902"/>
                <a:gd name="connsiteX9" fmla="*/ 1335768 w 4521381"/>
                <a:gd name="connsiteY9" fmla="*/ 2100897 h 3764902"/>
                <a:gd name="connsiteX10" fmla="*/ 990717 w 4521381"/>
                <a:gd name="connsiteY10" fmla="*/ 1291120 h 3764902"/>
                <a:gd name="connsiteX11" fmla="*/ 2272206 w 4521381"/>
                <a:gd name="connsiteY11" fmla="*/ 0 h 3764902"/>
                <a:gd name="connsiteX12" fmla="*/ 3553910 w 4521381"/>
                <a:gd name="connsiteY12" fmla="*/ 1291120 h 3764902"/>
                <a:gd name="connsiteX13" fmla="*/ 3208939 w 4521381"/>
                <a:gd name="connsiteY13" fmla="*/ 2100735 h 3764902"/>
                <a:gd name="connsiteX14" fmla="*/ 3234345 w 4521381"/>
                <a:gd name="connsiteY14" fmla="*/ 2304712 h 3764902"/>
                <a:gd name="connsiteX15" fmla="*/ 3397169 w 4521381"/>
                <a:gd name="connsiteY15" fmla="*/ 2385228 h 3764902"/>
                <a:gd name="connsiteX16" fmla="*/ 3520834 w 4521381"/>
                <a:gd name="connsiteY16" fmla="*/ 2343437 h 3764902"/>
                <a:gd name="connsiteX17" fmla="*/ 4132055 w 4521381"/>
                <a:gd name="connsiteY17" fmla="*/ 1878041 h 3764902"/>
                <a:gd name="connsiteX18" fmla="*/ 4143331 w 4521381"/>
                <a:gd name="connsiteY18" fmla="*/ 1872394 h 3764902"/>
                <a:gd name="connsiteX19" fmla="*/ 4267346 w 4521381"/>
                <a:gd name="connsiteY19" fmla="*/ 1843108 h 3764902"/>
                <a:gd name="connsiteX20" fmla="*/ 4306612 w 4521381"/>
                <a:gd name="connsiteY20" fmla="*/ 1845905 h 3764902"/>
                <a:gd name="connsiteX21" fmla="*/ 4541616 w 4521381"/>
                <a:gd name="connsiteY21" fmla="*/ 2159199 h 3764902"/>
                <a:gd name="connsiteX22" fmla="*/ 4271652 w 4521381"/>
                <a:gd name="connsiteY22" fmla="*/ 3780850 h 3764902"/>
                <a:gd name="connsiteX23" fmla="*/ 4157864 w 4521381"/>
                <a:gd name="connsiteY23" fmla="*/ 3781065 h 3764902"/>
                <a:gd name="connsiteX24" fmla="*/ 386870 w 4521381"/>
                <a:gd name="connsiteY24" fmla="*/ 3781442 h 3764902"/>
                <a:gd name="connsiteX25" fmla="*/ 272840 w 4521381"/>
                <a:gd name="connsiteY25" fmla="*/ 3781442 h 376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521381" h="3764902">
                  <a:moveTo>
                    <a:pt x="272840" y="3781442"/>
                  </a:moveTo>
                  <a:lnTo>
                    <a:pt x="2822" y="2159602"/>
                  </a:lnTo>
                  <a:cubicBezTo>
                    <a:pt x="-5198" y="2103532"/>
                    <a:pt x="3952" y="2047139"/>
                    <a:pt x="29304" y="1996474"/>
                  </a:cubicBezTo>
                  <a:cubicBezTo>
                    <a:pt x="76590" y="1902083"/>
                    <a:pt x="171566" y="1843458"/>
                    <a:pt x="277227" y="1843458"/>
                  </a:cubicBezTo>
                  <a:cubicBezTo>
                    <a:pt x="319938" y="1843458"/>
                    <a:pt x="362756" y="1853596"/>
                    <a:pt x="401080" y="1872743"/>
                  </a:cubicBezTo>
                  <a:lnTo>
                    <a:pt x="412357" y="1878391"/>
                  </a:lnTo>
                  <a:lnTo>
                    <a:pt x="1023605" y="2343410"/>
                  </a:lnTo>
                  <a:cubicBezTo>
                    <a:pt x="1059157" y="2370544"/>
                    <a:pt x="1103240" y="2385416"/>
                    <a:pt x="1147808" y="2385416"/>
                  </a:cubicBezTo>
                  <a:cubicBezTo>
                    <a:pt x="1175555" y="2385416"/>
                    <a:pt x="1202576" y="2379903"/>
                    <a:pt x="1228116" y="2368985"/>
                  </a:cubicBezTo>
                  <a:cubicBezTo>
                    <a:pt x="1331758" y="2324747"/>
                    <a:pt x="1380067" y="2204458"/>
                    <a:pt x="1335768" y="2100897"/>
                  </a:cubicBezTo>
                  <a:lnTo>
                    <a:pt x="990717" y="1291120"/>
                  </a:lnTo>
                  <a:lnTo>
                    <a:pt x="2272206" y="0"/>
                  </a:lnTo>
                  <a:lnTo>
                    <a:pt x="3553910" y="1291120"/>
                  </a:lnTo>
                  <a:lnTo>
                    <a:pt x="3208939" y="2100735"/>
                  </a:lnTo>
                  <a:cubicBezTo>
                    <a:pt x="3180115" y="2168262"/>
                    <a:pt x="3189858" y="2246383"/>
                    <a:pt x="3234345" y="2304712"/>
                  </a:cubicBezTo>
                  <a:cubicBezTo>
                    <a:pt x="3273315" y="2355888"/>
                    <a:pt x="3332685" y="2385228"/>
                    <a:pt x="3397169" y="2385228"/>
                  </a:cubicBezTo>
                  <a:cubicBezTo>
                    <a:pt x="3442140" y="2385228"/>
                    <a:pt x="3484905" y="2370760"/>
                    <a:pt x="3520834" y="2343437"/>
                  </a:cubicBezTo>
                  <a:lnTo>
                    <a:pt x="4132055" y="1878041"/>
                  </a:lnTo>
                  <a:lnTo>
                    <a:pt x="4143331" y="1872394"/>
                  </a:lnTo>
                  <a:cubicBezTo>
                    <a:pt x="4181628" y="1853220"/>
                    <a:pt x="4224527" y="1843108"/>
                    <a:pt x="4267346" y="1843108"/>
                  </a:cubicBezTo>
                  <a:cubicBezTo>
                    <a:pt x="4280453" y="1843108"/>
                    <a:pt x="4293640" y="1844050"/>
                    <a:pt x="4306612" y="1845905"/>
                  </a:cubicBezTo>
                  <a:cubicBezTo>
                    <a:pt x="4457809" y="1867553"/>
                    <a:pt x="4563227" y="2008092"/>
                    <a:pt x="4541616" y="2159199"/>
                  </a:cubicBezTo>
                  <a:lnTo>
                    <a:pt x="4271652" y="3780850"/>
                  </a:lnTo>
                  <a:lnTo>
                    <a:pt x="4157864" y="3781065"/>
                  </a:lnTo>
                  <a:cubicBezTo>
                    <a:pt x="3968450" y="3781442"/>
                    <a:pt x="1223622" y="3781442"/>
                    <a:pt x="386870" y="3781442"/>
                  </a:cubicBezTo>
                  <a:lnTo>
                    <a:pt x="272840" y="3781442"/>
                  </a:lnTo>
                  <a:close/>
                </a:path>
              </a:pathLst>
            </a:custGeom>
            <a:solidFill>
              <a:srgbClr val="F7DE48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CA27BB07-A97B-C34E-8802-46173C7DD20C}"/>
                </a:ext>
              </a:extLst>
            </p:cNvPr>
            <p:cNvSpPr/>
            <p:nvPr/>
          </p:nvSpPr>
          <p:spPr>
            <a:xfrm>
              <a:off x="16281307" y="4885654"/>
              <a:ext cx="4252251" cy="3442197"/>
            </a:xfrm>
            <a:custGeom>
              <a:avLst/>
              <a:gdLst>
                <a:gd name="connsiteX0" fmla="*/ 4273701 w 4252251"/>
                <a:gd name="connsiteY0" fmla="*/ 1949413 h 3442196"/>
                <a:gd name="connsiteX1" fmla="*/ 4272894 w 4252251"/>
                <a:gd name="connsiteY1" fmla="*/ 1955060 h 3442196"/>
                <a:gd name="connsiteX2" fmla="*/ 4271817 w 4252251"/>
                <a:gd name="connsiteY2" fmla="*/ 1960977 h 3442196"/>
                <a:gd name="connsiteX3" fmla="*/ 4023142 w 4252251"/>
                <a:gd name="connsiteY3" fmla="*/ 3455912 h 3442196"/>
                <a:gd name="connsiteX4" fmla="*/ 252363 w 4252251"/>
                <a:gd name="connsiteY4" fmla="*/ 3456181 h 3442196"/>
                <a:gd name="connsiteX5" fmla="*/ 1534 w 4252251"/>
                <a:gd name="connsiteY5" fmla="*/ 1949682 h 3442196"/>
                <a:gd name="connsiteX6" fmla="*/ 14991 w 4252251"/>
                <a:gd name="connsiteY6" fmla="*/ 1865778 h 3442196"/>
                <a:gd name="connsiteX7" fmla="*/ 24141 w 4252251"/>
                <a:gd name="connsiteY7" fmla="*/ 1850181 h 3442196"/>
                <a:gd name="connsiteX8" fmla="*/ 80927 w 4252251"/>
                <a:gd name="connsiteY8" fmla="*/ 1801237 h 3442196"/>
                <a:gd name="connsiteX9" fmla="*/ 206342 w 4252251"/>
                <a:gd name="connsiteY9" fmla="*/ 1802313 h 3442196"/>
                <a:gd name="connsiteX10" fmla="*/ 807578 w 4252251"/>
                <a:gd name="connsiteY10" fmla="*/ 2259480 h 3442196"/>
                <a:gd name="connsiteX11" fmla="*/ 1146413 w 4252251"/>
                <a:gd name="connsiteY11" fmla="*/ 2301969 h 3442196"/>
                <a:gd name="connsiteX12" fmla="*/ 1324846 w 4252251"/>
                <a:gd name="connsiteY12" fmla="*/ 1857173 h 3442196"/>
                <a:gd name="connsiteX13" fmla="*/ 1015346 w 4252251"/>
                <a:gd name="connsiteY13" fmla="*/ 1130816 h 3442196"/>
                <a:gd name="connsiteX14" fmla="*/ 2137618 w 4252251"/>
                <a:gd name="connsiteY14" fmla="*/ 0 h 3442196"/>
                <a:gd name="connsiteX15" fmla="*/ 3260158 w 4252251"/>
                <a:gd name="connsiteY15" fmla="*/ 1130816 h 3442196"/>
                <a:gd name="connsiteX16" fmla="*/ 3241858 w 4252251"/>
                <a:gd name="connsiteY16" fmla="*/ 1174112 h 3442196"/>
                <a:gd name="connsiteX17" fmla="*/ 2950659 w 4252251"/>
                <a:gd name="connsiteY17" fmla="*/ 1857173 h 3442196"/>
                <a:gd name="connsiteX18" fmla="*/ 2992643 w 4252251"/>
                <a:gd name="connsiteY18" fmla="*/ 2195476 h 3442196"/>
                <a:gd name="connsiteX19" fmla="*/ 3467658 w 4252251"/>
                <a:gd name="connsiteY19" fmla="*/ 2259480 h 3442196"/>
                <a:gd name="connsiteX20" fmla="*/ 4068921 w 4252251"/>
                <a:gd name="connsiteY20" fmla="*/ 1801775 h 3442196"/>
                <a:gd name="connsiteX21" fmla="*/ 4152862 w 4252251"/>
                <a:gd name="connsiteY21" fmla="*/ 1788329 h 3442196"/>
                <a:gd name="connsiteX22" fmla="*/ 4273701 w 4252251"/>
                <a:gd name="connsiteY22" fmla="*/ 1949413 h 344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252251" h="3442196">
                  <a:moveTo>
                    <a:pt x="4273701" y="1949413"/>
                  </a:moveTo>
                  <a:lnTo>
                    <a:pt x="4272894" y="1955060"/>
                  </a:lnTo>
                  <a:lnTo>
                    <a:pt x="4271817" y="1960977"/>
                  </a:lnTo>
                  <a:lnTo>
                    <a:pt x="4023142" y="3455912"/>
                  </a:lnTo>
                  <a:cubicBezTo>
                    <a:pt x="3819141" y="3456181"/>
                    <a:pt x="660902" y="3456181"/>
                    <a:pt x="252363" y="3456181"/>
                  </a:cubicBezTo>
                  <a:lnTo>
                    <a:pt x="1534" y="1949682"/>
                  </a:lnTo>
                  <a:cubicBezTo>
                    <a:pt x="-2772" y="1920907"/>
                    <a:pt x="2072" y="1891864"/>
                    <a:pt x="14991" y="1865778"/>
                  </a:cubicBezTo>
                  <a:cubicBezTo>
                    <a:pt x="17682" y="1860400"/>
                    <a:pt x="20911" y="1855021"/>
                    <a:pt x="24141" y="1850181"/>
                  </a:cubicBezTo>
                  <a:cubicBezTo>
                    <a:pt x="38674" y="1828667"/>
                    <a:pt x="58321" y="1811994"/>
                    <a:pt x="80927" y="1801237"/>
                  </a:cubicBezTo>
                  <a:cubicBezTo>
                    <a:pt x="119144" y="1782950"/>
                    <a:pt x="165434" y="1781875"/>
                    <a:pt x="206342" y="1802313"/>
                  </a:cubicBezTo>
                  <a:lnTo>
                    <a:pt x="807578" y="2259480"/>
                  </a:lnTo>
                  <a:cubicBezTo>
                    <a:pt x="904734" y="2333702"/>
                    <a:pt x="1034185" y="2349837"/>
                    <a:pt x="1146413" y="2301969"/>
                  </a:cubicBezTo>
                  <a:cubicBezTo>
                    <a:pt x="1318656" y="2228285"/>
                    <a:pt x="1398587" y="2029283"/>
                    <a:pt x="1324846" y="1857173"/>
                  </a:cubicBezTo>
                  <a:lnTo>
                    <a:pt x="1015346" y="1130816"/>
                  </a:lnTo>
                  <a:lnTo>
                    <a:pt x="2137618" y="0"/>
                  </a:lnTo>
                  <a:lnTo>
                    <a:pt x="3260158" y="1130816"/>
                  </a:lnTo>
                  <a:lnTo>
                    <a:pt x="3241858" y="1174112"/>
                  </a:lnTo>
                  <a:lnTo>
                    <a:pt x="2950659" y="1857173"/>
                  </a:lnTo>
                  <a:cubicBezTo>
                    <a:pt x="2902754" y="1969313"/>
                    <a:pt x="2918902" y="2098396"/>
                    <a:pt x="2992643" y="2195476"/>
                  </a:cubicBezTo>
                  <a:cubicBezTo>
                    <a:pt x="3106216" y="2344190"/>
                    <a:pt x="3318855" y="2372965"/>
                    <a:pt x="3467658" y="2259480"/>
                  </a:cubicBezTo>
                  <a:lnTo>
                    <a:pt x="4068921" y="1801775"/>
                  </a:lnTo>
                  <a:cubicBezTo>
                    <a:pt x="4094999" y="1788867"/>
                    <a:pt x="4124334" y="1784026"/>
                    <a:pt x="4152862" y="1788329"/>
                  </a:cubicBezTo>
                  <a:cubicBezTo>
                    <a:pt x="4230910" y="1799355"/>
                    <a:pt x="4285005" y="1871426"/>
                    <a:pt x="4273701" y="1949413"/>
                  </a:cubicBezTo>
                </a:path>
              </a:pathLst>
            </a:custGeom>
            <a:solidFill>
              <a:srgbClr val="FFA5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A0D601A5-A652-CE4D-8D5F-F5D5813E65FF}"/>
                </a:ext>
              </a:extLst>
            </p:cNvPr>
            <p:cNvSpPr/>
            <p:nvPr/>
          </p:nvSpPr>
          <p:spPr>
            <a:xfrm>
              <a:off x="18183068" y="5948610"/>
              <a:ext cx="457521" cy="457167"/>
            </a:xfrm>
            <a:custGeom>
              <a:avLst/>
              <a:gdLst>
                <a:gd name="connsiteX0" fmla="*/ 236000 w 457520"/>
                <a:gd name="connsiteY0" fmla="*/ 0 h 457166"/>
                <a:gd name="connsiteX1" fmla="*/ 0 w 457520"/>
                <a:gd name="connsiteY1" fmla="*/ 235817 h 457166"/>
                <a:gd name="connsiteX2" fmla="*/ 236000 w 457520"/>
                <a:gd name="connsiteY2" fmla="*/ 471635 h 457166"/>
                <a:gd name="connsiteX3" fmla="*/ 472000 w 457520"/>
                <a:gd name="connsiteY3" fmla="*/ 235817 h 457166"/>
                <a:gd name="connsiteX4" fmla="*/ 236000 w 457520"/>
                <a:gd name="connsiteY4" fmla="*/ 0 h 457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7520" h="457166">
                  <a:moveTo>
                    <a:pt x="236000" y="0"/>
                  </a:moveTo>
                  <a:cubicBezTo>
                    <a:pt x="105660" y="0"/>
                    <a:pt x="0" y="105579"/>
                    <a:pt x="0" y="235817"/>
                  </a:cubicBezTo>
                  <a:cubicBezTo>
                    <a:pt x="0" y="366056"/>
                    <a:pt x="105660" y="471635"/>
                    <a:pt x="236000" y="471635"/>
                  </a:cubicBezTo>
                  <a:cubicBezTo>
                    <a:pt x="366340" y="471635"/>
                    <a:pt x="472000" y="366056"/>
                    <a:pt x="472000" y="235817"/>
                  </a:cubicBezTo>
                  <a:cubicBezTo>
                    <a:pt x="472000" y="105579"/>
                    <a:pt x="366340" y="0"/>
                    <a:pt x="236000" y="0"/>
                  </a:cubicBezTo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A535766A-ECBB-CD40-BF75-1101D8267153}"/>
                </a:ext>
              </a:extLst>
            </p:cNvPr>
            <p:cNvSpPr/>
            <p:nvPr/>
          </p:nvSpPr>
          <p:spPr>
            <a:xfrm>
              <a:off x="16281318" y="6735835"/>
              <a:ext cx="4252251" cy="1586638"/>
            </a:xfrm>
            <a:custGeom>
              <a:avLst/>
              <a:gdLst>
                <a:gd name="connsiteX0" fmla="*/ 4272878 w 4252251"/>
                <a:gd name="connsiteY0" fmla="*/ 104879 h 1586637"/>
                <a:gd name="connsiteX1" fmla="*/ 4271802 w 4252251"/>
                <a:gd name="connsiteY1" fmla="*/ 110796 h 1586637"/>
                <a:gd name="connsiteX2" fmla="*/ 4023153 w 4252251"/>
                <a:gd name="connsiteY2" fmla="*/ 1605731 h 1586637"/>
                <a:gd name="connsiteX3" fmla="*/ 252347 w 4252251"/>
                <a:gd name="connsiteY3" fmla="*/ 1606000 h 1586637"/>
                <a:gd name="connsiteX4" fmla="*/ 1545 w 4252251"/>
                <a:gd name="connsiteY4" fmla="*/ 99501 h 1586637"/>
                <a:gd name="connsiteX5" fmla="*/ 15002 w 4252251"/>
                <a:gd name="connsiteY5" fmla="*/ 15598 h 1586637"/>
                <a:gd name="connsiteX6" fmla="*/ 24125 w 4252251"/>
                <a:gd name="connsiteY6" fmla="*/ 0 h 1586637"/>
                <a:gd name="connsiteX7" fmla="*/ 725235 w 4252251"/>
                <a:gd name="connsiteY7" fmla="*/ 1104461 h 1586637"/>
                <a:gd name="connsiteX8" fmla="*/ 1606259 w 4252251"/>
                <a:gd name="connsiteY8" fmla="*/ 1136866 h 1586637"/>
                <a:gd name="connsiteX9" fmla="*/ 1073839 w 4252251"/>
                <a:gd name="connsiteY9" fmla="*/ 845301 h 1586637"/>
                <a:gd name="connsiteX10" fmla="*/ 2402211 w 4252251"/>
                <a:gd name="connsiteY10" fmla="*/ 402629 h 1586637"/>
                <a:gd name="connsiteX11" fmla="*/ 2147022 w 4252251"/>
                <a:gd name="connsiteY11" fmla="*/ 822900 h 1586637"/>
                <a:gd name="connsiteX12" fmla="*/ 3220419 w 4252251"/>
                <a:gd name="connsiteY12" fmla="*/ 968306 h 1586637"/>
                <a:gd name="connsiteX13" fmla="*/ 4272878 w 4252251"/>
                <a:gd name="connsiteY13" fmla="*/ 104879 h 158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2251" h="1586637">
                  <a:moveTo>
                    <a:pt x="4272878" y="104879"/>
                  </a:moveTo>
                  <a:lnTo>
                    <a:pt x="4271802" y="110796"/>
                  </a:lnTo>
                  <a:lnTo>
                    <a:pt x="4023153" y="1605731"/>
                  </a:lnTo>
                  <a:cubicBezTo>
                    <a:pt x="3819152" y="1606000"/>
                    <a:pt x="660913" y="1606000"/>
                    <a:pt x="252347" y="1606000"/>
                  </a:cubicBezTo>
                  <a:lnTo>
                    <a:pt x="1545" y="99501"/>
                  </a:lnTo>
                  <a:cubicBezTo>
                    <a:pt x="-2788" y="70726"/>
                    <a:pt x="2084" y="41683"/>
                    <a:pt x="15002" y="15598"/>
                  </a:cubicBezTo>
                  <a:cubicBezTo>
                    <a:pt x="17693" y="10219"/>
                    <a:pt x="20896" y="4841"/>
                    <a:pt x="24125" y="0"/>
                  </a:cubicBezTo>
                  <a:lnTo>
                    <a:pt x="725235" y="1104461"/>
                  </a:lnTo>
                  <a:lnTo>
                    <a:pt x="1606259" y="1136866"/>
                  </a:lnTo>
                  <a:lnTo>
                    <a:pt x="1073839" y="845301"/>
                  </a:lnTo>
                  <a:lnTo>
                    <a:pt x="2402211" y="402629"/>
                  </a:lnTo>
                  <a:lnTo>
                    <a:pt x="2147022" y="822900"/>
                  </a:lnTo>
                  <a:lnTo>
                    <a:pt x="3220419" y="968306"/>
                  </a:lnTo>
                  <a:lnTo>
                    <a:pt x="4272878" y="104879"/>
                  </a:lnTo>
                  <a:close/>
                </a:path>
              </a:pathLst>
            </a:custGeom>
            <a:solidFill>
              <a:srgbClr val="F2990A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6C98207D-4F81-A344-8B18-8CA679F1B0E5}"/>
                </a:ext>
              </a:extLst>
            </p:cNvPr>
            <p:cNvSpPr/>
            <p:nvPr/>
          </p:nvSpPr>
          <p:spPr>
            <a:xfrm>
              <a:off x="16281315" y="6686883"/>
              <a:ext cx="4252251" cy="1640422"/>
            </a:xfrm>
            <a:custGeom>
              <a:avLst/>
              <a:gdLst>
                <a:gd name="connsiteX0" fmla="*/ 4271802 w 4252251"/>
                <a:gd name="connsiteY0" fmla="*/ 159739 h 1640421"/>
                <a:gd name="connsiteX1" fmla="*/ 4023153 w 4252251"/>
                <a:gd name="connsiteY1" fmla="*/ 1654675 h 1640421"/>
                <a:gd name="connsiteX2" fmla="*/ 252347 w 4252251"/>
                <a:gd name="connsiteY2" fmla="*/ 1654944 h 1640421"/>
                <a:gd name="connsiteX3" fmla="*/ 1545 w 4252251"/>
                <a:gd name="connsiteY3" fmla="*/ 148445 h 1640421"/>
                <a:gd name="connsiteX4" fmla="*/ 15002 w 4252251"/>
                <a:gd name="connsiteY4" fmla="*/ 64541 h 1640421"/>
                <a:gd name="connsiteX5" fmla="*/ 80912 w 4252251"/>
                <a:gd name="connsiteY5" fmla="*/ 0 h 1640421"/>
                <a:gd name="connsiteX6" fmla="*/ 375797 w 4252251"/>
                <a:gd name="connsiteY6" fmla="*/ 1526668 h 1640421"/>
                <a:gd name="connsiteX7" fmla="*/ 2480635 w 4252251"/>
                <a:gd name="connsiteY7" fmla="*/ 1461213 h 1640421"/>
                <a:gd name="connsiteX8" fmla="*/ 1526704 w 4252251"/>
                <a:gd name="connsiteY8" fmla="*/ 1012409 h 1640421"/>
                <a:gd name="connsiteX9" fmla="*/ 3414300 w 4252251"/>
                <a:gd name="connsiteY9" fmla="*/ 1289345 h 1640421"/>
                <a:gd name="connsiteX10" fmla="*/ 4271802 w 4252251"/>
                <a:gd name="connsiteY10" fmla="*/ 159739 h 1640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2251" h="1640421">
                  <a:moveTo>
                    <a:pt x="4271802" y="159739"/>
                  </a:moveTo>
                  <a:lnTo>
                    <a:pt x="4023153" y="1654675"/>
                  </a:lnTo>
                  <a:cubicBezTo>
                    <a:pt x="3819152" y="1654944"/>
                    <a:pt x="660913" y="1654944"/>
                    <a:pt x="252347" y="1654944"/>
                  </a:cubicBezTo>
                  <a:lnTo>
                    <a:pt x="1545" y="148445"/>
                  </a:lnTo>
                  <a:cubicBezTo>
                    <a:pt x="-2788" y="119670"/>
                    <a:pt x="2084" y="90626"/>
                    <a:pt x="15002" y="64541"/>
                  </a:cubicBezTo>
                  <a:cubicBezTo>
                    <a:pt x="29777" y="35229"/>
                    <a:pt x="53191" y="13177"/>
                    <a:pt x="80912" y="0"/>
                  </a:cubicBezTo>
                  <a:lnTo>
                    <a:pt x="375797" y="1526668"/>
                  </a:lnTo>
                  <a:lnTo>
                    <a:pt x="2480635" y="1461213"/>
                  </a:lnTo>
                  <a:lnTo>
                    <a:pt x="1526704" y="1012409"/>
                  </a:lnTo>
                  <a:lnTo>
                    <a:pt x="3414300" y="1289345"/>
                  </a:lnTo>
                  <a:lnTo>
                    <a:pt x="4271802" y="159739"/>
                  </a:lnTo>
                  <a:close/>
                </a:path>
              </a:pathLst>
            </a:custGeom>
            <a:solidFill>
              <a:srgbClr val="C479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2BE71EBB-7CDD-FB4C-81E4-77AE645589D4}"/>
                </a:ext>
              </a:extLst>
            </p:cNvPr>
            <p:cNvSpPr/>
            <p:nvPr/>
          </p:nvSpPr>
          <p:spPr>
            <a:xfrm>
              <a:off x="17296651" y="4885643"/>
              <a:ext cx="2233778" cy="1156363"/>
            </a:xfrm>
            <a:custGeom>
              <a:avLst/>
              <a:gdLst>
                <a:gd name="connsiteX0" fmla="*/ 2244812 w 2233777"/>
                <a:gd name="connsiteY0" fmla="*/ 1130816 h 1156363"/>
                <a:gd name="connsiteX1" fmla="*/ 2226511 w 2233777"/>
                <a:gd name="connsiteY1" fmla="*/ 1174112 h 1156363"/>
                <a:gd name="connsiteX2" fmla="*/ 1780133 w 2233777"/>
                <a:gd name="connsiteY2" fmla="*/ 901640 h 1156363"/>
                <a:gd name="connsiteX3" fmla="*/ 2044499 w 2233777"/>
                <a:gd name="connsiteY3" fmla="*/ 1002755 h 1156363"/>
                <a:gd name="connsiteX4" fmla="*/ 1122406 w 2233777"/>
                <a:gd name="connsiteY4" fmla="*/ 61207 h 1156363"/>
                <a:gd name="connsiteX5" fmla="*/ 384075 w 2233777"/>
                <a:gd name="connsiteY5" fmla="*/ 916243 h 1156363"/>
                <a:gd name="connsiteX6" fmla="*/ 501228 w 2233777"/>
                <a:gd name="connsiteY6" fmla="*/ 707264 h 1156363"/>
                <a:gd name="connsiteX7" fmla="*/ 0 w 2233777"/>
                <a:gd name="connsiteY7" fmla="*/ 1130816 h 1156363"/>
                <a:gd name="connsiteX8" fmla="*/ 1122272 w 2233777"/>
                <a:gd name="connsiteY8" fmla="*/ 0 h 1156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3777" h="1156363">
                  <a:moveTo>
                    <a:pt x="2244812" y="1130816"/>
                  </a:moveTo>
                  <a:lnTo>
                    <a:pt x="2226511" y="1174112"/>
                  </a:lnTo>
                  <a:lnTo>
                    <a:pt x="1780133" y="901640"/>
                  </a:lnTo>
                  <a:lnTo>
                    <a:pt x="2044499" y="1002755"/>
                  </a:lnTo>
                  <a:lnTo>
                    <a:pt x="1122406" y="61207"/>
                  </a:lnTo>
                  <a:lnTo>
                    <a:pt x="384075" y="916243"/>
                  </a:lnTo>
                  <a:lnTo>
                    <a:pt x="501228" y="707264"/>
                  </a:lnTo>
                  <a:lnTo>
                    <a:pt x="0" y="1130816"/>
                  </a:lnTo>
                  <a:lnTo>
                    <a:pt x="1122272" y="0"/>
                  </a:lnTo>
                  <a:close/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91" name="Graphic 3">
            <a:extLst>
              <a:ext uri="{FF2B5EF4-FFF2-40B4-BE49-F238E27FC236}">
                <a16:creationId xmlns:a16="http://schemas.microsoft.com/office/drawing/2014/main" id="{FBEA7C8A-FCC1-D44F-BDB0-C3DF879D3D61}"/>
              </a:ext>
            </a:extLst>
          </p:cNvPr>
          <p:cNvGrpSpPr/>
          <p:nvPr/>
        </p:nvGrpSpPr>
        <p:grpSpPr>
          <a:xfrm>
            <a:off x="1177438" y="4218383"/>
            <a:ext cx="764746" cy="698404"/>
            <a:chOff x="9490590" y="4391656"/>
            <a:chExt cx="5363241" cy="4897979"/>
          </a:xfrm>
        </p:grpSpPr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7EF7BC37-4C8B-5E48-AAD2-FD9F8F7ACC70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F1338670-B4A1-CC48-9AA5-7E059DAFA3D3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AB9D6248-F2B0-F344-B540-A5261F4951DB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2C54C589-98AE-064D-B4B6-33468307D35E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D2004FBB-5FCB-ED43-80BC-BB391C49DB93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69BF7531-1B8E-BB40-BA50-705BEAC662D9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57C4E6D9-10EF-E74E-BF7F-A54BCD6705E0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4851DD51-108A-C94D-B7E5-D348D706B70E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59822F02-20BD-984E-A1B4-63BA108A463B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CACCD66E-8990-F24D-8107-63D4C138D733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7C4FD007-E2A1-124D-B079-52C39E058A24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4440ED58-2D72-ED41-A81C-42D22021A523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60A8551D-9EF2-CE48-8680-3C561C4C31C7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1BB2C7A6-88CD-834F-8226-D16065C6245F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270263A8-4220-724A-AC66-40613F4E9C0B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440B64E1-6735-334D-91EB-EABD08F563C2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8" name="Freeform 107">
              <a:extLst>
                <a:ext uri="{FF2B5EF4-FFF2-40B4-BE49-F238E27FC236}">
                  <a16:creationId xmlns:a16="http://schemas.microsoft.com/office/drawing/2014/main" id="{55DEACFD-C158-6945-B248-1A95158E5A2A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9" name="Freeform 108">
              <a:extLst>
                <a:ext uri="{FF2B5EF4-FFF2-40B4-BE49-F238E27FC236}">
                  <a16:creationId xmlns:a16="http://schemas.microsoft.com/office/drawing/2014/main" id="{787B3A72-2FAA-7746-8B02-D901E1E9BD0F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0" name="Freeform 109">
              <a:extLst>
                <a:ext uri="{FF2B5EF4-FFF2-40B4-BE49-F238E27FC236}">
                  <a16:creationId xmlns:a16="http://schemas.microsoft.com/office/drawing/2014/main" id="{215CD8E0-01DB-DA44-B93D-B99ED339AFC0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1" name="Freeform 110">
              <a:extLst>
                <a:ext uri="{FF2B5EF4-FFF2-40B4-BE49-F238E27FC236}">
                  <a16:creationId xmlns:a16="http://schemas.microsoft.com/office/drawing/2014/main" id="{152E88C8-A02D-0B4D-99FE-D220B6D3A72E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2" name="Freeform 111">
              <a:extLst>
                <a:ext uri="{FF2B5EF4-FFF2-40B4-BE49-F238E27FC236}">
                  <a16:creationId xmlns:a16="http://schemas.microsoft.com/office/drawing/2014/main" id="{74FD9E61-70D9-D246-B12F-38C95FD430B3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13" name="Graphic 2">
            <a:extLst>
              <a:ext uri="{FF2B5EF4-FFF2-40B4-BE49-F238E27FC236}">
                <a16:creationId xmlns:a16="http://schemas.microsoft.com/office/drawing/2014/main" id="{F1808AC2-A521-C346-8821-C3287430DCF8}"/>
              </a:ext>
            </a:extLst>
          </p:cNvPr>
          <p:cNvGrpSpPr/>
          <p:nvPr/>
        </p:nvGrpSpPr>
        <p:grpSpPr>
          <a:xfrm>
            <a:off x="10166981" y="5154769"/>
            <a:ext cx="939785" cy="754013"/>
            <a:chOff x="11643519" y="6419850"/>
            <a:chExt cx="1092200" cy="876300"/>
          </a:xfrm>
        </p:grpSpPr>
        <p:sp>
          <p:nvSpPr>
            <p:cNvPr id="114" name="Freeform 113">
              <a:extLst>
                <a:ext uri="{FF2B5EF4-FFF2-40B4-BE49-F238E27FC236}">
                  <a16:creationId xmlns:a16="http://schemas.microsoft.com/office/drawing/2014/main" id="{6E918430-CBE1-6F42-9162-2E953B35FB0F}"/>
                </a:ext>
              </a:extLst>
            </p:cNvPr>
            <p:cNvSpPr/>
            <p:nvPr/>
          </p:nvSpPr>
          <p:spPr>
            <a:xfrm>
              <a:off x="11643521" y="6419845"/>
              <a:ext cx="1082703" cy="866877"/>
            </a:xfrm>
            <a:custGeom>
              <a:avLst/>
              <a:gdLst>
                <a:gd name="connsiteX0" fmla="*/ 630722 w 1082702"/>
                <a:gd name="connsiteY0" fmla="*/ 874133 h 866877"/>
                <a:gd name="connsiteX1" fmla="*/ 624634 w 1082702"/>
                <a:gd name="connsiteY1" fmla="*/ 873944 h 866877"/>
                <a:gd name="connsiteX2" fmla="*/ 616647 w 1082702"/>
                <a:gd name="connsiteY2" fmla="*/ 873944 h 866877"/>
                <a:gd name="connsiteX3" fmla="*/ 616257 w 1082702"/>
                <a:gd name="connsiteY3" fmla="*/ 873822 h 866877"/>
                <a:gd name="connsiteX4" fmla="*/ 456103 w 1082702"/>
                <a:gd name="connsiteY4" fmla="*/ 814884 h 866877"/>
                <a:gd name="connsiteX5" fmla="*/ 365175 w 1082702"/>
                <a:gd name="connsiteY5" fmla="*/ 873191 h 866877"/>
                <a:gd name="connsiteX6" fmla="*/ 173517 w 1082702"/>
                <a:gd name="connsiteY6" fmla="*/ 873191 h 866877"/>
                <a:gd name="connsiteX7" fmla="*/ 0 w 1082702"/>
                <a:gd name="connsiteY7" fmla="*/ 701040 h 866877"/>
                <a:gd name="connsiteX8" fmla="*/ 173517 w 1082702"/>
                <a:gd name="connsiteY8" fmla="*/ 528984 h 866877"/>
                <a:gd name="connsiteX9" fmla="*/ 413156 w 1082702"/>
                <a:gd name="connsiteY9" fmla="*/ 528984 h 866877"/>
                <a:gd name="connsiteX10" fmla="*/ 344204 w 1082702"/>
                <a:gd name="connsiteY10" fmla="*/ 460368 h 866877"/>
                <a:gd name="connsiteX11" fmla="*/ 160791 w 1082702"/>
                <a:gd name="connsiteY11" fmla="*/ 232172 h 866877"/>
                <a:gd name="connsiteX12" fmla="*/ 394712 w 1082702"/>
                <a:gd name="connsiteY12" fmla="*/ 0 h 866877"/>
                <a:gd name="connsiteX13" fmla="*/ 719142 w 1082702"/>
                <a:gd name="connsiteY13" fmla="*/ 0 h 866877"/>
                <a:gd name="connsiteX14" fmla="*/ 953158 w 1082702"/>
                <a:gd name="connsiteY14" fmla="*/ 232172 h 866877"/>
                <a:gd name="connsiteX15" fmla="*/ 769640 w 1082702"/>
                <a:gd name="connsiteY15" fmla="*/ 460368 h 866877"/>
                <a:gd name="connsiteX16" fmla="*/ 700870 w 1082702"/>
                <a:gd name="connsiteY16" fmla="*/ 528984 h 866877"/>
                <a:gd name="connsiteX17" fmla="*/ 910895 w 1082702"/>
                <a:gd name="connsiteY17" fmla="*/ 528984 h 866877"/>
                <a:gd name="connsiteX18" fmla="*/ 1084317 w 1082702"/>
                <a:gd name="connsiteY18" fmla="*/ 701511 h 866877"/>
                <a:gd name="connsiteX19" fmla="*/ 910895 w 1082702"/>
                <a:gd name="connsiteY19" fmla="*/ 874133 h 866877"/>
                <a:gd name="connsiteX20" fmla="*/ 630722 w 1082702"/>
                <a:gd name="connsiteY20" fmla="*/ 874133 h 86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2702" h="866877">
                  <a:moveTo>
                    <a:pt x="630722" y="874133"/>
                  </a:moveTo>
                  <a:cubicBezTo>
                    <a:pt x="628623" y="874133"/>
                    <a:pt x="626609" y="874057"/>
                    <a:pt x="624634" y="873944"/>
                  </a:cubicBezTo>
                  <a:lnTo>
                    <a:pt x="616647" y="873944"/>
                  </a:lnTo>
                  <a:lnTo>
                    <a:pt x="616257" y="873822"/>
                  </a:lnTo>
                  <a:cubicBezTo>
                    <a:pt x="537002" y="872050"/>
                    <a:pt x="485279" y="853893"/>
                    <a:pt x="456103" y="814884"/>
                  </a:cubicBezTo>
                  <a:cubicBezTo>
                    <a:pt x="440442" y="849229"/>
                    <a:pt x="405577" y="873191"/>
                    <a:pt x="365175" y="873191"/>
                  </a:cubicBezTo>
                  <a:lnTo>
                    <a:pt x="173517" y="873191"/>
                  </a:lnTo>
                  <a:cubicBezTo>
                    <a:pt x="77841" y="873191"/>
                    <a:pt x="0" y="795963"/>
                    <a:pt x="0" y="701040"/>
                  </a:cubicBezTo>
                  <a:cubicBezTo>
                    <a:pt x="0" y="606173"/>
                    <a:pt x="77841" y="528984"/>
                    <a:pt x="173517" y="528984"/>
                  </a:cubicBezTo>
                  <a:lnTo>
                    <a:pt x="413156" y="528984"/>
                  </a:lnTo>
                  <a:cubicBezTo>
                    <a:pt x="399185" y="499114"/>
                    <a:pt x="374910" y="474615"/>
                    <a:pt x="344204" y="460368"/>
                  </a:cubicBezTo>
                  <a:cubicBezTo>
                    <a:pt x="222495" y="419277"/>
                    <a:pt x="160791" y="342501"/>
                    <a:pt x="160791" y="232172"/>
                  </a:cubicBezTo>
                  <a:cubicBezTo>
                    <a:pt x="160791" y="104157"/>
                    <a:pt x="265728" y="0"/>
                    <a:pt x="394712" y="0"/>
                  </a:cubicBezTo>
                  <a:lnTo>
                    <a:pt x="719142" y="0"/>
                  </a:lnTo>
                  <a:cubicBezTo>
                    <a:pt x="848174" y="0"/>
                    <a:pt x="953158" y="104157"/>
                    <a:pt x="953158" y="232172"/>
                  </a:cubicBezTo>
                  <a:cubicBezTo>
                    <a:pt x="953158" y="342530"/>
                    <a:pt x="891416" y="419295"/>
                    <a:pt x="769640" y="460368"/>
                  </a:cubicBezTo>
                  <a:cubicBezTo>
                    <a:pt x="739059" y="474568"/>
                    <a:pt x="714850" y="499067"/>
                    <a:pt x="700870" y="528984"/>
                  </a:cubicBezTo>
                  <a:lnTo>
                    <a:pt x="910895" y="528984"/>
                  </a:lnTo>
                  <a:cubicBezTo>
                    <a:pt x="1006515" y="528984"/>
                    <a:pt x="1084317" y="606381"/>
                    <a:pt x="1084317" y="701511"/>
                  </a:cubicBezTo>
                  <a:cubicBezTo>
                    <a:pt x="1084317" y="796689"/>
                    <a:pt x="1006515" y="874133"/>
                    <a:pt x="910895" y="874133"/>
                  </a:cubicBezTo>
                  <a:lnTo>
                    <a:pt x="630722" y="874133"/>
                  </a:lnTo>
                  <a:close/>
                </a:path>
              </a:pathLst>
            </a:custGeom>
            <a:solidFill>
              <a:srgbClr val="40076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5" name="Freeform 114">
              <a:extLst>
                <a:ext uri="{FF2B5EF4-FFF2-40B4-BE49-F238E27FC236}">
                  <a16:creationId xmlns:a16="http://schemas.microsoft.com/office/drawing/2014/main" id="{13715B7A-4F21-3D45-B244-53C077030710}"/>
                </a:ext>
              </a:extLst>
            </p:cNvPr>
            <p:cNvSpPr/>
            <p:nvPr/>
          </p:nvSpPr>
          <p:spPr>
            <a:xfrm>
              <a:off x="11672013" y="6448113"/>
              <a:ext cx="1025718" cy="810342"/>
            </a:xfrm>
            <a:custGeom>
              <a:avLst/>
              <a:gdLst>
                <a:gd name="connsiteX0" fmla="*/ 882403 w 1025718"/>
                <a:gd name="connsiteY0" fmla="*/ 676259 h 810341"/>
                <a:gd name="connsiteX1" fmla="*/ 884872 w 1025718"/>
                <a:gd name="connsiteY1" fmla="*/ 673243 h 810341"/>
                <a:gd name="connsiteX2" fmla="*/ 882403 w 1025718"/>
                <a:gd name="connsiteY2" fmla="*/ 670322 h 810341"/>
                <a:gd name="connsiteX3" fmla="*/ 630722 w 1025718"/>
                <a:gd name="connsiteY3" fmla="*/ 670322 h 810341"/>
                <a:gd name="connsiteX4" fmla="*/ 630722 w 1025718"/>
                <a:gd name="connsiteY4" fmla="*/ 676259 h 810341"/>
                <a:gd name="connsiteX5" fmla="*/ 882403 w 1025718"/>
                <a:gd name="connsiteY5" fmla="*/ 676259 h 810341"/>
                <a:gd name="connsiteX6" fmla="*/ 602230 w 1025718"/>
                <a:gd name="connsiteY6" fmla="*/ 817597 h 810341"/>
                <a:gd name="connsiteX7" fmla="*/ 596959 w 1025718"/>
                <a:gd name="connsiteY7" fmla="*/ 817409 h 810341"/>
                <a:gd name="connsiteX8" fmla="*/ 592932 w 1025718"/>
                <a:gd name="connsiteY8" fmla="*/ 817409 h 810341"/>
                <a:gd name="connsiteX9" fmla="*/ 592799 w 1025718"/>
                <a:gd name="connsiteY9" fmla="*/ 817371 h 810341"/>
                <a:gd name="connsiteX10" fmla="*/ 426243 w 1025718"/>
                <a:gd name="connsiteY10" fmla="*/ 672122 h 810341"/>
                <a:gd name="connsiteX11" fmla="*/ 426243 w 1025718"/>
                <a:gd name="connsiteY11" fmla="*/ 670322 h 810341"/>
                <a:gd name="connsiteX12" fmla="*/ 145025 w 1025718"/>
                <a:gd name="connsiteY12" fmla="*/ 670322 h 810341"/>
                <a:gd name="connsiteX13" fmla="*/ 142461 w 1025718"/>
                <a:gd name="connsiteY13" fmla="*/ 672772 h 810341"/>
                <a:gd name="connsiteX14" fmla="*/ 145025 w 1025718"/>
                <a:gd name="connsiteY14" fmla="*/ 675316 h 810341"/>
                <a:gd name="connsiteX15" fmla="*/ 336683 w 1025718"/>
                <a:gd name="connsiteY15" fmla="*/ 675316 h 810341"/>
                <a:gd name="connsiteX16" fmla="*/ 407913 w 1025718"/>
                <a:gd name="connsiteY16" fmla="*/ 745986 h 810341"/>
                <a:gd name="connsiteX17" fmla="*/ 336683 w 1025718"/>
                <a:gd name="connsiteY17" fmla="*/ 816655 h 810341"/>
                <a:gd name="connsiteX18" fmla="*/ 145025 w 1025718"/>
                <a:gd name="connsiteY18" fmla="*/ 816655 h 810341"/>
                <a:gd name="connsiteX19" fmla="*/ 0 w 1025718"/>
                <a:gd name="connsiteY19" fmla="*/ 672772 h 810341"/>
                <a:gd name="connsiteX20" fmla="*/ 145025 w 1025718"/>
                <a:gd name="connsiteY20" fmla="*/ 528984 h 810341"/>
                <a:gd name="connsiteX21" fmla="*/ 423470 w 1025718"/>
                <a:gd name="connsiteY21" fmla="*/ 528984 h 810341"/>
                <a:gd name="connsiteX22" fmla="*/ 326273 w 1025718"/>
                <a:gd name="connsiteY22" fmla="*/ 405802 h 810341"/>
                <a:gd name="connsiteX23" fmla="*/ 160791 w 1025718"/>
                <a:gd name="connsiteY23" fmla="*/ 203905 h 810341"/>
                <a:gd name="connsiteX24" fmla="*/ 366219 w 1025718"/>
                <a:gd name="connsiteY24" fmla="*/ 0 h 810341"/>
                <a:gd name="connsiteX25" fmla="*/ 690650 w 1025718"/>
                <a:gd name="connsiteY25" fmla="*/ 0 h 810341"/>
                <a:gd name="connsiteX26" fmla="*/ 896174 w 1025718"/>
                <a:gd name="connsiteY26" fmla="*/ 203905 h 810341"/>
                <a:gd name="connsiteX27" fmla="*/ 730587 w 1025718"/>
                <a:gd name="connsiteY27" fmla="*/ 405802 h 810341"/>
                <a:gd name="connsiteX28" fmla="*/ 633571 w 1025718"/>
                <a:gd name="connsiteY28" fmla="*/ 528984 h 810341"/>
                <a:gd name="connsiteX29" fmla="*/ 882403 w 1025718"/>
                <a:gd name="connsiteY29" fmla="*/ 528984 h 810341"/>
                <a:gd name="connsiteX30" fmla="*/ 1027333 w 1025718"/>
                <a:gd name="connsiteY30" fmla="*/ 673243 h 810341"/>
                <a:gd name="connsiteX31" fmla="*/ 882403 w 1025718"/>
                <a:gd name="connsiteY31" fmla="*/ 817597 h 810341"/>
                <a:gd name="connsiteX32" fmla="*/ 602230 w 1025718"/>
                <a:gd name="connsiteY32" fmla="*/ 817597 h 810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025718" h="810341">
                  <a:moveTo>
                    <a:pt x="882403" y="676259"/>
                  </a:moveTo>
                  <a:cubicBezTo>
                    <a:pt x="883571" y="676259"/>
                    <a:pt x="884872" y="675015"/>
                    <a:pt x="884872" y="673243"/>
                  </a:cubicBezTo>
                  <a:cubicBezTo>
                    <a:pt x="884872" y="671689"/>
                    <a:pt x="883713" y="670322"/>
                    <a:pt x="882403" y="670322"/>
                  </a:cubicBezTo>
                  <a:lnTo>
                    <a:pt x="630722" y="670322"/>
                  </a:lnTo>
                  <a:lnTo>
                    <a:pt x="630722" y="676259"/>
                  </a:lnTo>
                  <a:lnTo>
                    <a:pt x="882403" y="676259"/>
                  </a:lnTo>
                  <a:close/>
                  <a:moveTo>
                    <a:pt x="602230" y="817597"/>
                  </a:moveTo>
                  <a:cubicBezTo>
                    <a:pt x="600406" y="817597"/>
                    <a:pt x="598668" y="817513"/>
                    <a:pt x="596959" y="817409"/>
                  </a:cubicBezTo>
                  <a:lnTo>
                    <a:pt x="592932" y="817409"/>
                  </a:lnTo>
                  <a:lnTo>
                    <a:pt x="592799" y="817371"/>
                  </a:lnTo>
                  <a:cubicBezTo>
                    <a:pt x="469940" y="815637"/>
                    <a:pt x="426243" y="777259"/>
                    <a:pt x="426243" y="672122"/>
                  </a:cubicBezTo>
                  <a:lnTo>
                    <a:pt x="426243" y="670322"/>
                  </a:lnTo>
                  <a:lnTo>
                    <a:pt x="145025" y="670322"/>
                  </a:lnTo>
                  <a:cubicBezTo>
                    <a:pt x="143629" y="670322"/>
                    <a:pt x="142461" y="671444"/>
                    <a:pt x="142461" y="672772"/>
                  </a:cubicBezTo>
                  <a:cubicBezTo>
                    <a:pt x="142461" y="674129"/>
                    <a:pt x="143658" y="675316"/>
                    <a:pt x="145025" y="675316"/>
                  </a:cubicBezTo>
                  <a:lnTo>
                    <a:pt x="336683" y="675316"/>
                  </a:lnTo>
                  <a:cubicBezTo>
                    <a:pt x="375964" y="675316"/>
                    <a:pt x="407913" y="707023"/>
                    <a:pt x="407913" y="745986"/>
                  </a:cubicBezTo>
                  <a:cubicBezTo>
                    <a:pt x="407913" y="784957"/>
                    <a:pt x="375964" y="816655"/>
                    <a:pt x="336683" y="816655"/>
                  </a:cubicBezTo>
                  <a:lnTo>
                    <a:pt x="145025" y="816655"/>
                  </a:lnTo>
                  <a:cubicBezTo>
                    <a:pt x="65057" y="816655"/>
                    <a:pt x="0" y="752110"/>
                    <a:pt x="0" y="672772"/>
                  </a:cubicBezTo>
                  <a:cubicBezTo>
                    <a:pt x="0" y="593491"/>
                    <a:pt x="65057" y="528984"/>
                    <a:pt x="145025" y="528984"/>
                  </a:cubicBezTo>
                  <a:lnTo>
                    <a:pt x="423470" y="528984"/>
                  </a:lnTo>
                  <a:cubicBezTo>
                    <a:pt x="413431" y="475671"/>
                    <a:pt x="377265" y="428869"/>
                    <a:pt x="326273" y="405802"/>
                  </a:cubicBezTo>
                  <a:cubicBezTo>
                    <a:pt x="214916" y="368621"/>
                    <a:pt x="160791" y="302569"/>
                    <a:pt x="160791" y="203905"/>
                  </a:cubicBezTo>
                  <a:cubicBezTo>
                    <a:pt x="160791" y="91465"/>
                    <a:pt x="252944" y="0"/>
                    <a:pt x="366219" y="0"/>
                  </a:cubicBezTo>
                  <a:lnTo>
                    <a:pt x="690650" y="0"/>
                  </a:lnTo>
                  <a:cubicBezTo>
                    <a:pt x="803973" y="0"/>
                    <a:pt x="896174" y="91465"/>
                    <a:pt x="896174" y="203905"/>
                  </a:cubicBezTo>
                  <a:cubicBezTo>
                    <a:pt x="896174" y="302587"/>
                    <a:pt x="842001" y="368640"/>
                    <a:pt x="730587" y="405802"/>
                  </a:cubicBezTo>
                  <a:cubicBezTo>
                    <a:pt x="679785" y="428784"/>
                    <a:pt x="643724" y="475397"/>
                    <a:pt x="633571" y="528984"/>
                  </a:cubicBezTo>
                  <a:lnTo>
                    <a:pt x="882403" y="528984"/>
                  </a:lnTo>
                  <a:cubicBezTo>
                    <a:pt x="962314" y="528984"/>
                    <a:pt x="1027333" y="593698"/>
                    <a:pt x="1027333" y="673243"/>
                  </a:cubicBezTo>
                  <a:cubicBezTo>
                    <a:pt x="1027333" y="752836"/>
                    <a:pt x="962314" y="817597"/>
                    <a:pt x="882403" y="817597"/>
                  </a:cubicBezTo>
                  <a:lnTo>
                    <a:pt x="602230" y="817597"/>
                  </a:lnTo>
                  <a:close/>
                </a:path>
              </a:pathLst>
            </a:custGeom>
            <a:solidFill>
              <a:srgbClr val="400768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6" name="Freeform 115">
              <a:extLst>
                <a:ext uri="{FF2B5EF4-FFF2-40B4-BE49-F238E27FC236}">
                  <a16:creationId xmlns:a16="http://schemas.microsoft.com/office/drawing/2014/main" id="{EEC8788A-BA4E-C94B-94B8-08CC54B71F6E}"/>
                </a:ext>
              </a:extLst>
            </p:cNvPr>
            <p:cNvSpPr/>
            <p:nvPr/>
          </p:nvSpPr>
          <p:spPr>
            <a:xfrm>
              <a:off x="11700505" y="6476381"/>
              <a:ext cx="968734" cy="753806"/>
            </a:xfrm>
            <a:custGeom>
              <a:avLst/>
              <a:gdLst>
                <a:gd name="connsiteX0" fmla="*/ 853911 w 968733"/>
                <a:gd name="connsiteY0" fmla="*/ 676259 h 753806"/>
                <a:gd name="connsiteX1" fmla="*/ 573737 w 968733"/>
                <a:gd name="connsiteY1" fmla="*/ 676259 h 753806"/>
                <a:gd name="connsiteX2" fmla="*/ 573737 w 968733"/>
                <a:gd name="connsiteY2" fmla="*/ 613787 h 753806"/>
                <a:gd name="connsiteX3" fmla="*/ 853911 w 968733"/>
                <a:gd name="connsiteY3" fmla="*/ 613787 h 753806"/>
                <a:gd name="connsiteX4" fmla="*/ 884872 w 968733"/>
                <a:gd name="connsiteY4" fmla="*/ 644976 h 753806"/>
                <a:gd name="connsiteX5" fmla="*/ 853911 w 968733"/>
                <a:gd name="connsiteY5" fmla="*/ 676259 h 753806"/>
                <a:gd name="connsiteX6" fmla="*/ 853911 w 968733"/>
                <a:gd name="connsiteY6" fmla="*/ 528984 h 753806"/>
                <a:gd name="connsiteX7" fmla="*/ 573737 w 968733"/>
                <a:gd name="connsiteY7" fmla="*/ 528984 h 753806"/>
                <a:gd name="connsiteX8" fmla="*/ 573737 w 968733"/>
                <a:gd name="connsiteY8" fmla="*/ 526817 h 753806"/>
                <a:gd name="connsiteX9" fmla="*/ 691695 w 968733"/>
                <a:gd name="connsiteY9" fmla="*/ 351180 h 753806"/>
                <a:gd name="connsiteX10" fmla="*/ 731964 w 968733"/>
                <a:gd name="connsiteY10" fmla="*/ 335350 h 753806"/>
                <a:gd name="connsiteX11" fmla="*/ 839190 w 968733"/>
                <a:gd name="connsiteY11" fmla="*/ 175637 h 753806"/>
                <a:gd name="connsiteX12" fmla="*/ 662158 w 968733"/>
                <a:gd name="connsiteY12" fmla="*/ 0 h 753806"/>
                <a:gd name="connsiteX13" fmla="*/ 337727 w 968733"/>
                <a:gd name="connsiteY13" fmla="*/ 0 h 753806"/>
                <a:gd name="connsiteX14" fmla="*/ 309045 w 968733"/>
                <a:gd name="connsiteY14" fmla="*/ 2356 h 753806"/>
                <a:gd name="connsiteX15" fmla="*/ 232306 w 968733"/>
                <a:gd name="connsiteY15" fmla="*/ 34581 h 753806"/>
                <a:gd name="connsiteX16" fmla="*/ 230217 w 968733"/>
                <a:gd name="connsiteY16" fmla="*/ 36183 h 753806"/>
                <a:gd name="connsiteX17" fmla="*/ 160791 w 968733"/>
                <a:gd name="connsiteY17" fmla="*/ 175637 h 753806"/>
                <a:gd name="connsiteX18" fmla="*/ 308190 w 968733"/>
                <a:gd name="connsiteY18" fmla="*/ 351180 h 753806"/>
                <a:gd name="connsiteX19" fmla="*/ 426243 w 968733"/>
                <a:gd name="connsiteY19" fmla="*/ 526817 h 753806"/>
                <a:gd name="connsiteX20" fmla="*/ 426243 w 968733"/>
                <a:gd name="connsiteY20" fmla="*/ 528984 h 753806"/>
                <a:gd name="connsiteX21" fmla="*/ 116533 w 968733"/>
                <a:gd name="connsiteY21" fmla="*/ 528984 h 753806"/>
                <a:gd name="connsiteX22" fmla="*/ 50621 w 968733"/>
                <a:gd name="connsiteY22" fmla="*/ 549252 h 753806"/>
                <a:gd name="connsiteX23" fmla="*/ 0 w 968733"/>
                <a:gd name="connsiteY23" fmla="*/ 644505 h 753806"/>
                <a:gd name="connsiteX24" fmla="*/ 116533 w 968733"/>
                <a:gd name="connsiteY24" fmla="*/ 760120 h 753806"/>
                <a:gd name="connsiteX25" fmla="*/ 308190 w 968733"/>
                <a:gd name="connsiteY25" fmla="*/ 760120 h 753806"/>
                <a:gd name="connsiteX26" fmla="*/ 350929 w 968733"/>
                <a:gd name="connsiteY26" fmla="*/ 717718 h 753806"/>
                <a:gd name="connsiteX27" fmla="*/ 308190 w 968733"/>
                <a:gd name="connsiteY27" fmla="*/ 675316 h 753806"/>
                <a:gd name="connsiteX28" fmla="*/ 116533 w 968733"/>
                <a:gd name="connsiteY28" fmla="*/ 675316 h 753806"/>
                <a:gd name="connsiteX29" fmla="*/ 101147 w 968733"/>
                <a:gd name="connsiteY29" fmla="*/ 671170 h 753806"/>
                <a:gd name="connsiteX30" fmla="*/ 85477 w 968733"/>
                <a:gd name="connsiteY30" fmla="*/ 644505 h 753806"/>
                <a:gd name="connsiteX31" fmla="*/ 86521 w 968733"/>
                <a:gd name="connsiteY31" fmla="*/ 636684 h 753806"/>
                <a:gd name="connsiteX32" fmla="*/ 116533 w 968733"/>
                <a:gd name="connsiteY32" fmla="*/ 613787 h 753806"/>
                <a:gd name="connsiteX33" fmla="*/ 426243 w 968733"/>
                <a:gd name="connsiteY33" fmla="*/ 613787 h 753806"/>
                <a:gd name="connsiteX34" fmla="*/ 426243 w 968733"/>
                <a:gd name="connsiteY34" fmla="*/ 643854 h 753806"/>
                <a:gd name="connsiteX35" fmla="*/ 569084 w 968733"/>
                <a:gd name="connsiteY35" fmla="*/ 760873 h 753806"/>
                <a:gd name="connsiteX36" fmla="*/ 569369 w 968733"/>
                <a:gd name="connsiteY36" fmla="*/ 760873 h 753806"/>
                <a:gd name="connsiteX37" fmla="*/ 573737 w 968733"/>
                <a:gd name="connsiteY37" fmla="*/ 761062 h 753806"/>
                <a:gd name="connsiteX38" fmla="*/ 853911 w 968733"/>
                <a:gd name="connsiteY38" fmla="*/ 761062 h 753806"/>
                <a:gd name="connsiteX39" fmla="*/ 956387 w 968733"/>
                <a:gd name="connsiteY39" fmla="*/ 700098 h 753806"/>
                <a:gd name="connsiteX40" fmla="*/ 970348 w 968733"/>
                <a:gd name="connsiteY40" fmla="*/ 644976 h 753806"/>
                <a:gd name="connsiteX41" fmla="*/ 853911 w 968733"/>
                <a:gd name="connsiteY41" fmla="*/ 528984 h 753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968733" h="753806">
                  <a:moveTo>
                    <a:pt x="853911" y="676259"/>
                  </a:moveTo>
                  <a:lnTo>
                    <a:pt x="573737" y="676259"/>
                  </a:lnTo>
                  <a:lnTo>
                    <a:pt x="573737" y="613787"/>
                  </a:lnTo>
                  <a:lnTo>
                    <a:pt x="853911" y="613787"/>
                  </a:lnTo>
                  <a:cubicBezTo>
                    <a:pt x="871006" y="613787"/>
                    <a:pt x="884872" y="627827"/>
                    <a:pt x="884872" y="644976"/>
                  </a:cubicBezTo>
                  <a:cubicBezTo>
                    <a:pt x="884872" y="662219"/>
                    <a:pt x="871006" y="676259"/>
                    <a:pt x="853911" y="676259"/>
                  </a:cubicBezTo>
                  <a:moveTo>
                    <a:pt x="853911" y="528984"/>
                  </a:moveTo>
                  <a:lnTo>
                    <a:pt x="573737" y="528984"/>
                  </a:lnTo>
                  <a:lnTo>
                    <a:pt x="573737" y="526817"/>
                  </a:lnTo>
                  <a:cubicBezTo>
                    <a:pt x="575637" y="450588"/>
                    <a:pt x="621509" y="382274"/>
                    <a:pt x="691695" y="351180"/>
                  </a:cubicBezTo>
                  <a:cubicBezTo>
                    <a:pt x="705941" y="346468"/>
                    <a:pt x="719427" y="341286"/>
                    <a:pt x="731964" y="335350"/>
                  </a:cubicBezTo>
                  <a:cubicBezTo>
                    <a:pt x="797686" y="304820"/>
                    <a:pt x="839190" y="257048"/>
                    <a:pt x="839190" y="175637"/>
                  </a:cubicBezTo>
                  <a:cubicBezTo>
                    <a:pt x="839190" y="78584"/>
                    <a:pt x="759886" y="0"/>
                    <a:pt x="662158" y="0"/>
                  </a:cubicBezTo>
                  <a:lnTo>
                    <a:pt x="337727" y="0"/>
                  </a:lnTo>
                  <a:cubicBezTo>
                    <a:pt x="327945" y="0"/>
                    <a:pt x="318353" y="763"/>
                    <a:pt x="309045" y="2356"/>
                  </a:cubicBezTo>
                  <a:cubicBezTo>
                    <a:pt x="280553" y="6973"/>
                    <a:pt x="254435" y="18280"/>
                    <a:pt x="232306" y="34581"/>
                  </a:cubicBezTo>
                  <a:cubicBezTo>
                    <a:pt x="231641" y="35146"/>
                    <a:pt x="230882" y="35617"/>
                    <a:pt x="230217" y="36183"/>
                  </a:cubicBezTo>
                  <a:cubicBezTo>
                    <a:pt x="187953" y="68314"/>
                    <a:pt x="160791" y="118819"/>
                    <a:pt x="160791" y="175637"/>
                  </a:cubicBezTo>
                  <a:cubicBezTo>
                    <a:pt x="160791" y="272595"/>
                    <a:pt x="219770" y="321970"/>
                    <a:pt x="308190" y="351180"/>
                  </a:cubicBezTo>
                  <a:cubicBezTo>
                    <a:pt x="378376" y="382274"/>
                    <a:pt x="424343" y="450588"/>
                    <a:pt x="426243" y="526817"/>
                  </a:cubicBezTo>
                  <a:lnTo>
                    <a:pt x="426243" y="528984"/>
                  </a:lnTo>
                  <a:lnTo>
                    <a:pt x="116533" y="528984"/>
                  </a:lnTo>
                  <a:cubicBezTo>
                    <a:pt x="92030" y="528984"/>
                    <a:pt x="69426" y="536428"/>
                    <a:pt x="50621" y="549252"/>
                  </a:cubicBezTo>
                  <a:cubicBezTo>
                    <a:pt x="20039" y="570066"/>
                    <a:pt x="0" y="605024"/>
                    <a:pt x="0" y="644505"/>
                  </a:cubicBezTo>
                  <a:cubicBezTo>
                    <a:pt x="0" y="708295"/>
                    <a:pt x="52236" y="760120"/>
                    <a:pt x="116533" y="760120"/>
                  </a:cubicBezTo>
                  <a:lnTo>
                    <a:pt x="308190" y="760120"/>
                  </a:lnTo>
                  <a:cubicBezTo>
                    <a:pt x="331839" y="760120"/>
                    <a:pt x="350929" y="741086"/>
                    <a:pt x="350929" y="717718"/>
                  </a:cubicBezTo>
                  <a:cubicBezTo>
                    <a:pt x="350929" y="694256"/>
                    <a:pt x="331839" y="675316"/>
                    <a:pt x="308190" y="675316"/>
                  </a:cubicBezTo>
                  <a:lnTo>
                    <a:pt x="116533" y="675316"/>
                  </a:lnTo>
                  <a:cubicBezTo>
                    <a:pt x="110930" y="675316"/>
                    <a:pt x="105706" y="673809"/>
                    <a:pt x="101147" y="671170"/>
                  </a:cubicBezTo>
                  <a:cubicBezTo>
                    <a:pt x="91840" y="665988"/>
                    <a:pt x="85477" y="655906"/>
                    <a:pt x="85477" y="644505"/>
                  </a:cubicBezTo>
                  <a:cubicBezTo>
                    <a:pt x="85477" y="641772"/>
                    <a:pt x="85856" y="639228"/>
                    <a:pt x="86521" y="636684"/>
                  </a:cubicBezTo>
                  <a:cubicBezTo>
                    <a:pt x="90035" y="623492"/>
                    <a:pt x="102192" y="613787"/>
                    <a:pt x="116533" y="613787"/>
                  </a:cubicBezTo>
                  <a:lnTo>
                    <a:pt x="426243" y="613787"/>
                  </a:lnTo>
                  <a:lnTo>
                    <a:pt x="426243" y="643854"/>
                  </a:lnTo>
                  <a:cubicBezTo>
                    <a:pt x="426243" y="730533"/>
                    <a:pt x="454925" y="760120"/>
                    <a:pt x="569084" y="760873"/>
                  </a:cubicBezTo>
                  <a:cubicBezTo>
                    <a:pt x="569179" y="760779"/>
                    <a:pt x="569274" y="760873"/>
                    <a:pt x="569369" y="760873"/>
                  </a:cubicBezTo>
                  <a:cubicBezTo>
                    <a:pt x="570793" y="760968"/>
                    <a:pt x="572218" y="761062"/>
                    <a:pt x="573737" y="761062"/>
                  </a:cubicBezTo>
                  <a:lnTo>
                    <a:pt x="853911" y="761062"/>
                  </a:lnTo>
                  <a:cubicBezTo>
                    <a:pt x="898168" y="761062"/>
                    <a:pt x="936633" y="736375"/>
                    <a:pt x="956387" y="700098"/>
                  </a:cubicBezTo>
                  <a:cubicBezTo>
                    <a:pt x="965315" y="683703"/>
                    <a:pt x="970348" y="664952"/>
                    <a:pt x="970348" y="644976"/>
                  </a:cubicBezTo>
                  <a:cubicBezTo>
                    <a:pt x="970348" y="580996"/>
                    <a:pt x="918113" y="528984"/>
                    <a:pt x="853911" y="528984"/>
                  </a:cubicBezTo>
                </a:path>
              </a:pathLst>
            </a:custGeom>
            <a:solidFill>
              <a:srgbClr val="A930E2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7" name="Freeform 116">
              <a:extLst>
                <a:ext uri="{FF2B5EF4-FFF2-40B4-BE49-F238E27FC236}">
                  <a16:creationId xmlns:a16="http://schemas.microsoft.com/office/drawing/2014/main" id="{4C3C7043-8268-894D-8C8A-243EBC2D68E1}"/>
                </a:ext>
              </a:extLst>
            </p:cNvPr>
            <p:cNvSpPr/>
            <p:nvPr/>
          </p:nvSpPr>
          <p:spPr>
            <a:xfrm>
              <a:off x="12038227" y="6476394"/>
              <a:ext cx="322911" cy="169606"/>
            </a:xfrm>
            <a:custGeom>
              <a:avLst/>
              <a:gdLst>
                <a:gd name="connsiteX0" fmla="*/ 0 w 322911"/>
                <a:gd name="connsiteY0" fmla="*/ 0 h 169606"/>
                <a:gd name="connsiteX1" fmla="*/ 162234 w 322911"/>
                <a:gd name="connsiteY1" fmla="*/ 175590 h 169606"/>
                <a:gd name="connsiteX2" fmla="*/ 324469 w 322911"/>
                <a:gd name="connsiteY2" fmla="*/ 0 h 169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2911" h="169606">
                  <a:moveTo>
                    <a:pt x="0" y="0"/>
                  </a:moveTo>
                  <a:lnTo>
                    <a:pt x="162234" y="175590"/>
                  </a:lnTo>
                  <a:lnTo>
                    <a:pt x="324469" y="0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8" name="Freeform 117">
              <a:extLst>
                <a:ext uri="{FF2B5EF4-FFF2-40B4-BE49-F238E27FC236}">
                  <a16:creationId xmlns:a16="http://schemas.microsoft.com/office/drawing/2014/main" id="{BA0746F9-D75C-1649-8C7D-EBF026864C2D}"/>
                </a:ext>
              </a:extLst>
            </p:cNvPr>
            <p:cNvSpPr/>
            <p:nvPr/>
          </p:nvSpPr>
          <p:spPr>
            <a:xfrm>
              <a:off x="12190968" y="6616617"/>
              <a:ext cx="18995" cy="56535"/>
            </a:xfrm>
            <a:custGeom>
              <a:avLst/>
              <a:gdLst>
                <a:gd name="connsiteX0" fmla="*/ 0 w 18994"/>
                <a:gd name="connsiteY0" fmla="*/ 58524 h 56535"/>
                <a:gd name="connsiteX1" fmla="*/ 18995 w 18994"/>
                <a:gd name="connsiteY1" fmla="*/ 58524 h 56535"/>
                <a:gd name="connsiteX2" fmla="*/ 18995 w 18994"/>
                <a:gd name="connsiteY2" fmla="*/ 0 h 56535"/>
                <a:gd name="connsiteX3" fmla="*/ 0 w 18994"/>
                <a:gd name="connsiteY3" fmla="*/ 0 h 5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994" h="56535">
                  <a:moveTo>
                    <a:pt x="0" y="58524"/>
                  </a:moveTo>
                  <a:lnTo>
                    <a:pt x="18995" y="58524"/>
                  </a:lnTo>
                  <a:lnTo>
                    <a:pt x="189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19" name="Freeform 118">
              <a:extLst>
                <a:ext uri="{FF2B5EF4-FFF2-40B4-BE49-F238E27FC236}">
                  <a16:creationId xmlns:a16="http://schemas.microsoft.com/office/drawing/2014/main" id="{A072401B-0602-6540-8A8B-D4451F5C6067}"/>
                </a:ext>
              </a:extLst>
            </p:cNvPr>
            <p:cNvSpPr/>
            <p:nvPr/>
          </p:nvSpPr>
          <p:spPr>
            <a:xfrm>
              <a:off x="12129172" y="6662405"/>
              <a:ext cx="142461" cy="75381"/>
            </a:xfrm>
            <a:custGeom>
              <a:avLst/>
              <a:gdLst>
                <a:gd name="connsiteX0" fmla="*/ 12783 w 142460"/>
                <a:gd name="connsiteY0" fmla="*/ 78245 h 75380"/>
                <a:gd name="connsiteX1" fmla="*/ 0 w 142460"/>
                <a:gd name="connsiteY1" fmla="*/ 64300 h 75380"/>
                <a:gd name="connsiteX2" fmla="*/ 71287 w 142460"/>
                <a:gd name="connsiteY2" fmla="*/ 0 h 75380"/>
                <a:gd name="connsiteX3" fmla="*/ 142575 w 142460"/>
                <a:gd name="connsiteY3" fmla="*/ 64300 h 75380"/>
                <a:gd name="connsiteX4" fmla="*/ 129791 w 142460"/>
                <a:gd name="connsiteY4" fmla="*/ 78245 h 75380"/>
                <a:gd name="connsiteX5" fmla="*/ 71287 w 142460"/>
                <a:gd name="connsiteY5" fmla="*/ 25469 h 75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460" h="75380">
                  <a:moveTo>
                    <a:pt x="12783" y="78245"/>
                  </a:moveTo>
                  <a:lnTo>
                    <a:pt x="0" y="64300"/>
                  </a:lnTo>
                  <a:lnTo>
                    <a:pt x="71287" y="0"/>
                  </a:lnTo>
                  <a:lnTo>
                    <a:pt x="142575" y="64300"/>
                  </a:lnTo>
                  <a:lnTo>
                    <a:pt x="129791" y="78245"/>
                  </a:lnTo>
                  <a:lnTo>
                    <a:pt x="71287" y="25469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CECD2AA8-90B6-3145-B1F0-2C57FF14C560}"/>
                </a:ext>
              </a:extLst>
            </p:cNvPr>
            <p:cNvSpPr/>
            <p:nvPr/>
          </p:nvSpPr>
          <p:spPr>
            <a:xfrm>
              <a:off x="11861296" y="6512563"/>
              <a:ext cx="683812" cy="716116"/>
            </a:xfrm>
            <a:custGeom>
              <a:avLst/>
              <a:gdLst>
                <a:gd name="connsiteX0" fmla="*/ 693120 w 683812"/>
                <a:gd name="connsiteY0" fmla="*/ 724879 h 716116"/>
                <a:gd name="connsiteX1" fmla="*/ 412947 w 683812"/>
                <a:gd name="connsiteY1" fmla="*/ 724879 h 716116"/>
                <a:gd name="connsiteX2" fmla="*/ 408578 w 683812"/>
                <a:gd name="connsiteY2" fmla="*/ 724691 h 716116"/>
                <a:gd name="connsiteX3" fmla="*/ 408293 w 683812"/>
                <a:gd name="connsiteY3" fmla="*/ 724691 h 716116"/>
                <a:gd name="connsiteX4" fmla="*/ 265452 w 683812"/>
                <a:gd name="connsiteY4" fmla="*/ 607672 h 716116"/>
                <a:gd name="connsiteX5" fmla="*/ 265452 w 683812"/>
                <a:gd name="connsiteY5" fmla="*/ 577604 h 716116"/>
                <a:gd name="connsiteX6" fmla="*/ 237815 w 683812"/>
                <a:gd name="connsiteY6" fmla="*/ 577604 h 716116"/>
                <a:gd name="connsiteX7" fmla="*/ 233636 w 683812"/>
                <a:gd name="connsiteY7" fmla="*/ 492801 h 716116"/>
                <a:gd name="connsiteX8" fmla="*/ 265452 w 683812"/>
                <a:gd name="connsiteY8" fmla="*/ 492801 h 716116"/>
                <a:gd name="connsiteX9" fmla="*/ 265452 w 683812"/>
                <a:gd name="connsiteY9" fmla="*/ 490634 h 716116"/>
                <a:gd name="connsiteX10" fmla="*/ 147400 w 683812"/>
                <a:gd name="connsiteY10" fmla="*/ 314997 h 716116"/>
                <a:gd name="connsiteX11" fmla="*/ 0 w 683812"/>
                <a:gd name="connsiteY11" fmla="*/ 139454 h 716116"/>
                <a:gd name="connsiteX12" fmla="*/ 18900 w 683812"/>
                <a:gd name="connsiteY12" fmla="*/ 60493 h 716116"/>
                <a:gd name="connsiteX13" fmla="*/ 22794 w 683812"/>
                <a:gd name="connsiteY13" fmla="*/ 53238 h 716116"/>
                <a:gd name="connsiteX14" fmla="*/ 34665 w 683812"/>
                <a:gd name="connsiteY14" fmla="*/ 35146 h 716116"/>
                <a:gd name="connsiteX15" fmla="*/ 39984 w 683812"/>
                <a:gd name="connsiteY15" fmla="*/ 28362 h 716116"/>
                <a:gd name="connsiteX16" fmla="*/ 41029 w 683812"/>
                <a:gd name="connsiteY16" fmla="*/ 27043 h 716116"/>
                <a:gd name="connsiteX17" fmla="*/ 47392 w 683812"/>
                <a:gd name="connsiteY17" fmla="*/ 19976 h 716116"/>
                <a:gd name="connsiteX18" fmla="*/ 52521 w 683812"/>
                <a:gd name="connsiteY18" fmla="*/ 14699 h 716116"/>
                <a:gd name="connsiteX19" fmla="*/ 61828 w 683812"/>
                <a:gd name="connsiteY19" fmla="*/ 6125 h 716116"/>
                <a:gd name="connsiteX20" fmla="*/ 68476 w 683812"/>
                <a:gd name="connsiteY20" fmla="*/ 754 h 716116"/>
                <a:gd name="connsiteX21" fmla="*/ 69426 w 683812"/>
                <a:gd name="connsiteY21" fmla="*/ 0 h 716116"/>
                <a:gd name="connsiteX22" fmla="*/ 68856 w 683812"/>
                <a:gd name="connsiteY22" fmla="*/ 2648 h 716116"/>
                <a:gd name="connsiteX23" fmla="*/ 68761 w 683812"/>
                <a:gd name="connsiteY23" fmla="*/ 2733 h 716116"/>
                <a:gd name="connsiteX24" fmla="*/ 238479 w 683812"/>
                <a:gd name="connsiteY24" fmla="*/ 238391 h 716116"/>
                <a:gd name="connsiteX25" fmla="*/ 188618 w 683812"/>
                <a:gd name="connsiteY25" fmla="*/ 238391 h 716116"/>
                <a:gd name="connsiteX26" fmla="*/ 361946 w 683812"/>
                <a:gd name="connsiteY26" fmla="*/ 471600 h 716116"/>
                <a:gd name="connsiteX27" fmla="*/ 455590 w 683812"/>
                <a:gd name="connsiteY27" fmla="*/ 681441 h 716116"/>
                <a:gd name="connsiteX28" fmla="*/ 693120 w 683812"/>
                <a:gd name="connsiteY28" fmla="*/ 724879 h 716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83812" h="716116">
                  <a:moveTo>
                    <a:pt x="693120" y="724879"/>
                  </a:moveTo>
                  <a:lnTo>
                    <a:pt x="412947" y="724879"/>
                  </a:lnTo>
                  <a:cubicBezTo>
                    <a:pt x="411427" y="724879"/>
                    <a:pt x="410002" y="724785"/>
                    <a:pt x="408578" y="724691"/>
                  </a:cubicBezTo>
                  <a:cubicBezTo>
                    <a:pt x="408483" y="724691"/>
                    <a:pt x="408388" y="724596"/>
                    <a:pt x="408293" y="724691"/>
                  </a:cubicBezTo>
                  <a:cubicBezTo>
                    <a:pt x="294134" y="723937"/>
                    <a:pt x="265452" y="694350"/>
                    <a:pt x="265452" y="607672"/>
                  </a:cubicBezTo>
                  <a:lnTo>
                    <a:pt x="265452" y="577604"/>
                  </a:lnTo>
                  <a:lnTo>
                    <a:pt x="237815" y="577604"/>
                  </a:lnTo>
                  <a:cubicBezTo>
                    <a:pt x="238290" y="545002"/>
                    <a:pt x="236770" y="516923"/>
                    <a:pt x="233636" y="492801"/>
                  </a:cubicBezTo>
                  <a:lnTo>
                    <a:pt x="265452" y="492801"/>
                  </a:lnTo>
                  <a:lnTo>
                    <a:pt x="265452" y="490634"/>
                  </a:lnTo>
                  <a:cubicBezTo>
                    <a:pt x="263553" y="414405"/>
                    <a:pt x="217585" y="346091"/>
                    <a:pt x="147400" y="314997"/>
                  </a:cubicBezTo>
                  <a:cubicBezTo>
                    <a:pt x="58979" y="285787"/>
                    <a:pt x="0" y="236413"/>
                    <a:pt x="0" y="139454"/>
                  </a:cubicBezTo>
                  <a:cubicBezTo>
                    <a:pt x="0" y="111092"/>
                    <a:pt x="6838" y="84238"/>
                    <a:pt x="18900" y="60493"/>
                  </a:cubicBezTo>
                  <a:cubicBezTo>
                    <a:pt x="20134" y="58043"/>
                    <a:pt x="21464" y="55593"/>
                    <a:pt x="22794" y="53238"/>
                  </a:cubicBezTo>
                  <a:cubicBezTo>
                    <a:pt x="26308" y="46924"/>
                    <a:pt x="30297" y="40894"/>
                    <a:pt x="34665" y="35146"/>
                  </a:cubicBezTo>
                  <a:cubicBezTo>
                    <a:pt x="36375" y="32894"/>
                    <a:pt x="38180" y="30623"/>
                    <a:pt x="39984" y="28362"/>
                  </a:cubicBezTo>
                  <a:cubicBezTo>
                    <a:pt x="40269" y="27891"/>
                    <a:pt x="40649" y="27514"/>
                    <a:pt x="41029" y="27043"/>
                  </a:cubicBezTo>
                  <a:cubicBezTo>
                    <a:pt x="43118" y="24593"/>
                    <a:pt x="45208" y="22237"/>
                    <a:pt x="47392" y="19976"/>
                  </a:cubicBezTo>
                  <a:cubicBezTo>
                    <a:pt x="49007" y="18186"/>
                    <a:pt x="50811" y="16405"/>
                    <a:pt x="52521" y="14699"/>
                  </a:cubicBezTo>
                  <a:cubicBezTo>
                    <a:pt x="55465" y="11693"/>
                    <a:pt x="58599" y="8857"/>
                    <a:pt x="61828" y="6125"/>
                  </a:cubicBezTo>
                  <a:cubicBezTo>
                    <a:pt x="64012" y="4334"/>
                    <a:pt x="66197" y="2544"/>
                    <a:pt x="68476" y="754"/>
                  </a:cubicBezTo>
                  <a:cubicBezTo>
                    <a:pt x="68761" y="471"/>
                    <a:pt x="69046" y="188"/>
                    <a:pt x="69426" y="0"/>
                  </a:cubicBezTo>
                  <a:cubicBezTo>
                    <a:pt x="69236" y="848"/>
                    <a:pt x="68951" y="1696"/>
                    <a:pt x="68856" y="2648"/>
                  </a:cubicBezTo>
                  <a:cubicBezTo>
                    <a:pt x="68856" y="2648"/>
                    <a:pt x="68761" y="2648"/>
                    <a:pt x="68761" y="2733"/>
                  </a:cubicBezTo>
                  <a:cubicBezTo>
                    <a:pt x="54515" y="63518"/>
                    <a:pt x="84907" y="144071"/>
                    <a:pt x="238479" y="238391"/>
                  </a:cubicBezTo>
                  <a:lnTo>
                    <a:pt x="188618" y="238391"/>
                  </a:lnTo>
                  <a:cubicBezTo>
                    <a:pt x="188618" y="238391"/>
                    <a:pt x="371443" y="297282"/>
                    <a:pt x="361946" y="471600"/>
                  </a:cubicBezTo>
                  <a:cubicBezTo>
                    <a:pt x="356247" y="575343"/>
                    <a:pt x="379231" y="642432"/>
                    <a:pt x="455590" y="681441"/>
                  </a:cubicBezTo>
                  <a:cubicBezTo>
                    <a:pt x="507446" y="708013"/>
                    <a:pt x="584090" y="721581"/>
                    <a:pt x="693120" y="724879"/>
                  </a:cubicBezTo>
                </a:path>
              </a:pathLst>
            </a:custGeom>
            <a:solidFill>
              <a:srgbClr val="9733D1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1" name="Freeform 120">
              <a:extLst>
                <a:ext uri="{FF2B5EF4-FFF2-40B4-BE49-F238E27FC236}">
                  <a16:creationId xmlns:a16="http://schemas.microsoft.com/office/drawing/2014/main" id="{D9A09059-3576-EC44-9ACB-332985D52B6E}"/>
                </a:ext>
              </a:extLst>
            </p:cNvPr>
            <p:cNvSpPr/>
            <p:nvPr/>
          </p:nvSpPr>
          <p:spPr>
            <a:xfrm>
              <a:off x="11861296" y="6510964"/>
              <a:ext cx="788283" cy="725539"/>
            </a:xfrm>
            <a:custGeom>
              <a:avLst/>
              <a:gdLst>
                <a:gd name="connsiteX0" fmla="*/ 795597 w 788283"/>
                <a:gd name="connsiteY0" fmla="*/ 665517 h 725538"/>
                <a:gd name="connsiteX1" fmla="*/ 693120 w 788283"/>
                <a:gd name="connsiteY1" fmla="*/ 726481 h 725538"/>
                <a:gd name="connsiteX2" fmla="*/ 412947 w 788283"/>
                <a:gd name="connsiteY2" fmla="*/ 726481 h 725538"/>
                <a:gd name="connsiteX3" fmla="*/ 408578 w 788283"/>
                <a:gd name="connsiteY3" fmla="*/ 726293 h 725538"/>
                <a:gd name="connsiteX4" fmla="*/ 408293 w 788283"/>
                <a:gd name="connsiteY4" fmla="*/ 726293 h 725538"/>
                <a:gd name="connsiteX5" fmla="*/ 265452 w 788283"/>
                <a:gd name="connsiteY5" fmla="*/ 609264 h 725538"/>
                <a:gd name="connsiteX6" fmla="*/ 265452 w 788283"/>
                <a:gd name="connsiteY6" fmla="*/ 579206 h 725538"/>
                <a:gd name="connsiteX7" fmla="*/ 237815 w 788283"/>
                <a:gd name="connsiteY7" fmla="*/ 579206 h 725538"/>
                <a:gd name="connsiteX8" fmla="*/ 233636 w 788283"/>
                <a:gd name="connsiteY8" fmla="*/ 494403 h 725538"/>
                <a:gd name="connsiteX9" fmla="*/ 265452 w 788283"/>
                <a:gd name="connsiteY9" fmla="*/ 494403 h 725538"/>
                <a:gd name="connsiteX10" fmla="*/ 265452 w 788283"/>
                <a:gd name="connsiteY10" fmla="*/ 492226 h 725538"/>
                <a:gd name="connsiteX11" fmla="*/ 147400 w 788283"/>
                <a:gd name="connsiteY11" fmla="*/ 316599 h 725538"/>
                <a:gd name="connsiteX12" fmla="*/ 0 w 788283"/>
                <a:gd name="connsiteY12" fmla="*/ 141056 h 725538"/>
                <a:gd name="connsiteX13" fmla="*/ 18900 w 788283"/>
                <a:gd name="connsiteY13" fmla="*/ 62095 h 725538"/>
                <a:gd name="connsiteX14" fmla="*/ 22794 w 788283"/>
                <a:gd name="connsiteY14" fmla="*/ 54830 h 725538"/>
                <a:gd name="connsiteX15" fmla="*/ 34665 w 788283"/>
                <a:gd name="connsiteY15" fmla="*/ 36748 h 725538"/>
                <a:gd name="connsiteX16" fmla="*/ 39984 w 788283"/>
                <a:gd name="connsiteY16" fmla="*/ 29964 h 725538"/>
                <a:gd name="connsiteX17" fmla="*/ 41029 w 788283"/>
                <a:gd name="connsiteY17" fmla="*/ 28645 h 725538"/>
                <a:gd name="connsiteX18" fmla="*/ 47392 w 788283"/>
                <a:gd name="connsiteY18" fmla="*/ 21578 h 725538"/>
                <a:gd name="connsiteX19" fmla="*/ 52521 w 788283"/>
                <a:gd name="connsiteY19" fmla="*/ 16301 h 725538"/>
                <a:gd name="connsiteX20" fmla="*/ 61828 w 788283"/>
                <a:gd name="connsiteY20" fmla="*/ 7717 h 725538"/>
                <a:gd name="connsiteX21" fmla="*/ 68476 w 788283"/>
                <a:gd name="connsiteY21" fmla="*/ 2356 h 725538"/>
                <a:gd name="connsiteX22" fmla="*/ 69426 w 788283"/>
                <a:gd name="connsiteY22" fmla="*/ 1602 h 725538"/>
                <a:gd name="connsiteX23" fmla="*/ 71515 w 788283"/>
                <a:gd name="connsiteY23" fmla="*/ 0 h 725538"/>
                <a:gd name="connsiteX24" fmla="*/ 68856 w 788283"/>
                <a:gd name="connsiteY24" fmla="*/ 4240 h 725538"/>
                <a:gd name="connsiteX25" fmla="*/ 68761 w 788283"/>
                <a:gd name="connsiteY25" fmla="*/ 4334 h 725538"/>
                <a:gd name="connsiteX26" fmla="*/ 267921 w 788283"/>
                <a:gd name="connsiteY26" fmla="*/ 345997 h 725538"/>
                <a:gd name="connsiteX27" fmla="*/ 324336 w 788283"/>
                <a:gd name="connsiteY27" fmla="*/ 607474 h 725538"/>
                <a:gd name="connsiteX28" fmla="*/ 455590 w 788283"/>
                <a:gd name="connsiteY28" fmla="*/ 683033 h 725538"/>
                <a:gd name="connsiteX29" fmla="*/ 724081 w 788283"/>
                <a:gd name="connsiteY29" fmla="*/ 678143 h 725538"/>
                <a:gd name="connsiteX30" fmla="*/ 795597 w 788283"/>
                <a:gd name="connsiteY30" fmla="*/ 665517 h 725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88283" h="725538">
                  <a:moveTo>
                    <a:pt x="795597" y="665517"/>
                  </a:moveTo>
                  <a:cubicBezTo>
                    <a:pt x="775842" y="701794"/>
                    <a:pt x="737377" y="726481"/>
                    <a:pt x="693120" y="726481"/>
                  </a:cubicBezTo>
                  <a:lnTo>
                    <a:pt x="412947" y="726481"/>
                  </a:lnTo>
                  <a:cubicBezTo>
                    <a:pt x="411427" y="726481"/>
                    <a:pt x="410002" y="726387"/>
                    <a:pt x="408578" y="726293"/>
                  </a:cubicBezTo>
                  <a:cubicBezTo>
                    <a:pt x="408483" y="726293"/>
                    <a:pt x="408388" y="726189"/>
                    <a:pt x="408293" y="726293"/>
                  </a:cubicBezTo>
                  <a:cubicBezTo>
                    <a:pt x="294134" y="725539"/>
                    <a:pt x="265452" y="695942"/>
                    <a:pt x="265452" y="609264"/>
                  </a:cubicBezTo>
                  <a:lnTo>
                    <a:pt x="265452" y="579206"/>
                  </a:lnTo>
                  <a:lnTo>
                    <a:pt x="237815" y="579206"/>
                  </a:lnTo>
                  <a:cubicBezTo>
                    <a:pt x="238290" y="546604"/>
                    <a:pt x="236770" y="518515"/>
                    <a:pt x="233636" y="494403"/>
                  </a:cubicBezTo>
                  <a:lnTo>
                    <a:pt x="265452" y="494403"/>
                  </a:lnTo>
                  <a:lnTo>
                    <a:pt x="265452" y="492226"/>
                  </a:lnTo>
                  <a:cubicBezTo>
                    <a:pt x="263553" y="416007"/>
                    <a:pt x="217585" y="347693"/>
                    <a:pt x="147400" y="316599"/>
                  </a:cubicBezTo>
                  <a:cubicBezTo>
                    <a:pt x="58979" y="287389"/>
                    <a:pt x="0" y="238014"/>
                    <a:pt x="0" y="141056"/>
                  </a:cubicBezTo>
                  <a:cubicBezTo>
                    <a:pt x="0" y="112694"/>
                    <a:pt x="6838" y="85830"/>
                    <a:pt x="18900" y="62095"/>
                  </a:cubicBezTo>
                  <a:cubicBezTo>
                    <a:pt x="20134" y="59645"/>
                    <a:pt x="21464" y="57186"/>
                    <a:pt x="22794" y="54830"/>
                  </a:cubicBezTo>
                  <a:cubicBezTo>
                    <a:pt x="26308" y="48526"/>
                    <a:pt x="30297" y="42496"/>
                    <a:pt x="34665" y="36748"/>
                  </a:cubicBezTo>
                  <a:cubicBezTo>
                    <a:pt x="36375" y="34487"/>
                    <a:pt x="38180" y="32225"/>
                    <a:pt x="39984" y="29964"/>
                  </a:cubicBezTo>
                  <a:cubicBezTo>
                    <a:pt x="40269" y="29493"/>
                    <a:pt x="40649" y="29116"/>
                    <a:pt x="41029" y="28645"/>
                  </a:cubicBezTo>
                  <a:cubicBezTo>
                    <a:pt x="43118" y="26185"/>
                    <a:pt x="45208" y="23830"/>
                    <a:pt x="47392" y="21578"/>
                  </a:cubicBezTo>
                  <a:cubicBezTo>
                    <a:pt x="49007" y="19787"/>
                    <a:pt x="50811" y="17997"/>
                    <a:pt x="52521" y="16301"/>
                  </a:cubicBezTo>
                  <a:cubicBezTo>
                    <a:pt x="55465" y="13286"/>
                    <a:pt x="58599" y="10450"/>
                    <a:pt x="61828" y="7717"/>
                  </a:cubicBezTo>
                  <a:cubicBezTo>
                    <a:pt x="64012" y="5936"/>
                    <a:pt x="66197" y="4146"/>
                    <a:pt x="68476" y="2356"/>
                  </a:cubicBezTo>
                  <a:cubicBezTo>
                    <a:pt x="68761" y="2073"/>
                    <a:pt x="69046" y="1790"/>
                    <a:pt x="69426" y="1602"/>
                  </a:cubicBezTo>
                  <a:cubicBezTo>
                    <a:pt x="70091" y="1027"/>
                    <a:pt x="70851" y="565"/>
                    <a:pt x="71515" y="0"/>
                  </a:cubicBezTo>
                  <a:cubicBezTo>
                    <a:pt x="70566" y="1413"/>
                    <a:pt x="69711" y="2733"/>
                    <a:pt x="68856" y="4240"/>
                  </a:cubicBezTo>
                  <a:cubicBezTo>
                    <a:pt x="68856" y="4240"/>
                    <a:pt x="68761" y="4240"/>
                    <a:pt x="68761" y="4334"/>
                  </a:cubicBezTo>
                  <a:cubicBezTo>
                    <a:pt x="28587" y="68408"/>
                    <a:pt x="-5508" y="203151"/>
                    <a:pt x="267921" y="345997"/>
                  </a:cubicBezTo>
                  <a:cubicBezTo>
                    <a:pt x="267921" y="345997"/>
                    <a:pt x="324336" y="402533"/>
                    <a:pt x="324336" y="607474"/>
                  </a:cubicBezTo>
                  <a:cubicBezTo>
                    <a:pt x="324336" y="648651"/>
                    <a:pt x="366124" y="673809"/>
                    <a:pt x="455590" y="683033"/>
                  </a:cubicBezTo>
                  <a:cubicBezTo>
                    <a:pt x="519792" y="689639"/>
                    <a:pt x="608498" y="687943"/>
                    <a:pt x="724081" y="678143"/>
                  </a:cubicBezTo>
                  <a:cubicBezTo>
                    <a:pt x="749534" y="675967"/>
                    <a:pt x="773373" y="671632"/>
                    <a:pt x="795597" y="665517"/>
                  </a:cubicBezTo>
                </a:path>
              </a:pathLst>
            </a:custGeom>
            <a:solidFill>
              <a:srgbClr val="7F23B5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2" name="Freeform 121">
              <a:extLst>
                <a:ext uri="{FF2B5EF4-FFF2-40B4-BE49-F238E27FC236}">
                  <a16:creationId xmlns:a16="http://schemas.microsoft.com/office/drawing/2014/main" id="{3B58CF54-BC47-A34E-98E6-0DC0971642EE}"/>
                </a:ext>
              </a:extLst>
            </p:cNvPr>
            <p:cNvSpPr/>
            <p:nvPr/>
          </p:nvSpPr>
          <p:spPr>
            <a:xfrm>
              <a:off x="11801652" y="7147555"/>
              <a:ext cx="246932" cy="84803"/>
            </a:xfrm>
            <a:custGeom>
              <a:avLst/>
              <a:gdLst>
                <a:gd name="connsiteX0" fmla="*/ 249781 w 246932"/>
                <a:gd name="connsiteY0" fmla="*/ 46548 h 84803"/>
                <a:gd name="connsiteX1" fmla="*/ 207043 w 246932"/>
                <a:gd name="connsiteY1" fmla="*/ 88949 h 84803"/>
                <a:gd name="connsiteX2" fmla="*/ 38369 w 246932"/>
                <a:gd name="connsiteY2" fmla="*/ 88949 h 84803"/>
                <a:gd name="connsiteX3" fmla="*/ 0 w 246932"/>
                <a:gd name="connsiteY3" fmla="*/ 0 h 84803"/>
                <a:gd name="connsiteX4" fmla="*/ 15386 w 246932"/>
                <a:gd name="connsiteY4" fmla="*/ 4146 h 84803"/>
                <a:gd name="connsiteX5" fmla="*/ 207043 w 246932"/>
                <a:gd name="connsiteY5" fmla="*/ 4146 h 84803"/>
                <a:gd name="connsiteX6" fmla="*/ 249781 w 246932"/>
                <a:gd name="connsiteY6" fmla="*/ 46548 h 84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6932" h="84803">
                  <a:moveTo>
                    <a:pt x="249781" y="46548"/>
                  </a:moveTo>
                  <a:cubicBezTo>
                    <a:pt x="249781" y="69906"/>
                    <a:pt x="230692" y="88949"/>
                    <a:pt x="207043" y="88949"/>
                  </a:cubicBezTo>
                  <a:lnTo>
                    <a:pt x="38369" y="88949"/>
                  </a:lnTo>
                  <a:cubicBezTo>
                    <a:pt x="25738" y="60210"/>
                    <a:pt x="12821" y="30331"/>
                    <a:pt x="0" y="0"/>
                  </a:cubicBezTo>
                  <a:cubicBezTo>
                    <a:pt x="4559" y="2638"/>
                    <a:pt x="9782" y="4146"/>
                    <a:pt x="15386" y="4146"/>
                  </a:cubicBezTo>
                  <a:lnTo>
                    <a:pt x="207043" y="4146"/>
                  </a:lnTo>
                  <a:cubicBezTo>
                    <a:pt x="230692" y="4146"/>
                    <a:pt x="249781" y="23085"/>
                    <a:pt x="249781" y="46548"/>
                  </a:cubicBezTo>
                </a:path>
              </a:pathLst>
            </a:custGeom>
            <a:solidFill>
              <a:srgbClr val="7F23B5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3" name="Freeform 122">
              <a:extLst>
                <a:ext uri="{FF2B5EF4-FFF2-40B4-BE49-F238E27FC236}">
                  <a16:creationId xmlns:a16="http://schemas.microsoft.com/office/drawing/2014/main" id="{AA51C7F7-BC97-3C46-8C19-6ACF3441E840}"/>
                </a:ext>
              </a:extLst>
            </p:cNvPr>
            <p:cNvSpPr/>
            <p:nvPr/>
          </p:nvSpPr>
          <p:spPr>
            <a:xfrm>
              <a:off x="12009548" y="6476382"/>
              <a:ext cx="522357" cy="329790"/>
            </a:xfrm>
            <a:custGeom>
              <a:avLst/>
              <a:gdLst>
                <a:gd name="connsiteX0" fmla="*/ 530144 w 522356"/>
                <a:gd name="connsiteY0" fmla="*/ 175637 h 329790"/>
                <a:gd name="connsiteX1" fmla="*/ 422919 w 522356"/>
                <a:gd name="connsiteY1" fmla="*/ 335350 h 329790"/>
                <a:gd name="connsiteX2" fmla="*/ 462903 w 522356"/>
                <a:gd name="connsiteY2" fmla="*/ 92690 h 329790"/>
                <a:gd name="connsiteX3" fmla="*/ 337528 w 522356"/>
                <a:gd name="connsiteY3" fmla="*/ 35975 h 329790"/>
                <a:gd name="connsiteX4" fmla="*/ 0 w 522356"/>
                <a:gd name="connsiteY4" fmla="*/ 2356 h 329790"/>
                <a:gd name="connsiteX5" fmla="*/ 28682 w 522356"/>
                <a:gd name="connsiteY5" fmla="*/ 0 h 329790"/>
                <a:gd name="connsiteX6" fmla="*/ 353113 w 522356"/>
                <a:gd name="connsiteY6" fmla="*/ 0 h 329790"/>
                <a:gd name="connsiteX7" fmla="*/ 530144 w 522356"/>
                <a:gd name="connsiteY7" fmla="*/ 175637 h 32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56" h="329790">
                  <a:moveTo>
                    <a:pt x="530144" y="175637"/>
                  </a:moveTo>
                  <a:cubicBezTo>
                    <a:pt x="530144" y="257048"/>
                    <a:pt x="488641" y="304821"/>
                    <a:pt x="422919" y="335350"/>
                  </a:cubicBezTo>
                  <a:cubicBezTo>
                    <a:pt x="479143" y="267809"/>
                    <a:pt x="529413" y="172706"/>
                    <a:pt x="462903" y="92690"/>
                  </a:cubicBezTo>
                  <a:cubicBezTo>
                    <a:pt x="432331" y="55914"/>
                    <a:pt x="385585" y="36164"/>
                    <a:pt x="337528" y="35975"/>
                  </a:cubicBezTo>
                  <a:lnTo>
                    <a:pt x="0" y="2356"/>
                  </a:lnTo>
                  <a:cubicBezTo>
                    <a:pt x="9307" y="754"/>
                    <a:pt x="18900" y="0"/>
                    <a:pt x="28682" y="0"/>
                  </a:cubicBezTo>
                  <a:lnTo>
                    <a:pt x="353113" y="0"/>
                  </a:lnTo>
                  <a:cubicBezTo>
                    <a:pt x="450841" y="0"/>
                    <a:pt x="530144" y="78584"/>
                    <a:pt x="530144" y="175637"/>
                  </a:cubicBezTo>
                </a:path>
              </a:pathLst>
            </a:custGeom>
            <a:solidFill>
              <a:srgbClr val="E6C2FF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24" name="Graphic 4">
            <a:extLst>
              <a:ext uri="{FF2B5EF4-FFF2-40B4-BE49-F238E27FC236}">
                <a16:creationId xmlns:a16="http://schemas.microsoft.com/office/drawing/2014/main" id="{BB1D2E9A-E980-1E4D-9FBA-5B79CAD9487E}"/>
              </a:ext>
            </a:extLst>
          </p:cNvPr>
          <p:cNvGrpSpPr/>
          <p:nvPr/>
        </p:nvGrpSpPr>
        <p:grpSpPr>
          <a:xfrm>
            <a:off x="1010882" y="1617324"/>
            <a:ext cx="971840" cy="691818"/>
            <a:chOff x="11440319" y="6324600"/>
            <a:chExt cx="1498600" cy="1066800"/>
          </a:xfrm>
        </p:grpSpPr>
        <p:sp>
          <p:nvSpPr>
            <p:cNvPr id="125" name="Freeform 124">
              <a:extLst>
                <a:ext uri="{FF2B5EF4-FFF2-40B4-BE49-F238E27FC236}">
                  <a16:creationId xmlns:a16="http://schemas.microsoft.com/office/drawing/2014/main" id="{64F774EE-B6ED-2147-9D72-D048F70F104F}"/>
                </a:ext>
              </a:extLst>
            </p:cNvPr>
            <p:cNvSpPr/>
            <p:nvPr/>
          </p:nvSpPr>
          <p:spPr>
            <a:xfrm>
              <a:off x="11440319" y="6324600"/>
              <a:ext cx="1489115" cy="1057359"/>
            </a:xfrm>
            <a:custGeom>
              <a:avLst/>
              <a:gdLst>
                <a:gd name="connsiteX0" fmla="*/ 551322 w 1489115"/>
                <a:gd name="connsiteY0" fmla="*/ 1065639 h 1057359"/>
                <a:gd name="connsiteX1" fmla="*/ 477378 w 1489115"/>
                <a:gd name="connsiteY1" fmla="*/ 1031218 h 1057359"/>
                <a:gd name="connsiteX2" fmla="*/ 395373 w 1489115"/>
                <a:gd name="connsiteY2" fmla="*/ 899237 h 1057359"/>
                <a:gd name="connsiteX3" fmla="*/ 383801 w 1489115"/>
                <a:gd name="connsiteY3" fmla="*/ 872897 h 1057359"/>
                <a:gd name="connsiteX4" fmla="*/ 367307 w 1489115"/>
                <a:gd name="connsiteY4" fmla="*/ 691060 h 1057359"/>
                <a:gd name="connsiteX5" fmla="*/ 341803 w 1489115"/>
                <a:gd name="connsiteY5" fmla="*/ 588826 h 1057359"/>
                <a:gd name="connsiteX6" fmla="*/ 337819 w 1489115"/>
                <a:gd name="connsiteY6" fmla="*/ 611796 h 1057359"/>
                <a:gd name="connsiteX7" fmla="*/ 319589 w 1489115"/>
                <a:gd name="connsiteY7" fmla="*/ 660604 h 1057359"/>
                <a:gd name="connsiteX8" fmla="*/ 203732 w 1489115"/>
                <a:gd name="connsiteY8" fmla="*/ 725112 h 1057359"/>
                <a:gd name="connsiteX9" fmla="*/ 132928 w 1489115"/>
                <a:gd name="connsiteY9" fmla="*/ 705174 h 1057359"/>
                <a:gd name="connsiteX10" fmla="*/ 94828 w 1489115"/>
                <a:gd name="connsiteY10" fmla="*/ 682025 h 1057359"/>
                <a:gd name="connsiteX11" fmla="*/ 69626 w 1489115"/>
                <a:gd name="connsiteY11" fmla="*/ 666807 h 1057359"/>
                <a:gd name="connsiteX12" fmla="*/ 65605 w 1489115"/>
                <a:gd name="connsiteY12" fmla="*/ 664305 h 1057359"/>
                <a:gd name="connsiteX13" fmla="*/ 1649 w 1489115"/>
                <a:gd name="connsiteY13" fmla="*/ 560382 h 1057359"/>
                <a:gd name="connsiteX14" fmla="*/ 349 w 1489115"/>
                <a:gd name="connsiteY14" fmla="*/ 499064 h 1057359"/>
                <a:gd name="connsiteX15" fmla="*/ 3527 w 1489115"/>
                <a:gd name="connsiteY15" fmla="*/ 457251 h 1057359"/>
                <a:gd name="connsiteX16" fmla="*/ 11475 w 1489115"/>
                <a:gd name="connsiteY16" fmla="*/ 408216 h 1057359"/>
                <a:gd name="connsiteX17" fmla="*/ 79234 w 1489115"/>
                <a:gd name="connsiteY17" fmla="*/ 238312 h 1057359"/>
                <a:gd name="connsiteX18" fmla="*/ 372344 w 1489115"/>
                <a:gd name="connsiteY18" fmla="*/ 8412 h 1057359"/>
                <a:gd name="connsiteX19" fmla="*/ 377987 w 1489115"/>
                <a:gd name="connsiteY19" fmla="*/ 6608 h 1057359"/>
                <a:gd name="connsiteX20" fmla="*/ 401690 w 1489115"/>
                <a:gd name="connsiteY20" fmla="*/ 0 h 1057359"/>
                <a:gd name="connsiteX21" fmla="*/ 514758 w 1489115"/>
                <a:gd name="connsiteY21" fmla="*/ 68757 h 1057359"/>
                <a:gd name="connsiteX22" fmla="*/ 556501 w 1489115"/>
                <a:gd name="connsiteY22" fmla="*/ 108483 h 1057359"/>
                <a:gd name="connsiteX23" fmla="*/ 577263 w 1489115"/>
                <a:gd name="connsiteY23" fmla="*/ 209924 h 1057359"/>
                <a:gd name="connsiteX24" fmla="*/ 520724 w 1489115"/>
                <a:gd name="connsiteY24" fmla="*/ 295598 h 1057359"/>
                <a:gd name="connsiteX25" fmla="*/ 518770 w 1489115"/>
                <a:gd name="connsiteY25" fmla="*/ 297042 h 1057359"/>
                <a:gd name="connsiteX26" fmla="*/ 516987 w 1489115"/>
                <a:gd name="connsiteY26" fmla="*/ 298090 h 1057359"/>
                <a:gd name="connsiteX27" fmla="*/ 510376 w 1489115"/>
                <a:gd name="connsiteY27" fmla="*/ 302622 h 1057359"/>
                <a:gd name="connsiteX28" fmla="*/ 505928 w 1489115"/>
                <a:gd name="connsiteY28" fmla="*/ 305737 h 1057359"/>
                <a:gd name="connsiteX29" fmla="*/ 513060 w 1489115"/>
                <a:gd name="connsiteY29" fmla="*/ 305794 h 1057359"/>
                <a:gd name="connsiteX30" fmla="*/ 660938 w 1489115"/>
                <a:gd name="connsiteY30" fmla="*/ 238982 h 1057359"/>
                <a:gd name="connsiteX31" fmla="*/ 847884 w 1489115"/>
                <a:gd name="connsiteY31" fmla="*/ 135493 h 1057359"/>
                <a:gd name="connsiteX32" fmla="*/ 853309 w 1489115"/>
                <a:gd name="connsiteY32" fmla="*/ 135333 h 1057359"/>
                <a:gd name="connsiteX33" fmla="*/ 882029 w 1489115"/>
                <a:gd name="connsiteY33" fmla="*/ 139675 h 1057359"/>
                <a:gd name="connsiteX34" fmla="*/ 892026 w 1489115"/>
                <a:gd name="connsiteY34" fmla="*/ 143470 h 1057359"/>
                <a:gd name="connsiteX35" fmla="*/ 921865 w 1489115"/>
                <a:gd name="connsiteY35" fmla="*/ 163976 h 1057359"/>
                <a:gd name="connsiteX36" fmla="*/ 941584 w 1489115"/>
                <a:gd name="connsiteY36" fmla="*/ 269041 h 1057359"/>
                <a:gd name="connsiteX37" fmla="*/ 865924 w 1489115"/>
                <a:gd name="connsiteY37" fmla="*/ 443978 h 1057359"/>
                <a:gd name="connsiteX38" fmla="*/ 1019037 w 1489115"/>
                <a:gd name="connsiteY38" fmla="*/ 544200 h 1057359"/>
                <a:gd name="connsiteX39" fmla="*/ 1061747 w 1489115"/>
                <a:gd name="connsiteY39" fmla="*/ 530521 h 1057359"/>
                <a:gd name="connsiteX40" fmla="*/ 1063957 w 1489115"/>
                <a:gd name="connsiteY40" fmla="*/ 529152 h 1057359"/>
                <a:gd name="connsiteX41" fmla="*/ 1066262 w 1489115"/>
                <a:gd name="connsiteY41" fmla="*/ 528000 h 1057359"/>
                <a:gd name="connsiteX42" fmla="*/ 1078611 w 1489115"/>
                <a:gd name="connsiteY42" fmla="*/ 519248 h 1057359"/>
                <a:gd name="connsiteX43" fmla="*/ 984531 w 1489115"/>
                <a:gd name="connsiteY43" fmla="*/ 293757 h 1057359"/>
                <a:gd name="connsiteX44" fmla="*/ 985660 w 1489115"/>
                <a:gd name="connsiteY44" fmla="*/ 285213 h 1057359"/>
                <a:gd name="connsiteX45" fmla="*/ 995477 w 1489115"/>
                <a:gd name="connsiteY45" fmla="*/ 231363 h 1057359"/>
                <a:gd name="connsiteX46" fmla="*/ 1053865 w 1489115"/>
                <a:gd name="connsiteY46" fmla="*/ 239851 h 1057359"/>
                <a:gd name="connsiteX47" fmla="*/ 1065256 w 1489115"/>
                <a:gd name="connsiteY47" fmla="*/ 241437 h 1057359"/>
                <a:gd name="connsiteX48" fmla="*/ 1101716 w 1489115"/>
                <a:gd name="connsiteY48" fmla="*/ 248423 h 1057359"/>
                <a:gd name="connsiteX49" fmla="*/ 1239644 w 1489115"/>
                <a:gd name="connsiteY49" fmla="*/ 300517 h 1057359"/>
                <a:gd name="connsiteX50" fmla="*/ 1358612 w 1489115"/>
                <a:gd name="connsiteY50" fmla="*/ 287139 h 1057359"/>
                <a:gd name="connsiteX51" fmla="*/ 1393317 w 1489115"/>
                <a:gd name="connsiteY51" fmla="*/ 288281 h 1057359"/>
                <a:gd name="connsiteX52" fmla="*/ 1440106 w 1489115"/>
                <a:gd name="connsiteY52" fmla="*/ 293106 h 1057359"/>
                <a:gd name="connsiteX53" fmla="*/ 1495838 w 1489115"/>
                <a:gd name="connsiteY53" fmla="*/ 301347 h 1057359"/>
                <a:gd name="connsiteX54" fmla="*/ 1488137 w 1489115"/>
                <a:gd name="connsiteY54" fmla="*/ 356887 h 1057359"/>
                <a:gd name="connsiteX55" fmla="*/ 1463154 w 1489115"/>
                <a:gd name="connsiteY55" fmla="*/ 436227 h 1057359"/>
                <a:gd name="connsiteX56" fmla="*/ 1463154 w 1489115"/>
                <a:gd name="connsiteY56" fmla="*/ 436803 h 1057359"/>
                <a:gd name="connsiteX57" fmla="*/ 1459312 w 1489115"/>
                <a:gd name="connsiteY57" fmla="*/ 443553 h 1057359"/>
                <a:gd name="connsiteX58" fmla="*/ 1455386 w 1489115"/>
                <a:gd name="connsiteY58" fmla="*/ 450293 h 1057359"/>
                <a:gd name="connsiteX59" fmla="*/ 1373769 w 1489115"/>
                <a:gd name="connsiteY59" fmla="*/ 534750 h 1057359"/>
                <a:gd name="connsiteX60" fmla="*/ 1286935 w 1489115"/>
                <a:gd name="connsiteY60" fmla="*/ 745240 h 1057359"/>
                <a:gd name="connsiteX61" fmla="*/ 937600 w 1489115"/>
                <a:gd name="connsiteY61" fmla="*/ 937462 h 1057359"/>
                <a:gd name="connsiteX62" fmla="*/ 671295 w 1489115"/>
                <a:gd name="connsiteY62" fmla="*/ 878392 h 1057359"/>
                <a:gd name="connsiteX63" fmla="*/ 645155 w 1489115"/>
                <a:gd name="connsiteY63" fmla="*/ 991274 h 1057359"/>
                <a:gd name="connsiteX64" fmla="*/ 619679 w 1489115"/>
                <a:gd name="connsiteY64" fmla="*/ 1037317 h 1057359"/>
                <a:gd name="connsiteX65" fmla="*/ 614225 w 1489115"/>
                <a:gd name="connsiteY65" fmla="*/ 1042377 h 1057359"/>
                <a:gd name="connsiteX66" fmla="*/ 551322 w 1489115"/>
                <a:gd name="connsiteY66" fmla="*/ 1065639 h 1057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</a:cxnLst>
              <a:rect l="l" t="t" r="r" b="b"/>
              <a:pathLst>
                <a:path w="1489115" h="1057359">
                  <a:moveTo>
                    <a:pt x="551322" y="1065639"/>
                  </a:moveTo>
                  <a:cubicBezTo>
                    <a:pt x="522706" y="1065639"/>
                    <a:pt x="495750" y="1053092"/>
                    <a:pt x="477378" y="1031218"/>
                  </a:cubicBezTo>
                  <a:cubicBezTo>
                    <a:pt x="444362" y="990916"/>
                    <a:pt x="416846" y="946601"/>
                    <a:pt x="395373" y="899237"/>
                  </a:cubicBezTo>
                  <a:cubicBezTo>
                    <a:pt x="390820" y="889419"/>
                    <a:pt x="387007" y="880733"/>
                    <a:pt x="383801" y="872897"/>
                  </a:cubicBezTo>
                  <a:cubicBezTo>
                    <a:pt x="341338" y="771211"/>
                    <a:pt x="356352" y="724886"/>
                    <a:pt x="367307" y="691060"/>
                  </a:cubicBezTo>
                  <a:cubicBezTo>
                    <a:pt x="373615" y="671640"/>
                    <a:pt x="379182" y="654439"/>
                    <a:pt x="341803" y="588826"/>
                  </a:cubicBezTo>
                  <a:cubicBezTo>
                    <a:pt x="340418" y="596294"/>
                    <a:pt x="339090" y="603979"/>
                    <a:pt x="337819" y="611796"/>
                  </a:cubicBezTo>
                  <a:cubicBezTo>
                    <a:pt x="334746" y="629639"/>
                    <a:pt x="328628" y="645962"/>
                    <a:pt x="319589" y="660604"/>
                  </a:cubicBezTo>
                  <a:cubicBezTo>
                    <a:pt x="294691" y="700982"/>
                    <a:pt x="251365" y="725103"/>
                    <a:pt x="203732" y="725112"/>
                  </a:cubicBezTo>
                  <a:cubicBezTo>
                    <a:pt x="178749" y="725112"/>
                    <a:pt x="154269" y="718211"/>
                    <a:pt x="132928" y="705174"/>
                  </a:cubicBezTo>
                  <a:lnTo>
                    <a:pt x="94828" y="682025"/>
                  </a:lnTo>
                  <a:lnTo>
                    <a:pt x="69626" y="666807"/>
                  </a:lnTo>
                  <a:lnTo>
                    <a:pt x="65605" y="664305"/>
                  </a:lnTo>
                  <a:cubicBezTo>
                    <a:pt x="29193" y="642034"/>
                    <a:pt x="5215" y="603139"/>
                    <a:pt x="1649" y="560382"/>
                  </a:cubicBezTo>
                  <a:cubicBezTo>
                    <a:pt x="46" y="539857"/>
                    <a:pt x="-390" y="519277"/>
                    <a:pt x="349" y="499064"/>
                  </a:cubicBezTo>
                  <a:cubicBezTo>
                    <a:pt x="880" y="485111"/>
                    <a:pt x="1952" y="471054"/>
                    <a:pt x="3527" y="457251"/>
                  </a:cubicBezTo>
                  <a:cubicBezTo>
                    <a:pt x="5424" y="440824"/>
                    <a:pt x="8098" y="424341"/>
                    <a:pt x="11475" y="408216"/>
                  </a:cubicBezTo>
                  <a:cubicBezTo>
                    <a:pt x="24232" y="347900"/>
                    <a:pt x="47034" y="290755"/>
                    <a:pt x="79234" y="238312"/>
                  </a:cubicBezTo>
                  <a:cubicBezTo>
                    <a:pt x="145562" y="128771"/>
                    <a:pt x="249667" y="47090"/>
                    <a:pt x="372344" y="8412"/>
                  </a:cubicBezTo>
                  <a:cubicBezTo>
                    <a:pt x="374193" y="7732"/>
                    <a:pt x="376005" y="7156"/>
                    <a:pt x="377987" y="6608"/>
                  </a:cubicBezTo>
                  <a:lnTo>
                    <a:pt x="401690" y="0"/>
                  </a:lnTo>
                  <a:lnTo>
                    <a:pt x="514758" y="68757"/>
                  </a:lnTo>
                  <a:cubicBezTo>
                    <a:pt x="531442" y="78896"/>
                    <a:pt x="545479" y="92264"/>
                    <a:pt x="556501" y="108483"/>
                  </a:cubicBezTo>
                  <a:cubicBezTo>
                    <a:pt x="576817" y="138457"/>
                    <a:pt x="584187" y="174474"/>
                    <a:pt x="577263" y="209924"/>
                  </a:cubicBezTo>
                  <a:cubicBezTo>
                    <a:pt x="570396" y="245043"/>
                    <a:pt x="550326" y="275442"/>
                    <a:pt x="520724" y="295598"/>
                  </a:cubicBezTo>
                  <a:lnTo>
                    <a:pt x="518770" y="297042"/>
                  </a:lnTo>
                  <a:lnTo>
                    <a:pt x="516987" y="298090"/>
                  </a:lnTo>
                  <a:cubicBezTo>
                    <a:pt x="514236" y="299941"/>
                    <a:pt x="512264" y="301253"/>
                    <a:pt x="510376" y="302622"/>
                  </a:cubicBezTo>
                  <a:cubicBezTo>
                    <a:pt x="508877" y="303651"/>
                    <a:pt x="507398" y="304689"/>
                    <a:pt x="505928" y="305737"/>
                  </a:cubicBezTo>
                  <a:cubicBezTo>
                    <a:pt x="508337" y="305775"/>
                    <a:pt x="510717" y="305794"/>
                    <a:pt x="513060" y="305794"/>
                  </a:cubicBezTo>
                  <a:cubicBezTo>
                    <a:pt x="611200" y="305794"/>
                    <a:pt x="630985" y="279209"/>
                    <a:pt x="660938" y="238982"/>
                  </a:cubicBezTo>
                  <a:cubicBezTo>
                    <a:pt x="691470" y="197943"/>
                    <a:pt x="733288" y="141752"/>
                    <a:pt x="847884" y="135493"/>
                  </a:cubicBezTo>
                  <a:cubicBezTo>
                    <a:pt x="849411" y="135389"/>
                    <a:pt x="851364" y="135333"/>
                    <a:pt x="853309" y="135333"/>
                  </a:cubicBezTo>
                  <a:cubicBezTo>
                    <a:pt x="863078" y="135333"/>
                    <a:pt x="872743" y="136796"/>
                    <a:pt x="882029" y="139675"/>
                  </a:cubicBezTo>
                  <a:cubicBezTo>
                    <a:pt x="885282" y="140676"/>
                    <a:pt x="888668" y="141960"/>
                    <a:pt x="892026" y="143470"/>
                  </a:cubicBezTo>
                  <a:cubicBezTo>
                    <a:pt x="902952" y="148087"/>
                    <a:pt x="913262" y="155167"/>
                    <a:pt x="921865" y="163976"/>
                  </a:cubicBezTo>
                  <a:cubicBezTo>
                    <a:pt x="949020" y="190986"/>
                    <a:pt x="957054" y="233318"/>
                    <a:pt x="941584" y="269041"/>
                  </a:cubicBezTo>
                  <a:lnTo>
                    <a:pt x="865924" y="443978"/>
                  </a:lnTo>
                  <a:cubicBezTo>
                    <a:pt x="917739" y="493551"/>
                    <a:pt x="971214" y="544200"/>
                    <a:pt x="1019037" y="544200"/>
                  </a:cubicBezTo>
                  <a:cubicBezTo>
                    <a:pt x="1032999" y="544200"/>
                    <a:pt x="1046970" y="539725"/>
                    <a:pt x="1061747" y="530521"/>
                  </a:cubicBezTo>
                  <a:lnTo>
                    <a:pt x="1063957" y="529152"/>
                  </a:lnTo>
                  <a:lnTo>
                    <a:pt x="1066262" y="528000"/>
                  </a:lnTo>
                  <a:cubicBezTo>
                    <a:pt x="1070843" y="525687"/>
                    <a:pt x="1074997" y="522723"/>
                    <a:pt x="1078611" y="519248"/>
                  </a:cubicBezTo>
                  <a:cubicBezTo>
                    <a:pt x="1011089" y="465833"/>
                    <a:pt x="974686" y="380243"/>
                    <a:pt x="984531" y="293757"/>
                  </a:cubicBezTo>
                  <a:cubicBezTo>
                    <a:pt x="984768" y="290528"/>
                    <a:pt x="985214" y="287687"/>
                    <a:pt x="985660" y="285213"/>
                  </a:cubicBezTo>
                  <a:lnTo>
                    <a:pt x="995477" y="231363"/>
                  </a:lnTo>
                  <a:lnTo>
                    <a:pt x="1053865" y="239851"/>
                  </a:lnTo>
                  <a:cubicBezTo>
                    <a:pt x="1057014" y="240247"/>
                    <a:pt x="1061131" y="240795"/>
                    <a:pt x="1065256" y="241437"/>
                  </a:cubicBezTo>
                  <a:cubicBezTo>
                    <a:pt x="1077558" y="243353"/>
                    <a:pt x="1089822" y="245704"/>
                    <a:pt x="1101716" y="248423"/>
                  </a:cubicBezTo>
                  <a:cubicBezTo>
                    <a:pt x="1149823" y="259317"/>
                    <a:pt x="1196185" y="276820"/>
                    <a:pt x="1239644" y="300517"/>
                  </a:cubicBezTo>
                  <a:cubicBezTo>
                    <a:pt x="1278826" y="291642"/>
                    <a:pt x="1318785" y="287139"/>
                    <a:pt x="1358612" y="287139"/>
                  </a:cubicBezTo>
                  <a:cubicBezTo>
                    <a:pt x="1370193" y="287139"/>
                    <a:pt x="1381878" y="287526"/>
                    <a:pt x="1393317" y="288281"/>
                  </a:cubicBezTo>
                  <a:cubicBezTo>
                    <a:pt x="1407952" y="289056"/>
                    <a:pt x="1423374" y="290642"/>
                    <a:pt x="1440106" y="293106"/>
                  </a:cubicBezTo>
                  <a:lnTo>
                    <a:pt x="1495838" y="301347"/>
                  </a:lnTo>
                  <a:lnTo>
                    <a:pt x="1488137" y="356887"/>
                  </a:lnTo>
                  <a:cubicBezTo>
                    <a:pt x="1484248" y="384860"/>
                    <a:pt x="1475854" y="411511"/>
                    <a:pt x="1463154" y="436227"/>
                  </a:cubicBezTo>
                  <a:lnTo>
                    <a:pt x="1463154" y="436803"/>
                  </a:lnTo>
                  <a:lnTo>
                    <a:pt x="1459312" y="443553"/>
                  </a:lnTo>
                  <a:lnTo>
                    <a:pt x="1455386" y="450293"/>
                  </a:lnTo>
                  <a:cubicBezTo>
                    <a:pt x="1435155" y="484554"/>
                    <a:pt x="1407136" y="513490"/>
                    <a:pt x="1373769" y="534750"/>
                  </a:cubicBezTo>
                  <a:cubicBezTo>
                    <a:pt x="1361069" y="610285"/>
                    <a:pt x="1331191" y="682780"/>
                    <a:pt x="1286935" y="745240"/>
                  </a:cubicBezTo>
                  <a:cubicBezTo>
                    <a:pt x="1209065" y="871000"/>
                    <a:pt x="1088286" y="937462"/>
                    <a:pt x="937600" y="937462"/>
                  </a:cubicBezTo>
                  <a:cubicBezTo>
                    <a:pt x="855870" y="937462"/>
                    <a:pt x="766428" y="917599"/>
                    <a:pt x="671295" y="878392"/>
                  </a:cubicBezTo>
                  <a:lnTo>
                    <a:pt x="645155" y="991274"/>
                  </a:lnTo>
                  <a:cubicBezTo>
                    <a:pt x="641399" y="1008239"/>
                    <a:pt x="632559" y="1024251"/>
                    <a:pt x="619679" y="1037317"/>
                  </a:cubicBezTo>
                  <a:cubicBezTo>
                    <a:pt x="617640" y="1039346"/>
                    <a:pt x="615847" y="1040970"/>
                    <a:pt x="614225" y="1042377"/>
                  </a:cubicBezTo>
                  <a:cubicBezTo>
                    <a:pt x="596062" y="1057529"/>
                    <a:pt x="573896" y="1065639"/>
                    <a:pt x="551322" y="1065639"/>
                  </a:cubicBezTo>
                </a:path>
              </a:pathLst>
            </a:custGeom>
            <a:solidFill>
              <a:srgbClr val="0E376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6" name="Freeform 125">
              <a:extLst>
                <a:ext uri="{FF2B5EF4-FFF2-40B4-BE49-F238E27FC236}">
                  <a16:creationId xmlns:a16="http://schemas.microsoft.com/office/drawing/2014/main" id="{5D33012E-4AD9-694C-8819-6E625C7A0A03}"/>
                </a:ext>
              </a:extLst>
            </p:cNvPr>
            <p:cNvSpPr/>
            <p:nvPr/>
          </p:nvSpPr>
          <p:spPr>
            <a:xfrm>
              <a:off x="11468771" y="6355197"/>
              <a:ext cx="1432206" cy="1000715"/>
            </a:xfrm>
            <a:custGeom>
              <a:avLst/>
              <a:gdLst>
                <a:gd name="connsiteX0" fmla="*/ 522870 w 1432206"/>
                <a:gd name="connsiteY0" fmla="*/ 1006719 h 1000715"/>
                <a:gd name="connsiteX1" fmla="*/ 470751 w 1432206"/>
                <a:gd name="connsiteY1" fmla="*/ 982457 h 1000715"/>
                <a:gd name="connsiteX2" fmla="*/ 392852 w 1432206"/>
                <a:gd name="connsiteY2" fmla="*/ 856990 h 1000715"/>
                <a:gd name="connsiteX3" fmla="*/ 381717 w 1432206"/>
                <a:gd name="connsiteY3" fmla="*/ 831641 h 1000715"/>
                <a:gd name="connsiteX4" fmla="*/ 365944 w 1432206"/>
                <a:gd name="connsiteY4" fmla="*/ 669157 h 1000715"/>
                <a:gd name="connsiteX5" fmla="*/ 311719 w 1432206"/>
                <a:gd name="connsiteY5" fmla="*/ 500990 h 1000715"/>
                <a:gd name="connsiteX6" fmla="*/ 306303 w 1432206"/>
                <a:gd name="connsiteY6" fmla="*/ 496846 h 1000715"/>
                <a:gd name="connsiteX7" fmla="*/ 304388 w 1432206"/>
                <a:gd name="connsiteY7" fmla="*/ 496628 h 1000715"/>
                <a:gd name="connsiteX8" fmla="*/ 296278 w 1432206"/>
                <a:gd name="connsiteY8" fmla="*/ 503029 h 1000715"/>
                <a:gd name="connsiteX9" fmla="*/ 281273 w 1432206"/>
                <a:gd name="connsiteY9" fmla="*/ 576705 h 1000715"/>
                <a:gd name="connsiteX10" fmla="*/ 266894 w 1432206"/>
                <a:gd name="connsiteY10" fmla="*/ 615175 h 1000715"/>
                <a:gd name="connsiteX11" fmla="*/ 175271 w 1432206"/>
                <a:gd name="connsiteY11" fmla="*/ 666193 h 1000715"/>
                <a:gd name="connsiteX12" fmla="*/ 119358 w 1432206"/>
                <a:gd name="connsiteY12" fmla="*/ 650446 h 1000715"/>
                <a:gd name="connsiteX13" fmla="*/ 81200 w 1432206"/>
                <a:gd name="connsiteY13" fmla="*/ 627260 h 1000715"/>
                <a:gd name="connsiteX14" fmla="*/ 55933 w 1432206"/>
                <a:gd name="connsiteY14" fmla="*/ 611994 h 1000715"/>
                <a:gd name="connsiteX15" fmla="*/ 52243 w 1432206"/>
                <a:gd name="connsiteY15" fmla="*/ 609700 h 1000715"/>
                <a:gd name="connsiteX16" fmla="*/ 1556 w 1432206"/>
                <a:gd name="connsiteY16" fmla="*/ 527443 h 1000715"/>
                <a:gd name="connsiteX17" fmla="*/ 333 w 1432206"/>
                <a:gd name="connsiteY17" fmla="*/ 469505 h 1000715"/>
                <a:gd name="connsiteX18" fmla="*/ 3349 w 1432206"/>
                <a:gd name="connsiteY18" fmla="*/ 429854 h 1000715"/>
                <a:gd name="connsiteX19" fmla="*/ 10880 w 1432206"/>
                <a:gd name="connsiteY19" fmla="*/ 383387 h 1000715"/>
                <a:gd name="connsiteX20" fmla="*/ 75064 w 1432206"/>
                <a:gd name="connsiteY20" fmla="*/ 222489 h 1000715"/>
                <a:gd name="connsiteX21" fmla="*/ 353215 w 1432206"/>
                <a:gd name="connsiteY21" fmla="*/ 4588 h 1000715"/>
                <a:gd name="connsiteX22" fmla="*/ 357057 w 1432206"/>
                <a:gd name="connsiteY22" fmla="*/ 3333 h 1000715"/>
                <a:gd name="connsiteX23" fmla="*/ 368979 w 1432206"/>
                <a:gd name="connsiteY23" fmla="*/ 0 h 1000715"/>
                <a:gd name="connsiteX24" fmla="*/ 471472 w 1432206"/>
                <a:gd name="connsiteY24" fmla="*/ 62328 h 1000715"/>
                <a:gd name="connsiteX25" fmla="*/ 504479 w 1432206"/>
                <a:gd name="connsiteY25" fmla="*/ 93756 h 1000715"/>
                <a:gd name="connsiteX26" fmla="*/ 520878 w 1432206"/>
                <a:gd name="connsiteY26" fmla="*/ 173926 h 1000715"/>
                <a:gd name="connsiteX27" fmla="*/ 475759 w 1432206"/>
                <a:gd name="connsiteY27" fmla="*/ 241918 h 1000715"/>
                <a:gd name="connsiteX28" fmla="*/ 474687 w 1432206"/>
                <a:gd name="connsiteY28" fmla="*/ 242711 h 1000715"/>
                <a:gd name="connsiteX29" fmla="*/ 473900 w 1432206"/>
                <a:gd name="connsiteY29" fmla="*/ 243164 h 1000715"/>
                <a:gd name="connsiteX30" fmla="*/ 472639 w 1432206"/>
                <a:gd name="connsiteY30" fmla="*/ 244014 h 1000715"/>
                <a:gd name="connsiteX31" fmla="*/ 465221 w 1432206"/>
                <a:gd name="connsiteY31" fmla="*/ 249084 h 1000715"/>
                <a:gd name="connsiteX32" fmla="*/ 418101 w 1432206"/>
                <a:gd name="connsiteY32" fmla="*/ 285440 h 1000715"/>
                <a:gd name="connsiteX33" fmla="*/ 415350 w 1432206"/>
                <a:gd name="connsiteY33" fmla="*/ 290963 h 1000715"/>
                <a:gd name="connsiteX34" fmla="*/ 417020 w 1432206"/>
                <a:gd name="connsiteY34" fmla="*/ 296967 h 1000715"/>
                <a:gd name="connsiteX35" fmla="*/ 423118 w 1432206"/>
                <a:gd name="connsiteY35" fmla="*/ 300356 h 1000715"/>
                <a:gd name="connsiteX36" fmla="*/ 484608 w 1432206"/>
                <a:gd name="connsiteY36" fmla="*/ 303519 h 1000715"/>
                <a:gd name="connsiteX37" fmla="*/ 655354 w 1432206"/>
                <a:gd name="connsiteY37" fmla="*/ 225236 h 1000715"/>
                <a:gd name="connsiteX38" fmla="*/ 820997 w 1432206"/>
                <a:gd name="connsiteY38" fmla="*/ 133171 h 1000715"/>
                <a:gd name="connsiteX39" fmla="*/ 824857 w 1432206"/>
                <a:gd name="connsiteY39" fmla="*/ 133057 h 1000715"/>
                <a:gd name="connsiteX40" fmla="*/ 845098 w 1432206"/>
                <a:gd name="connsiteY40" fmla="*/ 136116 h 1000715"/>
                <a:gd name="connsiteX41" fmla="*/ 852154 w 1432206"/>
                <a:gd name="connsiteY41" fmla="*/ 138816 h 1000715"/>
                <a:gd name="connsiteX42" fmla="*/ 873021 w 1432206"/>
                <a:gd name="connsiteY42" fmla="*/ 153128 h 1000715"/>
                <a:gd name="connsiteX43" fmla="*/ 887001 w 1432206"/>
                <a:gd name="connsiteY43" fmla="*/ 227238 h 1000715"/>
                <a:gd name="connsiteX44" fmla="*/ 803535 w 1432206"/>
                <a:gd name="connsiteY44" fmla="*/ 420225 h 1000715"/>
                <a:gd name="connsiteX45" fmla="*/ 816017 w 1432206"/>
                <a:gd name="connsiteY45" fmla="*/ 432148 h 1000715"/>
                <a:gd name="connsiteX46" fmla="*/ 990585 w 1432206"/>
                <a:gd name="connsiteY46" fmla="*/ 541925 h 1000715"/>
                <a:gd name="connsiteX47" fmla="*/ 1048386 w 1432206"/>
                <a:gd name="connsiteY47" fmla="*/ 523931 h 1000715"/>
                <a:gd name="connsiteX48" fmla="*/ 1049476 w 1432206"/>
                <a:gd name="connsiteY48" fmla="*/ 523261 h 1000715"/>
                <a:gd name="connsiteX49" fmla="*/ 1050614 w 1432206"/>
                <a:gd name="connsiteY49" fmla="*/ 522685 h 1000715"/>
                <a:gd name="connsiteX50" fmla="*/ 1088554 w 1432206"/>
                <a:gd name="connsiteY50" fmla="*/ 480995 h 1000715"/>
                <a:gd name="connsiteX51" fmla="*/ 984429 w 1432206"/>
                <a:gd name="connsiteY51" fmla="*/ 265709 h 1000715"/>
                <a:gd name="connsiteX52" fmla="*/ 985207 w 1432206"/>
                <a:gd name="connsiteY52" fmla="*/ 259676 h 1000715"/>
                <a:gd name="connsiteX53" fmla="*/ 990111 w 1432206"/>
                <a:gd name="connsiteY53" fmla="*/ 232751 h 1000715"/>
                <a:gd name="connsiteX54" fmla="*/ 1021306 w 1432206"/>
                <a:gd name="connsiteY54" fmla="*/ 237283 h 1000715"/>
                <a:gd name="connsiteX55" fmla="*/ 1032404 w 1432206"/>
                <a:gd name="connsiteY55" fmla="*/ 238822 h 1000715"/>
                <a:gd name="connsiteX56" fmla="*/ 1066900 w 1432206"/>
                <a:gd name="connsiteY56" fmla="*/ 245430 h 1000715"/>
                <a:gd name="connsiteX57" fmla="*/ 1206972 w 1432206"/>
                <a:gd name="connsiteY57" fmla="*/ 300045 h 1000715"/>
                <a:gd name="connsiteX58" fmla="*/ 1330160 w 1432206"/>
                <a:gd name="connsiteY58" fmla="*/ 284864 h 1000715"/>
                <a:gd name="connsiteX59" fmla="*/ 1362978 w 1432206"/>
                <a:gd name="connsiteY59" fmla="*/ 285940 h 1000715"/>
                <a:gd name="connsiteX60" fmla="*/ 1407490 w 1432206"/>
                <a:gd name="connsiteY60" fmla="*/ 290528 h 1000715"/>
                <a:gd name="connsiteX61" fmla="*/ 1435347 w 1432206"/>
                <a:gd name="connsiteY61" fmla="*/ 294645 h 1000715"/>
                <a:gd name="connsiteX62" fmla="*/ 1431496 w 1432206"/>
                <a:gd name="connsiteY62" fmla="*/ 322419 h 1000715"/>
                <a:gd name="connsiteX63" fmla="*/ 1406247 w 1432206"/>
                <a:gd name="connsiteY63" fmla="*/ 398587 h 1000715"/>
                <a:gd name="connsiteX64" fmla="*/ 1406247 w 1432206"/>
                <a:gd name="connsiteY64" fmla="*/ 398757 h 1000715"/>
                <a:gd name="connsiteX65" fmla="*/ 1402321 w 1432206"/>
                <a:gd name="connsiteY65" fmla="*/ 405488 h 1000715"/>
                <a:gd name="connsiteX66" fmla="*/ 1319215 w 1432206"/>
                <a:gd name="connsiteY66" fmla="*/ 486735 h 1000715"/>
                <a:gd name="connsiteX67" fmla="*/ 1234724 w 1432206"/>
                <a:gd name="connsiteY67" fmla="*/ 699028 h 1000715"/>
                <a:gd name="connsiteX68" fmla="*/ 909148 w 1432206"/>
                <a:gd name="connsiteY68" fmla="*/ 878543 h 1000715"/>
                <a:gd name="connsiteX69" fmla="*/ 622802 w 1432206"/>
                <a:gd name="connsiteY69" fmla="*/ 808266 h 1000715"/>
                <a:gd name="connsiteX70" fmla="*/ 588979 w 1432206"/>
                <a:gd name="connsiteY70" fmla="*/ 954314 h 1000715"/>
                <a:gd name="connsiteX71" fmla="*/ 570920 w 1432206"/>
                <a:gd name="connsiteY71" fmla="*/ 986866 h 1000715"/>
                <a:gd name="connsiteX72" fmla="*/ 567031 w 1432206"/>
                <a:gd name="connsiteY72" fmla="*/ 990472 h 1000715"/>
                <a:gd name="connsiteX73" fmla="*/ 522870 w 1432206"/>
                <a:gd name="connsiteY73" fmla="*/ 1006719 h 100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1432206" h="1000715">
                  <a:moveTo>
                    <a:pt x="522870" y="1006719"/>
                  </a:moveTo>
                  <a:cubicBezTo>
                    <a:pt x="502705" y="1006719"/>
                    <a:pt x="483707" y="997873"/>
                    <a:pt x="470751" y="982457"/>
                  </a:cubicBezTo>
                  <a:cubicBezTo>
                    <a:pt x="439442" y="944222"/>
                    <a:pt x="413311" y="902097"/>
                    <a:pt x="392852" y="856990"/>
                  </a:cubicBezTo>
                  <a:cubicBezTo>
                    <a:pt x="388423" y="847426"/>
                    <a:pt x="384743" y="839071"/>
                    <a:pt x="381717" y="831641"/>
                  </a:cubicBezTo>
                  <a:cubicBezTo>
                    <a:pt x="343180" y="739377"/>
                    <a:pt x="355805" y="700444"/>
                    <a:pt x="365944" y="669157"/>
                  </a:cubicBezTo>
                  <a:cubicBezTo>
                    <a:pt x="375618" y="639306"/>
                    <a:pt x="383975" y="613523"/>
                    <a:pt x="311719" y="500990"/>
                  </a:cubicBezTo>
                  <a:cubicBezTo>
                    <a:pt x="310297" y="498658"/>
                    <a:pt x="308371" y="497308"/>
                    <a:pt x="306303" y="496846"/>
                  </a:cubicBezTo>
                  <a:cubicBezTo>
                    <a:pt x="305658" y="496704"/>
                    <a:pt x="305014" y="496628"/>
                    <a:pt x="304388" y="496628"/>
                  </a:cubicBezTo>
                  <a:cubicBezTo>
                    <a:pt x="301191" y="496628"/>
                    <a:pt x="297293" y="498639"/>
                    <a:pt x="296278" y="503029"/>
                  </a:cubicBezTo>
                  <a:cubicBezTo>
                    <a:pt x="290796" y="524280"/>
                    <a:pt x="285665" y="549506"/>
                    <a:pt x="281273" y="576705"/>
                  </a:cubicBezTo>
                  <a:cubicBezTo>
                    <a:pt x="278845" y="590781"/>
                    <a:pt x="274027" y="603629"/>
                    <a:pt x="266894" y="615175"/>
                  </a:cubicBezTo>
                  <a:cubicBezTo>
                    <a:pt x="247204" y="647104"/>
                    <a:pt x="212944" y="666184"/>
                    <a:pt x="175271" y="666193"/>
                  </a:cubicBezTo>
                  <a:cubicBezTo>
                    <a:pt x="155542" y="666193"/>
                    <a:pt x="136212" y="660746"/>
                    <a:pt x="119358" y="650446"/>
                  </a:cubicBezTo>
                  <a:lnTo>
                    <a:pt x="81200" y="627260"/>
                  </a:lnTo>
                  <a:lnTo>
                    <a:pt x="55933" y="611994"/>
                  </a:lnTo>
                  <a:lnTo>
                    <a:pt x="52243" y="609700"/>
                  </a:lnTo>
                  <a:cubicBezTo>
                    <a:pt x="23409" y="592055"/>
                    <a:pt x="4373" y="561250"/>
                    <a:pt x="1556" y="527443"/>
                  </a:cubicBezTo>
                  <a:cubicBezTo>
                    <a:pt x="39" y="508061"/>
                    <a:pt x="-369" y="488604"/>
                    <a:pt x="333" y="469505"/>
                  </a:cubicBezTo>
                  <a:cubicBezTo>
                    <a:pt x="836" y="456251"/>
                    <a:pt x="1851" y="442920"/>
                    <a:pt x="3349" y="429854"/>
                  </a:cubicBezTo>
                  <a:cubicBezTo>
                    <a:pt x="5151" y="414305"/>
                    <a:pt x="7684" y="398681"/>
                    <a:pt x="10880" y="383387"/>
                  </a:cubicBezTo>
                  <a:cubicBezTo>
                    <a:pt x="22954" y="326290"/>
                    <a:pt x="44542" y="272176"/>
                    <a:pt x="75064" y="222489"/>
                  </a:cubicBezTo>
                  <a:cubicBezTo>
                    <a:pt x="138024" y="118509"/>
                    <a:pt x="236799" y="41105"/>
                    <a:pt x="353215" y="4588"/>
                  </a:cubicBezTo>
                  <a:cubicBezTo>
                    <a:pt x="354486" y="4097"/>
                    <a:pt x="355700" y="3701"/>
                    <a:pt x="357057" y="3333"/>
                  </a:cubicBezTo>
                  <a:lnTo>
                    <a:pt x="368979" y="0"/>
                  </a:lnTo>
                  <a:lnTo>
                    <a:pt x="471472" y="62328"/>
                  </a:lnTo>
                  <a:cubicBezTo>
                    <a:pt x="484656" y="70343"/>
                    <a:pt x="495763" y="80926"/>
                    <a:pt x="504479" y="93756"/>
                  </a:cubicBezTo>
                  <a:cubicBezTo>
                    <a:pt x="520537" y="117442"/>
                    <a:pt x="526351" y="145897"/>
                    <a:pt x="520878" y="173926"/>
                  </a:cubicBezTo>
                  <a:cubicBezTo>
                    <a:pt x="515415" y="201852"/>
                    <a:pt x="499395" y="226001"/>
                    <a:pt x="475759" y="241918"/>
                  </a:cubicBezTo>
                  <a:lnTo>
                    <a:pt x="474687" y="242711"/>
                  </a:lnTo>
                  <a:lnTo>
                    <a:pt x="473900" y="243164"/>
                  </a:lnTo>
                  <a:lnTo>
                    <a:pt x="472639" y="244014"/>
                  </a:lnTo>
                  <a:cubicBezTo>
                    <a:pt x="470144" y="245685"/>
                    <a:pt x="467631" y="247347"/>
                    <a:pt x="465221" y="249084"/>
                  </a:cubicBezTo>
                  <a:cubicBezTo>
                    <a:pt x="448595" y="260649"/>
                    <a:pt x="432869" y="272789"/>
                    <a:pt x="418101" y="285440"/>
                  </a:cubicBezTo>
                  <a:cubicBezTo>
                    <a:pt x="416583" y="286762"/>
                    <a:pt x="415549" y="288744"/>
                    <a:pt x="415350" y="290963"/>
                  </a:cubicBezTo>
                  <a:cubicBezTo>
                    <a:pt x="415075" y="293767"/>
                    <a:pt x="416109" y="295749"/>
                    <a:pt x="417020" y="296967"/>
                  </a:cubicBezTo>
                  <a:cubicBezTo>
                    <a:pt x="417835" y="298043"/>
                    <a:pt x="419799" y="300045"/>
                    <a:pt x="423118" y="300356"/>
                  </a:cubicBezTo>
                  <a:cubicBezTo>
                    <a:pt x="445256" y="302452"/>
                    <a:pt x="465961" y="303519"/>
                    <a:pt x="484608" y="303519"/>
                  </a:cubicBezTo>
                  <a:cubicBezTo>
                    <a:pt x="597089" y="303519"/>
                    <a:pt x="624083" y="267238"/>
                    <a:pt x="655354" y="225236"/>
                  </a:cubicBezTo>
                  <a:cubicBezTo>
                    <a:pt x="685535" y="184670"/>
                    <a:pt x="719746" y="138703"/>
                    <a:pt x="820997" y="133171"/>
                  </a:cubicBezTo>
                  <a:cubicBezTo>
                    <a:pt x="822182" y="133095"/>
                    <a:pt x="823520" y="133057"/>
                    <a:pt x="824857" y="133057"/>
                  </a:cubicBezTo>
                  <a:cubicBezTo>
                    <a:pt x="831752" y="133057"/>
                    <a:pt x="838572" y="134086"/>
                    <a:pt x="845098" y="136116"/>
                  </a:cubicBezTo>
                  <a:cubicBezTo>
                    <a:pt x="847355" y="136805"/>
                    <a:pt x="849755" y="137721"/>
                    <a:pt x="852154" y="138816"/>
                  </a:cubicBezTo>
                  <a:cubicBezTo>
                    <a:pt x="859571" y="141903"/>
                    <a:pt x="866875" y="146841"/>
                    <a:pt x="873021" y="153128"/>
                  </a:cubicBezTo>
                  <a:cubicBezTo>
                    <a:pt x="892171" y="172180"/>
                    <a:pt x="897909" y="202069"/>
                    <a:pt x="887001" y="227238"/>
                  </a:cubicBezTo>
                  <a:lnTo>
                    <a:pt x="803535" y="420225"/>
                  </a:lnTo>
                  <a:cubicBezTo>
                    <a:pt x="807671" y="424162"/>
                    <a:pt x="811834" y="428146"/>
                    <a:pt x="816017" y="432148"/>
                  </a:cubicBezTo>
                  <a:cubicBezTo>
                    <a:pt x="872433" y="486111"/>
                    <a:pt x="930764" y="541925"/>
                    <a:pt x="990585" y="541925"/>
                  </a:cubicBezTo>
                  <a:cubicBezTo>
                    <a:pt x="1010038" y="541925"/>
                    <a:pt x="1028942" y="536043"/>
                    <a:pt x="1048386" y="523931"/>
                  </a:cubicBezTo>
                  <a:lnTo>
                    <a:pt x="1049476" y="523261"/>
                  </a:lnTo>
                  <a:lnTo>
                    <a:pt x="1050614" y="522685"/>
                  </a:lnTo>
                  <a:cubicBezTo>
                    <a:pt x="1068256" y="513782"/>
                    <a:pt x="1081649" y="498941"/>
                    <a:pt x="1088554" y="480995"/>
                  </a:cubicBezTo>
                  <a:cubicBezTo>
                    <a:pt x="1015910" y="435981"/>
                    <a:pt x="974385" y="351732"/>
                    <a:pt x="984429" y="265709"/>
                  </a:cubicBezTo>
                  <a:cubicBezTo>
                    <a:pt x="984562" y="263415"/>
                    <a:pt x="984885" y="261404"/>
                    <a:pt x="985207" y="259676"/>
                  </a:cubicBezTo>
                  <a:lnTo>
                    <a:pt x="990111" y="232751"/>
                  </a:lnTo>
                  <a:lnTo>
                    <a:pt x="1021306" y="237283"/>
                  </a:lnTo>
                  <a:cubicBezTo>
                    <a:pt x="1024711" y="237717"/>
                    <a:pt x="1028553" y="238227"/>
                    <a:pt x="1032404" y="238822"/>
                  </a:cubicBezTo>
                  <a:cubicBezTo>
                    <a:pt x="1044155" y="240653"/>
                    <a:pt x="1055765" y="242891"/>
                    <a:pt x="1066900" y="245430"/>
                  </a:cubicBezTo>
                  <a:cubicBezTo>
                    <a:pt x="1116031" y="256551"/>
                    <a:pt x="1163104" y="274904"/>
                    <a:pt x="1206972" y="300045"/>
                  </a:cubicBezTo>
                  <a:cubicBezTo>
                    <a:pt x="1247472" y="289962"/>
                    <a:pt x="1288844" y="284864"/>
                    <a:pt x="1330160" y="284864"/>
                  </a:cubicBezTo>
                  <a:cubicBezTo>
                    <a:pt x="1341068" y="284864"/>
                    <a:pt x="1352108" y="285223"/>
                    <a:pt x="1362978" y="285940"/>
                  </a:cubicBezTo>
                  <a:cubicBezTo>
                    <a:pt x="1377053" y="286686"/>
                    <a:pt x="1391717" y="288206"/>
                    <a:pt x="1407490" y="290528"/>
                  </a:cubicBezTo>
                  <a:lnTo>
                    <a:pt x="1435347" y="294645"/>
                  </a:lnTo>
                  <a:lnTo>
                    <a:pt x="1431496" y="322419"/>
                  </a:lnTo>
                  <a:cubicBezTo>
                    <a:pt x="1427740" y="349476"/>
                    <a:pt x="1419261" y="375060"/>
                    <a:pt x="1406247" y="398587"/>
                  </a:cubicBezTo>
                  <a:lnTo>
                    <a:pt x="1406247" y="398757"/>
                  </a:lnTo>
                  <a:lnTo>
                    <a:pt x="1402321" y="405488"/>
                  </a:lnTo>
                  <a:cubicBezTo>
                    <a:pt x="1382184" y="439597"/>
                    <a:pt x="1353645" y="467428"/>
                    <a:pt x="1319215" y="486735"/>
                  </a:cubicBezTo>
                  <a:cubicBezTo>
                    <a:pt x="1308506" y="563082"/>
                    <a:pt x="1279464" y="636153"/>
                    <a:pt x="1234724" y="699028"/>
                  </a:cubicBezTo>
                  <a:cubicBezTo>
                    <a:pt x="1162308" y="816480"/>
                    <a:pt x="1049751" y="878543"/>
                    <a:pt x="909148" y="878543"/>
                  </a:cubicBezTo>
                  <a:cubicBezTo>
                    <a:pt x="822344" y="878543"/>
                    <a:pt x="726149" y="854913"/>
                    <a:pt x="622802" y="808266"/>
                  </a:cubicBezTo>
                  <a:lnTo>
                    <a:pt x="588979" y="954314"/>
                  </a:lnTo>
                  <a:cubicBezTo>
                    <a:pt x="586324" y="966266"/>
                    <a:pt x="580064" y="977604"/>
                    <a:pt x="570920" y="986866"/>
                  </a:cubicBezTo>
                  <a:cubicBezTo>
                    <a:pt x="569554" y="988234"/>
                    <a:pt x="568226" y="989433"/>
                    <a:pt x="567031" y="990472"/>
                  </a:cubicBezTo>
                  <a:cubicBezTo>
                    <a:pt x="554265" y="1001112"/>
                    <a:pt x="538767" y="1006719"/>
                    <a:pt x="522870" y="1006719"/>
                  </a:cubicBezTo>
                </a:path>
              </a:pathLst>
            </a:custGeom>
            <a:solidFill>
              <a:srgbClr val="0E3768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7" name="Freeform 126">
              <a:extLst>
                <a:ext uri="{FF2B5EF4-FFF2-40B4-BE49-F238E27FC236}">
                  <a16:creationId xmlns:a16="http://schemas.microsoft.com/office/drawing/2014/main" id="{8E0EBF15-F054-194A-A37C-859E7EE324D5}"/>
                </a:ext>
              </a:extLst>
            </p:cNvPr>
            <p:cNvSpPr/>
            <p:nvPr/>
          </p:nvSpPr>
          <p:spPr>
            <a:xfrm>
              <a:off x="11497224" y="6385799"/>
              <a:ext cx="1365813" cy="944071"/>
            </a:xfrm>
            <a:custGeom>
              <a:avLst/>
              <a:gdLst>
                <a:gd name="connsiteX0" fmla="*/ 1374856 w 1365812"/>
                <a:gd name="connsiteY0" fmla="*/ 287942 h 944070"/>
                <a:gd name="connsiteX1" fmla="*/ 1349341 w 1365812"/>
                <a:gd name="connsiteY1" fmla="*/ 360446 h 944070"/>
                <a:gd name="connsiteX2" fmla="*/ 1349341 w 1365812"/>
                <a:gd name="connsiteY2" fmla="*/ 360531 h 944070"/>
                <a:gd name="connsiteX3" fmla="*/ 1264358 w 1365812"/>
                <a:gd name="connsiteY3" fmla="*/ 437860 h 944070"/>
                <a:gd name="connsiteX4" fmla="*/ 1182504 w 1365812"/>
                <a:gd name="connsiteY4" fmla="*/ 652816 h 944070"/>
                <a:gd name="connsiteX5" fmla="*/ 574622 w 1365812"/>
                <a:gd name="connsiteY5" fmla="*/ 737036 h 944070"/>
                <a:gd name="connsiteX6" fmla="*/ 574527 w 1365812"/>
                <a:gd name="connsiteY6" fmla="*/ 737131 h 944070"/>
                <a:gd name="connsiteX7" fmla="*/ 532794 w 1365812"/>
                <a:gd name="connsiteY7" fmla="*/ 917354 h 944070"/>
                <a:gd name="connsiteX8" fmla="*/ 522171 w 1365812"/>
                <a:gd name="connsiteY8" fmla="*/ 936414 h 944070"/>
                <a:gd name="connsiteX9" fmla="*/ 519800 w 1365812"/>
                <a:gd name="connsiteY9" fmla="*/ 938595 h 944070"/>
                <a:gd name="connsiteX10" fmla="*/ 464124 w 1365812"/>
                <a:gd name="connsiteY10" fmla="*/ 933677 h 944070"/>
                <a:gd name="connsiteX11" fmla="*/ 390332 w 1365812"/>
                <a:gd name="connsiteY11" fmla="*/ 814733 h 944070"/>
                <a:gd name="connsiteX12" fmla="*/ 379614 w 1365812"/>
                <a:gd name="connsiteY12" fmla="*/ 790376 h 944070"/>
                <a:gd name="connsiteX13" fmla="*/ 307245 w 1365812"/>
                <a:gd name="connsiteY13" fmla="*/ 455137 h 944070"/>
                <a:gd name="connsiteX14" fmla="*/ 284102 w 1365812"/>
                <a:gd name="connsiteY14" fmla="*/ 438615 h 944070"/>
                <a:gd name="connsiteX15" fmla="*/ 240093 w 1365812"/>
                <a:gd name="connsiteY15" fmla="*/ 466088 h 944070"/>
                <a:gd name="connsiteX16" fmla="*/ 224728 w 1365812"/>
                <a:gd name="connsiteY16" fmla="*/ 541613 h 944070"/>
                <a:gd name="connsiteX17" fmla="*/ 214199 w 1365812"/>
                <a:gd name="connsiteY17" fmla="*/ 569747 h 944070"/>
                <a:gd name="connsiteX18" fmla="*/ 105788 w 1365812"/>
                <a:gd name="connsiteY18" fmla="*/ 595709 h 944070"/>
                <a:gd name="connsiteX19" fmla="*/ 67564 w 1365812"/>
                <a:gd name="connsiteY19" fmla="*/ 572485 h 944070"/>
                <a:gd name="connsiteX20" fmla="*/ 42240 w 1365812"/>
                <a:gd name="connsiteY20" fmla="*/ 557191 h 944070"/>
                <a:gd name="connsiteX21" fmla="*/ 38920 w 1365812"/>
                <a:gd name="connsiteY21" fmla="*/ 555114 h 944070"/>
                <a:gd name="connsiteX22" fmla="*/ 1455 w 1365812"/>
                <a:gd name="connsiteY22" fmla="*/ 494504 h 944070"/>
                <a:gd name="connsiteX23" fmla="*/ 317 w 1365812"/>
                <a:gd name="connsiteY23" fmla="*/ 439937 h 944070"/>
                <a:gd name="connsiteX24" fmla="*/ 3162 w 1365812"/>
                <a:gd name="connsiteY24" fmla="*/ 402457 h 944070"/>
                <a:gd name="connsiteX25" fmla="*/ 10276 w 1365812"/>
                <a:gd name="connsiteY25" fmla="*/ 358549 h 944070"/>
                <a:gd name="connsiteX26" fmla="*/ 70884 w 1365812"/>
                <a:gd name="connsiteY26" fmla="*/ 206657 h 944070"/>
                <a:gd name="connsiteX27" fmla="*/ 334372 w 1365812"/>
                <a:gd name="connsiteY27" fmla="*/ 661 h 944070"/>
                <a:gd name="connsiteX28" fmla="*/ 336269 w 1365812"/>
                <a:gd name="connsiteY28" fmla="*/ 0 h 944070"/>
                <a:gd name="connsiteX29" fmla="*/ 358179 w 1365812"/>
                <a:gd name="connsiteY29" fmla="*/ 13311 h 944070"/>
                <a:gd name="connsiteX30" fmla="*/ 428177 w 1365812"/>
                <a:gd name="connsiteY30" fmla="*/ 55889 h 944070"/>
                <a:gd name="connsiteX31" fmla="*/ 452458 w 1365812"/>
                <a:gd name="connsiteY31" fmla="*/ 79019 h 944070"/>
                <a:gd name="connsiteX32" fmla="*/ 431212 w 1365812"/>
                <a:gd name="connsiteY32" fmla="*/ 187965 h 944070"/>
                <a:gd name="connsiteX33" fmla="*/ 430643 w 1365812"/>
                <a:gd name="connsiteY33" fmla="*/ 188342 h 944070"/>
                <a:gd name="connsiteX34" fmla="*/ 420115 w 1365812"/>
                <a:gd name="connsiteY34" fmla="*/ 195517 h 944070"/>
                <a:gd name="connsiteX35" fmla="*/ 371078 w 1365812"/>
                <a:gd name="connsiteY35" fmla="*/ 233374 h 944070"/>
                <a:gd name="connsiteX36" fmla="*/ 358558 w 1365812"/>
                <a:gd name="connsiteY36" fmla="*/ 257826 h 944070"/>
                <a:gd name="connsiteX37" fmla="*/ 365767 w 1365812"/>
                <a:gd name="connsiteY37" fmla="*/ 283316 h 944070"/>
                <a:gd name="connsiteX38" fmla="*/ 391945 w 1365812"/>
                <a:gd name="connsiteY38" fmla="*/ 297949 h 944070"/>
                <a:gd name="connsiteX39" fmla="*/ 794101 w 1365812"/>
                <a:gd name="connsiteY39" fmla="*/ 130839 h 944070"/>
                <a:gd name="connsiteX40" fmla="*/ 808138 w 1365812"/>
                <a:gd name="connsiteY40" fmla="*/ 132548 h 944070"/>
                <a:gd name="connsiteX41" fmla="*/ 811837 w 1365812"/>
                <a:gd name="connsiteY41" fmla="*/ 133954 h 944070"/>
                <a:gd name="connsiteX42" fmla="*/ 824167 w 1365812"/>
                <a:gd name="connsiteY42" fmla="*/ 142271 h 944070"/>
                <a:gd name="connsiteX43" fmla="*/ 832419 w 1365812"/>
                <a:gd name="connsiteY43" fmla="*/ 185416 h 944070"/>
                <a:gd name="connsiteX44" fmla="*/ 741081 w 1365812"/>
                <a:gd name="connsiteY44" fmla="*/ 396604 h 944070"/>
                <a:gd name="connsiteX45" fmla="*/ 1035015 w 1365812"/>
                <a:gd name="connsiteY45" fmla="*/ 517351 h 944070"/>
                <a:gd name="connsiteX46" fmla="*/ 1091260 w 1365812"/>
                <a:gd name="connsiteY46" fmla="*/ 445224 h 944070"/>
                <a:gd name="connsiteX47" fmla="*/ 1091260 w 1365812"/>
                <a:gd name="connsiteY47" fmla="*/ 445035 h 944070"/>
                <a:gd name="connsiteX48" fmla="*/ 1092777 w 1365812"/>
                <a:gd name="connsiteY48" fmla="*/ 436161 h 944070"/>
                <a:gd name="connsiteX49" fmla="*/ 1090122 w 1365812"/>
                <a:gd name="connsiteY49" fmla="*/ 434745 h 944070"/>
                <a:gd name="connsiteX50" fmla="*/ 984366 w 1365812"/>
                <a:gd name="connsiteY50" fmla="*/ 237339 h 944070"/>
                <a:gd name="connsiteX51" fmla="*/ 984745 w 1365812"/>
                <a:gd name="connsiteY51" fmla="*/ 234130 h 944070"/>
                <a:gd name="connsiteX52" fmla="*/ 988634 w 1365812"/>
                <a:gd name="connsiteY52" fmla="*/ 234687 h 944070"/>
                <a:gd name="connsiteX53" fmla="*/ 999542 w 1365812"/>
                <a:gd name="connsiteY53" fmla="*/ 236207 h 944070"/>
                <a:gd name="connsiteX54" fmla="*/ 1032075 w 1365812"/>
                <a:gd name="connsiteY54" fmla="*/ 242437 h 944070"/>
                <a:gd name="connsiteX55" fmla="*/ 1174252 w 1365812"/>
                <a:gd name="connsiteY55" fmla="*/ 299837 h 944070"/>
                <a:gd name="connsiteX56" fmla="*/ 1332648 w 1365812"/>
                <a:gd name="connsiteY56" fmla="*/ 283599 h 944070"/>
                <a:gd name="connsiteX57" fmla="*/ 1374856 w 1365812"/>
                <a:gd name="connsiteY57" fmla="*/ 287942 h 944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1365812" h="944070">
                  <a:moveTo>
                    <a:pt x="1374856" y="287942"/>
                  </a:moveTo>
                  <a:cubicBezTo>
                    <a:pt x="1371251" y="313904"/>
                    <a:pt x="1362525" y="338534"/>
                    <a:pt x="1349341" y="360446"/>
                  </a:cubicBezTo>
                  <a:lnTo>
                    <a:pt x="1349341" y="360531"/>
                  </a:lnTo>
                  <a:cubicBezTo>
                    <a:pt x="1329708" y="393772"/>
                    <a:pt x="1300400" y="420867"/>
                    <a:pt x="1264358" y="437860"/>
                  </a:cubicBezTo>
                  <a:cubicBezTo>
                    <a:pt x="1256011" y="515368"/>
                    <a:pt x="1227841" y="589383"/>
                    <a:pt x="1182504" y="652816"/>
                  </a:cubicBezTo>
                  <a:cubicBezTo>
                    <a:pt x="1072100" y="832765"/>
                    <a:pt x="859641" y="876853"/>
                    <a:pt x="574622" y="737036"/>
                  </a:cubicBezTo>
                  <a:lnTo>
                    <a:pt x="574527" y="737131"/>
                  </a:lnTo>
                  <a:lnTo>
                    <a:pt x="532794" y="917354"/>
                  </a:lnTo>
                  <a:cubicBezTo>
                    <a:pt x="531182" y="924614"/>
                    <a:pt x="527388" y="931137"/>
                    <a:pt x="522171" y="936414"/>
                  </a:cubicBezTo>
                  <a:cubicBezTo>
                    <a:pt x="521412" y="937179"/>
                    <a:pt x="520559" y="937934"/>
                    <a:pt x="519800" y="938595"/>
                  </a:cubicBezTo>
                  <a:cubicBezTo>
                    <a:pt x="503012" y="952558"/>
                    <a:pt x="478162" y="950396"/>
                    <a:pt x="464124" y="933677"/>
                  </a:cubicBezTo>
                  <a:cubicBezTo>
                    <a:pt x="434437" y="897434"/>
                    <a:pt x="409681" y="857405"/>
                    <a:pt x="390332" y="814733"/>
                  </a:cubicBezTo>
                  <a:cubicBezTo>
                    <a:pt x="386349" y="806142"/>
                    <a:pt x="382744" y="798023"/>
                    <a:pt x="379614" y="790376"/>
                  </a:cubicBezTo>
                  <a:cubicBezTo>
                    <a:pt x="301839" y="604111"/>
                    <a:pt x="450371" y="678032"/>
                    <a:pt x="307245" y="455137"/>
                  </a:cubicBezTo>
                  <a:cubicBezTo>
                    <a:pt x="302218" y="446829"/>
                    <a:pt x="293777" y="440777"/>
                    <a:pt x="284102" y="438615"/>
                  </a:cubicBezTo>
                  <a:cubicBezTo>
                    <a:pt x="264374" y="434178"/>
                    <a:pt x="244646" y="446357"/>
                    <a:pt x="240093" y="466088"/>
                  </a:cubicBezTo>
                  <a:cubicBezTo>
                    <a:pt x="234307" y="488462"/>
                    <a:pt x="228996" y="515179"/>
                    <a:pt x="224728" y="541613"/>
                  </a:cubicBezTo>
                  <a:cubicBezTo>
                    <a:pt x="223020" y="551526"/>
                    <a:pt x="219511" y="561146"/>
                    <a:pt x="214199" y="569747"/>
                  </a:cubicBezTo>
                  <a:cubicBezTo>
                    <a:pt x="191436" y="606660"/>
                    <a:pt x="142874" y="618366"/>
                    <a:pt x="105788" y="595709"/>
                  </a:cubicBezTo>
                  <a:lnTo>
                    <a:pt x="67564" y="572485"/>
                  </a:lnTo>
                  <a:lnTo>
                    <a:pt x="42240" y="557191"/>
                  </a:lnTo>
                  <a:lnTo>
                    <a:pt x="38920" y="555114"/>
                  </a:lnTo>
                  <a:cubicBezTo>
                    <a:pt x="17484" y="541991"/>
                    <a:pt x="3542" y="519522"/>
                    <a:pt x="1455" y="494504"/>
                  </a:cubicBezTo>
                  <a:cubicBezTo>
                    <a:pt x="32" y="476284"/>
                    <a:pt x="-347" y="457969"/>
                    <a:pt x="317" y="439937"/>
                  </a:cubicBezTo>
                  <a:cubicBezTo>
                    <a:pt x="791" y="427381"/>
                    <a:pt x="1740" y="414919"/>
                    <a:pt x="3162" y="402457"/>
                  </a:cubicBezTo>
                  <a:cubicBezTo>
                    <a:pt x="4870" y="387730"/>
                    <a:pt x="7241" y="373097"/>
                    <a:pt x="10276" y="358549"/>
                  </a:cubicBezTo>
                  <a:cubicBezTo>
                    <a:pt x="21563" y="305218"/>
                    <a:pt x="41955" y="253766"/>
                    <a:pt x="70884" y="206657"/>
                  </a:cubicBezTo>
                  <a:cubicBezTo>
                    <a:pt x="130448" y="108285"/>
                    <a:pt x="224253" y="34931"/>
                    <a:pt x="334372" y="661"/>
                  </a:cubicBezTo>
                  <a:cubicBezTo>
                    <a:pt x="335036" y="378"/>
                    <a:pt x="335605" y="189"/>
                    <a:pt x="336269" y="0"/>
                  </a:cubicBezTo>
                  <a:lnTo>
                    <a:pt x="358179" y="13311"/>
                  </a:lnTo>
                  <a:lnTo>
                    <a:pt x="428177" y="55889"/>
                  </a:lnTo>
                  <a:cubicBezTo>
                    <a:pt x="437946" y="61837"/>
                    <a:pt x="446103" y="69672"/>
                    <a:pt x="452458" y="79019"/>
                  </a:cubicBezTo>
                  <a:cubicBezTo>
                    <a:pt x="476834" y="114988"/>
                    <a:pt x="467254" y="163796"/>
                    <a:pt x="431212" y="187965"/>
                  </a:cubicBezTo>
                  <a:cubicBezTo>
                    <a:pt x="431022" y="188059"/>
                    <a:pt x="430832" y="188238"/>
                    <a:pt x="430643" y="188342"/>
                  </a:cubicBezTo>
                  <a:cubicBezTo>
                    <a:pt x="427133" y="190702"/>
                    <a:pt x="423529" y="193062"/>
                    <a:pt x="420115" y="195517"/>
                  </a:cubicBezTo>
                  <a:cubicBezTo>
                    <a:pt x="403137" y="207318"/>
                    <a:pt x="386728" y="219968"/>
                    <a:pt x="371078" y="233374"/>
                  </a:cubicBezTo>
                  <a:cubicBezTo>
                    <a:pt x="363870" y="239700"/>
                    <a:pt x="359412" y="248385"/>
                    <a:pt x="358558" y="257826"/>
                  </a:cubicBezTo>
                  <a:cubicBezTo>
                    <a:pt x="357610" y="267266"/>
                    <a:pt x="360455" y="276235"/>
                    <a:pt x="365767" y="283316"/>
                  </a:cubicBezTo>
                  <a:cubicBezTo>
                    <a:pt x="371837" y="291331"/>
                    <a:pt x="381132" y="296910"/>
                    <a:pt x="391945" y="297949"/>
                  </a:cubicBezTo>
                  <a:cubicBezTo>
                    <a:pt x="709686" y="328065"/>
                    <a:pt x="590272" y="141988"/>
                    <a:pt x="794101" y="130839"/>
                  </a:cubicBezTo>
                  <a:cubicBezTo>
                    <a:pt x="798748" y="130565"/>
                    <a:pt x="803585" y="131131"/>
                    <a:pt x="808138" y="132548"/>
                  </a:cubicBezTo>
                  <a:cubicBezTo>
                    <a:pt x="809371" y="132925"/>
                    <a:pt x="810604" y="133397"/>
                    <a:pt x="811837" y="133954"/>
                  </a:cubicBezTo>
                  <a:cubicBezTo>
                    <a:pt x="816580" y="135937"/>
                    <a:pt x="820753" y="138778"/>
                    <a:pt x="824167" y="142271"/>
                  </a:cubicBezTo>
                  <a:cubicBezTo>
                    <a:pt x="835170" y="153213"/>
                    <a:pt x="838964" y="170310"/>
                    <a:pt x="832419" y="185416"/>
                  </a:cubicBezTo>
                  <a:lnTo>
                    <a:pt x="741081" y="396604"/>
                  </a:lnTo>
                  <a:cubicBezTo>
                    <a:pt x="826349" y="475802"/>
                    <a:pt x="921861" y="587779"/>
                    <a:pt x="1035015" y="517351"/>
                  </a:cubicBezTo>
                  <a:cubicBezTo>
                    <a:pt x="1063849" y="502812"/>
                    <a:pt x="1084431" y="476284"/>
                    <a:pt x="1091260" y="445224"/>
                  </a:cubicBezTo>
                  <a:lnTo>
                    <a:pt x="1091260" y="445035"/>
                  </a:lnTo>
                  <a:cubicBezTo>
                    <a:pt x="1091924" y="442108"/>
                    <a:pt x="1092398" y="439182"/>
                    <a:pt x="1092777" y="436161"/>
                  </a:cubicBezTo>
                  <a:cubicBezTo>
                    <a:pt x="1091829" y="435783"/>
                    <a:pt x="1090975" y="435217"/>
                    <a:pt x="1090122" y="434745"/>
                  </a:cubicBezTo>
                  <a:cubicBezTo>
                    <a:pt x="1016804" y="397539"/>
                    <a:pt x="974407" y="318718"/>
                    <a:pt x="984366" y="237339"/>
                  </a:cubicBezTo>
                  <a:cubicBezTo>
                    <a:pt x="984366" y="236301"/>
                    <a:pt x="984556" y="235168"/>
                    <a:pt x="984745" y="234130"/>
                  </a:cubicBezTo>
                  <a:cubicBezTo>
                    <a:pt x="986073" y="234318"/>
                    <a:pt x="987401" y="234507"/>
                    <a:pt x="988634" y="234687"/>
                  </a:cubicBezTo>
                  <a:cubicBezTo>
                    <a:pt x="992333" y="235168"/>
                    <a:pt x="995937" y="235640"/>
                    <a:pt x="999542" y="236207"/>
                  </a:cubicBezTo>
                  <a:cubicBezTo>
                    <a:pt x="1010449" y="237906"/>
                    <a:pt x="1021357" y="239983"/>
                    <a:pt x="1032075" y="242437"/>
                  </a:cubicBezTo>
                  <a:cubicBezTo>
                    <a:pt x="1082154" y="253766"/>
                    <a:pt x="1130242" y="273205"/>
                    <a:pt x="1174252" y="299837"/>
                  </a:cubicBezTo>
                  <a:cubicBezTo>
                    <a:pt x="1225944" y="285676"/>
                    <a:pt x="1279438" y="280106"/>
                    <a:pt x="1332648" y="283599"/>
                  </a:cubicBezTo>
                  <a:cubicBezTo>
                    <a:pt x="1346781" y="284354"/>
                    <a:pt x="1360818" y="285865"/>
                    <a:pt x="1374856" y="287942"/>
                  </a:cubicBezTo>
                </a:path>
              </a:pathLst>
            </a:custGeom>
            <a:solidFill>
              <a:srgbClr val="1261FF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8" name="Freeform 127">
              <a:extLst>
                <a:ext uri="{FF2B5EF4-FFF2-40B4-BE49-F238E27FC236}">
                  <a16:creationId xmlns:a16="http://schemas.microsoft.com/office/drawing/2014/main" id="{4DC0E728-0096-4346-8676-B0FD0A28D50F}"/>
                </a:ext>
              </a:extLst>
            </p:cNvPr>
            <p:cNvSpPr/>
            <p:nvPr/>
          </p:nvSpPr>
          <p:spPr>
            <a:xfrm>
              <a:off x="11539464" y="6622006"/>
              <a:ext cx="1327873" cy="708053"/>
            </a:xfrm>
            <a:custGeom>
              <a:avLst/>
              <a:gdLst>
                <a:gd name="connsiteX0" fmla="*/ 1332616 w 1327873"/>
                <a:gd name="connsiteY0" fmla="*/ 51735 h 708053"/>
                <a:gd name="connsiteX1" fmla="*/ 1307102 w 1327873"/>
                <a:gd name="connsiteY1" fmla="*/ 124240 h 708053"/>
                <a:gd name="connsiteX2" fmla="*/ 1307102 w 1327873"/>
                <a:gd name="connsiteY2" fmla="*/ 124325 h 708053"/>
                <a:gd name="connsiteX3" fmla="*/ 1222118 w 1327873"/>
                <a:gd name="connsiteY3" fmla="*/ 201654 h 708053"/>
                <a:gd name="connsiteX4" fmla="*/ 1140264 w 1327873"/>
                <a:gd name="connsiteY4" fmla="*/ 416609 h 708053"/>
                <a:gd name="connsiteX5" fmla="*/ 532382 w 1327873"/>
                <a:gd name="connsiteY5" fmla="*/ 500830 h 708053"/>
                <a:gd name="connsiteX6" fmla="*/ 532288 w 1327873"/>
                <a:gd name="connsiteY6" fmla="*/ 500924 h 708053"/>
                <a:gd name="connsiteX7" fmla="*/ 490554 w 1327873"/>
                <a:gd name="connsiteY7" fmla="*/ 681147 h 708053"/>
                <a:gd name="connsiteX8" fmla="*/ 479931 w 1327873"/>
                <a:gd name="connsiteY8" fmla="*/ 700208 h 708053"/>
                <a:gd name="connsiteX9" fmla="*/ 477560 w 1327873"/>
                <a:gd name="connsiteY9" fmla="*/ 702389 h 708053"/>
                <a:gd name="connsiteX10" fmla="*/ 421884 w 1327873"/>
                <a:gd name="connsiteY10" fmla="*/ 697470 h 708053"/>
                <a:gd name="connsiteX11" fmla="*/ 348093 w 1327873"/>
                <a:gd name="connsiteY11" fmla="*/ 578527 h 708053"/>
                <a:gd name="connsiteX12" fmla="*/ 337375 w 1327873"/>
                <a:gd name="connsiteY12" fmla="*/ 554170 h 708053"/>
                <a:gd name="connsiteX13" fmla="*/ 265006 w 1327873"/>
                <a:gd name="connsiteY13" fmla="*/ 218930 h 708053"/>
                <a:gd name="connsiteX14" fmla="*/ 241863 w 1327873"/>
                <a:gd name="connsiteY14" fmla="*/ 202409 h 708053"/>
                <a:gd name="connsiteX15" fmla="*/ 197853 w 1327873"/>
                <a:gd name="connsiteY15" fmla="*/ 229881 h 708053"/>
                <a:gd name="connsiteX16" fmla="*/ 182488 w 1327873"/>
                <a:gd name="connsiteY16" fmla="*/ 305407 h 708053"/>
                <a:gd name="connsiteX17" fmla="*/ 171960 w 1327873"/>
                <a:gd name="connsiteY17" fmla="*/ 333540 h 708053"/>
                <a:gd name="connsiteX18" fmla="*/ 63548 w 1327873"/>
                <a:gd name="connsiteY18" fmla="*/ 359502 h 708053"/>
                <a:gd name="connsiteX19" fmla="*/ 25324 w 1327873"/>
                <a:gd name="connsiteY19" fmla="*/ 336278 h 708053"/>
                <a:gd name="connsiteX20" fmla="*/ 0 w 1327873"/>
                <a:gd name="connsiteY20" fmla="*/ 320984 h 708053"/>
                <a:gd name="connsiteX21" fmla="*/ 46760 w 1327873"/>
                <a:gd name="connsiteY21" fmla="*/ 260280 h 708053"/>
                <a:gd name="connsiteX22" fmla="*/ 25324 w 1327873"/>
                <a:gd name="connsiteY22" fmla="*/ 40784 h 708053"/>
                <a:gd name="connsiteX23" fmla="*/ 345532 w 1327873"/>
                <a:gd name="connsiteY23" fmla="*/ 262641 h 708053"/>
                <a:gd name="connsiteX24" fmla="*/ 385842 w 1327873"/>
                <a:gd name="connsiteY24" fmla="*/ 124325 h 708053"/>
                <a:gd name="connsiteX25" fmla="*/ 989835 w 1327873"/>
                <a:gd name="connsiteY25" fmla="*/ 375929 h 708053"/>
                <a:gd name="connsiteX26" fmla="*/ 957302 w 1327873"/>
                <a:gd name="connsiteY26" fmla="*/ 0 h 708053"/>
                <a:gd name="connsiteX27" fmla="*/ 989835 w 1327873"/>
                <a:gd name="connsiteY27" fmla="*/ 6231 h 708053"/>
                <a:gd name="connsiteX28" fmla="*/ 1132012 w 1327873"/>
                <a:gd name="connsiteY28" fmla="*/ 63630 h 708053"/>
                <a:gd name="connsiteX29" fmla="*/ 1290409 w 1327873"/>
                <a:gd name="connsiteY29" fmla="*/ 47392 h 708053"/>
                <a:gd name="connsiteX30" fmla="*/ 1332616 w 1327873"/>
                <a:gd name="connsiteY30" fmla="*/ 51735 h 708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327873" h="708053">
                  <a:moveTo>
                    <a:pt x="1332616" y="51735"/>
                  </a:moveTo>
                  <a:cubicBezTo>
                    <a:pt x="1329012" y="77697"/>
                    <a:pt x="1320286" y="102328"/>
                    <a:pt x="1307102" y="124240"/>
                  </a:cubicBezTo>
                  <a:lnTo>
                    <a:pt x="1307102" y="124325"/>
                  </a:lnTo>
                  <a:cubicBezTo>
                    <a:pt x="1287468" y="157565"/>
                    <a:pt x="1258160" y="184660"/>
                    <a:pt x="1222118" y="201654"/>
                  </a:cubicBezTo>
                  <a:cubicBezTo>
                    <a:pt x="1213771" y="279162"/>
                    <a:pt x="1185601" y="353177"/>
                    <a:pt x="1140264" y="416609"/>
                  </a:cubicBezTo>
                  <a:cubicBezTo>
                    <a:pt x="1029861" y="596558"/>
                    <a:pt x="817401" y="640647"/>
                    <a:pt x="532382" y="500830"/>
                  </a:cubicBezTo>
                  <a:lnTo>
                    <a:pt x="532288" y="500924"/>
                  </a:lnTo>
                  <a:lnTo>
                    <a:pt x="490554" y="681147"/>
                  </a:lnTo>
                  <a:cubicBezTo>
                    <a:pt x="488942" y="688407"/>
                    <a:pt x="485148" y="694931"/>
                    <a:pt x="479931" y="700208"/>
                  </a:cubicBezTo>
                  <a:cubicBezTo>
                    <a:pt x="479173" y="700973"/>
                    <a:pt x="478319" y="701728"/>
                    <a:pt x="477560" y="702389"/>
                  </a:cubicBezTo>
                  <a:cubicBezTo>
                    <a:pt x="460772" y="716352"/>
                    <a:pt x="435922" y="714190"/>
                    <a:pt x="421884" y="697470"/>
                  </a:cubicBezTo>
                  <a:cubicBezTo>
                    <a:pt x="392197" y="661227"/>
                    <a:pt x="367442" y="621199"/>
                    <a:pt x="348093" y="578527"/>
                  </a:cubicBezTo>
                  <a:cubicBezTo>
                    <a:pt x="344109" y="569936"/>
                    <a:pt x="340505" y="561817"/>
                    <a:pt x="337375" y="554170"/>
                  </a:cubicBezTo>
                  <a:cubicBezTo>
                    <a:pt x="259599" y="367904"/>
                    <a:pt x="408131" y="441825"/>
                    <a:pt x="265006" y="218930"/>
                  </a:cubicBezTo>
                  <a:cubicBezTo>
                    <a:pt x="259979" y="210622"/>
                    <a:pt x="251537" y="204571"/>
                    <a:pt x="241863" y="202409"/>
                  </a:cubicBezTo>
                  <a:cubicBezTo>
                    <a:pt x="222134" y="197972"/>
                    <a:pt x="202406" y="210150"/>
                    <a:pt x="197853" y="229881"/>
                  </a:cubicBezTo>
                  <a:cubicBezTo>
                    <a:pt x="192067" y="252256"/>
                    <a:pt x="186756" y="278973"/>
                    <a:pt x="182488" y="305407"/>
                  </a:cubicBezTo>
                  <a:cubicBezTo>
                    <a:pt x="180780" y="315320"/>
                    <a:pt x="177271" y="324940"/>
                    <a:pt x="171960" y="333540"/>
                  </a:cubicBezTo>
                  <a:cubicBezTo>
                    <a:pt x="149196" y="370453"/>
                    <a:pt x="100634" y="382160"/>
                    <a:pt x="63548" y="359502"/>
                  </a:cubicBezTo>
                  <a:lnTo>
                    <a:pt x="25324" y="336278"/>
                  </a:lnTo>
                  <a:lnTo>
                    <a:pt x="0" y="320984"/>
                  </a:lnTo>
                  <a:cubicBezTo>
                    <a:pt x="2371" y="289735"/>
                    <a:pt x="15745" y="266889"/>
                    <a:pt x="46760" y="260280"/>
                  </a:cubicBezTo>
                  <a:cubicBezTo>
                    <a:pt x="179547" y="231958"/>
                    <a:pt x="25324" y="40784"/>
                    <a:pt x="25324" y="40784"/>
                  </a:cubicBezTo>
                  <a:cubicBezTo>
                    <a:pt x="257702" y="10102"/>
                    <a:pt x="345532" y="262641"/>
                    <a:pt x="345532" y="262641"/>
                  </a:cubicBezTo>
                  <a:lnTo>
                    <a:pt x="385842" y="124325"/>
                  </a:lnTo>
                  <a:cubicBezTo>
                    <a:pt x="385842" y="124325"/>
                    <a:pt x="708326" y="534061"/>
                    <a:pt x="989835" y="375929"/>
                  </a:cubicBezTo>
                  <a:cubicBezTo>
                    <a:pt x="1211779" y="251217"/>
                    <a:pt x="1039915" y="70805"/>
                    <a:pt x="957302" y="0"/>
                  </a:cubicBezTo>
                  <a:cubicBezTo>
                    <a:pt x="968209" y="1699"/>
                    <a:pt x="979117" y="3776"/>
                    <a:pt x="989835" y="6231"/>
                  </a:cubicBezTo>
                  <a:cubicBezTo>
                    <a:pt x="1039915" y="17560"/>
                    <a:pt x="1088003" y="36998"/>
                    <a:pt x="1132012" y="63630"/>
                  </a:cubicBezTo>
                  <a:cubicBezTo>
                    <a:pt x="1183704" y="49469"/>
                    <a:pt x="1237199" y="43899"/>
                    <a:pt x="1290409" y="47392"/>
                  </a:cubicBezTo>
                  <a:cubicBezTo>
                    <a:pt x="1304541" y="48148"/>
                    <a:pt x="1318578" y="49658"/>
                    <a:pt x="1332616" y="51735"/>
                  </a:cubicBezTo>
                </a:path>
              </a:pathLst>
            </a:custGeom>
            <a:solidFill>
              <a:srgbClr val="308FEF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9" name="Freeform 128">
              <a:extLst>
                <a:ext uri="{FF2B5EF4-FFF2-40B4-BE49-F238E27FC236}">
                  <a16:creationId xmlns:a16="http://schemas.microsoft.com/office/drawing/2014/main" id="{535C81FB-E91C-0B43-BC9F-487F718C810D}"/>
                </a:ext>
              </a:extLst>
            </p:cNvPr>
            <p:cNvSpPr/>
            <p:nvPr/>
          </p:nvSpPr>
          <p:spPr>
            <a:xfrm>
              <a:off x="12529301" y="6628237"/>
              <a:ext cx="294029" cy="122729"/>
            </a:xfrm>
            <a:custGeom>
              <a:avLst/>
              <a:gdLst>
                <a:gd name="connsiteX0" fmla="*/ 300574 w 294029"/>
                <a:gd name="connsiteY0" fmla="*/ 41161 h 122729"/>
                <a:gd name="connsiteX1" fmla="*/ 169019 w 294029"/>
                <a:gd name="connsiteY1" fmla="*/ 126600 h 122729"/>
                <a:gd name="connsiteX2" fmla="*/ 0 w 294029"/>
                <a:gd name="connsiteY2" fmla="*/ 0 h 122729"/>
                <a:gd name="connsiteX3" fmla="*/ 142177 w 294029"/>
                <a:gd name="connsiteY3" fmla="*/ 57400 h 122729"/>
                <a:gd name="connsiteX4" fmla="*/ 300574 w 294029"/>
                <a:gd name="connsiteY4" fmla="*/ 41161 h 122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029" h="122729">
                  <a:moveTo>
                    <a:pt x="300574" y="41161"/>
                  </a:moveTo>
                  <a:cubicBezTo>
                    <a:pt x="217297" y="70994"/>
                    <a:pt x="169019" y="126600"/>
                    <a:pt x="169019" y="126600"/>
                  </a:cubicBezTo>
                  <a:lnTo>
                    <a:pt x="0" y="0"/>
                  </a:lnTo>
                  <a:cubicBezTo>
                    <a:pt x="50080" y="11329"/>
                    <a:pt x="98168" y="30767"/>
                    <a:pt x="142177" y="57400"/>
                  </a:cubicBezTo>
                  <a:cubicBezTo>
                    <a:pt x="193869" y="43238"/>
                    <a:pt x="247364" y="37668"/>
                    <a:pt x="300574" y="41161"/>
                  </a:cubicBezTo>
                </a:path>
              </a:pathLst>
            </a:custGeom>
            <a:solidFill>
              <a:srgbClr val="2A64B7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0" name="Freeform 129">
              <a:extLst>
                <a:ext uri="{FF2B5EF4-FFF2-40B4-BE49-F238E27FC236}">
                  <a16:creationId xmlns:a16="http://schemas.microsoft.com/office/drawing/2014/main" id="{72B672F9-7DFD-8C4E-870B-B8B263DFECE2}"/>
                </a:ext>
              </a:extLst>
            </p:cNvPr>
            <p:cNvSpPr/>
            <p:nvPr/>
          </p:nvSpPr>
          <p:spPr>
            <a:xfrm>
              <a:off x="11995433" y="6746334"/>
              <a:ext cx="844148" cy="566442"/>
            </a:xfrm>
            <a:custGeom>
              <a:avLst/>
              <a:gdLst>
                <a:gd name="connsiteX0" fmla="*/ 851132 w 844148"/>
                <a:gd name="connsiteY0" fmla="*/ 0 h 566442"/>
                <a:gd name="connsiteX1" fmla="*/ 766148 w 844148"/>
                <a:gd name="connsiteY1" fmla="*/ 77319 h 566442"/>
                <a:gd name="connsiteX2" fmla="*/ 684294 w 844148"/>
                <a:gd name="connsiteY2" fmla="*/ 292284 h 566442"/>
                <a:gd name="connsiteX3" fmla="*/ 76413 w 844148"/>
                <a:gd name="connsiteY3" fmla="*/ 376505 h 566442"/>
                <a:gd name="connsiteX4" fmla="*/ 76318 w 844148"/>
                <a:gd name="connsiteY4" fmla="*/ 376599 h 566442"/>
                <a:gd name="connsiteX5" fmla="*/ 34585 w 844148"/>
                <a:gd name="connsiteY5" fmla="*/ 556813 h 566442"/>
                <a:gd name="connsiteX6" fmla="*/ 23962 w 844148"/>
                <a:gd name="connsiteY6" fmla="*/ 575883 h 566442"/>
                <a:gd name="connsiteX7" fmla="*/ 8122 w 844148"/>
                <a:gd name="connsiteY7" fmla="*/ 501774 h 566442"/>
                <a:gd name="connsiteX8" fmla="*/ 8122 w 844148"/>
                <a:gd name="connsiteY8" fmla="*/ 244514 h 566442"/>
                <a:gd name="connsiteX9" fmla="*/ 664945 w 844148"/>
                <a:gd name="connsiteY9" fmla="*/ 84022 h 566442"/>
                <a:gd name="connsiteX10" fmla="*/ 851132 w 844148"/>
                <a:gd name="connsiteY10" fmla="*/ 0 h 566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4148" h="566442">
                  <a:moveTo>
                    <a:pt x="851132" y="0"/>
                  </a:moveTo>
                  <a:cubicBezTo>
                    <a:pt x="831498" y="33241"/>
                    <a:pt x="802190" y="60336"/>
                    <a:pt x="766148" y="77319"/>
                  </a:cubicBezTo>
                  <a:cubicBezTo>
                    <a:pt x="757802" y="154828"/>
                    <a:pt x="729632" y="228843"/>
                    <a:pt x="684294" y="292284"/>
                  </a:cubicBezTo>
                  <a:cubicBezTo>
                    <a:pt x="573891" y="472234"/>
                    <a:pt x="361431" y="516312"/>
                    <a:pt x="76413" y="376505"/>
                  </a:cubicBezTo>
                  <a:lnTo>
                    <a:pt x="76318" y="376599"/>
                  </a:lnTo>
                  <a:lnTo>
                    <a:pt x="34585" y="556813"/>
                  </a:lnTo>
                  <a:cubicBezTo>
                    <a:pt x="32972" y="564082"/>
                    <a:pt x="29178" y="570596"/>
                    <a:pt x="23962" y="575883"/>
                  </a:cubicBezTo>
                  <a:cubicBezTo>
                    <a:pt x="345" y="554925"/>
                    <a:pt x="-7528" y="530473"/>
                    <a:pt x="8122" y="501774"/>
                  </a:cubicBezTo>
                  <a:cubicBezTo>
                    <a:pt x="84001" y="362523"/>
                    <a:pt x="8122" y="244514"/>
                    <a:pt x="8122" y="244514"/>
                  </a:cubicBezTo>
                  <a:cubicBezTo>
                    <a:pt x="648347" y="655185"/>
                    <a:pt x="664945" y="84022"/>
                    <a:pt x="664945" y="84022"/>
                  </a:cubicBezTo>
                  <a:cubicBezTo>
                    <a:pt x="736650" y="84022"/>
                    <a:pt x="804182" y="40227"/>
                    <a:pt x="851132" y="0"/>
                  </a:cubicBezTo>
                </a:path>
              </a:pathLst>
            </a:custGeom>
            <a:solidFill>
              <a:srgbClr val="2A64B7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1" name="Freeform 130">
              <a:extLst>
                <a:ext uri="{FF2B5EF4-FFF2-40B4-BE49-F238E27FC236}">
                  <a16:creationId xmlns:a16="http://schemas.microsoft.com/office/drawing/2014/main" id="{0B18CF2E-B88B-9B46-B321-0F4166310532}"/>
                </a:ext>
              </a:extLst>
            </p:cNvPr>
            <p:cNvSpPr/>
            <p:nvPr/>
          </p:nvSpPr>
          <p:spPr>
            <a:xfrm>
              <a:off x="11564789" y="6735447"/>
              <a:ext cx="369908" cy="434273"/>
            </a:xfrm>
            <a:custGeom>
              <a:avLst/>
              <a:gdLst>
                <a:gd name="connsiteX0" fmla="*/ 372374 w 369907"/>
                <a:gd name="connsiteY0" fmla="*/ 124278 h 434272"/>
                <a:gd name="connsiteX1" fmla="*/ 312050 w 369907"/>
                <a:gd name="connsiteY1" fmla="*/ 440731 h 434272"/>
                <a:gd name="connsiteX2" fmla="*/ 239681 w 369907"/>
                <a:gd name="connsiteY2" fmla="*/ 105491 h 434272"/>
                <a:gd name="connsiteX3" fmla="*/ 216538 w 369907"/>
                <a:gd name="connsiteY3" fmla="*/ 88970 h 434272"/>
                <a:gd name="connsiteX4" fmla="*/ 172529 w 369907"/>
                <a:gd name="connsiteY4" fmla="*/ 116442 h 434272"/>
                <a:gd name="connsiteX5" fmla="*/ 157163 w 369907"/>
                <a:gd name="connsiteY5" fmla="*/ 191968 h 434272"/>
                <a:gd name="connsiteX6" fmla="*/ 146635 w 369907"/>
                <a:gd name="connsiteY6" fmla="*/ 220092 h 434272"/>
                <a:gd name="connsiteX7" fmla="*/ 38224 w 369907"/>
                <a:gd name="connsiteY7" fmla="*/ 246054 h 434272"/>
                <a:gd name="connsiteX8" fmla="*/ 0 w 369907"/>
                <a:gd name="connsiteY8" fmla="*/ 222830 h 434272"/>
                <a:gd name="connsiteX9" fmla="*/ 11951 w 369907"/>
                <a:gd name="connsiteY9" fmla="*/ 189325 h 434272"/>
                <a:gd name="connsiteX10" fmla="*/ 111541 w 369907"/>
                <a:gd name="connsiteY10" fmla="*/ 1549 h 434272"/>
                <a:gd name="connsiteX11" fmla="*/ 311861 w 369907"/>
                <a:gd name="connsiteY11" fmla="*/ 210566 h 434272"/>
                <a:gd name="connsiteX12" fmla="*/ 372374 w 369907"/>
                <a:gd name="connsiteY12" fmla="*/ 124278 h 43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07" h="434272">
                  <a:moveTo>
                    <a:pt x="372374" y="124278"/>
                  </a:moveTo>
                  <a:cubicBezTo>
                    <a:pt x="326372" y="227843"/>
                    <a:pt x="313283" y="346229"/>
                    <a:pt x="312050" y="440731"/>
                  </a:cubicBezTo>
                  <a:cubicBezTo>
                    <a:pt x="234275" y="254466"/>
                    <a:pt x="382807" y="328386"/>
                    <a:pt x="239681" y="105491"/>
                  </a:cubicBezTo>
                  <a:cubicBezTo>
                    <a:pt x="234654" y="97183"/>
                    <a:pt x="226213" y="91132"/>
                    <a:pt x="216538" y="88970"/>
                  </a:cubicBezTo>
                  <a:cubicBezTo>
                    <a:pt x="196810" y="84533"/>
                    <a:pt x="177081" y="96711"/>
                    <a:pt x="172529" y="116442"/>
                  </a:cubicBezTo>
                  <a:cubicBezTo>
                    <a:pt x="166743" y="138817"/>
                    <a:pt x="161431" y="165534"/>
                    <a:pt x="157163" y="191968"/>
                  </a:cubicBezTo>
                  <a:cubicBezTo>
                    <a:pt x="155456" y="201881"/>
                    <a:pt x="151947" y="211501"/>
                    <a:pt x="146635" y="220092"/>
                  </a:cubicBezTo>
                  <a:cubicBezTo>
                    <a:pt x="123872" y="257015"/>
                    <a:pt x="75309" y="268721"/>
                    <a:pt x="38224" y="246054"/>
                  </a:cubicBezTo>
                  <a:lnTo>
                    <a:pt x="0" y="222830"/>
                  </a:lnTo>
                  <a:cubicBezTo>
                    <a:pt x="6924" y="201881"/>
                    <a:pt x="11951" y="189325"/>
                    <a:pt x="11951" y="189325"/>
                  </a:cubicBezTo>
                  <a:cubicBezTo>
                    <a:pt x="251442" y="101998"/>
                    <a:pt x="111541" y="1549"/>
                    <a:pt x="111541" y="1549"/>
                  </a:cubicBezTo>
                  <a:cubicBezTo>
                    <a:pt x="244329" y="-21024"/>
                    <a:pt x="311861" y="210566"/>
                    <a:pt x="311861" y="210566"/>
                  </a:cubicBezTo>
                  <a:lnTo>
                    <a:pt x="372374" y="124278"/>
                  </a:lnTo>
                  <a:close/>
                </a:path>
              </a:pathLst>
            </a:custGeom>
            <a:solidFill>
              <a:srgbClr val="2A64B7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2" name="Freeform 131">
              <a:extLst>
                <a:ext uri="{FF2B5EF4-FFF2-40B4-BE49-F238E27FC236}">
                  <a16:creationId xmlns:a16="http://schemas.microsoft.com/office/drawing/2014/main" id="{7454BD9D-D018-E24A-A1CA-E282951790D1}"/>
                </a:ext>
              </a:extLst>
            </p:cNvPr>
            <p:cNvSpPr/>
            <p:nvPr/>
          </p:nvSpPr>
          <p:spPr>
            <a:xfrm>
              <a:off x="11834391" y="6516571"/>
              <a:ext cx="464756" cy="188814"/>
            </a:xfrm>
            <a:custGeom>
              <a:avLst/>
              <a:gdLst>
                <a:gd name="connsiteX0" fmla="*/ 470971 w 464755"/>
                <a:gd name="connsiteY0" fmla="*/ 1776 h 188814"/>
                <a:gd name="connsiteX1" fmla="*/ 335148 w 464755"/>
                <a:gd name="connsiteY1" fmla="*/ 105425 h 188814"/>
                <a:gd name="connsiteX2" fmla="*/ 335148 w 464755"/>
                <a:gd name="connsiteY2" fmla="*/ 65972 h 188814"/>
                <a:gd name="connsiteX3" fmla="*/ 140710 w 464755"/>
                <a:gd name="connsiteY3" fmla="*/ 193422 h 188814"/>
                <a:gd name="connsiteX4" fmla="*/ 228254 w 464755"/>
                <a:gd name="connsiteY4" fmla="*/ 168310 h 188814"/>
                <a:gd name="connsiteX5" fmla="*/ 50 w 464755"/>
                <a:gd name="connsiteY5" fmla="*/ 116291 h 188814"/>
                <a:gd name="connsiteX6" fmla="*/ 11906 w 464755"/>
                <a:gd name="connsiteY6" fmla="*/ 138383 h 188814"/>
                <a:gd name="connsiteX7" fmla="*/ 28599 w 464755"/>
                <a:gd name="connsiteY7" fmla="*/ 152544 h 188814"/>
                <a:gd name="connsiteX8" fmla="*/ 54777 w 464755"/>
                <a:gd name="connsiteY8" fmla="*/ 167177 h 188814"/>
                <a:gd name="connsiteX9" fmla="*/ 456933 w 464755"/>
                <a:gd name="connsiteY9" fmla="*/ 67 h 188814"/>
                <a:gd name="connsiteX10" fmla="*/ 470971 w 464755"/>
                <a:gd name="connsiteY10" fmla="*/ 1776 h 188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4755" h="188814">
                  <a:moveTo>
                    <a:pt x="470971" y="1776"/>
                  </a:moveTo>
                  <a:cubicBezTo>
                    <a:pt x="415200" y="12245"/>
                    <a:pt x="358481" y="39822"/>
                    <a:pt x="335148" y="105425"/>
                  </a:cubicBezTo>
                  <a:lnTo>
                    <a:pt x="335148" y="65972"/>
                  </a:lnTo>
                  <a:cubicBezTo>
                    <a:pt x="335148" y="65972"/>
                    <a:pt x="290095" y="200503"/>
                    <a:pt x="140710" y="193422"/>
                  </a:cubicBezTo>
                  <a:cubicBezTo>
                    <a:pt x="140710" y="193422"/>
                    <a:pt x="197429" y="189457"/>
                    <a:pt x="228254" y="168310"/>
                  </a:cubicBezTo>
                  <a:cubicBezTo>
                    <a:pt x="221046" y="170000"/>
                    <a:pt x="-3839" y="224661"/>
                    <a:pt x="50" y="116291"/>
                  </a:cubicBezTo>
                  <a:cubicBezTo>
                    <a:pt x="50" y="116291"/>
                    <a:pt x="3939" y="131302"/>
                    <a:pt x="11906" y="138383"/>
                  </a:cubicBezTo>
                  <a:cubicBezTo>
                    <a:pt x="11906" y="138383"/>
                    <a:pt x="17123" y="146218"/>
                    <a:pt x="28599" y="152544"/>
                  </a:cubicBezTo>
                  <a:cubicBezTo>
                    <a:pt x="34669" y="160559"/>
                    <a:pt x="43965" y="166138"/>
                    <a:pt x="54777" y="167177"/>
                  </a:cubicBezTo>
                  <a:cubicBezTo>
                    <a:pt x="372518" y="197293"/>
                    <a:pt x="253105" y="11216"/>
                    <a:pt x="456933" y="67"/>
                  </a:cubicBezTo>
                  <a:cubicBezTo>
                    <a:pt x="461581" y="-207"/>
                    <a:pt x="466418" y="360"/>
                    <a:pt x="470971" y="1776"/>
                  </a:cubicBezTo>
                </a:path>
              </a:pathLst>
            </a:custGeom>
            <a:solidFill>
              <a:srgbClr val="CFE1F9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3" name="Freeform 132">
              <a:extLst>
                <a:ext uri="{FF2B5EF4-FFF2-40B4-BE49-F238E27FC236}">
                  <a16:creationId xmlns:a16="http://schemas.microsoft.com/office/drawing/2014/main" id="{2F76A4B9-9F45-7D4A-A18B-47DC23B1571B}"/>
                </a:ext>
              </a:extLst>
            </p:cNvPr>
            <p:cNvSpPr/>
            <p:nvPr/>
          </p:nvSpPr>
          <p:spPr>
            <a:xfrm>
              <a:off x="11500386" y="6385800"/>
              <a:ext cx="350938" cy="396510"/>
            </a:xfrm>
            <a:custGeom>
              <a:avLst/>
              <a:gdLst>
                <a:gd name="connsiteX0" fmla="*/ 355016 w 350937"/>
                <a:gd name="connsiteY0" fmla="*/ 13311 h 396509"/>
                <a:gd name="connsiteX1" fmla="*/ 64402 w 350937"/>
                <a:gd name="connsiteY1" fmla="*/ 239983 h 396509"/>
                <a:gd name="connsiteX2" fmla="*/ 105566 w 350937"/>
                <a:gd name="connsiteY2" fmla="*/ 170782 h 396509"/>
                <a:gd name="connsiteX3" fmla="*/ 0 w 350937"/>
                <a:gd name="connsiteY3" fmla="*/ 402457 h 396509"/>
                <a:gd name="connsiteX4" fmla="*/ 7114 w 350937"/>
                <a:gd name="connsiteY4" fmla="*/ 358549 h 396509"/>
                <a:gd name="connsiteX5" fmla="*/ 67722 w 350937"/>
                <a:gd name="connsiteY5" fmla="*/ 206648 h 396509"/>
                <a:gd name="connsiteX6" fmla="*/ 331210 w 350937"/>
                <a:gd name="connsiteY6" fmla="*/ 661 h 396509"/>
                <a:gd name="connsiteX7" fmla="*/ 333107 w 350937"/>
                <a:gd name="connsiteY7" fmla="*/ 0 h 396509"/>
                <a:gd name="connsiteX8" fmla="*/ 355016 w 350937"/>
                <a:gd name="connsiteY8" fmla="*/ 13311 h 396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0937" h="396509">
                  <a:moveTo>
                    <a:pt x="355016" y="13311"/>
                  </a:moveTo>
                  <a:cubicBezTo>
                    <a:pt x="302471" y="31711"/>
                    <a:pt x="155266" y="93935"/>
                    <a:pt x="64402" y="239983"/>
                  </a:cubicBezTo>
                  <a:lnTo>
                    <a:pt x="105566" y="170782"/>
                  </a:lnTo>
                  <a:cubicBezTo>
                    <a:pt x="105566" y="170782"/>
                    <a:pt x="19444" y="266879"/>
                    <a:pt x="0" y="402457"/>
                  </a:cubicBezTo>
                  <a:cubicBezTo>
                    <a:pt x="1707" y="387730"/>
                    <a:pt x="4078" y="373087"/>
                    <a:pt x="7114" y="358549"/>
                  </a:cubicBezTo>
                  <a:cubicBezTo>
                    <a:pt x="18401" y="305218"/>
                    <a:pt x="38793" y="253766"/>
                    <a:pt x="67722" y="206648"/>
                  </a:cubicBezTo>
                  <a:cubicBezTo>
                    <a:pt x="127286" y="108285"/>
                    <a:pt x="221091" y="34931"/>
                    <a:pt x="331210" y="661"/>
                  </a:cubicBezTo>
                  <a:cubicBezTo>
                    <a:pt x="331874" y="378"/>
                    <a:pt x="332443" y="179"/>
                    <a:pt x="333107" y="0"/>
                  </a:cubicBezTo>
                  <a:lnTo>
                    <a:pt x="355016" y="13311"/>
                  </a:lnTo>
                  <a:close/>
                </a:path>
              </a:pathLst>
            </a:custGeom>
            <a:solidFill>
              <a:srgbClr val="CFE1F9"/>
            </a:solidFill>
            <a:ln w="946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34" name="Graphic 6">
            <a:extLst>
              <a:ext uri="{FF2B5EF4-FFF2-40B4-BE49-F238E27FC236}">
                <a16:creationId xmlns:a16="http://schemas.microsoft.com/office/drawing/2014/main" id="{E239C1FB-0550-1146-B768-9E2EE70042C8}"/>
              </a:ext>
            </a:extLst>
          </p:cNvPr>
          <p:cNvGrpSpPr/>
          <p:nvPr/>
        </p:nvGrpSpPr>
        <p:grpSpPr>
          <a:xfrm>
            <a:off x="1171210" y="2925391"/>
            <a:ext cx="688524" cy="788178"/>
            <a:chOff x="11707019" y="6305550"/>
            <a:chExt cx="965200" cy="1104900"/>
          </a:xfrm>
        </p:grpSpPr>
        <p:sp>
          <p:nvSpPr>
            <p:cNvPr id="135" name="Freeform 134">
              <a:extLst>
                <a:ext uri="{FF2B5EF4-FFF2-40B4-BE49-F238E27FC236}">
                  <a16:creationId xmlns:a16="http://schemas.microsoft.com/office/drawing/2014/main" id="{A8989C05-1967-1B43-BE6A-2E0A4AC7502D}"/>
                </a:ext>
              </a:extLst>
            </p:cNvPr>
            <p:cNvSpPr/>
            <p:nvPr/>
          </p:nvSpPr>
          <p:spPr>
            <a:xfrm>
              <a:off x="11707017" y="6305550"/>
              <a:ext cx="955737" cy="1095375"/>
            </a:xfrm>
            <a:custGeom>
              <a:avLst/>
              <a:gdLst>
                <a:gd name="connsiteX0" fmla="*/ 481077 w 955737"/>
                <a:gd name="connsiteY0" fmla="*/ 1102833 h 1095375"/>
                <a:gd name="connsiteX1" fmla="*/ 411507 w 955737"/>
                <a:gd name="connsiteY1" fmla="*/ 1079002 h 1095375"/>
                <a:gd name="connsiteX2" fmla="*/ 44495 w 955737"/>
                <a:gd name="connsiteY2" fmla="*/ 794833 h 1095375"/>
                <a:gd name="connsiteX3" fmla="*/ 0 w 955737"/>
                <a:gd name="connsiteY3" fmla="*/ 703526 h 1095375"/>
                <a:gd name="connsiteX4" fmla="*/ 0 w 955737"/>
                <a:gd name="connsiteY4" fmla="*/ 114795 h 1095375"/>
                <a:gd name="connsiteX5" fmla="*/ 114046 w 955737"/>
                <a:gd name="connsiteY5" fmla="*/ 0 h 1095375"/>
                <a:gd name="connsiteX6" fmla="*/ 848109 w 955737"/>
                <a:gd name="connsiteY6" fmla="*/ 0 h 1095375"/>
                <a:gd name="connsiteX7" fmla="*/ 962145 w 955737"/>
                <a:gd name="connsiteY7" fmla="*/ 114795 h 1095375"/>
                <a:gd name="connsiteX8" fmla="*/ 962145 w 955737"/>
                <a:gd name="connsiteY8" fmla="*/ 703669 h 1095375"/>
                <a:gd name="connsiteX9" fmla="*/ 917679 w 955737"/>
                <a:gd name="connsiteY9" fmla="*/ 794814 h 1095375"/>
                <a:gd name="connsiteX10" fmla="*/ 550629 w 955737"/>
                <a:gd name="connsiteY10" fmla="*/ 1079011 h 1095375"/>
                <a:gd name="connsiteX11" fmla="*/ 481077 w 955737"/>
                <a:gd name="connsiteY11" fmla="*/ 1102833 h 1095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737" h="1095375">
                  <a:moveTo>
                    <a:pt x="481077" y="1102833"/>
                  </a:moveTo>
                  <a:cubicBezTo>
                    <a:pt x="456049" y="1102833"/>
                    <a:pt x="431341" y="1094365"/>
                    <a:pt x="411507" y="1079002"/>
                  </a:cubicBezTo>
                  <a:lnTo>
                    <a:pt x="44495" y="794833"/>
                  </a:lnTo>
                  <a:cubicBezTo>
                    <a:pt x="16523" y="773163"/>
                    <a:pt x="-103" y="739035"/>
                    <a:pt x="0" y="703526"/>
                  </a:cubicBezTo>
                  <a:lnTo>
                    <a:pt x="0" y="114795"/>
                  </a:lnTo>
                  <a:cubicBezTo>
                    <a:pt x="0" y="51492"/>
                    <a:pt x="51166" y="0"/>
                    <a:pt x="114046" y="0"/>
                  </a:cubicBezTo>
                  <a:lnTo>
                    <a:pt x="848109" y="0"/>
                  </a:lnTo>
                  <a:cubicBezTo>
                    <a:pt x="910989" y="0"/>
                    <a:pt x="962145" y="51492"/>
                    <a:pt x="962145" y="114795"/>
                  </a:cubicBezTo>
                  <a:lnTo>
                    <a:pt x="962145" y="703669"/>
                  </a:lnTo>
                  <a:cubicBezTo>
                    <a:pt x="962258" y="739016"/>
                    <a:pt x="945632" y="773154"/>
                    <a:pt x="917679" y="794814"/>
                  </a:cubicBezTo>
                  <a:lnTo>
                    <a:pt x="550629" y="1079011"/>
                  </a:lnTo>
                  <a:cubicBezTo>
                    <a:pt x="530814" y="1094365"/>
                    <a:pt x="506106" y="1102833"/>
                    <a:pt x="481077" y="1102833"/>
                  </a:cubicBezTo>
                </a:path>
              </a:pathLst>
            </a:custGeom>
            <a:solidFill>
              <a:srgbClr val="870F7C"/>
            </a:solidFill>
            <a:ln w="762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6" name="Freeform 135">
              <a:extLst>
                <a:ext uri="{FF2B5EF4-FFF2-40B4-BE49-F238E27FC236}">
                  <a16:creationId xmlns:a16="http://schemas.microsoft.com/office/drawing/2014/main" id="{A780A617-9CBC-8544-A195-714B7029623D}"/>
                </a:ext>
              </a:extLst>
            </p:cNvPr>
            <p:cNvSpPr/>
            <p:nvPr/>
          </p:nvSpPr>
          <p:spPr>
            <a:xfrm>
              <a:off x="11754333" y="6353171"/>
              <a:ext cx="861110" cy="1000125"/>
            </a:xfrm>
            <a:custGeom>
              <a:avLst/>
              <a:gdLst>
                <a:gd name="connsiteX0" fmla="*/ 867546 w 861109"/>
                <a:gd name="connsiteY0" fmla="*/ 67151 h 1000125"/>
                <a:gd name="connsiteX1" fmla="*/ 867546 w 861109"/>
                <a:gd name="connsiteY1" fmla="*/ 656082 h 1000125"/>
                <a:gd name="connsiteX2" fmla="*/ 841523 w 861109"/>
                <a:gd name="connsiteY2" fmla="*/ 709432 h 1000125"/>
                <a:gd name="connsiteX3" fmla="*/ 789951 w 861109"/>
                <a:gd name="connsiteY3" fmla="*/ 749427 h 1000125"/>
                <a:gd name="connsiteX4" fmla="*/ 474463 w 861109"/>
                <a:gd name="connsiteY4" fmla="*/ 993658 h 1000125"/>
                <a:gd name="connsiteX5" fmla="*/ 433774 w 861109"/>
                <a:gd name="connsiteY5" fmla="*/ 1007555 h 1000125"/>
                <a:gd name="connsiteX6" fmla="*/ 421945 w 861109"/>
                <a:gd name="connsiteY6" fmla="*/ 1006412 h 1000125"/>
                <a:gd name="connsiteX7" fmla="*/ 393084 w 861109"/>
                <a:gd name="connsiteY7" fmla="*/ 993658 h 1000125"/>
                <a:gd name="connsiteX8" fmla="*/ 26024 w 861109"/>
                <a:gd name="connsiteY8" fmla="*/ 709432 h 1000125"/>
                <a:gd name="connsiteX9" fmla="*/ 1 w 861109"/>
                <a:gd name="connsiteY9" fmla="*/ 656082 h 1000125"/>
                <a:gd name="connsiteX10" fmla="*/ 1 w 861109"/>
                <a:gd name="connsiteY10" fmla="*/ 67151 h 1000125"/>
                <a:gd name="connsiteX11" fmla="*/ 63213 w 861109"/>
                <a:gd name="connsiteY11" fmla="*/ 190 h 1000125"/>
                <a:gd name="connsiteX12" fmla="*/ 66714 w 861109"/>
                <a:gd name="connsiteY12" fmla="*/ 0 h 1000125"/>
                <a:gd name="connsiteX13" fmla="*/ 800834 w 861109"/>
                <a:gd name="connsiteY13" fmla="*/ 0 h 1000125"/>
                <a:gd name="connsiteX14" fmla="*/ 867546 w 861109"/>
                <a:gd name="connsiteY14" fmla="*/ 67151 h 1000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1109" h="1000125">
                  <a:moveTo>
                    <a:pt x="867546" y="67151"/>
                  </a:moveTo>
                  <a:lnTo>
                    <a:pt x="867546" y="656082"/>
                  </a:lnTo>
                  <a:cubicBezTo>
                    <a:pt x="867546" y="676951"/>
                    <a:pt x="857988" y="696659"/>
                    <a:pt x="841523" y="709432"/>
                  </a:cubicBezTo>
                  <a:lnTo>
                    <a:pt x="789951" y="749427"/>
                  </a:lnTo>
                  <a:lnTo>
                    <a:pt x="474463" y="993658"/>
                  </a:lnTo>
                  <a:cubicBezTo>
                    <a:pt x="462446" y="1002887"/>
                    <a:pt x="448062" y="1007555"/>
                    <a:pt x="433774" y="1007555"/>
                  </a:cubicBezTo>
                  <a:cubicBezTo>
                    <a:pt x="429799" y="1007555"/>
                    <a:pt x="425825" y="1007174"/>
                    <a:pt x="421945" y="1006412"/>
                  </a:cubicBezTo>
                  <a:cubicBezTo>
                    <a:pt x="411631" y="1004602"/>
                    <a:pt x="401790" y="1000316"/>
                    <a:pt x="393084" y="993658"/>
                  </a:cubicBezTo>
                  <a:lnTo>
                    <a:pt x="26024" y="709432"/>
                  </a:lnTo>
                  <a:cubicBezTo>
                    <a:pt x="9559" y="696659"/>
                    <a:pt x="-93" y="676951"/>
                    <a:pt x="1" y="656082"/>
                  </a:cubicBezTo>
                  <a:lnTo>
                    <a:pt x="1" y="67151"/>
                  </a:lnTo>
                  <a:cubicBezTo>
                    <a:pt x="1" y="31242"/>
                    <a:pt x="28011" y="1905"/>
                    <a:pt x="63213" y="190"/>
                  </a:cubicBezTo>
                  <a:cubicBezTo>
                    <a:pt x="64348" y="0"/>
                    <a:pt x="65578" y="0"/>
                    <a:pt x="66714" y="0"/>
                  </a:cubicBezTo>
                  <a:lnTo>
                    <a:pt x="800834" y="0"/>
                  </a:lnTo>
                  <a:cubicBezTo>
                    <a:pt x="837644" y="0"/>
                    <a:pt x="867546" y="30099"/>
                    <a:pt x="867546" y="67151"/>
                  </a:cubicBezTo>
                </a:path>
              </a:pathLst>
            </a:custGeom>
            <a:solidFill>
              <a:srgbClr val="F447E4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7" name="Freeform 136">
              <a:extLst>
                <a:ext uri="{FF2B5EF4-FFF2-40B4-BE49-F238E27FC236}">
                  <a16:creationId xmlns:a16="http://schemas.microsoft.com/office/drawing/2014/main" id="{779E8646-FFB5-3A49-8955-55ED253018B8}"/>
                </a:ext>
              </a:extLst>
            </p:cNvPr>
            <p:cNvSpPr/>
            <p:nvPr/>
          </p:nvSpPr>
          <p:spPr>
            <a:xfrm>
              <a:off x="11930908" y="6463763"/>
              <a:ext cx="510988" cy="581025"/>
            </a:xfrm>
            <a:custGeom>
              <a:avLst/>
              <a:gdLst>
                <a:gd name="connsiteX0" fmla="*/ 190485 w 510988"/>
                <a:gd name="connsiteY0" fmla="*/ 584921 h 581025"/>
                <a:gd name="connsiteX1" fmla="*/ 133425 w 510988"/>
                <a:gd name="connsiteY1" fmla="*/ 527580 h 581025"/>
                <a:gd name="connsiteX2" fmla="*/ 133425 w 510988"/>
                <a:gd name="connsiteY2" fmla="*/ 485851 h 581025"/>
                <a:gd name="connsiteX3" fmla="*/ 0 w 510988"/>
                <a:gd name="connsiteY3" fmla="*/ 258975 h 581025"/>
                <a:gd name="connsiteX4" fmla="*/ 153600 w 510988"/>
                <a:gd name="connsiteY4" fmla="*/ 21927 h 581025"/>
                <a:gd name="connsiteX5" fmla="*/ 257103 w 510988"/>
                <a:gd name="connsiteY5" fmla="*/ 0 h 581025"/>
                <a:gd name="connsiteX6" fmla="*/ 514395 w 510988"/>
                <a:gd name="connsiteY6" fmla="*/ 258889 h 581025"/>
                <a:gd name="connsiteX7" fmla="*/ 490417 w 510988"/>
                <a:gd name="connsiteY7" fmla="*/ 368008 h 581025"/>
                <a:gd name="connsiteX8" fmla="*/ 380970 w 510988"/>
                <a:gd name="connsiteY8" fmla="*/ 485861 h 581025"/>
                <a:gd name="connsiteX9" fmla="*/ 380970 w 510988"/>
                <a:gd name="connsiteY9" fmla="*/ 527580 h 581025"/>
                <a:gd name="connsiteX10" fmla="*/ 323910 w 510988"/>
                <a:gd name="connsiteY10" fmla="*/ 584921 h 581025"/>
                <a:gd name="connsiteX11" fmla="*/ 190485 w 510988"/>
                <a:gd name="connsiteY11" fmla="*/ 584921 h 58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10988" h="581025">
                  <a:moveTo>
                    <a:pt x="190485" y="584921"/>
                  </a:moveTo>
                  <a:cubicBezTo>
                    <a:pt x="159022" y="584921"/>
                    <a:pt x="133425" y="559203"/>
                    <a:pt x="133425" y="527580"/>
                  </a:cubicBezTo>
                  <a:lnTo>
                    <a:pt x="133425" y="485851"/>
                  </a:lnTo>
                  <a:cubicBezTo>
                    <a:pt x="51894" y="440760"/>
                    <a:pt x="0" y="353330"/>
                    <a:pt x="0" y="258975"/>
                  </a:cubicBezTo>
                  <a:cubicBezTo>
                    <a:pt x="-104" y="156429"/>
                    <a:pt x="60183" y="63370"/>
                    <a:pt x="153600" y="21927"/>
                  </a:cubicBezTo>
                  <a:cubicBezTo>
                    <a:pt x="186397" y="7372"/>
                    <a:pt x="221220" y="0"/>
                    <a:pt x="257103" y="0"/>
                  </a:cubicBezTo>
                  <a:cubicBezTo>
                    <a:pt x="398978" y="0"/>
                    <a:pt x="514395" y="116129"/>
                    <a:pt x="514395" y="258889"/>
                  </a:cubicBezTo>
                  <a:cubicBezTo>
                    <a:pt x="514395" y="296904"/>
                    <a:pt x="506323" y="333604"/>
                    <a:pt x="490417" y="368008"/>
                  </a:cubicBezTo>
                  <a:cubicBezTo>
                    <a:pt x="467346" y="418052"/>
                    <a:pt x="428814" y="459429"/>
                    <a:pt x="380970" y="485861"/>
                  </a:cubicBezTo>
                  <a:lnTo>
                    <a:pt x="380970" y="527580"/>
                  </a:lnTo>
                  <a:cubicBezTo>
                    <a:pt x="380970" y="559203"/>
                    <a:pt x="355374" y="584921"/>
                    <a:pt x="323910" y="584921"/>
                  </a:cubicBezTo>
                  <a:lnTo>
                    <a:pt x="190485" y="584921"/>
                  </a:lnTo>
                  <a:close/>
                </a:path>
              </a:pathLst>
            </a:custGeom>
            <a:solidFill>
              <a:srgbClr val="FF6EEB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8" name="Freeform 137">
              <a:extLst>
                <a:ext uri="{FF2B5EF4-FFF2-40B4-BE49-F238E27FC236}">
                  <a16:creationId xmlns:a16="http://schemas.microsoft.com/office/drawing/2014/main" id="{050E078A-C263-654B-BC80-EE5771D2C235}"/>
                </a:ext>
              </a:extLst>
            </p:cNvPr>
            <p:cNvSpPr/>
            <p:nvPr/>
          </p:nvSpPr>
          <p:spPr>
            <a:xfrm>
              <a:off x="11907251" y="6439949"/>
              <a:ext cx="558302" cy="628650"/>
            </a:xfrm>
            <a:custGeom>
              <a:avLst/>
              <a:gdLst>
                <a:gd name="connsiteX0" fmla="*/ 280760 w 558301"/>
                <a:gd name="connsiteY0" fmla="*/ 0 h 628650"/>
                <a:gd name="connsiteX1" fmla="*/ 167709 w 558301"/>
                <a:gd name="connsiteY1" fmla="*/ 23955 h 628650"/>
                <a:gd name="connsiteX2" fmla="*/ 0 w 558301"/>
                <a:gd name="connsiteY2" fmla="*/ 282835 h 628650"/>
                <a:gd name="connsiteX3" fmla="*/ 133425 w 558301"/>
                <a:gd name="connsiteY3" fmla="*/ 523332 h 628650"/>
                <a:gd name="connsiteX4" fmla="*/ 133425 w 558301"/>
                <a:gd name="connsiteY4" fmla="*/ 551402 h 628650"/>
                <a:gd name="connsiteX5" fmla="*/ 214142 w 558301"/>
                <a:gd name="connsiteY5" fmla="*/ 632546 h 628650"/>
                <a:gd name="connsiteX6" fmla="*/ 347567 w 558301"/>
                <a:gd name="connsiteY6" fmla="*/ 632546 h 628650"/>
                <a:gd name="connsiteX7" fmla="*/ 428284 w 558301"/>
                <a:gd name="connsiteY7" fmla="*/ 551402 h 628650"/>
                <a:gd name="connsiteX8" fmla="*/ 428284 w 558301"/>
                <a:gd name="connsiteY8" fmla="*/ 523351 h 628650"/>
                <a:gd name="connsiteX9" fmla="*/ 535554 w 558301"/>
                <a:gd name="connsiteY9" fmla="*/ 401803 h 628650"/>
                <a:gd name="connsiteX10" fmla="*/ 561709 w 558301"/>
                <a:gd name="connsiteY10" fmla="*/ 282702 h 628650"/>
                <a:gd name="connsiteX11" fmla="*/ 280760 w 558301"/>
                <a:gd name="connsiteY11" fmla="*/ 0 h 628650"/>
                <a:gd name="connsiteX12" fmla="*/ 280760 w 558301"/>
                <a:gd name="connsiteY12" fmla="*/ 47625 h 628650"/>
                <a:gd name="connsiteX13" fmla="*/ 514395 w 558301"/>
                <a:gd name="connsiteY13" fmla="*/ 282702 h 628650"/>
                <a:gd name="connsiteX14" fmla="*/ 492631 w 558301"/>
                <a:gd name="connsiteY14" fmla="*/ 381762 h 628650"/>
                <a:gd name="connsiteX15" fmla="*/ 380970 w 558301"/>
                <a:gd name="connsiteY15" fmla="*/ 495100 h 628650"/>
                <a:gd name="connsiteX16" fmla="*/ 380970 w 558301"/>
                <a:gd name="connsiteY16" fmla="*/ 551402 h 628650"/>
                <a:gd name="connsiteX17" fmla="*/ 347567 w 558301"/>
                <a:gd name="connsiteY17" fmla="*/ 584921 h 628650"/>
                <a:gd name="connsiteX18" fmla="*/ 214142 w 558301"/>
                <a:gd name="connsiteY18" fmla="*/ 584921 h 628650"/>
                <a:gd name="connsiteX19" fmla="*/ 180739 w 558301"/>
                <a:gd name="connsiteY19" fmla="*/ 551402 h 628650"/>
                <a:gd name="connsiteX20" fmla="*/ 180739 w 558301"/>
                <a:gd name="connsiteY20" fmla="*/ 495100 h 628650"/>
                <a:gd name="connsiteX21" fmla="*/ 47314 w 558301"/>
                <a:gd name="connsiteY21" fmla="*/ 282788 h 628650"/>
                <a:gd name="connsiteX22" fmla="*/ 186795 w 558301"/>
                <a:gd name="connsiteY22" fmla="*/ 67532 h 628650"/>
                <a:gd name="connsiteX23" fmla="*/ 280760 w 558301"/>
                <a:gd name="connsiteY23" fmla="*/ 47625 h 62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58301" h="628650">
                  <a:moveTo>
                    <a:pt x="280760" y="0"/>
                  </a:moveTo>
                  <a:cubicBezTo>
                    <a:pt x="241565" y="0"/>
                    <a:pt x="203535" y="8058"/>
                    <a:pt x="167709" y="23955"/>
                  </a:cubicBezTo>
                  <a:cubicBezTo>
                    <a:pt x="65719" y="69199"/>
                    <a:pt x="-113" y="170821"/>
                    <a:pt x="0" y="282835"/>
                  </a:cubicBezTo>
                  <a:cubicBezTo>
                    <a:pt x="0" y="381010"/>
                    <a:pt x="51487" y="472354"/>
                    <a:pt x="133425" y="523332"/>
                  </a:cubicBezTo>
                  <a:lnTo>
                    <a:pt x="133425" y="551402"/>
                  </a:lnTo>
                  <a:cubicBezTo>
                    <a:pt x="133425" y="596151"/>
                    <a:pt x="169629" y="632546"/>
                    <a:pt x="214142" y="632546"/>
                  </a:cubicBezTo>
                  <a:lnTo>
                    <a:pt x="347567" y="632546"/>
                  </a:lnTo>
                  <a:cubicBezTo>
                    <a:pt x="392070" y="632546"/>
                    <a:pt x="428284" y="596151"/>
                    <a:pt x="428284" y="551402"/>
                  </a:cubicBezTo>
                  <a:lnTo>
                    <a:pt x="428284" y="523351"/>
                  </a:lnTo>
                  <a:cubicBezTo>
                    <a:pt x="474841" y="494433"/>
                    <a:pt x="512351" y="452142"/>
                    <a:pt x="535554" y="401803"/>
                  </a:cubicBezTo>
                  <a:cubicBezTo>
                    <a:pt x="552899" y="364303"/>
                    <a:pt x="561709" y="324202"/>
                    <a:pt x="561709" y="282702"/>
                  </a:cubicBezTo>
                  <a:cubicBezTo>
                    <a:pt x="561709" y="126816"/>
                    <a:pt x="435675" y="0"/>
                    <a:pt x="280760" y="0"/>
                  </a:cubicBezTo>
                  <a:moveTo>
                    <a:pt x="280760" y="47625"/>
                  </a:moveTo>
                  <a:cubicBezTo>
                    <a:pt x="409737" y="47625"/>
                    <a:pt x="514395" y="152781"/>
                    <a:pt x="514395" y="282702"/>
                  </a:cubicBezTo>
                  <a:cubicBezTo>
                    <a:pt x="514395" y="317564"/>
                    <a:pt x="506730" y="351282"/>
                    <a:pt x="492631" y="381762"/>
                  </a:cubicBezTo>
                  <a:cubicBezTo>
                    <a:pt x="470110" y="430625"/>
                    <a:pt x="431123" y="471202"/>
                    <a:pt x="380970" y="495100"/>
                  </a:cubicBezTo>
                  <a:lnTo>
                    <a:pt x="380970" y="551402"/>
                  </a:lnTo>
                  <a:cubicBezTo>
                    <a:pt x="380970" y="569881"/>
                    <a:pt x="366019" y="584921"/>
                    <a:pt x="347567" y="584921"/>
                  </a:cubicBezTo>
                  <a:lnTo>
                    <a:pt x="214142" y="584921"/>
                  </a:lnTo>
                  <a:cubicBezTo>
                    <a:pt x="195690" y="584921"/>
                    <a:pt x="180739" y="569881"/>
                    <a:pt x="180739" y="551402"/>
                  </a:cubicBezTo>
                  <a:lnTo>
                    <a:pt x="180739" y="495100"/>
                  </a:lnTo>
                  <a:cubicBezTo>
                    <a:pt x="99265" y="456238"/>
                    <a:pt x="47314" y="373571"/>
                    <a:pt x="47314" y="282788"/>
                  </a:cubicBezTo>
                  <a:cubicBezTo>
                    <a:pt x="47219" y="186595"/>
                    <a:pt x="104564" y="104013"/>
                    <a:pt x="186795" y="67532"/>
                  </a:cubicBezTo>
                  <a:cubicBezTo>
                    <a:pt x="215562" y="54769"/>
                    <a:pt x="247356" y="47625"/>
                    <a:pt x="280760" y="47625"/>
                  </a:cubicBezTo>
                </a:path>
              </a:pathLst>
            </a:custGeom>
            <a:solidFill>
              <a:srgbClr val="870F7C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39" name="Freeform 138">
              <a:extLst>
                <a:ext uri="{FF2B5EF4-FFF2-40B4-BE49-F238E27FC236}">
                  <a16:creationId xmlns:a16="http://schemas.microsoft.com/office/drawing/2014/main" id="{0DB5F76D-ADEF-5642-86CA-70CF5878F8C0}"/>
                </a:ext>
              </a:extLst>
            </p:cNvPr>
            <p:cNvSpPr/>
            <p:nvPr/>
          </p:nvSpPr>
          <p:spPr>
            <a:xfrm>
              <a:off x="12056874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18" y="90430"/>
                    <a:pt x="0" y="70190"/>
                    <a:pt x="0" y="45215"/>
                  </a:cubicBezTo>
                  <a:cubicBezTo>
                    <a:pt x="0" y="20241"/>
                    <a:pt x="2011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</a:path>
              </a:pathLst>
            </a:custGeom>
            <a:solidFill>
              <a:srgbClr val="FF6EEB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0" name="Freeform 139">
              <a:extLst>
                <a:ext uri="{FF2B5EF4-FFF2-40B4-BE49-F238E27FC236}">
                  <a16:creationId xmlns:a16="http://schemas.microsoft.com/office/drawing/2014/main" id="{13417EDC-70F3-4546-8A4A-75B2BF628C24}"/>
                </a:ext>
              </a:extLst>
            </p:cNvPr>
            <p:cNvSpPr/>
            <p:nvPr/>
          </p:nvSpPr>
          <p:spPr>
            <a:xfrm>
              <a:off x="12056874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18" y="90430"/>
                    <a:pt x="0" y="70190"/>
                    <a:pt x="0" y="45215"/>
                  </a:cubicBezTo>
                  <a:cubicBezTo>
                    <a:pt x="0" y="20241"/>
                    <a:pt x="2011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  <a:close/>
                </a:path>
              </a:pathLst>
            </a:custGeom>
            <a:noFill/>
            <a:ln w="47158" cap="flat">
              <a:solidFill>
                <a:srgbClr val="870F7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1" name="Freeform 140">
              <a:extLst>
                <a:ext uri="{FF2B5EF4-FFF2-40B4-BE49-F238E27FC236}">
                  <a16:creationId xmlns:a16="http://schemas.microsoft.com/office/drawing/2014/main" id="{BE419A9D-EC70-2A45-B939-6FF51E214D06}"/>
                </a:ext>
              </a:extLst>
            </p:cNvPr>
            <p:cNvSpPr/>
            <p:nvPr/>
          </p:nvSpPr>
          <p:spPr>
            <a:xfrm>
              <a:off x="12094046" y="6487571"/>
              <a:ext cx="321733" cy="333375"/>
            </a:xfrm>
            <a:custGeom>
              <a:avLst/>
              <a:gdLst>
                <a:gd name="connsiteX0" fmla="*/ 327600 w 321733"/>
                <a:gd name="connsiteY0" fmla="*/ 235077 h 333375"/>
                <a:gd name="connsiteX1" fmla="*/ 305836 w 321733"/>
                <a:gd name="connsiteY1" fmla="*/ 334137 h 333375"/>
                <a:gd name="connsiteX2" fmla="*/ 190769 w 321733"/>
                <a:gd name="connsiteY2" fmla="*/ 74295 h 333375"/>
                <a:gd name="connsiteX3" fmla="*/ 163989 w 321733"/>
                <a:gd name="connsiteY3" fmla="*/ 240316 h 333375"/>
                <a:gd name="connsiteX4" fmla="*/ 0 w 321733"/>
                <a:gd name="connsiteY4" fmla="*/ 19907 h 333375"/>
                <a:gd name="connsiteX5" fmla="*/ 93965 w 321733"/>
                <a:gd name="connsiteY5" fmla="*/ 0 h 333375"/>
                <a:gd name="connsiteX6" fmla="*/ 327600 w 321733"/>
                <a:gd name="connsiteY6" fmla="*/ 235077 h 33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733" h="333375">
                  <a:moveTo>
                    <a:pt x="327600" y="235077"/>
                  </a:moveTo>
                  <a:cubicBezTo>
                    <a:pt x="327600" y="269938"/>
                    <a:pt x="319935" y="303657"/>
                    <a:pt x="305836" y="334137"/>
                  </a:cubicBezTo>
                  <a:cubicBezTo>
                    <a:pt x="293156" y="135160"/>
                    <a:pt x="190769" y="74295"/>
                    <a:pt x="190769" y="74295"/>
                  </a:cubicBezTo>
                  <a:lnTo>
                    <a:pt x="163989" y="240316"/>
                  </a:lnTo>
                  <a:cubicBezTo>
                    <a:pt x="159637" y="138112"/>
                    <a:pt x="81853" y="66961"/>
                    <a:pt x="0" y="19907"/>
                  </a:cubicBezTo>
                  <a:cubicBezTo>
                    <a:pt x="28767" y="7144"/>
                    <a:pt x="60562" y="0"/>
                    <a:pt x="93965" y="0"/>
                  </a:cubicBezTo>
                  <a:cubicBezTo>
                    <a:pt x="222942" y="0"/>
                    <a:pt x="327600" y="105156"/>
                    <a:pt x="327600" y="235077"/>
                  </a:cubicBezTo>
                </a:path>
              </a:pathLst>
            </a:custGeom>
            <a:solidFill>
              <a:srgbClr val="FF99FF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2" name="Freeform 141">
              <a:extLst>
                <a:ext uri="{FF2B5EF4-FFF2-40B4-BE49-F238E27FC236}">
                  <a16:creationId xmlns:a16="http://schemas.microsoft.com/office/drawing/2014/main" id="{13ABD845-41ED-DD48-9929-C7FF985B6758}"/>
                </a:ext>
              </a:extLst>
            </p:cNvPr>
            <p:cNvSpPr/>
            <p:nvPr/>
          </p:nvSpPr>
          <p:spPr>
            <a:xfrm>
              <a:off x="12229463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08" y="90430"/>
                    <a:pt x="0" y="70190"/>
                    <a:pt x="0" y="45215"/>
                  </a:cubicBezTo>
                  <a:cubicBezTo>
                    <a:pt x="0" y="20241"/>
                    <a:pt x="2010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</a:path>
              </a:pathLst>
            </a:custGeom>
            <a:solidFill>
              <a:srgbClr val="FF6EEB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3" name="Freeform 142">
              <a:extLst>
                <a:ext uri="{FF2B5EF4-FFF2-40B4-BE49-F238E27FC236}">
                  <a16:creationId xmlns:a16="http://schemas.microsoft.com/office/drawing/2014/main" id="{EDD5E6BC-0CEC-3643-BE5D-CAE5DC0341C3}"/>
                </a:ext>
              </a:extLst>
            </p:cNvPr>
            <p:cNvSpPr/>
            <p:nvPr/>
          </p:nvSpPr>
          <p:spPr>
            <a:xfrm>
              <a:off x="12229463" y="6649369"/>
              <a:ext cx="85165" cy="85725"/>
            </a:xfrm>
            <a:custGeom>
              <a:avLst/>
              <a:gdLst>
                <a:gd name="connsiteX0" fmla="*/ 89849 w 85164"/>
                <a:gd name="connsiteY0" fmla="*/ 45215 h 85725"/>
                <a:gd name="connsiteX1" fmla="*/ 44920 w 85164"/>
                <a:gd name="connsiteY1" fmla="*/ 90430 h 85725"/>
                <a:gd name="connsiteX2" fmla="*/ 0 w 85164"/>
                <a:gd name="connsiteY2" fmla="*/ 45215 h 85725"/>
                <a:gd name="connsiteX3" fmla="*/ 44920 w 85164"/>
                <a:gd name="connsiteY3" fmla="*/ 0 h 85725"/>
                <a:gd name="connsiteX4" fmla="*/ 89849 w 85164"/>
                <a:gd name="connsiteY4" fmla="*/ 4521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64" h="85725">
                  <a:moveTo>
                    <a:pt x="89849" y="45215"/>
                  </a:moveTo>
                  <a:cubicBezTo>
                    <a:pt x="89849" y="70190"/>
                    <a:pt x="69740" y="90430"/>
                    <a:pt x="44920" y="90430"/>
                  </a:cubicBezTo>
                  <a:cubicBezTo>
                    <a:pt x="20108" y="90430"/>
                    <a:pt x="0" y="70190"/>
                    <a:pt x="0" y="45215"/>
                  </a:cubicBezTo>
                  <a:cubicBezTo>
                    <a:pt x="0" y="20241"/>
                    <a:pt x="20108" y="0"/>
                    <a:pt x="44920" y="0"/>
                  </a:cubicBezTo>
                  <a:cubicBezTo>
                    <a:pt x="69740" y="0"/>
                    <a:pt x="89849" y="20241"/>
                    <a:pt x="89849" y="45215"/>
                  </a:cubicBezTo>
                  <a:close/>
                </a:path>
              </a:pathLst>
            </a:custGeom>
            <a:noFill/>
            <a:ln w="47158" cap="flat">
              <a:solidFill>
                <a:srgbClr val="870F7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4" name="Freeform 143">
              <a:extLst>
                <a:ext uri="{FF2B5EF4-FFF2-40B4-BE49-F238E27FC236}">
                  <a16:creationId xmlns:a16="http://schemas.microsoft.com/office/drawing/2014/main" id="{40B7790B-F64F-5F41-A39E-FB69AF5739C3}"/>
                </a:ext>
              </a:extLst>
            </p:cNvPr>
            <p:cNvSpPr/>
            <p:nvPr/>
          </p:nvSpPr>
          <p:spPr>
            <a:xfrm>
              <a:off x="11754330" y="6353170"/>
              <a:ext cx="425824" cy="1000125"/>
            </a:xfrm>
            <a:custGeom>
              <a:avLst/>
              <a:gdLst>
                <a:gd name="connsiteX0" fmla="*/ 433774 w 425823"/>
                <a:gd name="connsiteY0" fmla="*/ 758952 h 1000125"/>
                <a:gd name="connsiteX1" fmla="*/ 433774 w 425823"/>
                <a:gd name="connsiteY1" fmla="*/ 1007564 h 1000125"/>
                <a:gd name="connsiteX2" fmla="*/ 421945 w 425823"/>
                <a:gd name="connsiteY2" fmla="*/ 1006412 h 1000125"/>
                <a:gd name="connsiteX3" fmla="*/ 393084 w 425823"/>
                <a:gd name="connsiteY3" fmla="*/ 993658 h 1000125"/>
                <a:gd name="connsiteX4" fmla="*/ 26024 w 425823"/>
                <a:gd name="connsiteY4" fmla="*/ 709432 h 1000125"/>
                <a:gd name="connsiteX5" fmla="*/ 1 w 425823"/>
                <a:gd name="connsiteY5" fmla="*/ 656082 h 1000125"/>
                <a:gd name="connsiteX6" fmla="*/ 1 w 425823"/>
                <a:gd name="connsiteY6" fmla="*/ 67151 h 1000125"/>
                <a:gd name="connsiteX7" fmla="*/ 63213 w 425823"/>
                <a:gd name="connsiteY7" fmla="*/ 190 h 1000125"/>
                <a:gd name="connsiteX8" fmla="*/ 66714 w 425823"/>
                <a:gd name="connsiteY8" fmla="*/ 0 h 1000125"/>
                <a:gd name="connsiteX9" fmla="*/ 121408 w 425823"/>
                <a:gd name="connsiteY9" fmla="*/ 0 h 1000125"/>
                <a:gd name="connsiteX10" fmla="*/ 57440 w 425823"/>
                <a:gd name="connsiteY10" fmla="*/ 221752 h 1000125"/>
                <a:gd name="connsiteX11" fmla="*/ 283694 w 425823"/>
                <a:gd name="connsiteY11" fmla="*/ 62208 h 1000125"/>
                <a:gd name="connsiteX12" fmla="*/ 133615 w 425823"/>
                <a:gd name="connsiteY12" fmla="*/ 534924 h 1000125"/>
                <a:gd name="connsiteX13" fmla="*/ 433774 w 425823"/>
                <a:gd name="connsiteY13" fmla="*/ 758952 h 1000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823" h="1000125">
                  <a:moveTo>
                    <a:pt x="433774" y="758952"/>
                  </a:moveTo>
                  <a:lnTo>
                    <a:pt x="433774" y="1007564"/>
                  </a:lnTo>
                  <a:lnTo>
                    <a:pt x="421945" y="1006412"/>
                  </a:lnTo>
                  <a:cubicBezTo>
                    <a:pt x="411631" y="1004602"/>
                    <a:pt x="401790" y="1000316"/>
                    <a:pt x="393084" y="993658"/>
                  </a:cubicBezTo>
                  <a:lnTo>
                    <a:pt x="26024" y="709432"/>
                  </a:lnTo>
                  <a:cubicBezTo>
                    <a:pt x="9559" y="696659"/>
                    <a:pt x="-93" y="676951"/>
                    <a:pt x="1" y="656082"/>
                  </a:cubicBezTo>
                  <a:lnTo>
                    <a:pt x="1" y="67151"/>
                  </a:lnTo>
                  <a:cubicBezTo>
                    <a:pt x="1" y="31252"/>
                    <a:pt x="28011" y="1915"/>
                    <a:pt x="63213" y="190"/>
                  </a:cubicBezTo>
                  <a:cubicBezTo>
                    <a:pt x="64348" y="0"/>
                    <a:pt x="65578" y="0"/>
                    <a:pt x="66714" y="0"/>
                  </a:cubicBezTo>
                  <a:lnTo>
                    <a:pt x="121408" y="0"/>
                  </a:lnTo>
                  <a:cubicBezTo>
                    <a:pt x="121408" y="0"/>
                    <a:pt x="-31036" y="375295"/>
                    <a:pt x="57440" y="221752"/>
                  </a:cubicBezTo>
                  <a:cubicBezTo>
                    <a:pt x="145822" y="68294"/>
                    <a:pt x="283694" y="62208"/>
                    <a:pt x="283694" y="62208"/>
                  </a:cubicBezTo>
                  <a:cubicBezTo>
                    <a:pt x="177617" y="138875"/>
                    <a:pt x="103145" y="249365"/>
                    <a:pt x="133615" y="534924"/>
                  </a:cubicBezTo>
                  <a:cubicBezTo>
                    <a:pt x="164180" y="820388"/>
                    <a:pt x="433774" y="758952"/>
                    <a:pt x="433774" y="758952"/>
                  </a:cubicBezTo>
                </a:path>
              </a:pathLst>
            </a:custGeom>
            <a:solidFill>
              <a:srgbClr val="E036E0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5" name="Freeform 144">
              <a:extLst>
                <a:ext uri="{FF2B5EF4-FFF2-40B4-BE49-F238E27FC236}">
                  <a16:creationId xmlns:a16="http://schemas.microsoft.com/office/drawing/2014/main" id="{C3A927FD-BC81-1F46-ACAF-D7FBFCC92B86}"/>
                </a:ext>
              </a:extLst>
            </p:cNvPr>
            <p:cNvSpPr/>
            <p:nvPr/>
          </p:nvSpPr>
          <p:spPr>
            <a:xfrm>
              <a:off x="11754330" y="6353361"/>
              <a:ext cx="425824" cy="1000125"/>
            </a:xfrm>
            <a:custGeom>
              <a:avLst/>
              <a:gdLst>
                <a:gd name="connsiteX0" fmla="*/ 433774 w 425823"/>
                <a:gd name="connsiteY0" fmla="*/ 758762 h 1000125"/>
                <a:gd name="connsiteX1" fmla="*/ 433774 w 425823"/>
                <a:gd name="connsiteY1" fmla="*/ 1007374 h 1000125"/>
                <a:gd name="connsiteX2" fmla="*/ 393084 w 425823"/>
                <a:gd name="connsiteY2" fmla="*/ 993467 h 1000125"/>
                <a:gd name="connsiteX3" fmla="*/ 26024 w 425823"/>
                <a:gd name="connsiteY3" fmla="*/ 709241 h 1000125"/>
                <a:gd name="connsiteX4" fmla="*/ 1 w 425823"/>
                <a:gd name="connsiteY4" fmla="*/ 655892 h 1000125"/>
                <a:gd name="connsiteX5" fmla="*/ 1 w 425823"/>
                <a:gd name="connsiteY5" fmla="*/ 66961 h 1000125"/>
                <a:gd name="connsiteX6" fmla="*/ 63213 w 425823"/>
                <a:gd name="connsiteY6" fmla="*/ 0 h 1000125"/>
                <a:gd name="connsiteX7" fmla="*/ 29998 w 425823"/>
                <a:gd name="connsiteY7" fmla="*/ 433388 h 1000125"/>
                <a:gd name="connsiteX8" fmla="*/ 66524 w 425823"/>
                <a:gd name="connsiteY8" fmla="*/ 386429 h 1000125"/>
                <a:gd name="connsiteX9" fmla="*/ 329967 w 425823"/>
                <a:gd name="connsiteY9" fmla="*/ 878405 h 1000125"/>
                <a:gd name="connsiteX10" fmla="*/ 283032 w 425823"/>
                <a:gd name="connsiteY10" fmla="*/ 814016 h 1000125"/>
                <a:gd name="connsiteX11" fmla="*/ 433774 w 425823"/>
                <a:gd name="connsiteY11" fmla="*/ 758762 h 1000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823" h="1000125">
                  <a:moveTo>
                    <a:pt x="433774" y="758762"/>
                  </a:moveTo>
                  <a:lnTo>
                    <a:pt x="433774" y="1007374"/>
                  </a:lnTo>
                  <a:cubicBezTo>
                    <a:pt x="419390" y="1007374"/>
                    <a:pt x="405101" y="1002697"/>
                    <a:pt x="393084" y="993467"/>
                  </a:cubicBezTo>
                  <a:lnTo>
                    <a:pt x="26024" y="709241"/>
                  </a:lnTo>
                  <a:cubicBezTo>
                    <a:pt x="9559" y="696468"/>
                    <a:pt x="-93" y="676761"/>
                    <a:pt x="1" y="655892"/>
                  </a:cubicBezTo>
                  <a:lnTo>
                    <a:pt x="1" y="66961"/>
                  </a:lnTo>
                  <a:cubicBezTo>
                    <a:pt x="1" y="31061"/>
                    <a:pt x="28011" y="1724"/>
                    <a:pt x="63213" y="0"/>
                  </a:cubicBezTo>
                  <a:cubicBezTo>
                    <a:pt x="-5582" y="133160"/>
                    <a:pt x="29998" y="433388"/>
                    <a:pt x="29998" y="433388"/>
                  </a:cubicBezTo>
                  <a:lnTo>
                    <a:pt x="66524" y="386429"/>
                  </a:lnTo>
                  <a:cubicBezTo>
                    <a:pt x="569" y="672560"/>
                    <a:pt x="259186" y="838867"/>
                    <a:pt x="329967" y="878405"/>
                  </a:cubicBezTo>
                  <a:cubicBezTo>
                    <a:pt x="292968" y="854012"/>
                    <a:pt x="283032" y="814016"/>
                    <a:pt x="283032" y="814016"/>
                  </a:cubicBezTo>
                  <a:cubicBezTo>
                    <a:pt x="380688" y="887730"/>
                    <a:pt x="433774" y="758762"/>
                    <a:pt x="433774" y="758762"/>
                  </a:cubicBezTo>
                </a:path>
              </a:pathLst>
            </a:custGeom>
            <a:solidFill>
              <a:srgbClr val="D83AD0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6" name="Freeform 145">
              <a:extLst>
                <a:ext uri="{FF2B5EF4-FFF2-40B4-BE49-F238E27FC236}">
                  <a16:creationId xmlns:a16="http://schemas.microsoft.com/office/drawing/2014/main" id="{4096F6AA-8439-004A-A5D3-6C8AF8FDE19C}"/>
                </a:ext>
              </a:extLst>
            </p:cNvPr>
            <p:cNvSpPr/>
            <p:nvPr/>
          </p:nvSpPr>
          <p:spPr>
            <a:xfrm>
              <a:off x="12561979" y="6786942"/>
              <a:ext cx="18925" cy="133350"/>
            </a:xfrm>
            <a:custGeom>
              <a:avLst/>
              <a:gdLst>
                <a:gd name="connsiteX0" fmla="*/ 0 w 18925"/>
                <a:gd name="connsiteY0" fmla="*/ 0 h 133350"/>
                <a:gd name="connsiteX1" fmla="*/ 26685 w 18925"/>
                <a:gd name="connsiteY1" fmla="*/ 134017 h 133350"/>
                <a:gd name="connsiteX2" fmla="*/ 0 w 18925"/>
                <a:gd name="connsiteY2" fmla="*/ 0 h 13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925" h="133350">
                  <a:moveTo>
                    <a:pt x="0" y="0"/>
                  </a:moveTo>
                  <a:cubicBezTo>
                    <a:pt x="1514" y="3239"/>
                    <a:pt x="26212" y="55817"/>
                    <a:pt x="26685" y="13401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447E4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47" name="Freeform 146">
              <a:extLst>
                <a:ext uri="{FF2B5EF4-FFF2-40B4-BE49-F238E27FC236}">
                  <a16:creationId xmlns:a16="http://schemas.microsoft.com/office/drawing/2014/main" id="{BFAFF49B-990C-7044-8A01-450000E4FCCE}"/>
                </a:ext>
              </a:extLst>
            </p:cNvPr>
            <p:cNvSpPr/>
            <p:nvPr/>
          </p:nvSpPr>
          <p:spPr>
            <a:xfrm>
              <a:off x="12470475" y="6353171"/>
              <a:ext cx="151404" cy="742950"/>
            </a:xfrm>
            <a:custGeom>
              <a:avLst/>
              <a:gdLst>
                <a:gd name="connsiteX0" fmla="*/ 151404 w 151403"/>
                <a:gd name="connsiteY0" fmla="*/ 67151 h 742950"/>
                <a:gd name="connsiteX1" fmla="*/ 151404 w 151403"/>
                <a:gd name="connsiteY1" fmla="*/ 656082 h 742950"/>
                <a:gd name="connsiteX2" fmla="*/ 125381 w 151403"/>
                <a:gd name="connsiteY2" fmla="*/ 709432 h 742950"/>
                <a:gd name="connsiteX3" fmla="*/ 73809 w 151403"/>
                <a:gd name="connsiteY3" fmla="*/ 749427 h 742950"/>
                <a:gd name="connsiteX4" fmla="*/ 118190 w 151403"/>
                <a:gd name="connsiteY4" fmla="*/ 567795 h 742950"/>
                <a:gd name="connsiteX5" fmla="*/ 118947 w 151403"/>
                <a:gd name="connsiteY5" fmla="*/ 571691 h 742950"/>
                <a:gd name="connsiteX6" fmla="*/ 0 w 151403"/>
                <a:gd name="connsiteY6" fmla="*/ 25337 h 742950"/>
                <a:gd name="connsiteX7" fmla="*/ 103617 w 151403"/>
                <a:gd name="connsiteY7" fmla="*/ 52959 h 742950"/>
                <a:gd name="connsiteX8" fmla="*/ 43150 w 151403"/>
                <a:gd name="connsiteY8" fmla="*/ 0 h 742950"/>
                <a:gd name="connsiteX9" fmla="*/ 84692 w 151403"/>
                <a:gd name="connsiteY9" fmla="*/ 0 h 742950"/>
                <a:gd name="connsiteX10" fmla="*/ 151404 w 151403"/>
                <a:gd name="connsiteY10" fmla="*/ 67151 h 742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1403" h="742950">
                  <a:moveTo>
                    <a:pt x="151404" y="67151"/>
                  </a:moveTo>
                  <a:lnTo>
                    <a:pt x="151404" y="656082"/>
                  </a:lnTo>
                  <a:cubicBezTo>
                    <a:pt x="151404" y="676951"/>
                    <a:pt x="141847" y="696659"/>
                    <a:pt x="125381" y="709432"/>
                  </a:cubicBezTo>
                  <a:lnTo>
                    <a:pt x="73809" y="749427"/>
                  </a:lnTo>
                  <a:cubicBezTo>
                    <a:pt x="108254" y="682276"/>
                    <a:pt x="118568" y="619411"/>
                    <a:pt x="118190" y="567795"/>
                  </a:cubicBezTo>
                  <a:lnTo>
                    <a:pt x="118947" y="571691"/>
                  </a:lnTo>
                  <a:cubicBezTo>
                    <a:pt x="164652" y="71342"/>
                    <a:pt x="0" y="25337"/>
                    <a:pt x="0" y="25337"/>
                  </a:cubicBezTo>
                  <a:cubicBezTo>
                    <a:pt x="42677" y="22288"/>
                    <a:pt x="103617" y="52959"/>
                    <a:pt x="103617" y="52959"/>
                  </a:cubicBezTo>
                  <a:cubicBezTo>
                    <a:pt x="98413" y="39434"/>
                    <a:pt x="75229" y="20669"/>
                    <a:pt x="43150" y="0"/>
                  </a:cubicBezTo>
                  <a:lnTo>
                    <a:pt x="84692" y="0"/>
                  </a:lnTo>
                  <a:cubicBezTo>
                    <a:pt x="121502" y="0"/>
                    <a:pt x="151404" y="30099"/>
                    <a:pt x="151404" y="67151"/>
                  </a:cubicBezTo>
                </a:path>
              </a:pathLst>
            </a:custGeom>
            <a:solidFill>
              <a:srgbClr val="FFD2FD"/>
            </a:solidFill>
            <a:ln w="943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48" name="Graphic 8">
            <a:extLst>
              <a:ext uri="{FF2B5EF4-FFF2-40B4-BE49-F238E27FC236}">
                <a16:creationId xmlns:a16="http://schemas.microsoft.com/office/drawing/2014/main" id="{324A90BF-79A9-D045-862E-348D59FD14DA}"/>
              </a:ext>
            </a:extLst>
          </p:cNvPr>
          <p:cNvGrpSpPr/>
          <p:nvPr/>
        </p:nvGrpSpPr>
        <p:grpSpPr>
          <a:xfrm>
            <a:off x="1247395" y="5358501"/>
            <a:ext cx="720127" cy="624110"/>
            <a:chOff x="11618119" y="6362700"/>
            <a:chExt cx="1143000" cy="990600"/>
          </a:xfrm>
        </p:grpSpPr>
        <p:sp>
          <p:nvSpPr>
            <p:cNvPr id="149" name="Freeform 148">
              <a:extLst>
                <a:ext uri="{FF2B5EF4-FFF2-40B4-BE49-F238E27FC236}">
                  <a16:creationId xmlns:a16="http://schemas.microsoft.com/office/drawing/2014/main" id="{EE392393-6194-1841-AD3E-22E74DC21EF6}"/>
                </a:ext>
              </a:extLst>
            </p:cNvPr>
            <p:cNvSpPr/>
            <p:nvPr/>
          </p:nvSpPr>
          <p:spPr>
            <a:xfrm>
              <a:off x="11618124" y="6362700"/>
              <a:ext cx="1133554" cy="981166"/>
            </a:xfrm>
            <a:custGeom>
              <a:avLst/>
              <a:gdLst>
                <a:gd name="connsiteX0" fmla="*/ 255400 w 1133553"/>
                <a:gd name="connsiteY0" fmla="*/ 987836 h 981165"/>
                <a:gd name="connsiteX1" fmla="*/ 138776 w 1133553"/>
                <a:gd name="connsiteY1" fmla="*/ 871360 h 981165"/>
                <a:gd name="connsiteX2" fmla="*/ 138776 w 1133553"/>
                <a:gd name="connsiteY2" fmla="*/ 688882 h 981165"/>
                <a:gd name="connsiteX3" fmla="*/ 157565 w 1133553"/>
                <a:gd name="connsiteY3" fmla="*/ 563208 h 981165"/>
                <a:gd name="connsiteX4" fmla="*/ 152 w 1133553"/>
                <a:gd name="connsiteY4" fmla="*/ 251348 h 981165"/>
                <a:gd name="connsiteX5" fmla="*/ 0 w 1133553"/>
                <a:gd name="connsiteY5" fmla="*/ 249443 h 981165"/>
                <a:gd name="connsiteX6" fmla="*/ 0 w 1133553"/>
                <a:gd name="connsiteY6" fmla="*/ 247527 h 981165"/>
                <a:gd name="connsiteX7" fmla="*/ 60825 w 1133553"/>
                <a:gd name="connsiteY7" fmla="*/ 37916 h 981165"/>
                <a:gd name="connsiteX8" fmla="*/ 130038 w 1133553"/>
                <a:gd name="connsiteY8" fmla="*/ 0 h 981165"/>
                <a:gd name="connsiteX9" fmla="*/ 174237 w 1133553"/>
                <a:gd name="connsiteY9" fmla="*/ 12944 h 981165"/>
                <a:gd name="connsiteX10" fmla="*/ 209888 w 1133553"/>
                <a:gd name="connsiteY10" fmla="*/ 63323 h 981165"/>
                <a:gd name="connsiteX11" fmla="*/ 376208 w 1133553"/>
                <a:gd name="connsiteY11" fmla="*/ 305350 h 981165"/>
                <a:gd name="connsiteX12" fmla="*/ 387978 w 1133553"/>
                <a:gd name="connsiteY12" fmla="*/ 299699 h 981165"/>
                <a:gd name="connsiteX13" fmla="*/ 382726 w 1133553"/>
                <a:gd name="connsiteY13" fmla="*/ 263358 h 981165"/>
                <a:gd name="connsiteX14" fmla="*/ 482696 w 1133553"/>
                <a:gd name="connsiteY14" fmla="*/ 131948 h 981165"/>
                <a:gd name="connsiteX15" fmla="*/ 498264 w 1133553"/>
                <a:gd name="connsiteY15" fmla="*/ 130910 h 981165"/>
                <a:gd name="connsiteX16" fmla="*/ 637039 w 1133553"/>
                <a:gd name="connsiteY16" fmla="*/ 130910 h 981165"/>
                <a:gd name="connsiteX17" fmla="*/ 753682 w 1133553"/>
                <a:gd name="connsiteY17" fmla="*/ 247348 h 981165"/>
                <a:gd name="connsiteX18" fmla="*/ 752633 w 1133553"/>
                <a:gd name="connsiteY18" fmla="*/ 262943 h 981165"/>
                <a:gd name="connsiteX19" fmla="*/ 747315 w 1133553"/>
                <a:gd name="connsiteY19" fmla="*/ 299690 h 981165"/>
                <a:gd name="connsiteX20" fmla="*/ 759104 w 1133553"/>
                <a:gd name="connsiteY20" fmla="*/ 305350 h 981165"/>
                <a:gd name="connsiteX21" fmla="*/ 925377 w 1133553"/>
                <a:gd name="connsiteY21" fmla="*/ 63313 h 981165"/>
                <a:gd name="connsiteX22" fmla="*/ 960905 w 1133553"/>
                <a:gd name="connsiteY22" fmla="*/ 13038 h 981165"/>
                <a:gd name="connsiteX23" fmla="*/ 1005246 w 1133553"/>
                <a:gd name="connsiteY23" fmla="*/ 19 h 981165"/>
                <a:gd name="connsiteX24" fmla="*/ 1074326 w 1133553"/>
                <a:gd name="connsiteY24" fmla="*/ 37690 h 981165"/>
                <a:gd name="connsiteX25" fmla="*/ 1135293 w 1133553"/>
                <a:gd name="connsiteY25" fmla="*/ 247527 h 981165"/>
                <a:gd name="connsiteX26" fmla="*/ 1135293 w 1133553"/>
                <a:gd name="connsiteY26" fmla="*/ 249433 h 981165"/>
                <a:gd name="connsiteX27" fmla="*/ 1135141 w 1133553"/>
                <a:gd name="connsiteY27" fmla="*/ 251348 h 981165"/>
                <a:gd name="connsiteX28" fmla="*/ 977738 w 1133553"/>
                <a:gd name="connsiteY28" fmla="*/ 563217 h 981165"/>
                <a:gd name="connsiteX29" fmla="*/ 996517 w 1133553"/>
                <a:gd name="connsiteY29" fmla="*/ 688901 h 981165"/>
                <a:gd name="connsiteX30" fmla="*/ 996517 w 1133553"/>
                <a:gd name="connsiteY30" fmla="*/ 871360 h 981165"/>
                <a:gd name="connsiteX31" fmla="*/ 879893 w 1133553"/>
                <a:gd name="connsiteY31" fmla="*/ 987836 h 981165"/>
                <a:gd name="connsiteX32" fmla="*/ 255400 w 1133553"/>
                <a:gd name="connsiteY32" fmla="*/ 987836 h 981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133553" h="981165">
                  <a:moveTo>
                    <a:pt x="255400" y="987836"/>
                  </a:moveTo>
                  <a:cubicBezTo>
                    <a:pt x="191089" y="987836"/>
                    <a:pt x="138776" y="935589"/>
                    <a:pt x="138776" y="871360"/>
                  </a:cubicBezTo>
                  <a:lnTo>
                    <a:pt x="138776" y="688882"/>
                  </a:lnTo>
                  <a:cubicBezTo>
                    <a:pt x="138757" y="645984"/>
                    <a:pt x="145067" y="603860"/>
                    <a:pt x="157565" y="563208"/>
                  </a:cubicBezTo>
                  <a:cubicBezTo>
                    <a:pt x="66946" y="483960"/>
                    <a:pt x="10108" y="372107"/>
                    <a:pt x="152" y="251348"/>
                  </a:cubicBezTo>
                  <a:lnTo>
                    <a:pt x="0" y="249443"/>
                  </a:lnTo>
                  <a:lnTo>
                    <a:pt x="0" y="247527"/>
                  </a:lnTo>
                  <a:cubicBezTo>
                    <a:pt x="-94" y="173176"/>
                    <a:pt x="20943" y="100702"/>
                    <a:pt x="60825" y="37916"/>
                  </a:cubicBezTo>
                  <a:cubicBezTo>
                    <a:pt x="76090" y="14114"/>
                    <a:pt x="101917" y="0"/>
                    <a:pt x="130038" y="0"/>
                  </a:cubicBezTo>
                  <a:cubicBezTo>
                    <a:pt x="145728" y="0"/>
                    <a:pt x="161003" y="4481"/>
                    <a:pt x="174237" y="12944"/>
                  </a:cubicBezTo>
                  <a:cubicBezTo>
                    <a:pt x="192119" y="24359"/>
                    <a:pt x="205051" y="42652"/>
                    <a:pt x="209888" y="63323"/>
                  </a:cubicBezTo>
                  <a:cubicBezTo>
                    <a:pt x="236687" y="160741"/>
                    <a:pt x="295273" y="245725"/>
                    <a:pt x="376208" y="305350"/>
                  </a:cubicBezTo>
                  <a:cubicBezTo>
                    <a:pt x="380110" y="303407"/>
                    <a:pt x="384030" y="301520"/>
                    <a:pt x="387978" y="299699"/>
                  </a:cubicBezTo>
                  <a:lnTo>
                    <a:pt x="382726" y="263358"/>
                  </a:lnTo>
                  <a:cubicBezTo>
                    <a:pt x="374083" y="199262"/>
                    <a:pt x="418953" y="140514"/>
                    <a:pt x="482696" y="131948"/>
                  </a:cubicBezTo>
                  <a:cubicBezTo>
                    <a:pt x="487797" y="131259"/>
                    <a:pt x="493040" y="130910"/>
                    <a:pt x="498264" y="130910"/>
                  </a:cubicBezTo>
                  <a:lnTo>
                    <a:pt x="637039" y="130910"/>
                  </a:lnTo>
                  <a:cubicBezTo>
                    <a:pt x="701330" y="130910"/>
                    <a:pt x="753653" y="183138"/>
                    <a:pt x="753682" y="247348"/>
                  </a:cubicBezTo>
                  <a:cubicBezTo>
                    <a:pt x="753682" y="252546"/>
                    <a:pt x="753332" y="257773"/>
                    <a:pt x="752633" y="262943"/>
                  </a:cubicBezTo>
                  <a:lnTo>
                    <a:pt x="747315" y="299690"/>
                  </a:lnTo>
                  <a:cubicBezTo>
                    <a:pt x="751273" y="301510"/>
                    <a:pt x="755193" y="303397"/>
                    <a:pt x="759104" y="305350"/>
                  </a:cubicBezTo>
                  <a:cubicBezTo>
                    <a:pt x="840058" y="245707"/>
                    <a:pt x="898625" y="160722"/>
                    <a:pt x="925377" y="63313"/>
                  </a:cubicBezTo>
                  <a:cubicBezTo>
                    <a:pt x="930204" y="42737"/>
                    <a:pt x="943080" y="24491"/>
                    <a:pt x="960905" y="13038"/>
                  </a:cubicBezTo>
                  <a:cubicBezTo>
                    <a:pt x="974196" y="4510"/>
                    <a:pt x="989518" y="19"/>
                    <a:pt x="1005246" y="19"/>
                  </a:cubicBezTo>
                  <a:cubicBezTo>
                    <a:pt x="1033339" y="19"/>
                    <a:pt x="1059165" y="14104"/>
                    <a:pt x="1074326" y="37690"/>
                  </a:cubicBezTo>
                  <a:cubicBezTo>
                    <a:pt x="1114360" y="100702"/>
                    <a:pt x="1135387" y="173176"/>
                    <a:pt x="1135293" y="247527"/>
                  </a:cubicBezTo>
                  <a:lnTo>
                    <a:pt x="1135293" y="249433"/>
                  </a:lnTo>
                  <a:lnTo>
                    <a:pt x="1135141" y="251348"/>
                  </a:lnTo>
                  <a:cubicBezTo>
                    <a:pt x="1125194" y="372098"/>
                    <a:pt x="1068366" y="483951"/>
                    <a:pt x="977738" y="563217"/>
                  </a:cubicBezTo>
                  <a:cubicBezTo>
                    <a:pt x="990235" y="603879"/>
                    <a:pt x="996545" y="646013"/>
                    <a:pt x="996517" y="688901"/>
                  </a:cubicBezTo>
                  <a:lnTo>
                    <a:pt x="996517" y="871360"/>
                  </a:lnTo>
                  <a:cubicBezTo>
                    <a:pt x="996517" y="935589"/>
                    <a:pt x="944204" y="987836"/>
                    <a:pt x="879893" y="987836"/>
                  </a:cubicBezTo>
                  <a:lnTo>
                    <a:pt x="255400" y="987836"/>
                  </a:lnTo>
                  <a:close/>
                </a:path>
              </a:pathLst>
            </a:custGeom>
            <a:solidFill>
              <a:srgbClr val="3D240B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0" name="Freeform 149">
              <a:extLst>
                <a:ext uri="{FF2B5EF4-FFF2-40B4-BE49-F238E27FC236}">
                  <a16:creationId xmlns:a16="http://schemas.microsoft.com/office/drawing/2014/main" id="{DF2E60EC-21D1-5647-8BED-4036EC31F91C}"/>
                </a:ext>
              </a:extLst>
            </p:cNvPr>
            <p:cNvSpPr/>
            <p:nvPr/>
          </p:nvSpPr>
          <p:spPr>
            <a:xfrm>
              <a:off x="11665330" y="6409968"/>
              <a:ext cx="321174" cy="500017"/>
            </a:xfrm>
            <a:custGeom>
              <a:avLst/>
              <a:gdLst>
                <a:gd name="connsiteX0" fmla="*/ 326181 w 321173"/>
                <a:gd name="connsiteY0" fmla="*/ 313400 h 500017"/>
                <a:gd name="connsiteX1" fmla="*/ 310972 w 321173"/>
                <a:gd name="connsiteY1" fmla="*/ 331240 h 500017"/>
                <a:gd name="connsiteX2" fmla="*/ 190816 w 321173"/>
                <a:gd name="connsiteY2" fmla="*/ 471235 h 500017"/>
                <a:gd name="connsiteX3" fmla="*/ 165877 w 321173"/>
                <a:gd name="connsiteY3" fmla="*/ 500208 h 500017"/>
                <a:gd name="connsiteX4" fmla="*/ 0 w 321173"/>
                <a:gd name="connsiteY4" fmla="*/ 200188 h 500017"/>
                <a:gd name="connsiteX5" fmla="*/ 53467 w 321173"/>
                <a:gd name="connsiteY5" fmla="*/ 15946 h 500017"/>
                <a:gd name="connsiteX6" fmla="*/ 86245 w 321173"/>
                <a:gd name="connsiteY6" fmla="*/ 191 h 500017"/>
                <a:gd name="connsiteX7" fmla="*/ 98714 w 321173"/>
                <a:gd name="connsiteY7" fmla="*/ 3776 h 500017"/>
                <a:gd name="connsiteX8" fmla="*/ 101548 w 321173"/>
                <a:gd name="connsiteY8" fmla="*/ 5380 h 500017"/>
                <a:gd name="connsiteX9" fmla="*/ 116851 w 321173"/>
                <a:gd name="connsiteY9" fmla="*/ 27446 h 500017"/>
                <a:gd name="connsiteX10" fmla="*/ 326181 w 321173"/>
                <a:gd name="connsiteY10" fmla="*/ 313400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1" y="313400"/>
                  </a:moveTo>
                  <a:lnTo>
                    <a:pt x="310972" y="331240"/>
                  </a:lnTo>
                  <a:lnTo>
                    <a:pt x="190816" y="471235"/>
                  </a:lnTo>
                  <a:lnTo>
                    <a:pt x="165877" y="500208"/>
                  </a:lnTo>
                  <a:cubicBezTo>
                    <a:pt x="70187" y="428498"/>
                    <a:pt x="9825" y="319249"/>
                    <a:pt x="0" y="200188"/>
                  </a:cubicBezTo>
                  <a:cubicBezTo>
                    <a:pt x="-94" y="134903"/>
                    <a:pt x="18515" y="71042"/>
                    <a:pt x="53467" y="15946"/>
                  </a:cubicBezTo>
                  <a:cubicBezTo>
                    <a:pt x="60740" y="4530"/>
                    <a:pt x="73587" y="-1140"/>
                    <a:pt x="86245" y="191"/>
                  </a:cubicBezTo>
                  <a:cubicBezTo>
                    <a:pt x="90496" y="464"/>
                    <a:pt x="94747" y="1691"/>
                    <a:pt x="98714" y="3776"/>
                  </a:cubicBezTo>
                  <a:cubicBezTo>
                    <a:pt x="99668" y="4238"/>
                    <a:pt x="100604" y="4804"/>
                    <a:pt x="101548" y="5380"/>
                  </a:cubicBezTo>
                  <a:cubicBezTo>
                    <a:pt x="109389" y="10370"/>
                    <a:pt x="114867" y="18389"/>
                    <a:pt x="116851" y="27446"/>
                  </a:cubicBezTo>
                  <a:cubicBezTo>
                    <a:pt x="148969" y="145290"/>
                    <a:pt x="223500" y="247086"/>
                    <a:pt x="326181" y="31340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1" name="Freeform 150">
              <a:extLst>
                <a:ext uri="{FF2B5EF4-FFF2-40B4-BE49-F238E27FC236}">
                  <a16:creationId xmlns:a16="http://schemas.microsoft.com/office/drawing/2014/main" id="{9C915F01-5D10-BE41-AC3D-EB348C052DCE}"/>
                </a:ext>
              </a:extLst>
            </p:cNvPr>
            <p:cNvSpPr/>
            <p:nvPr/>
          </p:nvSpPr>
          <p:spPr>
            <a:xfrm>
              <a:off x="12380037" y="6409941"/>
              <a:ext cx="321174" cy="500017"/>
            </a:xfrm>
            <a:custGeom>
              <a:avLst/>
              <a:gdLst>
                <a:gd name="connsiteX0" fmla="*/ 326180 w 321173"/>
                <a:gd name="connsiteY0" fmla="*/ 199746 h 500017"/>
                <a:gd name="connsiteX1" fmla="*/ 326180 w 321173"/>
                <a:gd name="connsiteY1" fmla="*/ 200218 h 500017"/>
                <a:gd name="connsiteX2" fmla="*/ 275831 w 321173"/>
                <a:gd name="connsiteY2" fmla="*/ 367299 h 500017"/>
                <a:gd name="connsiteX3" fmla="*/ 160294 w 321173"/>
                <a:gd name="connsiteY3" fmla="*/ 500238 h 500017"/>
                <a:gd name="connsiteX4" fmla="*/ 0 w 321173"/>
                <a:gd name="connsiteY4" fmla="*/ 313429 h 500017"/>
                <a:gd name="connsiteX5" fmla="*/ 56111 w 321173"/>
                <a:gd name="connsiteY5" fmla="*/ 271352 h 500017"/>
                <a:gd name="connsiteX6" fmla="*/ 209330 w 321173"/>
                <a:gd name="connsiteY6" fmla="*/ 27476 h 500017"/>
                <a:gd name="connsiteX7" fmla="*/ 224538 w 321173"/>
                <a:gd name="connsiteY7" fmla="*/ 5494 h 500017"/>
                <a:gd name="connsiteX8" fmla="*/ 236629 w 321173"/>
                <a:gd name="connsiteY8" fmla="*/ 683 h 500017"/>
                <a:gd name="connsiteX9" fmla="*/ 272714 w 321173"/>
                <a:gd name="connsiteY9" fmla="*/ 15976 h 500017"/>
                <a:gd name="connsiteX10" fmla="*/ 326180 w 321173"/>
                <a:gd name="connsiteY10" fmla="*/ 199746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0" y="199746"/>
                  </a:moveTo>
                  <a:lnTo>
                    <a:pt x="326180" y="200218"/>
                  </a:lnTo>
                  <a:cubicBezTo>
                    <a:pt x="321259" y="259465"/>
                    <a:pt x="303887" y="316354"/>
                    <a:pt x="275831" y="367299"/>
                  </a:cubicBezTo>
                  <a:cubicBezTo>
                    <a:pt x="247493" y="418716"/>
                    <a:pt x="208385" y="464189"/>
                    <a:pt x="160294" y="500238"/>
                  </a:cubicBezTo>
                  <a:lnTo>
                    <a:pt x="0" y="313429"/>
                  </a:lnTo>
                  <a:cubicBezTo>
                    <a:pt x="19837" y="300693"/>
                    <a:pt x="38541" y="286542"/>
                    <a:pt x="56111" y="271352"/>
                  </a:cubicBezTo>
                  <a:cubicBezTo>
                    <a:pt x="129792" y="207294"/>
                    <a:pt x="183447" y="122574"/>
                    <a:pt x="209330" y="27476"/>
                  </a:cubicBezTo>
                  <a:cubicBezTo>
                    <a:pt x="211219" y="18419"/>
                    <a:pt x="216698" y="10494"/>
                    <a:pt x="224538" y="5494"/>
                  </a:cubicBezTo>
                  <a:cubicBezTo>
                    <a:pt x="228317" y="3041"/>
                    <a:pt x="232473" y="1437"/>
                    <a:pt x="236629" y="683"/>
                  </a:cubicBezTo>
                  <a:cubicBezTo>
                    <a:pt x="250232" y="-2053"/>
                    <a:pt x="264779" y="3513"/>
                    <a:pt x="272714" y="15976"/>
                  </a:cubicBezTo>
                  <a:cubicBezTo>
                    <a:pt x="307571" y="70978"/>
                    <a:pt x="326180" y="134659"/>
                    <a:pt x="326180" y="199746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2" name="Freeform 151">
              <a:extLst>
                <a:ext uri="{FF2B5EF4-FFF2-40B4-BE49-F238E27FC236}">
                  <a16:creationId xmlns:a16="http://schemas.microsoft.com/office/drawing/2014/main" id="{588B5C4D-61B3-6F48-8D7E-A418388D5FE5}"/>
                </a:ext>
              </a:extLst>
            </p:cNvPr>
            <p:cNvSpPr/>
            <p:nvPr/>
          </p:nvSpPr>
          <p:spPr>
            <a:xfrm>
              <a:off x="11665329" y="6409966"/>
              <a:ext cx="188926" cy="500017"/>
            </a:xfrm>
            <a:custGeom>
              <a:avLst/>
              <a:gdLst>
                <a:gd name="connsiteX0" fmla="*/ 190816 w 188925"/>
                <a:gd name="connsiteY0" fmla="*/ 471242 h 500017"/>
                <a:gd name="connsiteX1" fmla="*/ 165877 w 188925"/>
                <a:gd name="connsiteY1" fmla="*/ 500206 h 500017"/>
                <a:gd name="connsiteX2" fmla="*/ 0 w 188925"/>
                <a:gd name="connsiteY2" fmla="*/ 200195 h 500017"/>
                <a:gd name="connsiteX3" fmla="*/ 53467 w 188925"/>
                <a:gd name="connsiteY3" fmla="*/ 15944 h 500017"/>
                <a:gd name="connsiteX4" fmla="*/ 86245 w 188925"/>
                <a:gd name="connsiteY4" fmla="*/ 188 h 500017"/>
                <a:gd name="connsiteX5" fmla="*/ 163053 w 188925"/>
                <a:gd name="connsiteY5" fmla="*/ 396712 h 500017"/>
                <a:gd name="connsiteX6" fmla="*/ 75911 w 188925"/>
                <a:gd name="connsiteY6" fmla="*/ 340908 h 500017"/>
                <a:gd name="connsiteX7" fmla="*/ 190816 w 188925"/>
                <a:gd name="connsiteY7" fmla="*/ 471242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925" h="500017">
                  <a:moveTo>
                    <a:pt x="190816" y="471242"/>
                  </a:moveTo>
                  <a:lnTo>
                    <a:pt x="165877" y="500206"/>
                  </a:lnTo>
                  <a:cubicBezTo>
                    <a:pt x="70187" y="428505"/>
                    <a:pt x="9825" y="319256"/>
                    <a:pt x="0" y="200195"/>
                  </a:cubicBezTo>
                  <a:cubicBezTo>
                    <a:pt x="-94" y="134910"/>
                    <a:pt x="18515" y="71040"/>
                    <a:pt x="53467" y="15944"/>
                  </a:cubicBezTo>
                  <a:cubicBezTo>
                    <a:pt x="60740" y="4528"/>
                    <a:pt x="73587" y="-1132"/>
                    <a:pt x="86245" y="188"/>
                  </a:cubicBezTo>
                  <a:cubicBezTo>
                    <a:pt x="51483" y="83484"/>
                    <a:pt x="0" y="257839"/>
                    <a:pt x="163053" y="396712"/>
                  </a:cubicBezTo>
                  <a:cubicBezTo>
                    <a:pt x="163053" y="396712"/>
                    <a:pt x="104429" y="390145"/>
                    <a:pt x="75911" y="340908"/>
                  </a:cubicBezTo>
                  <a:cubicBezTo>
                    <a:pt x="75911" y="340908"/>
                    <a:pt x="92763" y="407184"/>
                    <a:pt x="190816" y="471242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3" name="Freeform 152">
              <a:extLst>
                <a:ext uri="{FF2B5EF4-FFF2-40B4-BE49-F238E27FC236}">
                  <a16:creationId xmlns:a16="http://schemas.microsoft.com/office/drawing/2014/main" id="{B106B488-01A9-5143-BB8D-C451E4D5B380}"/>
                </a:ext>
              </a:extLst>
            </p:cNvPr>
            <p:cNvSpPr/>
            <p:nvPr/>
          </p:nvSpPr>
          <p:spPr>
            <a:xfrm>
              <a:off x="11764044" y="6413744"/>
              <a:ext cx="226711" cy="320766"/>
            </a:xfrm>
            <a:custGeom>
              <a:avLst/>
              <a:gdLst>
                <a:gd name="connsiteX0" fmla="*/ 227466 w 226710"/>
                <a:gd name="connsiteY0" fmla="*/ 309624 h 320765"/>
                <a:gd name="connsiteX1" fmla="*/ 212258 w 226710"/>
                <a:gd name="connsiteY1" fmla="*/ 327464 h 320765"/>
                <a:gd name="connsiteX2" fmla="*/ 0 w 226710"/>
                <a:gd name="connsiteY2" fmla="*/ 0 h 320765"/>
                <a:gd name="connsiteX3" fmla="*/ 2834 w 226710"/>
                <a:gd name="connsiteY3" fmla="*/ 1604 h 320765"/>
                <a:gd name="connsiteX4" fmla="*/ 18137 w 226710"/>
                <a:gd name="connsiteY4" fmla="*/ 23671 h 320765"/>
                <a:gd name="connsiteX5" fmla="*/ 227466 w 226710"/>
                <a:gd name="connsiteY5" fmla="*/ 309624 h 32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710" h="320765">
                  <a:moveTo>
                    <a:pt x="227466" y="309624"/>
                  </a:moveTo>
                  <a:lnTo>
                    <a:pt x="212258" y="327464"/>
                  </a:lnTo>
                  <a:cubicBezTo>
                    <a:pt x="60929" y="243018"/>
                    <a:pt x="13603" y="100286"/>
                    <a:pt x="0" y="0"/>
                  </a:cubicBezTo>
                  <a:cubicBezTo>
                    <a:pt x="954" y="462"/>
                    <a:pt x="1889" y="1028"/>
                    <a:pt x="2834" y="1604"/>
                  </a:cubicBezTo>
                  <a:cubicBezTo>
                    <a:pt x="10674" y="6595"/>
                    <a:pt x="16153" y="14614"/>
                    <a:pt x="18137" y="23671"/>
                  </a:cubicBezTo>
                  <a:cubicBezTo>
                    <a:pt x="50254" y="141514"/>
                    <a:pt x="124785" y="243310"/>
                    <a:pt x="227466" y="309624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4" name="Freeform 153">
              <a:extLst>
                <a:ext uri="{FF2B5EF4-FFF2-40B4-BE49-F238E27FC236}">
                  <a16:creationId xmlns:a16="http://schemas.microsoft.com/office/drawing/2014/main" id="{571B583A-0055-714D-AE35-25527096A278}"/>
                </a:ext>
              </a:extLst>
            </p:cNvPr>
            <p:cNvSpPr/>
            <p:nvPr/>
          </p:nvSpPr>
          <p:spPr>
            <a:xfrm>
              <a:off x="11804094" y="6692895"/>
              <a:ext cx="755702" cy="603794"/>
            </a:xfrm>
            <a:custGeom>
              <a:avLst/>
              <a:gdLst>
                <a:gd name="connsiteX0" fmla="*/ 763354 w 755702"/>
                <a:gd name="connsiteY0" fmla="*/ 358692 h 603794"/>
                <a:gd name="connsiteX1" fmla="*/ 763354 w 755702"/>
                <a:gd name="connsiteY1" fmla="*/ 541151 h 603794"/>
                <a:gd name="connsiteX2" fmla="*/ 693924 w 755702"/>
                <a:gd name="connsiteY2" fmla="*/ 610493 h 603794"/>
                <a:gd name="connsiteX3" fmla="*/ 69430 w 755702"/>
                <a:gd name="connsiteY3" fmla="*/ 610493 h 603794"/>
                <a:gd name="connsiteX4" fmla="*/ 0 w 755702"/>
                <a:gd name="connsiteY4" fmla="*/ 541151 h 603794"/>
                <a:gd name="connsiteX5" fmla="*/ 0 w 755702"/>
                <a:gd name="connsiteY5" fmla="*/ 358692 h 603794"/>
                <a:gd name="connsiteX6" fmla="*/ 245698 w 755702"/>
                <a:gd name="connsiteY6" fmla="*/ 2274 h 603794"/>
                <a:gd name="connsiteX7" fmla="*/ 254114 w 755702"/>
                <a:gd name="connsiteY7" fmla="*/ 0 h 603794"/>
                <a:gd name="connsiteX8" fmla="*/ 509258 w 755702"/>
                <a:gd name="connsiteY8" fmla="*/ 0 h 603794"/>
                <a:gd name="connsiteX9" fmla="*/ 510392 w 755702"/>
                <a:gd name="connsiteY9" fmla="*/ 292 h 603794"/>
                <a:gd name="connsiteX10" fmla="*/ 519460 w 755702"/>
                <a:gd name="connsiteY10" fmla="*/ 2925 h 603794"/>
                <a:gd name="connsiteX11" fmla="*/ 763354 w 755702"/>
                <a:gd name="connsiteY11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5702" h="603794">
                  <a:moveTo>
                    <a:pt x="763354" y="358692"/>
                  </a:moveTo>
                  <a:lnTo>
                    <a:pt x="763354" y="541151"/>
                  </a:lnTo>
                  <a:cubicBezTo>
                    <a:pt x="763354" y="579454"/>
                    <a:pt x="732276" y="610493"/>
                    <a:pt x="693924" y="610493"/>
                  </a:cubicBezTo>
                  <a:lnTo>
                    <a:pt x="69430" y="610493"/>
                  </a:lnTo>
                  <a:cubicBezTo>
                    <a:pt x="31078" y="610493"/>
                    <a:pt x="0" y="579454"/>
                    <a:pt x="0" y="541151"/>
                  </a:cubicBezTo>
                  <a:lnTo>
                    <a:pt x="0" y="358692"/>
                  </a:lnTo>
                  <a:cubicBezTo>
                    <a:pt x="0" y="200479"/>
                    <a:pt x="97769" y="58681"/>
                    <a:pt x="245698" y="2274"/>
                  </a:cubicBezTo>
                  <a:lnTo>
                    <a:pt x="254114" y="0"/>
                  </a:lnTo>
                  <a:lnTo>
                    <a:pt x="509258" y="0"/>
                  </a:lnTo>
                  <a:lnTo>
                    <a:pt x="510392" y="292"/>
                  </a:lnTo>
                  <a:lnTo>
                    <a:pt x="519460" y="2925"/>
                  </a:lnTo>
                  <a:cubicBezTo>
                    <a:pt x="666530" y="59813"/>
                    <a:pt x="763354" y="201148"/>
                    <a:pt x="763354" y="358692"/>
                  </a:cubicBezTo>
                </a:path>
              </a:pathLst>
            </a:custGeom>
            <a:solidFill>
              <a:srgbClr val="FF8B0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5" name="Freeform 154">
              <a:extLst>
                <a:ext uri="{FF2B5EF4-FFF2-40B4-BE49-F238E27FC236}">
                  <a16:creationId xmlns:a16="http://schemas.microsoft.com/office/drawing/2014/main" id="{173414A6-33B4-2B40-975A-42B9B4D92CD6}"/>
                </a:ext>
              </a:extLst>
            </p:cNvPr>
            <p:cNvSpPr/>
            <p:nvPr/>
          </p:nvSpPr>
          <p:spPr>
            <a:xfrm>
              <a:off x="12380036" y="6681291"/>
              <a:ext cx="273942" cy="226423"/>
            </a:xfrm>
            <a:custGeom>
              <a:avLst/>
              <a:gdLst>
                <a:gd name="connsiteX0" fmla="*/ 275831 w 273942"/>
                <a:gd name="connsiteY0" fmla="*/ 95947 h 226422"/>
                <a:gd name="connsiteX1" fmla="*/ 160303 w 273942"/>
                <a:gd name="connsiteY1" fmla="*/ 228885 h 226422"/>
                <a:gd name="connsiteX2" fmla="*/ 0 w 273942"/>
                <a:gd name="connsiteY2" fmla="*/ 42077 h 226422"/>
                <a:gd name="connsiteX3" fmla="*/ 56111 w 273942"/>
                <a:gd name="connsiteY3" fmla="*/ 0 h 226422"/>
                <a:gd name="connsiteX4" fmla="*/ 187414 w 273942"/>
                <a:gd name="connsiteY4" fmla="*/ 128589 h 226422"/>
                <a:gd name="connsiteX5" fmla="*/ 180046 w 273942"/>
                <a:gd name="connsiteY5" fmla="*/ 30567 h 226422"/>
                <a:gd name="connsiteX6" fmla="*/ 275831 w 273942"/>
                <a:gd name="connsiteY6" fmla="*/ 95947 h 22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2" h="226422">
                  <a:moveTo>
                    <a:pt x="275831" y="95947"/>
                  </a:moveTo>
                  <a:cubicBezTo>
                    <a:pt x="247493" y="147364"/>
                    <a:pt x="208385" y="192846"/>
                    <a:pt x="160303" y="228885"/>
                  </a:cubicBezTo>
                  <a:lnTo>
                    <a:pt x="0" y="42077"/>
                  </a:lnTo>
                  <a:cubicBezTo>
                    <a:pt x="19837" y="29341"/>
                    <a:pt x="38541" y="15189"/>
                    <a:pt x="56111" y="0"/>
                  </a:cubicBezTo>
                  <a:cubicBezTo>
                    <a:pt x="172300" y="41558"/>
                    <a:pt x="187414" y="128589"/>
                    <a:pt x="187414" y="128589"/>
                  </a:cubicBezTo>
                  <a:cubicBezTo>
                    <a:pt x="212258" y="74342"/>
                    <a:pt x="180046" y="30567"/>
                    <a:pt x="180046" y="30567"/>
                  </a:cubicBezTo>
                  <a:cubicBezTo>
                    <a:pt x="220193" y="36416"/>
                    <a:pt x="251555" y="61804"/>
                    <a:pt x="275831" y="95947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6" name="Freeform 155">
              <a:extLst>
                <a:ext uri="{FF2B5EF4-FFF2-40B4-BE49-F238E27FC236}">
                  <a16:creationId xmlns:a16="http://schemas.microsoft.com/office/drawing/2014/main" id="{88F20A47-9AC1-AD45-9EDD-BC7BF4481318}"/>
                </a:ext>
              </a:extLst>
            </p:cNvPr>
            <p:cNvSpPr/>
            <p:nvPr/>
          </p:nvSpPr>
          <p:spPr>
            <a:xfrm>
              <a:off x="11899322" y="6692895"/>
              <a:ext cx="661240" cy="603794"/>
            </a:xfrm>
            <a:custGeom>
              <a:avLst/>
              <a:gdLst>
                <a:gd name="connsiteX0" fmla="*/ 668126 w 661239"/>
                <a:gd name="connsiteY0" fmla="*/ 358692 h 603794"/>
                <a:gd name="connsiteX1" fmla="*/ 668126 w 661239"/>
                <a:gd name="connsiteY1" fmla="*/ 541151 h 603794"/>
                <a:gd name="connsiteX2" fmla="*/ 598696 w 661239"/>
                <a:gd name="connsiteY2" fmla="*/ 610493 h 603794"/>
                <a:gd name="connsiteX3" fmla="*/ 0 w 661239"/>
                <a:gd name="connsiteY3" fmla="*/ 610493 h 603794"/>
                <a:gd name="connsiteX4" fmla="*/ 187499 w 661239"/>
                <a:gd name="connsiteY4" fmla="*/ 347559 h 603794"/>
                <a:gd name="connsiteX5" fmla="*/ 53976 w 661239"/>
                <a:gd name="connsiteY5" fmla="*/ 369362 h 603794"/>
                <a:gd name="connsiteX6" fmla="*/ 174841 w 661239"/>
                <a:gd name="connsiteY6" fmla="*/ 0 h 603794"/>
                <a:gd name="connsiteX7" fmla="*/ 414031 w 661239"/>
                <a:gd name="connsiteY7" fmla="*/ 0 h 603794"/>
                <a:gd name="connsiteX8" fmla="*/ 415164 w 661239"/>
                <a:gd name="connsiteY8" fmla="*/ 292 h 603794"/>
                <a:gd name="connsiteX9" fmla="*/ 424232 w 661239"/>
                <a:gd name="connsiteY9" fmla="*/ 2925 h 603794"/>
                <a:gd name="connsiteX10" fmla="*/ 668126 w 661239"/>
                <a:gd name="connsiteY10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1239" h="603794">
                  <a:moveTo>
                    <a:pt x="668126" y="358692"/>
                  </a:moveTo>
                  <a:lnTo>
                    <a:pt x="668126" y="541151"/>
                  </a:lnTo>
                  <a:cubicBezTo>
                    <a:pt x="668126" y="579454"/>
                    <a:pt x="637048" y="610493"/>
                    <a:pt x="598696" y="610493"/>
                  </a:cubicBezTo>
                  <a:lnTo>
                    <a:pt x="0" y="610493"/>
                  </a:lnTo>
                  <a:cubicBezTo>
                    <a:pt x="170213" y="521056"/>
                    <a:pt x="187499" y="347559"/>
                    <a:pt x="187499" y="347559"/>
                  </a:cubicBezTo>
                  <a:lnTo>
                    <a:pt x="53976" y="369362"/>
                  </a:lnTo>
                  <a:cubicBezTo>
                    <a:pt x="190768" y="262566"/>
                    <a:pt x="243421" y="102456"/>
                    <a:pt x="174841" y="0"/>
                  </a:cubicBezTo>
                  <a:lnTo>
                    <a:pt x="414031" y="0"/>
                  </a:lnTo>
                  <a:lnTo>
                    <a:pt x="415164" y="292"/>
                  </a:lnTo>
                  <a:lnTo>
                    <a:pt x="424232" y="2925"/>
                  </a:lnTo>
                  <a:cubicBezTo>
                    <a:pt x="571302" y="59813"/>
                    <a:pt x="668126" y="201148"/>
                    <a:pt x="668126" y="358692"/>
                  </a:cubicBezTo>
                </a:path>
              </a:pathLst>
            </a:custGeom>
            <a:solidFill>
              <a:srgbClr val="E2812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7" name="Freeform 156">
              <a:extLst>
                <a:ext uri="{FF2B5EF4-FFF2-40B4-BE49-F238E27FC236}">
                  <a16:creationId xmlns:a16="http://schemas.microsoft.com/office/drawing/2014/main" id="{FCC61DE0-749C-4447-8D75-994B9E2008A1}"/>
                </a:ext>
              </a:extLst>
            </p:cNvPr>
            <p:cNvSpPr/>
            <p:nvPr/>
          </p:nvSpPr>
          <p:spPr>
            <a:xfrm>
              <a:off x="12051870" y="6693188"/>
              <a:ext cx="510099" cy="603794"/>
            </a:xfrm>
            <a:custGeom>
              <a:avLst/>
              <a:gdLst>
                <a:gd name="connsiteX0" fmla="*/ 515578 w 510099"/>
                <a:gd name="connsiteY0" fmla="*/ 358399 h 603794"/>
                <a:gd name="connsiteX1" fmla="*/ 515578 w 510099"/>
                <a:gd name="connsiteY1" fmla="*/ 540858 h 603794"/>
                <a:gd name="connsiteX2" fmla="*/ 446148 w 510099"/>
                <a:gd name="connsiteY2" fmla="*/ 610200 h 603794"/>
                <a:gd name="connsiteX3" fmla="*/ 0 w 510099"/>
                <a:gd name="connsiteY3" fmla="*/ 610200 h 603794"/>
                <a:gd name="connsiteX4" fmla="*/ 387298 w 510099"/>
                <a:gd name="connsiteY4" fmla="*/ 190186 h 603794"/>
                <a:gd name="connsiteX5" fmla="*/ 252414 w 510099"/>
                <a:gd name="connsiteY5" fmla="*/ 282925 h 603794"/>
                <a:gd name="connsiteX6" fmla="*/ 262616 w 510099"/>
                <a:gd name="connsiteY6" fmla="*/ 0 h 603794"/>
                <a:gd name="connsiteX7" fmla="*/ 271684 w 510099"/>
                <a:gd name="connsiteY7" fmla="*/ 2632 h 603794"/>
                <a:gd name="connsiteX8" fmla="*/ 515578 w 510099"/>
                <a:gd name="connsiteY8" fmla="*/ 358399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0099" h="603794">
                  <a:moveTo>
                    <a:pt x="515578" y="358399"/>
                  </a:moveTo>
                  <a:lnTo>
                    <a:pt x="515578" y="540858"/>
                  </a:lnTo>
                  <a:cubicBezTo>
                    <a:pt x="515578" y="579161"/>
                    <a:pt x="484500" y="610200"/>
                    <a:pt x="446148" y="610200"/>
                  </a:cubicBezTo>
                  <a:lnTo>
                    <a:pt x="0" y="610200"/>
                  </a:lnTo>
                  <a:cubicBezTo>
                    <a:pt x="510760" y="453317"/>
                    <a:pt x="387298" y="190186"/>
                    <a:pt x="387298" y="190186"/>
                  </a:cubicBezTo>
                  <a:cubicBezTo>
                    <a:pt x="380317" y="256707"/>
                    <a:pt x="252414" y="282925"/>
                    <a:pt x="252414" y="282925"/>
                  </a:cubicBezTo>
                  <a:cubicBezTo>
                    <a:pt x="289066" y="195658"/>
                    <a:pt x="282264" y="91126"/>
                    <a:pt x="262616" y="0"/>
                  </a:cubicBezTo>
                  <a:lnTo>
                    <a:pt x="271684" y="2632"/>
                  </a:lnTo>
                  <a:cubicBezTo>
                    <a:pt x="418754" y="59521"/>
                    <a:pt x="515578" y="200856"/>
                    <a:pt x="515578" y="358399"/>
                  </a:cubicBezTo>
                </a:path>
              </a:pathLst>
            </a:custGeom>
            <a:solidFill>
              <a:srgbClr val="C46D0E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8" name="Freeform 157">
              <a:extLst>
                <a:ext uri="{FF2B5EF4-FFF2-40B4-BE49-F238E27FC236}">
                  <a16:creationId xmlns:a16="http://schemas.microsoft.com/office/drawing/2014/main" id="{C66C8AF2-5F7C-924B-BAD5-0F73440620E5}"/>
                </a:ext>
              </a:extLst>
            </p:cNvPr>
            <p:cNvSpPr/>
            <p:nvPr/>
          </p:nvSpPr>
          <p:spPr>
            <a:xfrm>
              <a:off x="11804094" y="6540814"/>
              <a:ext cx="755702" cy="584926"/>
            </a:xfrm>
            <a:custGeom>
              <a:avLst/>
              <a:gdLst>
                <a:gd name="connsiteX0" fmla="*/ 763354 w 755702"/>
                <a:gd name="connsiteY0" fmla="*/ 521433 h 584925"/>
                <a:gd name="connsiteX1" fmla="*/ 763354 w 755702"/>
                <a:gd name="connsiteY1" fmla="*/ 587473 h 584925"/>
                <a:gd name="connsiteX2" fmla="*/ 0 w 755702"/>
                <a:gd name="connsiteY2" fmla="*/ 587473 h 584925"/>
                <a:gd name="connsiteX3" fmla="*/ 0 w 755702"/>
                <a:gd name="connsiteY3" fmla="*/ 521433 h 584925"/>
                <a:gd name="connsiteX4" fmla="*/ 307476 w 755702"/>
                <a:gd name="connsiteY4" fmla="*/ 521433 h 584925"/>
                <a:gd name="connsiteX5" fmla="*/ 243535 w 755702"/>
                <a:gd name="connsiteY5" fmla="*/ 78503 h 584925"/>
                <a:gd name="connsiteX6" fmla="*/ 303046 w 755702"/>
                <a:gd name="connsiteY6" fmla="*/ 566 h 584925"/>
                <a:gd name="connsiteX7" fmla="*/ 312294 w 755702"/>
                <a:gd name="connsiteY7" fmla="*/ 0 h 584925"/>
                <a:gd name="connsiteX8" fmla="*/ 451060 w 755702"/>
                <a:gd name="connsiteY8" fmla="*/ 0 h 584925"/>
                <a:gd name="connsiteX9" fmla="*/ 481298 w 755702"/>
                <a:gd name="connsiteY9" fmla="*/ 6991 h 584925"/>
                <a:gd name="connsiteX10" fmla="*/ 520490 w 755702"/>
                <a:gd name="connsiteY10" fmla="*/ 69248 h 584925"/>
                <a:gd name="connsiteX11" fmla="*/ 519838 w 755702"/>
                <a:gd name="connsiteY11" fmla="*/ 78503 h 584925"/>
                <a:gd name="connsiteX12" fmla="*/ 507275 w 755702"/>
                <a:gd name="connsiteY12" fmla="*/ 165770 h 584925"/>
                <a:gd name="connsiteX13" fmla="*/ 455878 w 755702"/>
                <a:gd name="connsiteY13" fmla="*/ 521433 h 584925"/>
                <a:gd name="connsiteX14" fmla="*/ 763354 w 755702"/>
                <a:gd name="connsiteY14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55702" h="584925">
                  <a:moveTo>
                    <a:pt x="763354" y="521433"/>
                  </a:moveTo>
                  <a:lnTo>
                    <a:pt x="763354" y="587473"/>
                  </a:lnTo>
                  <a:lnTo>
                    <a:pt x="0" y="587473"/>
                  </a:lnTo>
                  <a:lnTo>
                    <a:pt x="0" y="521433"/>
                  </a:lnTo>
                  <a:lnTo>
                    <a:pt x="307476" y="521433"/>
                  </a:lnTo>
                  <a:lnTo>
                    <a:pt x="243535" y="78503"/>
                  </a:lnTo>
                  <a:cubicBezTo>
                    <a:pt x="238434" y="40567"/>
                    <a:pt x="265063" y="5661"/>
                    <a:pt x="303046" y="566"/>
                  </a:cubicBezTo>
                  <a:cubicBezTo>
                    <a:pt x="306069" y="189"/>
                    <a:pt x="309177" y="0"/>
                    <a:pt x="312294" y="0"/>
                  </a:cubicBezTo>
                  <a:lnTo>
                    <a:pt x="451060" y="0"/>
                  </a:lnTo>
                  <a:cubicBezTo>
                    <a:pt x="461933" y="0"/>
                    <a:pt x="472125" y="2453"/>
                    <a:pt x="481298" y="6991"/>
                  </a:cubicBezTo>
                  <a:cubicBezTo>
                    <a:pt x="504535" y="18029"/>
                    <a:pt x="520490" y="41794"/>
                    <a:pt x="520490" y="69248"/>
                  </a:cubicBezTo>
                  <a:cubicBezTo>
                    <a:pt x="520490" y="72361"/>
                    <a:pt x="520311" y="75474"/>
                    <a:pt x="519838" y="78503"/>
                  </a:cubicBezTo>
                  <a:lnTo>
                    <a:pt x="507275" y="165770"/>
                  </a:lnTo>
                  <a:lnTo>
                    <a:pt x="455878" y="521433"/>
                  </a:lnTo>
                  <a:lnTo>
                    <a:pt x="763354" y="521433"/>
                  </a:lnTo>
                  <a:close/>
                </a:path>
              </a:pathLst>
            </a:custGeom>
            <a:solidFill>
              <a:srgbClr val="F7E114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59" name="Freeform 158">
              <a:extLst>
                <a:ext uri="{FF2B5EF4-FFF2-40B4-BE49-F238E27FC236}">
                  <a16:creationId xmlns:a16="http://schemas.microsoft.com/office/drawing/2014/main" id="{633CDCBB-5B8F-0145-864F-5F85753A8D23}"/>
                </a:ext>
              </a:extLst>
            </p:cNvPr>
            <p:cNvSpPr/>
            <p:nvPr/>
          </p:nvSpPr>
          <p:spPr>
            <a:xfrm>
              <a:off x="12616666" y="6409941"/>
              <a:ext cx="85017" cy="198120"/>
            </a:xfrm>
            <a:custGeom>
              <a:avLst/>
              <a:gdLst>
                <a:gd name="connsiteX0" fmla="*/ 89551 w 85016"/>
                <a:gd name="connsiteY0" fmla="*/ 199746 h 198120"/>
                <a:gd name="connsiteX1" fmla="*/ 0 w 85016"/>
                <a:gd name="connsiteY1" fmla="*/ 683 h 198120"/>
                <a:gd name="connsiteX2" fmla="*/ 36085 w 85016"/>
                <a:gd name="connsiteY2" fmla="*/ 15976 h 198120"/>
                <a:gd name="connsiteX3" fmla="*/ 89551 w 85016"/>
                <a:gd name="connsiteY3" fmla="*/ 199746 h 198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016" h="198120">
                  <a:moveTo>
                    <a:pt x="89551" y="199746"/>
                  </a:moveTo>
                  <a:cubicBezTo>
                    <a:pt x="70753" y="126913"/>
                    <a:pt x="34573" y="56534"/>
                    <a:pt x="0" y="683"/>
                  </a:cubicBezTo>
                  <a:cubicBezTo>
                    <a:pt x="13603" y="-2053"/>
                    <a:pt x="28150" y="3513"/>
                    <a:pt x="36085" y="15976"/>
                  </a:cubicBezTo>
                  <a:cubicBezTo>
                    <a:pt x="70942" y="70978"/>
                    <a:pt x="89551" y="134659"/>
                    <a:pt x="89551" y="199746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0" name="Freeform 159">
              <a:extLst>
                <a:ext uri="{FF2B5EF4-FFF2-40B4-BE49-F238E27FC236}">
                  <a16:creationId xmlns:a16="http://schemas.microsoft.com/office/drawing/2014/main" id="{10651499-9413-464D-9165-D4A60C95DDA4}"/>
                </a:ext>
              </a:extLst>
            </p:cNvPr>
            <p:cNvSpPr/>
            <p:nvPr/>
          </p:nvSpPr>
          <p:spPr>
            <a:xfrm>
              <a:off x="12701282" y="6749312"/>
              <a:ext cx="9446" cy="56606"/>
            </a:xfrm>
            <a:custGeom>
              <a:avLst/>
              <a:gdLst>
                <a:gd name="connsiteX0" fmla="*/ 14668 w 9446"/>
                <a:gd name="connsiteY0" fmla="*/ 0 h 56605"/>
                <a:gd name="connsiteX1" fmla="*/ 10133 w 9446"/>
                <a:gd name="connsiteY1" fmla="*/ 22454 h 56605"/>
                <a:gd name="connsiteX2" fmla="*/ 14668 w 9446"/>
                <a:gd name="connsiteY2" fmla="*/ 0 h 56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446" h="56605">
                  <a:moveTo>
                    <a:pt x="14668" y="0"/>
                  </a:moveTo>
                  <a:cubicBezTo>
                    <a:pt x="13534" y="7557"/>
                    <a:pt x="12023" y="15010"/>
                    <a:pt x="10133" y="22454"/>
                  </a:cubicBezTo>
                  <a:cubicBezTo>
                    <a:pt x="-6492" y="87748"/>
                    <a:pt x="-1013" y="64342"/>
                    <a:pt x="14668" y="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1" name="Freeform 160">
              <a:extLst>
                <a:ext uri="{FF2B5EF4-FFF2-40B4-BE49-F238E27FC236}">
                  <a16:creationId xmlns:a16="http://schemas.microsoft.com/office/drawing/2014/main" id="{E47D7FBD-FF3B-2640-9B6C-E5934835D941}"/>
                </a:ext>
              </a:extLst>
            </p:cNvPr>
            <p:cNvSpPr/>
            <p:nvPr/>
          </p:nvSpPr>
          <p:spPr>
            <a:xfrm>
              <a:off x="12189407" y="6540813"/>
              <a:ext cx="377851" cy="584926"/>
            </a:xfrm>
            <a:custGeom>
              <a:avLst/>
              <a:gdLst>
                <a:gd name="connsiteX0" fmla="*/ 378040 w 377851"/>
                <a:gd name="connsiteY0" fmla="*/ 521433 h 584925"/>
                <a:gd name="connsiteX1" fmla="*/ 378040 w 377851"/>
                <a:gd name="connsiteY1" fmla="*/ 587473 h 584925"/>
                <a:gd name="connsiteX2" fmla="*/ 33912 w 377851"/>
                <a:gd name="connsiteY2" fmla="*/ 587473 h 584925"/>
                <a:gd name="connsiteX3" fmla="*/ 79254 w 377851"/>
                <a:gd name="connsiteY3" fmla="*/ 284350 h 584925"/>
                <a:gd name="connsiteX4" fmla="*/ 43925 w 377851"/>
                <a:gd name="connsiteY4" fmla="*/ 346050 h 584925"/>
                <a:gd name="connsiteX5" fmla="*/ 0 w 377851"/>
                <a:gd name="connsiteY5" fmla="*/ 0 h 584925"/>
                <a:gd name="connsiteX6" fmla="*/ 65746 w 377851"/>
                <a:gd name="connsiteY6" fmla="*/ 0 h 584925"/>
                <a:gd name="connsiteX7" fmla="*/ 135176 w 377851"/>
                <a:gd name="connsiteY7" fmla="*/ 69248 h 584925"/>
                <a:gd name="connsiteX8" fmla="*/ 134524 w 377851"/>
                <a:gd name="connsiteY8" fmla="*/ 78503 h 584925"/>
                <a:gd name="connsiteX9" fmla="*/ 70564 w 377851"/>
                <a:gd name="connsiteY9" fmla="*/ 521433 h 584925"/>
                <a:gd name="connsiteX10" fmla="*/ 378040 w 377851"/>
                <a:gd name="connsiteY10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851" h="584925">
                  <a:moveTo>
                    <a:pt x="378040" y="521433"/>
                  </a:moveTo>
                  <a:lnTo>
                    <a:pt x="378040" y="587473"/>
                  </a:lnTo>
                  <a:lnTo>
                    <a:pt x="33912" y="587473"/>
                  </a:lnTo>
                  <a:lnTo>
                    <a:pt x="79254" y="284350"/>
                  </a:lnTo>
                  <a:lnTo>
                    <a:pt x="43925" y="346050"/>
                  </a:lnTo>
                  <a:cubicBezTo>
                    <a:pt x="90127" y="180101"/>
                    <a:pt x="50065" y="68965"/>
                    <a:pt x="0" y="0"/>
                  </a:cubicBezTo>
                  <a:lnTo>
                    <a:pt x="65746" y="0"/>
                  </a:lnTo>
                  <a:cubicBezTo>
                    <a:pt x="104098" y="-85"/>
                    <a:pt x="135176" y="30954"/>
                    <a:pt x="135176" y="69248"/>
                  </a:cubicBezTo>
                  <a:cubicBezTo>
                    <a:pt x="135176" y="72361"/>
                    <a:pt x="134997" y="75475"/>
                    <a:pt x="134524" y="78503"/>
                  </a:cubicBezTo>
                  <a:lnTo>
                    <a:pt x="70564" y="521433"/>
                  </a:lnTo>
                  <a:lnTo>
                    <a:pt x="378040" y="521433"/>
                  </a:lnTo>
                  <a:close/>
                </a:path>
              </a:pathLst>
            </a:custGeom>
            <a:solidFill>
              <a:srgbClr val="E5CC17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2" name="Freeform 161">
              <a:extLst>
                <a:ext uri="{FF2B5EF4-FFF2-40B4-BE49-F238E27FC236}">
                  <a16:creationId xmlns:a16="http://schemas.microsoft.com/office/drawing/2014/main" id="{14A9A04B-54BE-6547-8B62-1FD75B54A24B}"/>
                </a:ext>
              </a:extLst>
            </p:cNvPr>
            <p:cNvSpPr/>
            <p:nvPr/>
          </p:nvSpPr>
          <p:spPr>
            <a:xfrm>
              <a:off x="12285391" y="6547798"/>
              <a:ext cx="37785" cy="188686"/>
            </a:xfrm>
            <a:custGeom>
              <a:avLst/>
              <a:gdLst>
                <a:gd name="connsiteX0" fmla="*/ 39193 w 37785"/>
                <a:gd name="connsiteY0" fmla="*/ 62266 h 188685"/>
                <a:gd name="connsiteX1" fmla="*/ 38541 w 37785"/>
                <a:gd name="connsiteY1" fmla="*/ 71512 h 188685"/>
                <a:gd name="connsiteX2" fmla="*/ 25977 w 37785"/>
                <a:gd name="connsiteY2" fmla="*/ 158779 h 188685"/>
                <a:gd name="connsiteX3" fmla="*/ 24267 w 37785"/>
                <a:gd name="connsiteY3" fmla="*/ 122183 h 188685"/>
                <a:gd name="connsiteX4" fmla="*/ 4808 w 37785"/>
                <a:gd name="connsiteY4" fmla="*/ 192563 h 188685"/>
                <a:gd name="connsiteX5" fmla="*/ 0 w 37785"/>
                <a:gd name="connsiteY5" fmla="*/ 0 h 188685"/>
                <a:gd name="connsiteX6" fmla="*/ 39193 w 37785"/>
                <a:gd name="connsiteY6" fmla="*/ 62266 h 188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785" h="188685">
                  <a:moveTo>
                    <a:pt x="39193" y="62266"/>
                  </a:moveTo>
                  <a:cubicBezTo>
                    <a:pt x="39193" y="65380"/>
                    <a:pt x="39004" y="68493"/>
                    <a:pt x="38541" y="71512"/>
                  </a:cubicBezTo>
                  <a:lnTo>
                    <a:pt x="25977" y="158779"/>
                  </a:lnTo>
                  <a:lnTo>
                    <a:pt x="24267" y="122183"/>
                  </a:lnTo>
                  <a:lnTo>
                    <a:pt x="4808" y="192563"/>
                  </a:lnTo>
                  <a:cubicBezTo>
                    <a:pt x="20961" y="99249"/>
                    <a:pt x="14821" y="38964"/>
                    <a:pt x="0" y="0"/>
                  </a:cubicBezTo>
                  <a:cubicBezTo>
                    <a:pt x="23238" y="11038"/>
                    <a:pt x="39193" y="34813"/>
                    <a:pt x="39193" y="62266"/>
                  </a:cubicBezTo>
                </a:path>
              </a:pathLst>
            </a:custGeom>
            <a:solidFill>
              <a:srgbClr val="FFF8CC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63" name="Graphic 10">
            <a:extLst>
              <a:ext uri="{FF2B5EF4-FFF2-40B4-BE49-F238E27FC236}">
                <a16:creationId xmlns:a16="http://schemas.microsoft.com/office/drawing/2014/main" id="{0DE1E17C-86BF-D84E-9EDC-A3812FCBD919}"/>
              </a:ext>
            </a:extLst>
          </p:cNvPr>
          <p:cNvGrpSpPr/>
          <p:nvPr/>
        </p:nvGrpSpPr>
        <p:grpSpPr>
          <a:xfrm>
            <a:off x="10288515" y="2784947"/>
            <a:ext cx="617692" cy="857905"/>
            <a:chOff x="11732419" y="6223000"/>
            <a:chExt cx="914400" cy="1270000"/>
          </a:xfrm>
        </p:grpSpPr>
        <p:sp>
          <p:nvSpPr>
            <p:cNvPr id="164" name="Freeform 163">
              <a:extLst>
                <a:ext uri="{FF2B5EF4-FFF2-40B4-BE49-F238E27FC236}">
                  <a16:creationId xmlns:a16="http://schemas.microsoft.com/office/drawing/2014/main" id="{675BFDB1-18D8-5F47-975D-178774EAAF92}"/>
                </a:ext>
              </a:extLst>
            </p:cNvPr>
            <p:cNvSpPr/>
            <p:nvPr/>
          </p:nvSpPr>
          <p:spPr>
            <a:xfrm>
              <a:off x="11732419" y="6223000"/>
              <a:ext cx="904875" cy="1260522"/>
            </a:xfrm>
            <a:custGeom>
              <a:avLst/>
              <a:gdLst>
                <a:gd name="connsiteX0" fmla="*/ 455333 w 904875"/>
                <a:gd name="connsiteY0" fmla="*/ 1264427 h 1260522"/>
                <a:gd name="connsiteX1" fmla="*/ 180070 w 904875"/>
                <a:gd name="connsiteY1" fmla="*/ 1064971 h 1260522"/>
                <a:gd name="connsiteX2" fmla="*/ 0 w 904875"/>
                <a:gd name="connsiteY2" fmla="*/ 703807 h 1260522"/>
                <a:gd name="connsiteX3" fmla="*/ 0 w 904875"/>
                <a:gd name="connsiteY3" fmla="*/ 453068 h 1260522"/>
                <a:gd name="connsiteX4" fmla="*/ 455333 w 904875"/>
                <a:gd name="connsiteY4" fmla="*/ 0 h 1260522"/>
                <a:gd name="connsiteX5" fmla="*/ 910666 w 904875"/>
                <a:gd name="connsiteY5" fmla="*/ 453068 h 1260522"/>
                <a:gd name="connsiteX6" fmla="*/ 910666 w 904875"/>
                <a:gd name="connsiteY6" fmla="*/ 703864 h 1260522"/>
                <a:gd name="connsiteX7" fmla="*/ 730587 w 904875"/>
                <a:gd name="connsiteY7" fmla="*/ 1064971 h 1260522"/>
                <a:gd name="connsiteX8" fmla="*/ 455333 w 904875"/>
                <a:gd name="connsiteY8" fmla="*/ 1264427 h 1260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4875" h="1260522">
                  <a:moveTo>
                    <a:pt x="455333" y="1264427"/>
                  </a:moveTo>
                  <a:cubicBezTo>
                    <a:pt x="299657" y="1264427"/>
                    <a:pt x="181966" y="1178892"/>
                    <a:pt x="180070" y="1064971"/>
                  </a:cubicBezTo>
                  <a:cubicBezTo>
                    <a:pt x="67704" y="979957"/>
                    <a:pt x="-86" y="846161"/>
                    <a:pt x="0" y="703807"/>
                  </a:cubicBezTo>
                  <a:lnTo>
                    <a:pt x="0" y="453068"/>
                  </a:lnTo>
                  <a:cubicBezTo>
                    <a:pt x="0" y="203238"/>
                    <a:pt x="204264" y="0"/>
                    <a:pt x="455333" y="0"/>
                  </a:cubicBezTo>
                  <a:cubicBezTo>
                    <a:pt x="706403" y="0"/>
                    <a:pt x="910666" y="203238"/>
                    <a:pt x="910666" y="453068"/>
                  </a:cubicBezTo>
                  <a:lnTo>
                    <a:pt x="910666" y="703864"/>
                  </a:lnTo>
                  <a:cubicBezTo>
                    <a:pt x="910752" y="846171"/>
                    <a:pt x="842953" y="979957"/>
                    <a:pt x="730587" y="1064971"/>
                  </a:cubicBezTo>
                  <a:cubicBezTo>
                    <a:pt x="728691" y="1178892"/>
                    <a:pt x="611000" y="1264427"/>
                    <a:pt x="455333" y="1264427"/>
                  </a:cubicBezTo>
                </a:path>
              </a:pathLst>
            </a:custGeom>
            <a:solidFill>
              <a:srgbClr val="113806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5" name="Freeform 164">
              <a:extLst>
                <a:ext uri="{FF2B5EF4-FFF2-40B4-BE49-F238E27FC236}">
                  <a16:creationId xmlns:a16="http://schemas.microsoft.com/office/drawing/2014/main" id="{C19AB9B2-6F8C-0842-B4B2-610FB9BA6372}"/>
                </a:ext>
              </a:extLst>
            </p:cNvPr>
            <p:cNvSpPr/>
            <p:nvPr/>
          </p:nvSpPr>
          <p:spPr>
            <a:xfrm>
              <a:off x="11827694" y="6317783"/>
              <a:ext cx="714375" cy="919328"/>
            </a:xfrm>
            <a:custGeom>
              <a:avLst/>
              <a:gdLst>
                <a:gd name="connsiteX0" fmla="*/ 720176 w 714375"/>
                <a:gd name="connsiteY0" fmla="*/ 358254 h 919328"/>
                <a:gd name="connsiteX1" fmla="*/ 720176 w 714375"/>
                <a:gd name="connsiteY1" fmla="*/ 609136 h 919328"/>
                <a:gd name="connsiteX2" fmla="*/ 672360 w 714375"/>
                <a:gd name="connsiteY2" fmla="*/ 787495 h 919328"/>
                <a:gd name="connsiteX3" fmla="*/ 665312 w 714375"/>
                <a:gd name="connsiteY3" fmla="*/ 799247 h 919328"/>
                <a:gd name="connsiteX4" fmla="*/ 642643 w 714375"/>
                <a:gd name="connsiteY4" fmla="*/ 831187 h 919328"/>
                <a:gd name="connsiteX5" fmla="*/ 640557 w 714375"/>
                <a:gd name="connsiteY5" fmla="*/ 833935 h 919328"/>
                <a:gd name="connsiteX6" fmla="*/ 540058 w 714375"/>
                <a:gd name="connsiteY6" fmla="*/ 919613 h 919328"/>
                <a:gd name="connsiteX7" fmla="*/ 180013 w 714375"/>
                <a:gd name="connsiteY7" fmla="*/ 919613 h 919328"/>
                <a:gd name="connsiteX8" fmla="*/ 0 w 714375"/>
                <a:gd name="connsiteY8" fmla="*/ 609136 h 919328"/>
                <a:gd name="connsiteX9" fmla="*/ 0 w 714375"/>
                <a:gd name="connsiteY9" fmla="*/ 358254 h 919328"/>
                <a:gd name="connsiteX10" fmla="*/ 196587 w 714375"/>
                <a:gd name="connsiteY10" fmla="*/ 38962 h 919328"/>
                <a:gd name="connsiteX11" fmla="*/ 303743 w 714375"/>
                <a:gd name="connsiteY11" fmla="*/ 4360 h 919328"/>
                <a:gd name="connsiteX12" fmla="*/ 341081 w 714375"/>
                <a:gd name="connsiteY12" fmla="*/ 474 h 919328"/>
                <a:gd name="connsiteX13" fmla="*/ 360036 w 714375"/>
                <a:gd name="connsiteY13" fmla="*/ 0 h 919328"/>
                <a:gd name="connsiteX14" fmla="*/ 415757 w 714375"/>
                <a:gd name="connsiteY14" fmla="*/ 4265 h 919328"/>
                <a:gd name="connsiteX15" fmla="*/ 720176 w 714375"/>
                <a:gd name="connsiteY15" fmla="*/ 358254 h 919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4375" h="919328">
                  <a:moveTo>
                    <a:pt x="720176" y="358254"/>
                  </a:moveTo>
                  <a:lnTo>
                    <a:pt x="720176" y="609136"/>
                  </a:lnTo>
                  <a:cubicBezTo>
                    <a:pt x="720176" y="672816"/>
                    <a:pt x="703126" y="734136"/>
                    <a:pt x="672360" y="787495"/>
                  </a:cubicBezTo>
                  <a:cubicBezTo>
                    <a:pt x="670075" y="791475"/>
                    <a:pt x="667789" y="795361"/>
                    <a:pt x="665312" y="799247"/>
                  </a:cubicBezTo>
                  <a:cubicBezTo>
                    <a:pt x="658359" y="810336"/>
                    <a:pt x="650844" y="820951"/>
                    <a:pt x="642643" y="831187"/>
                  </a:cubicBezTo>
                  <a:cubicBezTo>
                    <a:pt x="641976" y="832134"/>
                    <a:pt x="641319" y="832987"/>
                    <a:pt x="640557" y="833935"/>
                  </a:cubicBezTo>
                  <a:cubicBezTo>
                    <a:pt x="613115" y="867874"/>
                    <a:pt x="579206" y="897066"/>
                    <a:pt x="540058" y="919613"/>
                  </a:cubicBezTo>
                  <a:lnTo>
                    <a:pt x="180013" y="919613"/>
                  </a:lnTo>
                  <a:cubicBezTo>
                    <a:pt x="68571" y="855554"/>
                    <a:pt x="-105" y="737169"/>
                    <a:pt x="0" y="609136"/>
                  </a:cubicBezTo>
                  <a:lnTo>
                    <a:pt x="0" y="358254"/>
                  </a:lnTo>
                  <a:cubicBezTo>
                    <a:pt x="0" y="218933"/>
                    <a:pt x="79905" y="98198"/>
                    <a:pt x="196587" y="38962"/>
                  </a:cubicBezTo>
                  <a:cubicBezTo>
                    <a:pt x="229638" y="22083"/>
                    <a:pt x="265738" y="10236"/>
                    <a:pt x="303743" y="4360"/>
                  </a:cubicBezTo>
                  <a:cubicBezTo>
                    <a:pt x="316030" y="2464"/>
                    <a:pt x="328413" y="1137"/>
                    <a:pt x="341081" y="474"/>
                  </a:cubicBezTo>
                  <a:cubicBezTo>
                    <a:pt x="347367" y="199"/>
                    <a:pt x="353663" y="0"/>
                    <a:pt x="360036" y="0"/>
                  </a:cubicBezTo>
                  <a:cubicBezTo>
                    <a:pt x="378990" y="0"/>
                    <a:pt x="397564" y="1431"/>
                    <a:pt x="415757" y="4265"/>
                  </a:cubicBezTo>
                  <a:cubicBezTo>
                    <a:pt x="588169" y="30897"/>
                    <a:pt x="720176" y="179222"/>
                    <a:pt x="720176" y="358254"/>
                  </a:cubicBezTo>
                </a:path>
              </a:pathLst>
            </a:custGeom>
            <a:solidFill>
              <a:srgbClr val="46CE2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6" name="Freeform 165">
              <a:extLst>
                <a:ext uri="{FF2B5EF4-FFF2-40B4-BE49-F238E27FC236}">
                  <a16:creationId xmlns:a16="http://schemas.microsoft.com/office/drawing/2014/main" id="{9AFA74A4-1E93-684F-A0CF-84C896EA5D5A}"/>
                </a:ext>
              </a:extLst>
            </p:cNvPr>
            <p:cNvSpPr/>
            <p:nvPr/>
          </p:nvSpPr>
          <p:spPr>
            <a:xfrm>
              <a:off x="11827687" y="6322146"/>
              <a:ext cx="638175" cy="909851"/>
            </a:xfrm>
            <a:custGeom>
              <a:avLst/>
              <a:gdLst>
                <a:gd name="connsiteX0" fmla="*/ 642652 w 638175"/>
                <a:gd name="connsiteY0" fmla="*/ 826827 h 909850"/>
                <a:gd name="connsiteX1" fmla="*/ 640556 w 638175"/>
                <a:gd name="connsiteY1" fmla="*/ 829575 h 909850"/>
                <a:gd name="connsiteX2" fmla="*/ 540058 w 638175"/>
                <a:gd name="connsiteY2" fmla="*/ 915253 h 909850"/>
                <a:gd name="connsiteX3" fmla="*/ 180023 w 638175"/>
                <a:gd name="connsiteY3" fmla="*/ 915253 h 909850"/>
                <a:gd name="connsiteX4" fmla="*/ 0 w 638175"/>
                <a:gd name="connsiteY4" fmla="*/ 604766 h 909850"/>
                <a:gd name="connsiteX5" fmla="*/ 0 w 638175"/>
                <a:gd name="connsiteY5" fmla="*/ 353894 h 909850"/>
                <a:gd name="connsiteX6" fmla="*/ 196596 w 638175"/>
                <a:gd name="connsiteY6" fmla="*/ 34593 h 909850"/>
                <a:gd name="connsiteX7" fmla="*/ 303752 w 638175"/>
                <a:gd name="connsiteY7" fmla="*/ 0 h 909850"/>
                <a:gd name="connsiteX8" fmla="*/ 180023 w 638175"/>
                <a:gd name="connsiteY8" fmla="*/ 216933 h 909850"/>
                <a:gd name="connsiteX9" fmla="*/ 244697 w 638175"/>
                <a:gd name="connsiteY9" fmla="*/ 110604 h 909850"/>
                <a:gd name="connsiteX10" fmla="*/ 320326 w 638175"/>
                <a:gd name="connsiteY10" fmla="*/ 674711 h 909850"/>
                <a:gd name="connsiteX11" fmla="*/ 251079 w 638175"/>
                <a:gd name="connsiteY11" fmla="*/ 654619 h 909850"/>
                <a:gd name="connsiteX12" fmla="*/ 642652 w 638175"/>
                <a:gd name="connsiteY12" fmla="*/ 826827 h 909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38175" h="909850">
                  <a:moveTo>
                    <a:pt x="642652" y="826827"/>
                  </a:moveTo>
                  <a:cubicBezTo>
                    <a:pt x="641985" y="827775"/>
                    <a:pt x="641318" y="828618"/>
                    <a:pt x="640556" y="829575"/>
                  </a:cubicBezTo>
                  <a:cubicBezTo>
                    <a:pt x="613115" y="863505"/>
                    <a:pt x="579215" y="892696"/>
                    <a:pt x="540058" y="915253"/>
                  </a:cubicBezTo>
                  <a:lnTo>
                    <a:pt x="180023" y="915253"/>
                  </a:lnTo>
                  <a:cubicBezTo>
                    <a:pt x="68571" y="851184"/>
                    <a:pt x="-95" y="732809"/>
                    <a:pt x="0" y="604766"/>
                  </a:cubicBezTo>
                  <a:lnTo>
                    <a:pt x="0" y="353894"/>
                  </a:lnTo>
                  <a:cubicBezTo>
                    <a:pt x="0" y="214564"/>
                    <a:pt x="79915" y="93828"/>
                    <a:pt x="196596" y="34593"/>
                  </a:cubicBezTo>
                  <a:cubicBezTo>
                    <a:pt x="229648" y="17723"/>
                    <a:pt x="265748" y="5876"/>
                    <a:pt x="303752" y="0"/>
                  </a:cubicBezTo>
                  <a:cubicBezTo>
                    <a:pt x="246602" y="38574"/>
                    <a:pt x="180489" y="107002"/>
                    <a:pt x="180023" y="216933"/>
                  </a:cubicBezTo>
                  <a:cubicBezTo>
                    <a:pt x="180023" y="216933"/>
                    <a:pt x="198501" y="126896"/>
                    <a:pt x="244697" y="110604"/>
                  </a:cubicBezTo>
                  <a:cubicBezTo>
                    <a:pt x="244697" y="110604"/>
                    <a:pt x="61722" y="459949"/>
                    <a:pt x="320326" y="674711"/>
                  </a:cubicBezTo>
                  <a:cubicBezTo>
                    <a:pt x="320326" y="674711"/>
                    <a:pt x="282607" y="668740"/>
                    <a:pt x="251079" y="654619"/>
                  </a:cubicBezTo>
                  <a:cubicBezTo>
                    <a:pt x="318897" y="702661"/>
                    <a:pt x="471964" y="799152"/>
                    <a:pt x="642652" y="826827"/>
                  </a:cubicBezTo>
                </a:path>
              </a:pathLst>
            </a:custGeom>
            <a:solidFill>
              <a:srgbClr val="43B22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7" name="Freeform 166">
              <a:extLst>
                <a:ext uri="{FF2B5EF4-FFF2-40B4-BE49-F238E27FC236}">
                  <a16:creationId xmlns:a16="http://schemas.microsoft.com/office/drawing/2014/main" id="{9D58FFE9-9236-6746-B2FC-A50C06714183}"/>
                </a:ext>
              </a:extLst>
            </p:cNvPr>
            <p:cNvSpPr/>
            <p:nvPr/>
          </p:nvSpPr>
          <p:spPr>
            <a:xfrm>
              <a:off x="11827690" y="6356740"/>
              <a:ext cx="638175" cy="871940"/>
            </a:xfrm>
            <a:custGeom>
              <a:avLst/>
              <a:gdLst>
                <a:gd name="connsiteX0" fmla="*/ 640556 w 638175"/>
                <a:gd name="connsiteY0" fmla="*/ 794982 h 871940"/>
                <a:gd name="connsiteX1" fmla="*/ 540058 w 638175"/>
                <a:gd name="connsiteY1" fmla="*/ 880660 h 871940"/>
                <a:gd name="connsiteX2" fmla="*/ 180013 w 638175"/>
                <a:gd name="connsiteY2" fmla="*/ 880660 h 871940"/>
                <a:gd name="connsiteX3" fmla="*/ 0 w 638175"/>
                <a:gd name="connsiteY3" fmla="*/ 570173 h 871940"/>
                <a:gd name="connsiteX4" fmla="*/ 0 w 638175"/>
                <a:gd name="connsiteY4" fmla="*/ 319301 h 871940"/>
                <a:gd name="connsiteX5" fmla="*/ 196596 w 638175"/>
                <a:gd name="connsiteY5" fmla="*/ 0 h 871940"/>
                <a:gd name="connsiteX6" fmla="*/ 58865 w 638175"/>
                <a:gd name="connsiteY6" fmla="*/ 323566 h 871940"/>
                <a:gd name="connsiteX7" fmla="*/ 107918 w 638175"/>
                <a:gd name="connsiteY7" fmla="*/ 215805 h 871940"/>
                <a:gd name="connsiteX8" fmla="*/ 198015 w 638175"/>
                <a:gd name="connsiteY8" fmla="*/ 660116 h 871940"/>
                <a:gd name="connsiteX9" fmla="*/ 72200 w 638175"/>
                <a:gd name="connsiteY9" fmla="*/ 575196 h 871940"/>
                <a:gd name="connsiteX10" fmla="*/ 640556 w 638175"/>
                <a:gd name="connsiteY10" fmla="*/ 794982 h 871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8175" h="871940">
                  <a:moveTo>
                    <a:pt x="640556" y="794982"/>
                  </a:moveTo>
                  <a:cubicBezTo>
                    <a:pt x="613115" y="828912"/>
                    <a:pt x="579216" y="858103"/>
                    <a:pt x="540058" y="880660"/>
                  </a:cubicBezTo>
                  <a:lnTo>
                    <a:pt x="180013" y="880660"/>
                  </a:lnTo>
                  <a:cubicBezTo>
                    <a:pt x="68571" y="816591"/>
                    <a:pt x="-105" y="698216"/>
                    <a:pt x="0" y="570173"/>
                  </a:cubicBezTo>
                  <a:lnTo>
                    <a:pt x="0" y="319301"/>
                  </a:lnTo>
                  <a:cubicBezTo>
                    <a:pt x="0" y="179970"/>
                    <a:pt x="79915" y="59235"/>
                    <a:pt x="196596" y="0"/>
                  </a:cubicBezTo>
                  <a:cubicBezTo>
                    <a:pt x="139065" y="56107"/>
                    <a:pt x="73238" y="155812"/>
                    <a:pt x="58865" y="323566"/>
                  </a:cubicBezTo>
                  <a:lnTo>
                    <a:pt x="107918" y="215805"/>
                  </a:lnTo>
                  <a:cubicBezTo>
                    <a:pt x="104489" y="225283"/>
                    <a:pt x="13240" y="487244"/>
                    <a:pt x="198015" y="660116"/>
                  </a:cubicBezTo>
                  <a:cubicBezTo>
                    <a:pt x="198015" y="660116"/>
                    <a:pt x="134588" y="666456"/>
                    <a:pt x="72200" y="575196"/>
                  </a:cubicBezTo>
                  <a:cubicBezTo>
                    <a:pt x="72200" y="575196"/>
                    <a:pt x="50768" y="898857"/>
                    <a:pt x="640556" y="794982"/>
                  </a:cubicBezTo>
                </a:path>
              </a:pathLst>
            </a:custGeom>
            <a:solidFill>
              <a:srgbClr val="3E93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8" name="Freeform 167">
              <a:extLst>
                <a:ext uri="{FF2B5EF4-FFF2-40B4-BE49-F238E27FC236}">
                  <a16:creationId xmlns:a16="http://schemas.microsoft.com/office/drawing/2014/main" id="{1D02EF77-5AF0-874F-9BB2-25DDB82E86E6}"/>
                </a:ext>
              </a:extLst>
            </p:cNvPr>
            <p:cNvSpPr/>
            <p:nvPr/>
          </p:nvSpPr>
          <p:spPr>
            <a:xfrm>
              <a:off x="12007707" y="7034361"/>
              <a:ext cx="352425" cy="246418"/>
            </a:xfrm>
            <a:custGeom>
              <a:avLst/>
              <a:gdLst>
                <a:gd name="connsiteX0" fmla="*/ 0 w 352425"/>
                <a:gd name="connsiteY0" fmla="*/ 250797 h 246417"/>
                <a:gd name="connsiteX1" fmla="*/ 0 w 352425"/>
                <a:gd name="connsiteY1" fmla="*/ 107486 h 246417"/>
                <a:gd name="connsiteX2" fmla="*/ 180042 w 352425"/>
                <a:gd name="connsiteY2" fmla="*/ 0 h 246417"/>
                <a:gd name="connsiteX3" fmla="*/ 360083 w 352425"/>
                <a:gd name="connsiteY3" fmla="*/ 107486 h 246417"/>
                <a:gd name="connsiteX4" fmla="*/ 360083 w 352425"/>
                <a:gd name="connsiteY4" fmla="*/ 250797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425" h="246417">
                  <a:moveTo>
                    <a:pt x="0" y="250797"/>
                  </a:moveTo>
                  <a:lnTo>
                    <a:pt x="0" y="107486"/>
                  </a:lnTo>
                  <a:cubicBezTo>
                    <a:pt x="0" y="48099"/>
                    <a:pt x="80610" y="0"/>
                    <a:pt x="180042" y="0"/>
                  </a:cubicBezTo>
                  <a:cubicBezTo>
                    <a:pt x="279473" y="0"/>
                    <a:pt x="360083" y="48099"/>
                    <a:pt x="360083" y="107486"/>
                  </a:cubicBezTo>
                  <a:lnTo>
                    <a:pt x="360083" y="250797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69" name="Freeform 168">
              <a:extLst>
                <a:ext uri="{FF2B5EF4-FFF2-40B4-BE49-F238E27FC236}">
                  <a16:creationId xmlns:a16="http://schemas.microsoft.com/office/drawing/2014/main" id="{C9982550-D345-0D4D-81F5-0FB3894E42F5}"/>
                </a:ext>
              </a:extLst>
            </p:cNvPr>
            <p:cNvSpPr/>
            <p:nvPr/>
          </p:nvSpPr>
          <p:spPr>
            <a:xfrm>
              <a:off x="12007707" y="7034361"/>
              <a:ext cx="352425" cy="246418"/>
            </a:xfrm>
            <a:custGeom>
              <a:avLst/>
              <a:gdLst>
                <a:gd name="connsiteX0" fmla="*/ 0 w 352425"/>
                <a:gd name="connsiteY0" fmla="*/ 250797 h 246417"/>
                <a:gd name="connsiteX1" fmla="*/ 0 w 352425"/>
                <a:gd name="connsiteY1" fmla="*/ 107486 h 246417"/>
                <a:gd name="connsiteX2" fmla="*/ 180042 w 352425"/>
                <a:gd name="connsiteY2" fmla="*/ 0 h 246417"/>
                <a:gd name="connsiteX3" fmla="*/ 360083 w 352425"/>
                <a:gd name="connsiteY3" fmla="*/ 107486 h 246417"/>
                <a:gd name="connsiteX4" fmla="*/ 360083 w 352425"/>
                <a:gd name="connsiteY4" fmla="*/ 250797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425" h="246417">
                  <a:moveTo>
                    <a:pt x="0" y="250797"/>
                  </a:moveTo>
                  <a:lnTo>
                    <a:pt x="0" y="107486"/>
                  </a:lnTo>
                  <a:cubicBezTo>
                    <a:pt x="0" y="48099"/>
                    <a:pt x="80610" y="0"/>
                    <a:pt x="180042" y="0"/>
                  </a:cubicBezTo>
                  <a:cubicBezTo>
                    <a:pt x="279473" y="0"/>
                    <a:pt x="360083" y="48099"/>
                    <a:pt x="360083" y="107486"/>
                  </a:cubicBezTo>
                  <a:lnTo>
                    <a:pt x="360083" y="250797"/>
                  </a:lnTo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0" name="Freeform 169">
              <a:extLst>
                <a:ext uri="{FF2B5EF4-FFF2-40B4-BE49-F238E27FC236}">
                  <a16:creationId xmlns:a16="http://schemas.microsoft.com/office/drawing/2014/main" id="{E6275C0D-B22B-734D-BD89-1877C97AAF0D}"/>
                </a:ext>
              </a:extLst>
            </p:cNvPr>
            <p:cNvSpPr/>
            <p:nvPr/>
          </p:nvSpPr>
          <p:spPr>
            <a:xfrm>
              <a:off x="11988661" y="7158734"/>
              <a:ext cx="390525" cy="246418"/>
            </a:xfrm>
            <a:custGeom>
              <a:avLst/>
              <a:gdLst>
                <a:gd name="connsiteX0" fmla="*/ 199072 w 390525"/>
                <a:gd name="connsiteY0" fmla="*/ 252863 h 246417"/>
                <a:gd name="connsiteX1" fmla="*/ 0 w 390525"/>
                <a:gd name="connsiteY1" fmla="*/ 126431 h 246417"/>
                <a:gd name="connsiteX2" fmla="*/ 581 w 390525"/>
                <a:gd name="connsiteY2" fmla="*/ 116707 h 246417"/>
                <a:gd name="connsiteX3" fmla="*/ 146237 w 390525"/>
                <a:gd name="connsiteY3" fmla="*/ 4435 h 246417"/>
                <a:gd name="connsiteX4" fmla="*/ 199072 w 390525"/>
                <a:gd name="connsiteY4" fmla="*/ 0 h 246417"/>
                <a:gd name="connsiteX5" fmla="*/ 398135 w 390525"/>
                <a:gd name="connsiteY5" fmla="*/ 126431 h 246417"/>
                <a:gd name="connsiteX6" fmla="*/ 398012 w 390525"/>
                <a:gd name="connsiteY6" fmla="*/ 130516 h 246417"/>
                <a:gd name="connsiteX7" fmla="*/ 199072 w 390525"/>
                <a:gd name="connsiteY7" fmla="*/ 252863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46417">
                  <a:moveTo>
                    <a:pt x="199072" y="252863"/>
                  </a:moveTo>
                  <a:cubicBezTo>
                    <a:pt x="87440" y="252863"/>
                    <a:pt x="0" y="197333"/>
                    <a:pt x="0" y="126431"/>
                  </a:cubicBezTo>
                  <a:cubicBezTo>
                    <a:pt x="0" y="123180"/>
                    <a:pt x="229" y="119958"/>
                    <a:pt x="581" y="116707"/>
                  </a:cubicBezTo>
                  <a:cubicBezTo>
                    <a:pt x="7039" y="62382"/>
                    <a:pt x="64208" y="18396"/>
                    <a:pt x="146237" y="4435"/>
                  </a:cubicBezTo>
                  <a:cubicBezTo>
                    <a:pt x="163154" y="1507"/>
                    <a:pt x="180946" y="0"/>
                    <a:pt x="199072" y="0"/>
                  </a:cubicBezTo>
                  <a:cubicBezTo>
                    <a:pt x="310706" y="0"/>
                    <a:pt x="398135" y="55539"/>
                    <a:pt x="398135" y="126431"/>
                  </a:cubicBezTo>
                  <a:cubicBezTo>
                    <a:pt x="398135" y="127787"/>
                    <a:pt x="398116" y="129151"/>
                    <a:pt x="398012" y="130516"/>
                  </a:cubicBezTo>
                  <a:cubicBezTo>
                    <a:pt x="394726" y="199163"/>
                    <a:pt x="307477" y="252863"/>
                    <a:pt x="199072" y="252863"/>
                  </a:cubicBezTo>
                </a:path>
              </a:pathLst>
            </a:custGeom>
            <a:solidFill>
              <a:srgbClr val="CCAA0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1" name="Freeform 170">
              <a:extLst>
                <a:ext uri="{FF2B5EF4-FFF2-40B4-BE49-F238E27FC236}">
                  <a16:creationId xmlns:a16="http://schemas.microsoft.com/office/drawing/2014/main" id="{FA871AD4-16E9-EF46-A55A-CB40D70364F4}"/>
                </a:ext>
              </a:extLst>
            </p:cNvPr>
            <p:cNvSpPr/>
            <p:nvPr/>
          </p:nvSpPr>
          <p:spPr>
            <a:xfrm>
              <a:off x="11969611" y="7139782"/>
              <a:ext cx="428625" cy="284328"/>
            </a:xfrm>
            <a:custGeom>
              <a:avLst/>
              <a:gdLst>
                <a:gd name="connsiteX0" fmla="*/ 218122 w 428625"/>
                <a:gd name="connsiteY0" fmla="*/ 0 h 284328"/>
                <a:gd name="connsiteX1" fmla="*/ 161944 w 428625"/>
                <a:gd name="connsiteY1" fmla="*/ 4729 h 284328"/>
                <a:gd name="connsiteX2" fmla="*/ 743 w 428625"/>
                <a:gd name="connsiteY2" fmla="*/ 133255 h 284328"/>
                <a:gd name="connsiteX3" fmla="*/ 0 w 428625"/>
                <a:gd name="connsiteY3" fmla="*/ 145387 h 284328"/>
                <a:gd name="connsiteX4" fmla="*/ 218122 w 428625"/>
                <a:gd name="connsiteY4" fmla="*/ 290773 h 284328"/>
                <a:gd name="connsiteX5" fmla="*/ 436074 w 428625"/>
                <a:gd name="connsiteY5" fmla="*/ 150685 h 284328"/>
                <a:gd name="connsiteX6" fmla="*/ 436235 w 428625"/>
                <a:gd name="connsiteY6" fmla="*/ 145387 h 284328"/>
                <a:gd name="connsiteX7" fmla="*/ 218122 w 428625"/>
                <a:gd name="connsiteY7" fmla="*/ 0 h 284328"/>
                <a:gd name="connsiteX8" fmla="*/ 218122 w 428625"/>
                <a:gd name="connsiteY8" fmla="*/ 37910 h 284328"/>
                <a:gd name="connsiteX9" fmla="*/ 398135 w 428625"/>
                <a:gd name="connsiteY9" fmla="*/ 145387 h 284328"/>
                <a:gd name="connsiteX10" fmla="*/ 398050 w 428625"/>
                <a:gd name="connsiteY10" fmla="*/ 148230 h 284328"/>
                <a:gd name="connsiteX11" fmla="*/ 218122 w 428625"/>
                <a:gd name="connsiteY11" fmla="*/ 252863 h 284328"/>
                <a:gd name="connsiteX12" fmla="*/ 38100 w 428625"/>
                <a:gd name="connsiteY12" fmla="*/ 145387 h 284328"/>
                <a:gd name="connsiteX13" fmla="*/ 38567 w 428625"/>
                <a:gd name="connsiteY13" fmla="*/ 137700 h 284328"/>
                <a:gd name="connsiteX14" fmla="*/ 168497 w 428625"/>
                <a:gd name="connsiteY14" fmla="*/ 42071 h 284328"/>
                <a:gd name="connsiteX15" fmla="*/ 218122 w 428625"/>
                <a:gd name="connsiteY15" fmla="*/ 37910 h 284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8625" h="284328">
                  <a:moveTo>
                    <a:pt x="218122" y="0"/>
                  </a:moveTo>
                  <a:cubicBezTo>
                    <a:pt x="198920" y="0"/>
                    <a:pt x="180013" y="1592"/>
                    <a:pt x="161944" y="4729"/>
                  </a:cubicBezTo>
                  <a:cubicBezTo>
                    <a:pt x="71514" y="20102"/>
                    <a:pt x="8191" y="70561"/>
                    <a:pt x="743" y="133255"/>
                  </a:cubicBezTo>
                  <a:cubicBezTo>
                    <a:pt x="229" y="137795"/>
                    <a:pt x="0" y="141671"/>
                    <a:pt x="0" y="145387"/>
                  </a:cubicBezTo>
                  <a:cubicBezTo>
                    <a:pt x="0" y="226904"/>
                    <a:pt x="95802" y="290773"/>
                    <a:pt x="218122" y="290773"/>
                  </a:cubicBezTo>
                  <a:cubicBezTo>
                    <a:pt x="338538" y="290773"/>
                    <a:pt x="432016" y="230609"/>
                    <a:pt x="436074" y="150685"/>
                  </a:cubicBezTo>
                  <a:cubicBezTo>
                    <a:pt x="436235" y="148438"/>
                    <a:pt x="436235" y="146581"/>
                    <a:pt x="436235" y="145387"/>
                  </a:cubicBezTo>
                  <a:cubicBezTo>
                    <a:pt x="436235" y="63860"/>
                    <a:pt x="340433" y="0"/>
                    <a:pt x="218122" y="0"/>
                  </a:cubicBezTo>
                  <a:moveTo>
                    <a:pt x="218122" y="37910"/>
                  </a:moveTo>
                  <a:cubicBezTo>
                    <a:pt x="317554" y="37910"/>
                    <a:pt x="398135" y="86057"/>
                    <a:pt x="398135" y="145387"/>
                  </a:cubicBezTo>
                  <a:cubicBezTo>
                    <a:pt x="398135" y="146325"/>
                    <a:pt x="398135" y="147282"/>
                    <a:pt x="398050" y="148230"/>
                  </a:cubicBezTo>
                  <a:cubicBezTo>
                    <a:pt x="395573" y="206233"/>
                    <a:pt x="315944" y="252863"/>
                    <a:pt x="218122" y="252863"/>
                  </a:cubicBezTo>
                  <a:cubicBezTo>
                    <a:pt x="118681" y="252863"/>
                    <a:pt x="38100" y="204716"/>
                    <a:pt x="38100" y="145387"/>
                  </a:cubicBezTo>
                  <a:cubicBezTo>
                    <a:pt x="38100" y="142818"/>
                    <a:pt x="38291" y="140269"/>
                    <a:pt x="38567" y="137700"/>
                  </a:cubicBezTo>
                  <a:cubicBezTo>
                    <a:pt x="44005" y="92028"/>
                    <a:pt x="97155" y="54212"/>
                    <a:pt x="168497" y="42071"/>
                  </a:cubicBezTo>
                  <a:cubicBezTo>
                    <a:pt x="184309" y="39323"/>
                    <a:pt x="200873" y="37910"/>
                    <a:pt x="218122" y="37910"/>
                  </a:cubicBezTo>
                </a:path>
              </a:pathLst>
            </a:custGeom>
            <a:solidFill>
              <a:srgbClr val="1E660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2" name="Freeform 171">
              <a:extLst>
                <a:ext uri="{FF2B5EF4-FFF2-40B4-BE49-F238E27FC236}">
                  <a16:creationId xmlns:a16="http://schemas.microsoft.com/office/drawing/2014/main" id="{51DB03D3-1170-6146-8269-012980E4E90A}"/>
                </a:ext>
              </a:extLst>
            </p:cNvPr>
            <p:cNvSpPr/>
            <p:nvPr/>
          </p:nvSpPr>
          <p:spPr>
            <a:xfrm>
              <a:off x="12079721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3" name="Freeform 172">
              <a:extLst>
                <a:ext uri="{FF2B5EF4-FFF2-40B4-BE49-F238E27FC236}">
                  <a16:creationId xmlns:a16="http://schemas.microsoft.com/office/drawing/2014/main" id="{81537CD3-DAFE-6944-B088-7B744DF58B28}"/>
                </a:ext>
              </a:extLst>
            </p:cNvPr>
            <p:cNvSpPr/>
            <p:nvPr/>
          </p:nvSpPr>
          <p:spPr>
            <a:xfrm>
              <a:off x="12079721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noFill/>
            <a:ln w="57150" cap="rnd">
              <a:solidFill>
                <a:srgbClr val="1E660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4" name="Freeform 173">
              <a:extLst>
                <a:ext uri="{FF2B5EF4-FFF2-40B4-BE49-F238E27FC236}">
                  <a16:creationId xmlns:a16="http://schemas.microsoft.com/office/drawing/2014/main" id="{B409A932-00E7-BF44-9E72-16F571A4A50E}"/>
                </a:ext>
              </a:extLst>
            </p:cNvPr>
            <p:cNvSpPr/>
            <p:nvPr/>
          </p:nvSpPr>
          <p:spPr>
            <a:xfrm>
              <a:off x="12295773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5" name="Freeform 174">
              <a:extLst>
                <a:ext uri="{FF2B5EF4-FFF2-40B4-BE49-F238E27FC236}">
                  <a16:creationId xmlns:a16="http://schemas.microsoft.com/office/drawing/2014/main" id="{DCBF2BEA-87F8-144C-AE7E-CC03378F7BBA}"/>
                </a:ext>
              </a:extLst>
            </p:cNvPr>
            <p:cNvSpPr/>
            <p:nvPr/>
          </p:nvSpPr>
          <p:spPr>
            <a:xfrm>
              <a:off x="12295773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noFill/>
            <a:ln w="57150" cap="rnd">
              <a:solidFill>
                <a:srgbClr val="1E660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6" name="Freeform 175">
              <a:extLst>
                <a:ext uri="{FF2B5EF4-FFF2-40B4-BE49-F238E27FC236}">
                  <a16:creationId xmlns:a16="http://schemas.microsoft.com/office/drawing/2014/main" id="{B3B2E566-DEFF-B548-A390-91FF274ADD1D}"/>
                </a:ext>
              </a:extLst>
            </p:cNvPr>
            <p:cNvSpPr/>
            <p:nvPr/>
          </p:nvSpPr>
          <p:spPr>
            <a:xfrm>
              <a:off x="11935695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32" y="0"/>
                    <a:pt x="180032" y="48127"/>
                    <a:pt x="180032" y="107495"/>
                  </a:cubicBezTo>
                  <a:cubicBezTo>
                    <a:pt x="180032" y="166844"/>
                    <a:pt x="139732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7" name="Freeform 176">
              <a:extLst>
                <a:ext uri="{FF2B5EF4-FFF2-40B4-BE49-F238E27FC236}">
                  <a16:creationId xmlns:a16="http://schemas.microsoft.com/office/drawing/2014/main" id="{05649333-9859-2948-8149-62AC0DB20504}"/>
                </a:ext>
              </a:extLst>
            </p:cNvPr>
            <p:cNvSpPr/>
            <p:nvPr/>
          </p:nvSpPr>
          <p:spPr>
            <a:xfrm>
              <a:off x="11935695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32" y="0"/>
                    <a:pt x="180032" y="48127"/>
                    <a:pt x="180032" y="107495"/>
                  </a:cubicBezTo>
                  <a:cubicBezTo>
                    <a:pt x="180032" y="166844"/>
                    <a:pt x="139732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  <a:close/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8" name="Freeform 177">
              <a:extLst>
                <a:ext uri="{FF2B5EF4-FFF2-40B4-BE49-F238E27FC236}">
                  <a16:creationId xmlns:a16="http://schemas.microsoft.com/office/drawing/2014/main" id="{8E5AB76F-407B-614A-9530-B363FA957EAA}"/>
                </a:ext>
              </a:extLst>
            </p:cNvPr>
            <p:cNvSpPr/>
            <p:nvPr/>
          </p:nvSpPr>
          <p:spPr>
            <a:xfrm>
              <a:off x="12007708" y="7277489"/>
              <a:ext cx="352425" cy="113731"/>
            </a:xfrm>
            <a:custGeom>
              <a:avLst/>
              <a:gdLst>
                <a:gd name="connsiteX0" fmla="*/ 359950 w 352425"/>
                <a:gd name="connsiteY0" fmla="*/ 10520 h 113731"/>
                <a:gd name="connsiteX1" fmla="*/ 180023 w 352425"/>
                <a:gd name="connsiteY1" fmla="*/ 115153 h 113731"/>
                <a:gd name="connsiteX2" fmla="*/ 0 w 352425"/>
                <a:gd name="connsiteY2" fmla="*/ 7677 h 113731"/>
                <a:gd name="connsiteX3" fmla="*/ 476 w 352425"/>
                <a:gd name="connsiteY3" fmla="*/ 0 h 113731"/>
                <a:gd name="connsiteX4" fmla="*/ 296513 w 352425"/>
                <a:gd name="connsiteY4" fmla="*/ 32603 h 113731"/>
                <a:gd name="connsiteX5" fmla="*/ 141256 w 352425"/>
                <a:gd name="connsiteY5" fmla="*/ 74399 h 113731"/>
                <a:gd name="connsiteX6" fmla="*/ 359950 w 352425"/>
                <a:gd name="connsiteY6" fmla="*/ 10520 h 1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2425" h="113731">
                  <a:moveTo>
                    <a:pt x="359950" y="10520"/>
                  </a:moveTo>
                  <a:cubicBezTo>
                    <a:pt x="357473" y="68523"/>
                    <a:pt x="277844" y="115153"/>
                    <a:pt x="180023" y="115153"/>
                  </a:cubicBezTo>
                  <a:cubicBezTo>
                    <a:pt x="80581" y="115153"/>
                    <a:pt x="0" y="67007"/>
                    <a:pt x="0" y="7677"/>
                  </a:cubicBezTo>
                  <a:cubicBezTo>
                    <a:pt x="0" y="5118"/>
                    <a:pt x="191" y="2559"/>
                    <a:pt x="476" y="0"/>
                  </a:cubicBezTo>
                  <a:cubicBezTo>
                    <a:pt x="89535" y="49568"/>
                    <a:pt x="296513" y="32603"/>
                    <a:pt x="296513" y="32603"/>
                  </a:cubicBezTo>
                  <a:cubicBezTo>
                    <a:pt x="238030" y="74399"/>
                    <a:pt x="141256" y="74399"/>
                    <a:pt x="141256" y="74399"/>
                  </a:cubicBezTo>
                  <a:cubicBezTo>
                    <a:pt x="247460" y="91554"/>
                    <a:pt x="317373" y="52127"/>
                    <a:pt x="359950" y="10520"/>
                  </a:cubicBezTo>
                </a:path>
              </a:pathLst>
            </a:custGeom>
            <a:solidFill>
              <a:srgbClr val="AF911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79" name="Freeform 178">
              <a:extLst>
                <a:ext uri="{FF2B5EF4-FFF2-40B4-BE49-F238E27FC236}">
                  <a16:creationId xmlns:a16="http://schemas.microsoft.com/office/drawing/2014/main" id="{3359BF4C-1FB6-3042-8D7E-D8DCD24B68B1}"/>
                </a:ext>
              </a:extLst>
            </p:cNvPr>
            <p:cNvSpPr/>
            <p:nvPr/>
          </p:nvSpPr>
          <p:spPr>
            <a:xfrm>
              <a:off x="12138112" y="7177691"/>
              <a:ext cx="228600" cy="104254"/>
            </a:xfrm>
            <a:custGeom>
              <a:avLst/>
              <a:gdLst>
                <a:gd name="connsiteX0" fmla="*/ 229638 w 228600"/>
                <a:gd name="connsiteY0" fmla="*/ 107476 h 104253"/>
                <a:gd name="connsiteX1" fmla="*/ 0 w 228600"/>
                <a:gd name="connsiteY1" fmla="*/ 4170 h 104253"/>
                <a:gd name="connsiteX2" fmla="*/ 49625 w 228600"/>
                <a:gd name="connsiteY2" fmla="*/ 0 h 104253"/>
                <a:gd name="connsiteX3" fmla="*/ 229638 w 228600"/>
                <a:gd name="connsiteY3" fmla="*/ 107476 h 1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600" h="104253">
                  <a:moveTo>
                    <a:pt x="229638" y="107476"/>
                  </a:moveTo>
                  <a:cubicBezTo>
                    <a:pt x="229638" y="107476"/>
                    <a:pt x="165068" y="26158"/>
                    <a:pt x="0" y="4170"/>
                  </a:cubicBezTo>
                  <a:cubicBezTo>
                    <a:pt x="15811" y="1422"/>
                    <a:pt x="32375" y="0"/>
                    <a:pt x="49625" y="0"/>
                  </a:cubicBezTo>
                  <a:cubicBezTo>
                    <a:pt x="149057" y="0"/>
                    <a:pt x="229638" y="48146"/>
                    <a:pt x="229638" y="107476"/>
                  </a:cubicBezTo>
                </a:path>
              </a:pathLst>
            </a:custGeom>
            <a:solidFill>
              <a:srgbClr val="FFDC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0" name="Freeform 179">
              <a:extLst>
                <a:ext uri="{FF2B5EF4-FFF2-40B4-BE49-F238E27FC236}">
                  <a16:creationId xmlns:a16="http://schemas.microsoft.com/office/drawing/2014/main" id="{8241E85F-C368-0748-854B-24CFD80423D3}"/>
                </a:ext>
              </a:extLst>
            </p:cNvPr>
            <p:cNvSpPr/>
            <p:nvPr/>
          </p:nvSpPr>
          <p:spPr>
            <a:xfrm>
              <a:off x="12259768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41" y="0"/>
                    <a:pt x="180032" y="48127"/>
                    <a:pt x="180032" y="107495"/>
                  </a:cubicBezTo>
                  <a:cubicBezTo>
                    <a:pt x="180032" y="166844"/>
                    <a:pt x="139741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1" name="Freeform 180">
              <a:extLst>
                <a:ext uri="{FF2B5EF4-FFF2-40B4-BE49-F238E27FC236}">
                  <a16:creationId xmlns:a16="http://schemas.microsoft.com/office/drawing/2014/main" id="{4FFCD297-4FBF-7C44-9FCF-E2F8919B3E45}"/>
                </a:ext>
              </a:extLst>
            </p:cNvPr>
            <p:cNvSpPr/>
            <p:nvPr/>
          </p:nvSpPr>
          <p:spPr>
            <a:xfrm>
              <a:off x="12259768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41" y="0"/>
                    <a:pt x="180032" y="48127"/>
                    <a:pt x="180032" y="107495"/>
                  </a:cubicBezTo>
                  <a:cubicBezTo>
                    <a:pt x="180032" y="166844"/>
                    <a:pt x="139741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  <a:close/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2" name="Freeform 181">
              <a:extLst>
                <a:ext uri="{FF2B5EF4-FFF2-40B4-BE49-F238E27FC236}">
                  <a16:creationId xmlns:a16="http://schemas.microsoft.com/office/drawing/2014/main" id="{A69934B2-E381-8D4A-8E16-90728AF2AF1D}"/>
                </a:ext>
              </a:extLst>
            </p:cNvPr>
            <p:cNvSpPr/>
            <p:nvPr/>
          </p:nvSpPr>
          <p:spPr>
            <a:xfrm>
              <a:off x="12243450" y="6322048"/>
              <a:ext cx="295275" cy="777164"/>
            </a:xfrm>
            <a:custGeom>
              <a:avLst/>
              <a:gdLst>
                <a:gd name="connsiteX0" fmla="*/ 304419 w 295275"/>
                <a:gd name="connsiteY0" fmla="*/ 353989 h 777164"/>
                <a:gd name="connsiteX1" fmla="*/ 304419 w 295275"/>
                <a:gd name="connsiteY1" fmla="*/ 604871 h 777164"/>
                <a:gd name="connsiteX2" fmla="*/ 256603 w 295275"/>
                <a:gd name="connsiteY2" fmla="*/ 783230 h 777164"/>
                <a:gd name="connsiteX3" fmla="*/ 269081 w 295275"/>
                <a:gd name="connsiteY3" fmla="*/ 670352 h 777164"/>
                <a:gd name="connsiteX4" fmla="*/ 138694 w 295275"/>
                <a:gd name="connsiteY4" fmla="*/ 72030 h 777164"/>
                <a:gd name="connsiteX5" fmla="*/ 162887 w 295275"/>
                <a:gd name="connsiteY5" fmla="*/ 155537 h 777164"/>
                <a:gd name="connsiteX6" fmla="*/ 0 w 295275"/>
                <a:gd name="connsiteY6" fmla="*/ 0 h 777164"/>
                <a:gd name="connsiteX7" fmla="*/ 304419 w 295275"/>
                <a:gd name="connsiteY7" fmla="*/ 353989 h 777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275" h="777164">
                  <a:moveTo>
                    <a:pt x="304419" y="353989"/>
                  </a:moveTo>
                  <a:lnTo>
                    <a:pt x="304419" y="604871"/>
                  </a:lnTo>
                  <a:cubicBezTo>
                    <a:pt x="304419" y="668551"/>
                    <a:pt x="287369" y="729871"/>
                    <a:pt x="256603" y="783230"/>
                  </a:cubicBezTo>
                  <a:cubicBezTo>
                    <a:pt x="258318" y="752522"/>
                    <a:pt x="262318" y="715181"/>
                    <a:pt x="269081" y="670352"/>
                  </a:cubicBezTo>
                  <a:cubicBezTo>
                    <a:pt x="343376" y="174957"/>
                    <a:pt x="144018" y="74598"/>
                    <a:pt x="138694" y="72030"/>
                  </a:cubicBezTo>
                  <a:cubicBezTo>
                    <a:pt x="170402" y="109751"/>
                    <a:pt x="162887" y="155537"/>
                    <a:pt x="162887" y="155537"/>
                  </a:cubicBezTo>
                  <a:cubicBezTo>
                    <a:pt x="120025" y="79991"/>
                    <a:pt x="56674" y="31096"/>
                    <a:pt x="0" y="0"/>
                  </a:cubicBezTo>
                  <a:cubicBezTo>
                    <a:pt x="172412" y="26632"/>
                    <a:pt x="304419" y="174957"/>
                    <a:pt x="304419" y="353989"/>
                  </a:cubicBezTo>
                </a:path>
              </a:pathLst>
            </a:custGeom>
            <a:solidFill>
              <a:srgbClr val="A1FF8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183" name="Graphic 12">
            <a:extLst>
              <a:ext uri="{FF2B5EF4-FFF2-40B4-BE49-F238E27FC236}">
                <a16:creationId xmlns:a16="http://schemas.microsoft.com/office/drawing/2014/main" id="{00277A1F-9454-2346-AED2-A75B9172E745}"/>
              </a:ext>
            </a:extLst>
          </p:cNvPr>
          <p:cNvGrpSpPr/>
          <p:nvPr/>
        </p:nvGrpSpPr>
        <p:grpSpPr>
          <a:xfrm>
            <a:off x="10288515" y="4114191"/>
            <a:ext cx="683514" cy="768953"/>
            <a:chOff x="11732419" y="6343650"/>
            <a:chExt cx="914400" cy="1028700"/>
          </a:xfrm>
        </p:grpSpPr>
        <p:sp>
          <p:nvSpPr>
            <p:cNvPr id="184" name="Freeform 183">
              <a:extLst>
                <a:ext uri="{FF2B5EF4-FFF2-40B4-BE49-F238E27FC236}">
                  <a16:creationId xmlns:a16="http://schemas.microsoft.com/office/drawing/2014/main" id="{0594F785-0BDC-7A46-B5D1-24ADF522D771}"/>
                </a:ext>
              </a:extLst>
            </p:cNvPr>
            <p:cNvSpPr/>
            <p:nvPr/>
          </p:nvSpPr>
          <p:spPr>
            <a:xfrm>
              <a:off x="11732421" y="6343644"/>
              <a:ext cx="904875" cy="1028700"/>
            </a:xfrm>
            <a:custGeom>
              <a:avLst/>
              <a:gdLst>
                <a:gd name="connsiteX0" fmla="*/ 453779 w 904875"/>
                <a:gd name="connsiteY0" fmla="*/ 113270 h 1028700"/>
                <a:gd name="connsiteX1" fmla="*/ 407716 w 904875"/>
                <a:gd name="connsiteY1" fmla="*/ 118989 h 1028700"/>
                <a:gd name="connsiteX2" fmla="*/ 272947 w 904875"/>
                <a:gd name="connsiteY2" fmla="*/ 252541 h 1028700"/>
                <a:gd name="connsiteX3" fmla="*/ 212082 w 904875"/>
                <a:gd name="connsiteY3" fmla="*/ 421220 h 1028700"/>
                <a:gd name="connsiteX4" fmla="*/ 124109 w 904875"/>
                <a:gd name="connsiteY4" fmla="*/ 601733 h 1028700"/>
                <a:gd name="connsiteX5" fmla="*/ 164676 w 904875"/>
                <a:gd name="connsiteY5" fmla="*/ 731528 h 1028700"/>
                <a:gd name="connsiteX6" fmla="*/ 453407 w 904875"/>
                <a:gd name="connsiteY6" fmla="*/ 897970 h 1028700"/>
                <a:gd name="connsiteX7" fmla="*/ 741862 w 904875"/>
                <a:gd name="connsiteY7" fmla="*/ 731689 h 1028700"/>
                <a:gd name="connsiteX8" fmla="*/ 782753 w 904875"/>
                <a:gd name="connsiteY8" fmla="*/ 601676 h 1028700"/>
                <a:gd name="connsiteX9" fmla="*/ 694752 w 904875"/>
                <a:gd name="connsiteY9" fmla="*/ 421276 h 1028700"/>
                <a:gd name="connsiteX10" fmla="*/ 633706 w 904875"/>
                <a:gd name="connsiteY10" fmla="*/ 251881 h 1028700"/>
                <a:gd name="connsiteX11" fmla="*/ 548715 w 904875"/>
                <a:gd name="connsiteY11" fmla="*/ 139365 h 1028700"/>
                <a:gd name="connsiteX12" fmla="*/ 453779 w 904875"/>
                <a:gd name="connsiteY12" fmla="*/ 113270 h 1028700"/>
                <a:gd name="connsiteX13" fmla="*/ 453779 w 904875"/>
                <a:gd name="connsiteY13" fmla="*/ 113270 h 1028700"/>
                <a:gd name="connsiteX14" fmla="*/ 107469 w 904875"/>
                <a:gd name="connsiteY14" fmla="*/ 829566 h 1028700"/>
                <a:gd name="connsiteX15" fmla="*/ 21172 w 904875"/>
                <a:gd name="connsiteY15" fmla="*/ 552516 h 1028700"/>
                <a:gd name="connsiteX16" fmla="*/ 109145 w 904875"/>
                <a:gd name="connsiteY16" fmla="*/ 372002 h 1028700"/>
                <a:gd name="connsiteX17" fmla="*/ 161990 w 904875"/>
                <a:gd name="connsiteY17" fmla="*/ 225351 h 1028700"/>
                <a:gd name="connsiteX18" fmla="*/ 379665 w 904875"/>
                <a:gd name="connsiteY18" fmla="*/ 9211 h 1028700"/>
                <a:gd name="connsiteX19" fmla="*/ 453884 w 904875"/>
                <a:gd name="connsiteY19" fmla="*/ 0 h 1028700"/>
                <a:gd name="connsiteX20" fmla="*/ 607227 w 904875"/>
                <a:gd name="connsiteY20" fmla="*/ 42073 h 1028700"/>
                <a:gd name="connsiteX21" fmla="*/ 744672 w 904875"/>
                <a:gd name="connsiteY21" fmla="*/ 224747 h 1028700"/>
                <a:gd name="connsiteX22" fmla="*/ 797669 w 904875"/>
                <a:gd name="connsiteY22" fmla="*/ 372002 h 1028700"/>
                <a:gd name="connsiteX23" fmla="*/ 885709 w 904875"/>
                <a:gd name="connsiteY23" fmla="*/ 552459 h 1028700"/>
                <a:gd name="connsiteX24" fmla="*/ 799051 w 904875"/>
                <a:gd name="connsiteY24" fmla="*/ 829736 h 1028700"/>
                <a:gd name="connsiteX25" fmla="*/ 453407 w 904875"/>
                <a:gd name="connsiteY25" fmla="*/ 1028993 h 1028700"/>
                <a:gd name="connsiteX26" fmla="*/ 107469 w 904875"/>
                <a:gd name="connsiteY26" fmla="*/ 829566 h 102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04875" h="1028700">
                  <a:moveTo>
                    <a:pt x="453779" y="113270"/>
                  </a:moveTo>
                  <a:cubicBezTo>
                    <a:pt x="438348" y="113270"/>
                    <a:pt x="422851" y="115196"/>
                    <a:pt x="407716" y="118989"/>
                  </a:cubicBezTo>
                  <a:cubicBezTo>
                    <a:pt x="341374" y="135647"/>
                    <a:pt x="289730" y="186818"/>
                    <a:pt x="272947" y="252541"/>
                  </a:cubicBezTo>
                  <a:cubicBezTo>
                    <a:pt x="258850" y="310375"/>
                    <a:pt x="238352" y="367227"/>
                    <a:pt x="212082" y="421220"/>
                  </a:cubicBezTo>
                  <a:lnTo>
                    <a:pt x="124109" y="601733"/>
                  </a:lnTo>
                  <a:cubicBezTo>
                    <a:pt x="101325" y="648581"/>
                    <a:pt x="119137" y="705603"/>
                    <a:pt x="164676" y="731528"/>
                  </a:cubicBezTo>
                  <a:lnTo>
                    <a:pt x="453407" y="897970"/>
                  </a:lnTo>
                  <a:lnTo>
                    <a:pt x="741862" y="731689"/>
                  </a:lnTo>
                  <a:cubicBezTo>
                    <a:pt x="787659" y="705651"/>
                    <a:pt x="805556" y="648581"/>
                    <a:pt x="782753" y="601676"/>
                  </a:cubicBezTo>
                  <a:lnTo>
                    <a:pt x="694752" y="421276"/>
                  </a:lnTo>
                  <a:cubicBezTo>
                    <a:pt x="668396" y="367199"/>
                    <a:pt x="647860" y="310214"/>
                    <a:pt x="633706" y="251881"/>
                  </a:cubicBezTo>
                  <a:cubicBezTo>
                    <a:pt x="621638" y="204655"/>
                    <a:pt x="591425" y="164583"/>
                    <a:pt x="548715" y="139365"/>
                  </a:cubicBezTo>
                  <a:cubicBezTo>
                    <a:pt x="519806" y="122293"/>
                    <a:pt x="486973" y="113270"/>
                    <a:pt x="453779" y="113270"/>
                  </a:cubicBezTo>
                  <a:lnTo>
                    <a:pt x="453779" y="113270"/>
                  </a:lnTo>
                  <a:close/>
                  <a:moveTo>
                    <a:pt x="107469" y="829566"/>
                  </a:moveTo>
                  <a:cubicBezTo>
                    <a:pt x="10447" y="774347"/>
                    <a:pt x="-27510" y="652611"/>
                    <a:pt x="21172" y="552516"/>
                  </a:cubicBezTo>
                  <a:lnTo>
                    <a:pt x="109145" y="372002"/>
                  </a:lnTo>
                  <a:cubicBezTo>
                    <a:pt x="131891" y="325239"/>
                    <a:pt x="149674" y="275890"/>
                    <a:pt x="161990" y="225351"/>
                  </a:cubicBezTo>
                  <a:cubicBezTo>
                    <a:pt x="189212" y="118782"/>
                    <a:pt x="272585" y="36071"/>
                    <a:pt x="379665" y="9211"/>
                  </a:cubicBezTo>
                  <a:cubicBezTo>
                    <a:pt x="404039" y="3096"/>
                    <a:pt x="429014" y="0"/>
                    <a:pt x="453884" y="0"/>
                  </a:cubicBezTo>
                  <a:cubicBezTo>
                    <a:pt x="507576" y="0"/>
                    <a:pt x="560611" y="14543"/>
                    <a:pt x="607227" y="42073"/>
                  </a:cubicBezTo>
                  <a:cubicBezTo>
                    <a:pt x="676169" y="82796"/>
                    <a:pt x="724984" y="147661"/>
                    <a:pt x="744672" y="224747"/>
                  </a:cubicBezTo>
                  <a:cubicBezTo>
                    <a:pt x="757064" y="275805"/>
                    <a:pt x="774867" y="325230"/>
                    <a:pt x="797669" y="372002"/>
                  </a:cubicBezTo>
                  <a:lnTo>
                    <a:pt x="885709" y="552459"/>
                  </a:lnTo>
                  <a:cubicBezTo>
                    <a:pt x="934401" y="652639"/>
                    <a:pt x="896339" y="774422"/>
                    <a:pt x="799051" y="829736"/>
                  </a:cubicBezTo>
                  <a:lnTo>
                    <a:pt x="453407" y="1028993"/>
                  </a:lnTo>
                  <a:lnTo>
                    <a:pt x="107469" y="829566"/>
                  </a:lnTo>
                  <a:close/>
                </a:path>
              </a:pathLst>
            </a:custGeom>
            <a:solidFill>
              <a:srgbClr val="51071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5" name="Freeform 184">
              <a:extLst>
                <a:ext uri="{FF2B5EF4-FFF2-40B4-BE49-F238E27FC236}">
                  <a16:creationId xmlns:a16="http://schemas.microsoft.com/office/drawing/2014/main" id="{6E39EE11-14DA-3244-889B-C213758E57A5}"/>
                </a:ext>
              </a:extLst>
            </p:cNvPr>
            <p:cNvSpPr/>
            <p:nvPr/>
          </p:nvSpPr>
          <p:spPr>
            <a:xfrm>
              <a:off x="11760986" y="6371957"/>
              <a:ext cx="847725" cy="962637"/>
            </a:xfrm>
            <a:custGeom>
              <a:avLst/>
              <a:gdLst>
                <a:gd name="connsiteX0" fmla="*/ 425213 w 847725"/>
                <a:gd name="connsiteY0" fmla="*/ 56645 h 962636"/>
                <a:gd name="connsiteX1" fmla="*/ 372140 w 847725"/>
                <a:gd name="connsiteY1" fmla="*/ 63233 h 962636"/>
                <a:gd name="connsiteX2" fmla="*/ 216673 w 847725"/>
                <a:gd name="connsiteY2" fmla="*/ 217283 h 962636"/>
                <a:gd name="connsiteX3" fmla="*/ 157780 w 847725"/>
                <a:gd name="connsiteY3" fmla="*/ 380610 h 962636"/>
                <a:gd name="connsiteX4" fmla="*/ 69807 w 847725"/>
                <a:gd name="connsiteY4" fmla="*/ 561105 h 962636"/>
                <a:gd name="connsiteX5" fmla="*/ 121880 w 847725"/>
                <a:gd name="connsiteY5" fmla="*/ 727763 h 962636"/>
                <a:gd name="connsiteX6" fmla="*/ 424842 w 847725"/>
                <a:gd name="connsiteY6" fmla="*/ 902416 h 962636"/>
                <a:gd name="connsiteX7" fmla="*/ 727670 w 847725"/>
                <a:gd name="connsiteY7" fmla="*/ 727848 h 962636"/>
                <a:gd name="connsiteX8" fmla="*/ 779934 w 847725"/>
                <a:gd name="connsiteY8" fmla="*/ 561076 h 962636"/>
                <a:gd name="connsiteX9" fmla="*/ 691914 w 847725"/>
                <a:gd name="connsiteY9" fmla="*/ 380638 h 962636"/>
                <a:gd name="connsiteX10" fmla="*/ 632925 w 847725"/>
                <a:gd name="connsiteY10" fmla="*/ 216943 h 962636"/>
                <a:gd name="connsiteX11" fmla="*/ 534770 w 847725"/>
                <a:gd name="connsiteY11" fmla="*/ 86732 h 962636"/>
                <a:gd name="connsiteX12" fmla="*/ 425213 w 847725"/>
                <a:gd name="connsiteY12" fmla="*/ 56645 h 962636"/>
                <a:gd name="connsiteX13" fmla="*/ 425213 w 847725"/>
                <a:gd name="connsiteY13" fmla="*/ 56645 h 962636"/>
                <a:gd name="connsiteX14" fmla="*/ 424842 w 847725"/>
                <a:gd name="connsiteY14" fmla="*/ 967932 h 962636"/>
                <a:gd name="connsiteX15" fmla="*/ 93267 w 847725"/>
                <a:gd name="connsiteY15" fmla="*/ 776792 h 962636"/>
                <a:gd name="connsiteX16" fmla="*/ 18344 w 847725"/>
                <a:gd name="connsiteY16" fmla="*/ 536501 h 962636"/>
                <a:gd name="connsiteX17" fmla="*/ 106316 w 847725"/>
                <a:gd name="connsiteY17" fmla="*/ 356006 h 962636"/>
                <a:gd name="connsiteX18" fmla="*/ 161200 w 847725"/>
                <a:gd name="connsiteY18" fmla="*/ 203683 h 962636"/>
                <a:gd name="connsiteX19" fmla="*/ 358110 w 847725"/>
                <a:gd name="connsiteY19" fmla="*/ 8343 h 962636"/>
                <a:gd name="connsiteX20" fmla="*/ 564031 w 847725"/>
                <a:gd name="connsiteY20" fmla="*/ 38081 h 962636"/>
                <a:gd name="connsiteX21" fmla="*/ 688408 w 847725"/>
                <a:gd name="connsiteY21" fmla="*/ 203381 h 962636"/>
                <a:gd name="connsiteX22" fmla="*/ 743368 w 847725"/>
                <a:gd name="connsiteY22" fmla="*/ 356006 h 962636"/>
                <a:gd name="connsiteX23" fmla="*/ 831417 w 847725"/>
                <a:gd name="connsiteY23" fmla="*/ 536472 h 962636"/>
                <a:gd name="connsiteX24" fmla="*/ 756264 w 847725"/>
                <a:gd name="connsiteY24" fmla="*/ 776867 h 962636"/>
                <a:gd name="connsiteX25" fmla="*/ 424842 w 847725"/>
                <a:gd name="connsiteY25" fmla="*/ 967932 h 96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47725" h="962636">
                  <a:moveTo>
                    <a:pt x="425213" y="56645"/>
                  </a:moveTo>
                  <a:cubicBezTo>
                    <a:pt x="407535" y="56645"/>
                    <a:pt x="389723" y="58816"/>
                    <a:pt x="372140" y="63233"/>
                  </a:cubicBezTo>
                  <a:cubicBezTo>
                    <a:pt x="295616" y="82438"/>
                    <a:pt x="236047" y="141461"/>
                    <a:pt x="216673" y="217283"/>
                  </a:cubicBezTo>
                  <a:cubicBezTo>
                    <a:pt x="203014" y="273361"/>
                    <a:pt x="183174" y="328420"/>
                    <a:pt x="157780" y="380610"/>
                  </a:cubicBezTo>
                  <a:lnTo>
                    <a:pt x="69807" y="561105"/>
                  </a:lnTo>
                  <a:cubicBezTo>
                    <a:pt x="40546" y="621269"/>
                    <a:pt x="63425" y="694486"/>
                    <a:pt x="121880" y="727763"/>
                  </a:cubicBezTo>
                  <a:lnTo>
                    <a:pt x="424842" y="902416"/>
                  </a:lnTo>
                  <a:lnTo>
                    <a:pt x="727670" y="727848"/>
                  </a:lnTo>
                  <a:cubicBezTo>
                    <a:pt x="786306" y="694505"/>
                    <a:pt x="809195" y="621279"/>
                    <a:pt x="779934" y="561076"/>
                  </a:cubicBezTo>
                  <a:lnTo>
                    <a:pt x="691914" y="380638"/>
                  </a:lnTo>
                  <a:cubicBezTo>
                    <a:pt x="666453" y="328411"/>
                    <a:pt x="646603" y="273342"/>
                    <a:pt x="632925" y="216943"/>
                  </a:cubicBezTo>
                  <a:cubicBezTo>
                    <a:pt x="618933" y="162186"/>
                    <a:pt x="584043" y="115819"/>
                    <a:pt x="534770" y="86732"/>
                  </a:cubicBezTo>
                  <a:cubicBezTo>
                    <a:pt x="501090" y="66838"/>
                    <a:pt x="463437" y="56645"/>
                    <a:pt x="425213" y="56645"/>
                  </a:cubicBezTo>
                  <a:lnTo>
                    <a:pt x="425213" y="56645"/>
                  </a:lnTo>
                  <a:close/>
                  <a:moveTo>
                    <a:pt x="424842" y="967932"/>
                  </a:moveTo>
                  <a:lnTo>
                    <a:pt x="93267" y="776792"/>
                  </a:lnTo>
                  <a:cubicBezTo>
                    <a:pt x="9095" y="728877"/>
                    <a:pt x="-23862" y="623289"/>
                    <a:pt x="18344" y="536501"/>
                  </a:cubicBezTo>
                  <a:lnTo>
                    <a:pt x="106316" y="356006"/>
                  </a:lnTo>
                  <a:cubicBezTo>
                    <a:pt x="129939" y="307431"/>
                    <a:pt x="148407" y="256185"/>
                    <a:pt x="161200" y="203683"/>
                  </a:cubicBezTo>
                  <a:cubicBezTo>
                    <a:pt x="185793" y="107391"/>
                    <a:pt x="261222" y="32655"/>
                    <a:pt x="358110" y="8343"/>
                  </a:cubicBezTo>
                  <a:cubicBezTo>
                    <a:pt x="428528" y="-9305"/>
                    <a:pt x="501642" y="1246"/>
                    <a:pt x="564031" y="38081"/>
                  </a:cubicBezTo>
                  <a:cubicBezTo>
                    <a:pt x="626410" y="74926"/>
                    <a:pt x="670587" y="133618"/>
                    <a:pt x="688408" y="203381"/>
                  </a:cubicBezTo>
                  <a:cubicBezTo>
                    <a:pt x="701219" y="256185"/>
                    <a:pt x="719679" y="307412"/>
                    <a:pt x="743368" y="356006"/>
                  </a:cubicBezTo>
                  <a:lnTo>
                    <a:pt x="831417" y="536472"/>
                  </a:lnTo>
                  <a:cubicBezTo>
                    <a:pt x="873631" y="623327"/>
                    <a:pt x="840608" y="728905"/>
                    <a:pt x="756264" y="776867"/>
                  </a:cubicBezTo>
                  <a:lnTo>
                    <a:pt x="424842" y="967932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6" name="Freeform 185">
              <a:extLst>
                <a:ext uri="{FF2B5EF4-FFF2-40B4-BE49-F238E27FC236}">
                  <a16:creationId xmlns:a16="http://schemas.microsoft.com/office/drawing/2014/main" id="{4958F805-B769-8645-8A51-EF99A791EE2C}"/>
                </a:ext>
              </a:extLst>
            </p:cNvPr>
            <p:cNvSpPr/>
            <p:nvPr/>
          </p:nvSpPr>
          <p:spPr>
            <a:xfrm>
              <a:off x="11790987" y="6400255"/>
              <a:ext cx="781050" cy="566257"/>
            </a:xfrm>
            <a:custGeom>
              <a:avLst/>
              <a:gdLst>
                <a:gd name="connsiteX0" fmla="*/ 789718 w 781050"/>
                <a:gd name="connsiteY0" fmla="*/ 566659 h 566256"/>
                <a:gd name="connsiteX1" fmla="*/ 759724 w 781050"/>
                <a:gd name="connsiteY1" fmla="*/ 562506 h 566256"/>
                <a:gd name="connsiteX2" fmla="*/ 606171 w 781050"/>
                <a:gd name="connsiteY2" fmla="*/ 471424 h 566256"/>
                <a:gd name="connsiteX3" fmla="*/ 564261 w 781050"/>
                <a:gd name="connsiteY3" fmla="*/ 312693 h 566256"/>
                <a:gd name="connsiteX4" fmla="*/ 498729 w 781050"/>
                <a:gd name="connsiteY4" fmla="*/ 257851 h 566256"/>
                <a:gd name="connsiteX5" fmla="*/ 416147 w 781050"/>
                <a:gd name="connsiteY5" fmla="*/ 281822 h 566256"/>
                <a:gd name="connsiteX6" fmla="*/ 394811 w 781050"/>
                <a:gd name="connsiteY6" fmla="*/ 302406 h 566256"/>
                <a:gd name="connsiteX7" fmla="*/ 373580 w 781050"/>
                <a:gd name="connsiteY7" fmla="*/ 281643 h 566256"/>
                <a:gd name="connsiteX8" fmla="*/ 290998 w 781050"/>
                <a:gd name="connsiteY8" fmla="*/ 257766 h 566256"/>
                <a:gd name="connsiteX9" fmla="*/ 225266 w 781050"/>
                <a:gd name="connsiteY9" fmla="*/ 313070 h 566256"/>
                <a:gd name="connsiteX10" fmla="*/ 183642 w 781050"/>
                <a:gd name="connsiteY10" fmla="*/ 470773 h 566256"/>
                <a:gd name="connsiteX11" fmla="*/ 183547 w 781050"/>
                <a:gd name="connsiteY11" fmla="*/ 471150 h 566256"/>
                <a:gd name="connsiteX12" fmla="*/ 30004 w 781050"/>
                <a:gd name="connsiteY12" fmla="*/ 562308 h 566256"/>
                <a:gd name="connsiteX13" fmla="*/ 0 w 781050"/>
                <a:gd name="connsiteY13" fmla="*/ 566461 h 566256"/>
                <a:gd name="connsiteX14" fmla="*/ 14097 w 781050"/>
                <a:gd name="connsiteY14" fmla="*/ 520499 h 566256"/>
                <a:gd name="connsiteX15" fmla="*/ 102013 w 781050"/>
                <a:gd name="connsiteY15" fmla="*/ 340052 h 566256"/>
                <a:gd name="connsiteX16" fmla="*/ 158972 w 781050"/>
                <a:gd name="connsiteY16" fmla="*/ 182076 h 566256"/>
                <a:gd name="connsiteX17" fmla="*/ 259280 w 781050"/>
                <a:gd name="connsiteY17" fmla="*/ 41078 h 566256"/>
                <a:gd name="connsiteX18" fmla="*/ 259661 w 781050"/>
                <a:gd name="connsiteY18" fmla="*/ 40785 h 566256"/>
                <a:gd name="connsiteX19" fmla="*/ 335099 w 781050"/>
                <a:gd name="connsiteY19" fmla="*/ 7480 h 566256"/>
                <a:gd name="connsiteX20" fmla="*/ 405575 w 781050"/>
                <a:gd name="connsiteY20" fmla="*/ 204 h 566256"/>
                <a:gd name="connsiteX21" fmla="*/ 630755 w 781050"/>
                <a:gd name="connsiteY21" fmla="*/ 182076 h 566256"/>
                <a:gd name="connsiteX22" fmla="*/ 687610 w 781050"/>
                <a:gd name="connsiteY22" fmla="*/ 340052 h 566256"/>
                <a:gd name="connsiteX23" fmla="*/ 775716 w 781050"/>
                <a:gd name="connsiteY23" fmla="*/ 520499 h 566256"/>
                <a:gd name="connsiteX24" fmla="*/ 780098 w 781050"/>
                <a:gd name="connsiteY24" fmla="*/ 530607 h 566256"/>
                <a:gd name="connsiteX25" fmla="*/ 789718 w 781050"/>
                <a:gd name="connsiteY25" fmla="*/ 566659 h 56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81050" h="566256">
                  <a:moveTo>
                    <a:pt x="789718" y="566659"/>
                  </a:moveTo>
                  <a:lnTo>
                    <a:pt x="759724" y="562506"/>
                  </a:lnTo>
                  <a:cubicBezTo>
                    <a:pt x="758381" y="562308"/>
                    <a:pt x="624459" y="542687"/>
                    <a:pt x="606171" y="471424"/>
                  </a:cubicBezTo>
                  <a:cubicBezTo>
                    <a:pt x="595503" y="418111"/>
                    <a:pt x="581511" y="364873"/>
                    <a:pt x="564261" y="312693"/>
                  </a:cubicBezTo>
                  <a:cubicBezTo>
                    <a:pt x="553117" y="284474"/>
                    <a:pt x="528638" y="263994"/>
                    <a:pt x="498729" y="257851"/>
                  </a:cubicBezTo>
                  <a:cubicBezTo>
                    <a:pt x="468830" y="251622"/>
                    <a:pt x="437874" y="260503"/>
                    <a:pt x="416147" y="281822"/>
                  </a:cubicBezTo>
                  <a:lnTo>
                    <a:pt x="394811" y="302406"/>
                  </a:lnTo>
                  <a:lnTo>
                    <a:pt x="373580" y="281643"/>
                  </a:lnTo>
                  <a:cubicBezTo>
                    <a:pt x="351768" y="260408"/>
                    <a:pt x="320897" y="251442"/>
                    <a:pt x="290998" y="257766"/>
                  </a:cubicBezTo>
                  <a:cubicBezTo>
                    <a:pt x="261080" y="263796"/>
                    <a:pt x="236506" y="284276"/>
                    <a:pt x="225266" y="313070"/>
                  </a:cubicBezTo>
                  <a:cubicBezTo>
                    <a:pt x="208217" y="364694"/>
                    <a:pt x="194215" y="417913"/>
                    <a:pt x="183642" y="470773"/>
                  </a:cubicBezTo>
                  <a:cubicBezTo>
                    <a:pt x="183642" y="470867"/>
                    <a:pt x="183547" y="471046"/>
                    <a:pt x="183547" y="471150"/>
                  </a:cubicBezTo>
                  <a:cubicBezTo>
                    <a:pt x="164687" y="542687"/>
                    <a:pt x="31337" y="562129"/>
                    <a:pt x="30004" y="562308"/>
                  </a:cubicBezTo>
                  <a:lnTo>
                    <a:pt x="0" y="566461"/>
                  </a:lnTo>
                  <a:cubicBezTo>
                    <a:pt x="2191" y="550889"/>
                    <a:pt x="6868" y="535411"/>
                    <a:pt x="14097" y="520499"/>
                  </a:cubicBezTo>
                  <a:lnTo>
                    <a:pt x="102013" y="340052"/>
                  </a:lnTo>
                  <a:cubicBezTo>
                    <a:pt x="126587" y="289476"/>
                    <a:pt x="145742" y="236531"/>
                    <a:pt x="158972" y="182076"/>
                  </a:cubicBezTo>
                  <a:cubicBezTo>
                    <a:pt x="173936" y="123459"/>
                    <a:pt x="210217" y="73638"/>
                    <a:pt x="259280" y="41078"/>
                  </a:cubicBezTo>
                  <a:cubicBezTo>
                    <a:pt x="259366" y="40984"/>
                    <a:pt x="259556" y="40880"/>
                    <a:pt x="259661" y="40785"/>
                  </a:cubicBezTo>
                  <a:cubicBezTo>
                    <a:pt x="282321" y="25695"/>
                    <a:pt x="307753" y="14360"/>
                    <a:pt x="335099" y="7480"/>
                  </a:cubicBezTo>
                  <a:cubicBezTo>
                    <a:pt x="358712" y="1525"/>
                    <a:pt x="382334" y="-731"/>
                    <a:pt x="405575" y="204"/>
                  </a:cubicBezTo>
                  <a:cubicBezTo>
                    <a:pt x="510073" y="4743"/>
                    <a:pt x="603695" y="76375"/>
                    <a:pt x="630755" y="182076"/>
                  </a:cubicBezTo>
                  <a:cubicBezTo>
                    <a:pt x="643890" y="236531"/>
                    <a:pt x="663035" y="289570"/>
                    <a:pt x="687610" y="340052"/>
                  </a:cubicBezTo>
                  <a:lnTo>
                    <a:pt x="775716" y="520499"/>
                  </a:lnTo>
                  <a:cubicBezTo>
                    <a:pt x="777335" y="523812"/>
                    <a:pt x="778859" y="527200"/>
                    <a:pt x="780098" y="530607"/>
                  </a:cubicBezTo>
                  <a:cubicBezTo>
                    <a:pt x="784955" y="542404"/>
                    <a:pt x="788099" y="554484"/>
                    <a:pt x="789718" y="566659"/>
                  </a:cubicBezTo>
                </a:path>
              </a:pathLst>
            </a:custGeom>
            <a:solidFill>
              <a:srgbClr val="EA284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7" name="Freeform 186">
              <a:extLst>
                <a:ext uri="{FF2B5EF4-FFF2-40B4-BE49-F238E27FC236}">
                  <a16:creationId xmlns:a16="http://schemas.microsoft.com/office/drawing/2014/main" id="{0000EA4B-411E-694D-B8A1-651054EBDFBA}"/>
                </a:ext>
              </a:extLst>
            </p:cNvPr>
            <p:cNvSpPr/>
            <p:nvPr/>
          </p:nvSpPr>
          <p:spPr>
            <a:xfrm>
              <a:off x="11993589" y="6674844"/>
              <a:ext cx="381000" cy="358629"/>
            </a:xfrm>
            <a:custGeom>
              <a:avLst/>
              <a:gdLst>
                <a:gd name="connsiteX0" fmla="*/ 384524 w 381000"/>
                <a:gd name="connsiteY0" fmla="*/ 198819 h 358629"/>
                <a:gd name="connsiteX1" fmla="*/ 349949 w 381000"/>
                <a:gd name="connsiteY1" fmla="*/ 286872 h 358629"/>
                <a:gd name="connsiteX2" fmla="*/ 214789 w 381000"/>
                <a:gd name="connsiteY2" fmla="*/ 365959 h 358629"/>
                <a:gd name="connsiteX3" fmla="*/ 0 w 381000"/>
                <a:gd name="connsiteY3" fmla="*/ 198819 h 358629"/>
                <a:gd name="connsiteX4" fmla="*/ 40577 w 381000"/>
                <a:gd name="connsiteY4" fmla="*/ 44806 h 358629"/>
                <a:gd name="connsiteX5" fmla="*/ 92288 w 381000"/>
                <a:gd name="connsiteY5" fmla="*/ 1582 h 358629"/>
                <a:gd name="connsiteX6" fmla="*/ 124301 w 381000"/>
                <a:gd name="connsiteY6" fmla="*/ 2045 h 358629"/>
                <a:gd name="connsiteX7" fmla="*/ 157639 w 381000"/>
                <a:gd name="connsiteY7" fmla="*/ 20542 h 358629"/>
                <a:gd name="connsiteX8" fmla="*/ 185537 w 381000"/>
                <a:gd name="connsiteY8" fmla="*/ 47723 h 358629"/>
                <a:gd name="connsiteX9" fmla="*/ 198882 w 381000"/>
                <a:gd name="connsiteY9" fmla="*/ 47723 h 358629"/>
                <a:gd name="connsiteX10" fmla="*/ 226876 w 381000"/>
                <a:gd name="connsiteY10" fmla="*/ 20637 h 358629"/>
                <a:gd name="connsiteX11" fmla="*/ 292227 w 381000"/>
                <a:gd name="connsiteY11" fmla="*/ 1762 h 358629"/>
                <a:gd name="connsiteX12" fmla="*/ 343757 w 381000"/>
                <a:gd name="connsiteY12" fmla="*/ 44514 h 358629"/>
                <a:gd name="connsiteX13" fmla="*/ 384524 w 381000"/>
                <a:gd name="connsiteY13" fmla="*/ 198819 h 358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000" h="358629">
                  <a:moveTo>
                    <a:pt x="384524" y="198819"/>
                  </a:moveTo>
                  <a:cubicBezTo>
                    <a:pt x="380419" y="231577"/>
                    <a:pt x="368237" y="261579"/>
                    <a:pt x="349949" y="286872"/>
                  </a:cubicBezTo>
                  <a:cubicBezTo>
                    <a:pt x="319183" y="329917"/>
                    <a:pt x="270881" y="359457"/>
                    <a:pt x="214789" y="365959"/>
                  </a:cubicBezTo>
                  <a:cubicBezTo>
                    <a:pt x="109061" y="378237"/>
                    <a:pt x="12944" y="303293"/>
                    <a:pt x="0" y="198819"/>
                  </a:cubicBezTo>
                  <a:cubicBezTo>
                    <a:pt x="10382" y="146723"/>
                    <a:pt x="24194" y="94731"/>
                    <a:pt x="40577" y="44806"/>
                  </a:cubicBezTo>
                  <a:cubicBezTo>
                    <a:pt x="49340" y="22619"/>
                    <a:pt x="68675" y="6480"/>
                    <a:pt x="92288" y="1582"/>
                  </a:cubicBezTo>
                  <a:cubicBezTo>
                    <a:pt x="103051" y="-692"/>
                    <a:pt x="114014" y="-494"/>
                    <a:pt x="124301" y="2045"/>
                  </a:cubicBezTo>
                  <a:cubicBezTo>
                    <a:pt x="136674" y="5074"/>
                    <a:pt x="148200" y="11397"/>
                    <a:pt x="157639" y="20542"/>
                  </a:cubicBezTo>
                  <a:lnTo>
                    <a:pt x="185537" y="47723"/>
                  </a:lnTo>
                  <a:cubicBezTo>
                    <a:pt x="189262" y="51309"/>
                    <a:pt x="195167" y="51413"/>
                    <a:pt x="198882" y="47723"/>
                  </a:cubicBezTo>
                  <a:lnTo>
                    <a:pt x="226876" y="20637"/>
                  </a:lnTo>
                  <a:cubicBezTo>
                    <a:pt x="244126" y="3847"/>
                    <a:pt x="268605" y="-3137"/>
                    <a:pt x="292227" y="1762"/>
                  </a:cubicBezTo>
                  <a:cubicBezTo>
                    <a:pt x="315849" y="6584"/>
                    <a:pt x="335175" y="22722"/>
                    <a:pt x="343757" y="44514"/>
                  </a:cubicBezTo>
                  <a:cubicBezTo>
                    <a:pt x="360331" y="94731"/>
                    <a:pt x="373951" y="146535"/>
                    <a:pt x="384524" y="198819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8" name="Freeform 187">
              <a:extLst>
                <a:ext uri="{FF2B5EF4-FFF2-40B4-BE49-F238E27FC236}">
                  <a16:creationId xmlns:a16="http://schemas.microsoft.com/office/drawing/2014/main" id="{AF175009-D222-BB45-BE54-9CEB2D12B6F7}"/>
                </a:ext>
              </a:extLst>
            </p:cNvPr>
            <p:cNvSpPr/>
            <p:nvPr/>
          </p:nvSpPr>
          <p:spPr>
            <a:xfrm>
              <a:off x="12118901" y="6907175"/>
              <a:ext cx="133350" cy="28313"/>
            </a:xfrm>
            <a:custGeom>
              <a:avLst/>
              <a:gdLst>
                <a:gd name="connsiteX0" fmla="*/ 66842 w 133350"/>
                <a:gd name="connsiteY0" fmla="*/ 30164 h 28312"/>
                <a:gd name="connsiteX1" fmla="*/ 3672 w 133350"/>
                <a:gd name="connsiteY1" fmla="*/ 14036 h 28312"/>
                <a:gd name="connsiteX2" fmla="*/ 900 w 133350"/>
                <a:gd name="connsiteY2" fmla="*/ 4409 h 28312"/>
                <a:gd name="connsiteX3" fmla="*/ 10616 w 133350"/>
                <a:gd name="connsiteY3" fmla="*/ 1663 h 28312"/>
                <a:gd name="connsiteX4" fmla="*/ 124373 w 133350"/>
                <a:gd name="connsiteY4" fmla="*/ 946 h 28312"/>
                <a:gd name="connsiteX5" fmla="*/ 134117 w 133350"/>
                <a:gd name="connsiteY5" fmla="*/ 3569 h 28312"/>
                <a:gd name="connsiteX6" fmla="*/ 131479 w 133350"/>
                <a:gd name="connsiteY6" fmla="*/ 13224 h 28312"/>
                <a:gd name="connsiteX7" fmla="*/ 66842 w 133350"/>
                <a:gd name="connsiteY7" fmla="*/ 30164 h 28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350" h="28312">
                  <a:moveTo>
                    <a:pt x="66842" y="30164"/>
                  </a:moveTo>
                  <a:cubicBezTo>
                    <a:pt x="45030" y="30164"/>
                    <a:pt x="23208" y="24794"/>
                    <a:pt x="3672" y="14036"/>
                  </a:cubicBezTo>
                  <a:cubicBezTo>
                    <a:pt x="224" y="12139"/>
                    <a:pt x="-1014" y="7835"/>
                    <a:pt x="900" y="4409"/>
                  </a:cubicBezTo>
                  <a:cubicBezTo>
                    <a:pt x="2805" y="993"/>
                    <a:pt x="7158" y="-253"/>
                    <a:pt x="10616" y="1663"/>
                  </a:cubicBezTo>
                  <a:cubicBezTo>
                    <a:pt x="45820" y="21048"/>
                    <a:pt x="89426" y="20774"/>
                    <a:pt x="124373" y="946"/>
                  </a:cubicBezTo>
                  <a:cubicBezTo>
                    <a:pt x="127821" y="-1018"/>
                    <a:pt x="132174" y="181"/>
                    <a:pt x="134117" y="3569"/>
                  </a:cubicBezTo>
                  <a:cubicBezTo>
                    <a:pt x="136089" y="6957"/>
                    <a:pt x="134908" y="11289"/>
                    <a:pt x="131479" y="13224"/>
                  </a:cubicBezTo>
                  <a:cubicBezTo>
                    <a:pt x="111590" y="24511"/>
                    <a:pt x="89226" y="30164"/>
                    <a:pt x="66842" y="30164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9" name="Freeform 188">
              <a:extLst>
                <a:ext uri="{FF2B5EF4-FFF2-40B4-BE49-F238E27FC236}">
                  <a16:creationId xmlns:a16="http://schemas.microsoft.com/office/drawing/2014/main" id="{F277CCAA-6F15-D54D-A963-42B5D5392548}"/>
                </a:ext>
              </a:extLst>
            </p:cNvPr>
            <p:cNvSpPr/>
            <p:nvPr/>
          </p:nvSpPr>
          <p:spPr>
            <a:xfrm>
              <a:off x="11865951" y="6903581"/>
              <a:ext cx="714375" cy="396380"/>
            </a:xfrm>
            <a:custGeom>
              <a:avLst/>
              <a:gdLst>
                <a:gd name="connsiteX0" fmla="*/ 716280 w 714375"/>
                <a:gd name="connsiteY0" fmla="*/ 82485 h 396379"/>
                <a:gd name="connsiteX1" fmla="*/ 637032 w 714375"/>
                <a:gd name="connsiteY1" fmla="*/ 220661 h 396379"/>
                <a:gd name="connsiteX2" fmla="*/ 334709 w 714375"/>
                <a:gd name="connsiteY2" fmla="*/ 394964 h 396379"/>
                <a:gd name="connsiteX3" fmla="*/ 319849 w 714375"/>
                <a:gd name="connsiteY3" fmla="*/ 403562 h 396379"/>
                <a:gd name="connsiteX4" fmla="*/ 315659 w 714375"/>
                <a:gd name="connsiteY4" fmla="*/ 401202 h 396379"/>
                <a:gd name="connsiteX5" fmla="*/ 222123 w 714375"/>
                <a:gd name="connsiteY5" fmla="*/ 172614 h 396379"/>
                <a:gd name="connsiteX6" fmla="*/ 44387 w 714375"/>
                <a:gd name="connsiteY6" fmla="*/ 200927 h 396379"/>
                <a:gd name="connsiteX7" fmla="*/ 0 w 714375"/>
                <a:gd name="connsiteY7" fmla="*/ 75501 h 396379"/>
                <a:gd name="connsiteX8" fmla="*/ 95 w 714375"/>
                <a:gd name="connsiteY8" fmla="*/ 68423 h 396379"/>
                <a:gd name="connsiteX9" fmla="*/ 6763 w 714375"/>
                <a:gd name="connsiteY9" fmla="*/ 66441 h 396379"/>
                <a:gd name="connsiteX10" fmla="*/ 7620 w 714375"/>
                <a:gd name="connsiteY10" fmla="*/ 66252 h 396379"/>
                <a:gd name="connsiteX11" fmla="*/ 14002 w 714375"/>
                <a:gd name="connsiteY11" fmla="*/ 64185 h 396379"/>
                <a:gd name="connsiteX12" fmla="*/ 14764 w 714375"/>
                <a:gd name="connsiteY12" fmla="*/ 63987 h 396379"/>
                <a:gd name="connsiteX13" fmla="*/ 29623 w 714375"/>
                <a:gd name="connsiteY13" fmla="*/ 58702 h 396379"/>
                <a:gd name="connsiteX14" fmla="*/ 30766 w 714375"/>
                <a:gd name="connsiteY14" fmla="*/ 58324 h 396379"/>
                <a:gd name="connsiteX15" fmla="*/ 36862 w 714375"/>
                <a:gd name="connsiteY15" fmla="*/ 55880 h 396379"/>
                <a:gd name="connsiteX16" fmla="*/ 38862 w 714375"/>
                <a:gd name="connsiteY16" fmla="*/ 55021 h 396379"/>
                <a:gd name="connsiteX17" fmla="*/ 44291 w 714375"/>
                <a:gd name="connsiteY17" fmla="*/ 52662 h 396379"/>
                <a:gd name="connsiteX18" fmla="*/ 46387 w 714375"/>
                <a:gd name="connsiteY18" fmla="*/ 51813 h 396379"/>
                <a:gd name="connsiteX19" fmla="*/ 52578 w 714375"/>
                <a:gd name="connsiteY19" fmla="*/ 48887 h 396379"/>
                <a:gd name="connsiteX20" fmla="*/ 53721 w 714375"/>
                <a:gd name="connsiteY20" fmla="*/ 48321 h 396379"/>
                <a:gd name="connsiteX21" fmla="*/ 61055 w 714375"/>
                <a:gd name="connsiteY21" fmla="*/ 44546 h 396379"/>
                <a:gd name="connsiteX22" fmla="*/ 62675 w 714375"/>
                <a:gd name="connsiteY22" fmla="*/ 43706 h 396379"/>
                <a:gd name="connsiteX23" fmla="*/ 68104 w 714375"/>
                <a:gd name="connsiteY23" fmla="*/ 40591 h 396379"/>
                <a:gd name="connsiteX24" fmla="*/ 70485 w 714375"/>
                <a:gd name="connsiteY24" fmla="*/ 39166 h 396379"/>
                <a:gd name="connsiteX25" fmla="*/ 75152 w 714375"/>
                <a:gd name="connsiteY25" fmla="*/ 36335 h 396379"/>
                <a:gd name="connsiteX26" fmla="*/ 77533 w 714375"/>
                <a:gd name="connsiteY26" fmla="*/ 34730 h 396379"/>
                <a:gd name="connsiteX27" fmla="*/ 82296 w 714375"/>
                <a:gd name="connsiteY27" fmla="*/ 31427 h 396379"/>
                <a:gd name="connsiteX28" fmla="*/ 84201 w 714375"/>
                <a:gd name="connsiteY28" fmla="*/ 30106 h 396379"/>
                <a:gd name="connsiteX29" fmla="*/ 90583 w 714375"/>
                <a:gd name="connsiteY29" fmla="*/ 25208 h 396379"/>
                <a:gd name="connsiteX30" fmla="*/ 91630 w 714375"/>
                <a:gd name="connsiteY30" fmla="*/ 24255 h 396379"/>
                <a:gd name="connsiteX31" fmla="*/ 96583 w 714375"/>
                <a:gd name="connsiteY31" fmla="*/ 20008 h 396379"/>
                <a:gd name="connsiteX32" fmla="*/ 98584 w 714375"/>
                <a:gd name="connsiteY32" fmla="*/ 18130 h 396379"/>
                <a:gd name="connsiteX33" fmla="*/ 102394 w 714375"/>
                <a:gd name="connsiteY33" fmla="*/ 14345 h 396379"/>
                <a:gd name="connsiteX34" fmla="*/ 104299 w 714375"/>
                <a:gd name="connsiteY34" fmla="*/ 12278 h 396379"/>
                <a:gd name="connsiteX35" fmla="*/ 107918 w 714375"/>
                <a:gd name="connsiteY35" fmla="*/ 8211 h 396379"/>
                <a:gd name="connsiteX36" fmla="*/ 109538 w 714375"/>
                <a:gd name="connsiteY36" fmla="*/ 6333 h 396379"/>
                <a:gd name="connsiteX37" fmla="*/ 114205 w 714375"/>
                <a:gd name="connsiteY37" fmla="*/ 0 h 396379"/>
                <a:gd name="connsiteX38" fmla="*/ 114967 w 714375"/>
                <a:gd name="connsiteY38" fmla="*/ 2737 h 396379"/>
                <a:gd name="connsiteX39" fmla="*/ 319754 w 714375"/>
                <a:gd name="connsiteY39" fmla="*/ 157419 h 396379"/>
                <a:gd name="connsiteX40" fmla="*/ 344615 w 714375"/>
                <a:gd name="connsiteY40" fmla="*/ 156004 h 396379"/>
                <a:gd name="connsiteX41" fmla="*/ 525494 w 714375"/>
                <a:gd name="connsiteY41" fmla="*/ 378 h 396379"/>
                <a:gd name="connsiteX42" fmla="*/ 682085 w 714375"/>
                <a:gd name="connsiteY42" fmla="*/ 77860 h 396379"/>
                <a:gd name="connsiteX43" fmla="*/ 714661 w 714375"/>
                <a:gd name="connsiteY43" fmla="*/ 82390 h 396379"/>
                <a:gd name="connsiteX44" fmla="*/ 715899 w 714375"/>
                <a:gd name="connsiteY44" fmla="*/ 82485 h 396379"/>
                <a:gd name="connsiteX45" fmla="*/ 716280 w 714375"/>
                <a:gd name="connsiteY45" fmla="*/ 82485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714375" h="396379">
                  <a:moveTo>
                    <a:pt x="716280" y="82485"/>
                  </a:moveTo>
                  <a:cubicBezTo>
                    <a:pt x="717233" y="137789"/>
                    <a:pt x="688372" y="191489"/>
                    <a:pt x="637032" y="220661"/>
                  </a:cubicBezTo>
                  <a:lnTo>
                    <a:pt x="334709" y="394964"/>
                  </a:lnTo>
                  <a:lnTo>
                    <a:pt x="319849" y="403562"/>
                  </a:lnTo>
                  <a:lnTo>
                    <a:pt x="315659" y="401202"/>
                  </a:lnTo>
                  <a:lnTo>
                    <a:pt x="222123" y="172614"/>
                  </a:lnTo>
                  <a:cubicBezTo>
                    <a:pt x="222123" y="172614"/>
                    <a:pt x="208502" y="369577"/>
                    <a:pt x="44387" y="200927"/>
                  </a:cubicBezTo>
                  <a:cubicBezTo>
                    <a:pt x="12383" y="168084"/>
                    <a:pt x="0" y="124105"/>
                    <a:pt x="0" y="75501"/>
                  </a:cubicBezTo>
                  <a:cubicBezTo>
                    <a:pt x="0" y="73141"/>
                    <a:pt x="0" y="70782"/>
                    <a:pt x="95" y="68423"/>
                  </a:cubicBezTo>
                  <a:cubicBezTo>
                    <a:pt x="2286" y="67762"/>
                    <a:pt x="4477" y="67101"/>
                    <a:pt x="6763" y="66441"/>
                  </a:cubicBezTo>
                  <a:cubicBezTo>
                    <a:pt x="7048" y="66346"/>
                    <a:pt x="7334" y="66252"/>
                    <a:pt x="7620" y="66252"/>
                  </a:cubicBezTo>
                  <a:cubicBezTo>
                    <a:pt x="9715" y="65591"/>
                    <a:pt x="11811" y="64940"/>
                    <a:pt x="14002" y="64185"/>
                  </a:cubicBezTo>
                  <a:cubicBezTo>
                    <a:pt x="14288" y="64081"/>
                    <a:pt x="14478" y="64081"/>
                    <a:pt x="14764" y="63987"/>
                  </a:cubicBezTo>
                  <a:cubicBezTo>
                    <a:pt x="19621" y="62383"/>
                    <a:pt x="24575" y="60684"/>
                    <a:pt x="29623" y="58702"/>
                  </a:cubicBezTo>
                  <a:cubicBezTo>
                    <a:pt x="30004" y="58617"/>
                    <a:pt x="30385" y="58419"/>
                    <a:pt x="30766" y="58324"/>
                  </a:cubicBezTo>
                  <a:cubicBezTo>
                    <a:pt x="32766" y="57485"/>
                    <a:pt x="34766" y="56729"/>
                    <a:pt x="36862" y="55880"/>
                  </a:cubicBezTo>
                  <a:cubicBezTo>
                    <a:pt x="37529" y="55588"/>
                    <a:pt x="38195" y="55304"/>
                    <a:pt x="38862" y="55021"/>
                  </a:cubicBezTo>
                  <a:cubicBezTo>
                    <a:pt x="40672" y="54266"/>
                    <a:pt x="42481" y="53521"/>
                    <a:pt x="44291" y="52662"/>
                  </a:cubicBezTo>
                  <a:cubicBezTo>
                    <a:pt x="45053" y="52388"/>
                    <a:pt x="45720" y="52096"/>
                    <a:pt x="46387" y="51813"/>
                  </a:cubicBezTo>
                  <a:cubicBezTo>
                    <a:pt x="48482" y="50869"/>
                    <a:pt x="50578" y="49831"/>
                    <a:pt x="52578" y="48887"/>
                  </a:cubicBezTo>
                  <a:cubicBezTo>
                    <a:pt x="52959" y="48698"/>
                    <a:pt x="53340" y="48509"/>
                    <a:pt x="53721" y="48321"/>
                  </a:cubicBezTo>
                  <a:cubicBezTo>
                    <a:pt x="56197" y="47094"/>
                    <a:pt x="58579" y="45867"/>
                    <a:pt x="61055" y="44546"/>
                  </a:cubicBezTo>
                  <a:cubicBezTo>
                    <a:pt x="61531" y="44262"/>
                    <a:pt x="62103" y="43979"/>
                    <a:pt x="62675" y="43706"/>
                  </a:cubicBezTo>
                  <a:cubicBezTo>
                    <a:pt x="64484" y="42658"/>
                    <a:pt x="66294" y="41724"/>
                    <a:pt x="68104" y="40591"/>
                  </a:cubicBezTo>
                  <a:cubicBezTo>
                    <a:pt x="68866" y="40214"/>
                    <a:pt x="69628" y="39638"/>
                    <a:pt x="70485" y="39166"/>
                  </a:cubicBezTo>
                  <a:cubicBezTo>
                    <a:pt x="72009" y="38317"/>
                    <a:pt x="73533" y="37279"/>
                    <a:pt x="75152" y="36335"/>
                  </a:cubicBezTo>
                  <a:cubicBezTo>
                    <a:pt x="75914" y="35769"/>
                    <a:pt x="76676" y="35297"/>
                    <a:pt x="77533" y="34730"/>
                  </a:cubicBezTo>
                  <a:cubicBezTo>
                    <a:pt x="79153" y="33692"/>
                    <a:pt x="80772" y="32560"/>
                    <a:pt x="82296" y="31427"/>
                  </a:cubicBezTo>
                  <a:cubicBezTo>
                    <a:pt x="82963" y="30955"/>
                    <a:pt x="83630" y="30578"/>
                    <a:pt x="84201" y="30106"/>
                  </a:cubicBezTo>
                  <a:cubicBezTo>
                    <a:pt x="86392" y="28502"/>
                    <a:pt x="88487" y="26897"/>
                    <a:pt x="90583" y="25208"/>
                  </a:cubicBezTo>
                  <a:cubicBezTo>
                    <a:pt x="90964" y="24915"/>
                    <a:pt x="91345" y="24538"/>
                    <a:pt x="91630" y="24255"/>
                  </a:cubicBezTo>
                  <a:cubicBezTo>
                    <a:pt x="93345" y="22848"/>
                    <a:pt x="94964" y="21423"/>
                    <a:pt x="96583" y="20008"/>
                  </a:cubicBezTo>
                  <a:cubicBezTo>
                    <a:pt x="97250" y="19357"/>
                    <a:pt x="97917" y="18781"/>
                    <a:pt x="98584" y="18130"/>
                  </a:cubicBezTo>
                  <a:cubicBezTo>
                    <a:pt x="99822" y="16893"/>
                    <a:pt x="101155" y="15666"/>
                    <a:pt x="102394" y="14345"/>
                  </a:cubicBezTo>
                  <a:cubicBezTo>
                    <a:pt x="103061" y="13685"/>
                    <a:pt x="103632" y="13033"/>
                    <a:pt x="104299" y="12278"/>
                  </a:cubicBezTo>
                  <a:cubicBezTo>
                    <a:pt x="105537" y="10948"/>
                    <a:pt x="106775" y="9626"/>
                    <a:pt x="107918" y="8211"/>
                  </a:cubicBezTo>
                  <a:cubicBezTo>
                    <a:pt x="108394" y="7560"/>
                    <a:pt x="108966" y="6984"/>
                    <a:pt x="109538" y="6333"/>
                  </a:cubicBezTo>
                  <a:cubicBezTo>
                    <a:pt x="111157" y="4247"/>
                    <a:pt x="112776" y="2171"/>
                    <a:pt x="114205" y="0"/>
                  </a:cubicBezTo>
                  <a:cubicBezTo>
                    <a:pt x="114491" y="944"/>
                    <a:pt x="114681" y="1793"/>
                    <a:pt x="114967" y="2737"/>
                  </a:cubicBezTo>
                  <a:cubicBezTo>
                    <a:pt x="140303" y="93432"/>
                    <a:pt x="224123" y="157419"/>
                    <a:pt x="319754" y="157419"/>
                  </a:cubicBezTo>
                  <a:cubicBezTo>
                    <a:pt x="327946" y="157419"/>
                    <a:pt x="336328" y="156957"/>
                    <a:pt x="344615" y="156004"/>
                  </a:cubicBezTo>
                  <a:cubicBezTo>
                    <a:pt x="432911" y="145717"/>
                    <a:pt x="503587" y="83438"/>
                    <a:pt x="525494" y="378"/>
                  </a:cubicBezTo>
                  <a:cubicBezTo>
                    <a:pt x="566928" y="61061"/>
                    <a:pt x="676847" y="77115"/>
                    <a:pt x="682085" y="77860"/>
                  </a:cubicBezTo>
                  <a:lnTo>
                    <a:pt x="714661" y="82390"/>
                  </a:lnTo>
                  <a:cubicBezTo>
                    <a:pt x="715042" y="82390"/>
                    <a:pt x="715518" y="82485"/>
                    <a:pt x="715899" y="82485"/>
                  </a:cubicBezTo>
                  <a:lnTo>
                    <a:pt x="716280" y="82485"/>
                  </a:lnTo>
                  <a:close/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0" name="Freeform 189">
              <a:extLst>
                <a:ext uri="{FF2B5EF4-FFF2-40B4-BE49-F238E27FC236}">
                  <a16:creationId xmlns:a16="http://schemas.microsoft.com/office/drawing/2014/main" id="{80E931E1-788E-1D4C-9AC6-35955AD534B4}"/>
                </a:ext>
              </a:extLst>
            </p:cNvPr>
            <p:cNvSpPr/>
            <p:nvPr/>
          </p:nvSpPr>
          <p:spPr>
            <a:xfrm>
              <a:off x="11789430" y="6985872"/>
              <a:ext cx="76200" cy="132127"/>
            </a:xfrm>
            <a:custGeom>
              <a:avLst/>
              <a:gdLst>
                <a:gd name="connsiteX0" fmla="*/ 179 w 76200"/>
                <a:gd name="connsiteY0" fmla="*/ 0 h 132126"/>
                <a:gd name="connsiteX1" fmla="*/ 27 w 76200"/>
                <a:gd name="connsiteY1" fmla="*/ 9 h 132126"/>
                <a:gd name="connsiteX2" fmla="*/ 79189 w 76200"/>
                <a:gd name="connsiteY2" fmla="*/ 138365 h 132126"/>
                <a:gd name="connsiteX3" fmla="*/ 179 w 76200"/>
                <a:gd name="connsiteY3" fmla="*/ 0 h 132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00" h="132126">
                  <a:moveTo>
                    <a:pt x="179" y="0"/>
                  </a:moveTo>
                  <a:cubicBezTo>
                    <a:pt x="132" y="0"/>
                    <a:pt x="75" y="9"/>
                    <a:pt x="27" y="9"/>
                  </a:cubicBezTo>
                  <a:cubicBezTo>
                    <a:pt x="-1011" y="55304"/>
                    <a:pt x="27850" y="109193"/>
                    <a:pt x="79189" y="138365"/>
                  </a:cubicBezTo>
                  <a:cubicBezTo>
                    <a:pt x="27831" y="109165"/>
                    <a:pt x="-802" y="55342"/>
                    <a:pt x="179" y="0"/>
                  </a:cubicBezTo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1" name="Freeform 190">
              <a:extLst>
                <a:ext uri="{FF2B5EF4-FFF2-40B4-BE49-F238E27FC236}">
                  <a16:creationId xmlns:a16="http://schemas.microsoft.com/office/drawing/2014/main" id="{C140590D-31A9-6A44-A912-4C523A297E38}"/>
                </a:ext>
              </a:extLst>
            </p:cNvPr>
            <p:cNvSpPr/>
            <p:nvPr/>
          </p:nvSpPr>
          <p:spPr>
            <a:xfrm>
              <a:off x="11789815" y="6966701"/>
              <a:ext cx="9525" cy="9438"/>
            </a:xfrm>
            <a:custGeom>
              <a:avLst/>
              <a:gdLst>
                <a:gd name="connsiteX0" fmla="*/ 1172 w 0"/>
                <a:gd name="connsiteY0" fmla="*/ 19 h 9437"/>
                <a:gd name="connsiteX1" fmla="*/ 0 w 0"/>
                <a:gd name="connsiteY1" fmla="*/ 11004 h 9437"/>
                <a:gd name="connsiteX2" fmla="*/ 1276 w 0"/>
                <a:gd name="connsiteY2" fmla="*/ 0 h 9437"/>
                <a:gd name="connsiteX3" fmla="*/ 1172 w 0"/>
                <a:gd name="connsiteY3" fmla="*/ 19 h 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h="9437">
                  <a:moveTo>
                    <a:pt x="1172" y="19"/>
                  </a:moveTo>
                  <a:cubicBezTo>
                    <a:pt x="629" y="3690"/>
                    <a:pt x="257" y="7352"/>
                    <a:pt x="0" y="11004"/>
                  </a:cubicBezTo>
                  <a:cubicBezTo>
                    <a:pt x="257" y="7333"/>
                    <a:pt x="752" y="3671"/>
                    <a:pt x="1276" y="0"/>
                  </a:cubicBezTo>
                  <a:lnTo>
                    <a:pt x="1172" y="19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2" name="Freeform 191">
              <a:extLst>
                <a:ext uri="{FF2B5EF4-FFF2-40B4-BE49-F238E27FC236}">
                  <a16:creationId xmlns:a16="http://schemas.microsoft.com/office/drawing/2014/main" id="{2CF8D0D4-18E8-7341-9C0A-2DBFCA83C827}"/>
                </a:ext>
              </a:extLst>
            </p:cNvPr>
            <p:cNvSpPr/>
            <p:nvPr/>
          </p:nvSpPr>
          <p:spPr>
            <a:xfrm>
              <a:off x="11866037" y="6656030"/>
              <a:ext cx="714375" cy="396380"/>
            </a:xfrm>
            <a:custGeom>
              <a:avLst/>
              <a:gdLst>
                <a:gd name="connsiteX0" fmla="*/ 168126 w 714375"/>
                <a:gd name="connsiteY0" fmla="*/ 63617 h 396379"/>
                <a:gd name="connsiteX1" fmla="*/ 219847 w 714375"/>
                <a:gd name="connsiteY1" fmla="*/ 20392 h 396379"/>
                <a:gd name="connsiteX2" fmla="*/ 285188 w 714375"/>
                <a:gd name="connsiteY2" fmla="*/ 39362 h 396379"/>
                <a:gd name="connsiteX3" fmla="*/ 313096 w 714375"/>
                <a:gd name="connsiteY3" fmla="*/ 66542 h 396379"/>
                <a:gd name="connsiteX4" fmla="*/ 326431 w 714375"/>
                <a:gd name="connsiteY4" fmla="*/ 66542 h 396379"/>
                <a:gd name="connsiteX5" fmla="*/ 354435 w 714375"/>
                <a:gd name="connsiteY5" fmla="*/ 39447 h 396379"/>
                <a:gd name="connsiteX6" fmla="*/ 419776 w 714375"/>
                <a:gd name="connsiteY6" fmla="*/ 20572 h 396379"/>
                <a:gd name="connsiteX7" fmla="*/ 471307 w 714375"/>
                <a:gd name="connsiteY7" fmla="*/ 63333 h 396379"/>
                <a:gd name="connsiteX8" fmla="*/ 512074 w 714375"/>
                <a:gd name="connsiteY8" fmla="*/ 217638 h 396379"/>
                <a:gd name="connsiteX9" fmla="*/ 342357 w 714375"/>
                <a:gd name="connsiteY9" fmla="*/ 384769 h 396379"/>
                <a:gd name="connsiteX10" fmla="*/ 127502 w 714375"/>
                <a:gd name="connsiteY10" fmla="*/ 217591 h 396379"/>
                <a:gd name="connsiteX11" fmla="*/ 168126 w 714375"/>
                <a:gd name="connsiteY11" fmla="*/ 63617 h 396379"/>
                <a:gd name="connsiteX12" fmla="*/ 168126 w 714375"/>
                <a:gd name="connsiteY12" fmla="*/ 63617 h 396379"/>
                <a:gd name="connsiteX13" fmla="*/ 29 w 714375"/>
                <a:gd name="connsiteY13" fmla="*/ 315950 h 396379"/>
                <a:gd name="connsiteX14" fmla="*/ 6648 w 714375"/>
                <a:gd name="connsiteY14" fmla="*/ 314015 h 396379"/>
                <a:gd name="connsiteX15" fmla="*/ 7506 w 714375"/>
                <a:gd name="connsiteY15" fmla="*/ 313761 h 396379"/>
                <a:gd name="connsiteX16" fmla="*/ 13935 w 714375"/>
                <a:gd name="connsiteY16" fmla="*/ 311750 h 396379"/>
                <a:gd name="connsiteX17" fmla="*/ 14697 w 714375"/>
                <a:gd name="connsiteY17" fmla="*/ 311514 h 396379"/>
                <a:gd name="connsiteX18" fmla="*/ 29499 w 714375"/>
                <a:gd name="connsiteY18" fmla="*/ 306295 h 396379"/>
                <a:gd name="connsiteX19" fmla="*/ 30642 w 714375"/>
                <a:gd name="connsiteY19" fmla="*/ 305852 h 396379"/>
                <a:gd name="connsiteX20" fmla="*/ 36766 w 714375"/>
                <a:gd name="connsiteY20" fmla="*/ 303426 h 396379"/>
                <a:gd name="connsiteX21" fmla="*/ 38748 w 714375"/>
                <a:gd name="connsiteY21" fmla="*/ 302605 h 396379"/>
                <a:gd name="connsiteX22" fmla="*/ 44244 w 714375"/>
                <a:gd name="connsiteY22" fmla="*/ 300236 h 396379"/>
                <a:gd name="connsiteX23" fmla="*/ 46301 w 714375"/>
                <a:gd name="connsiteY23" fmla="*/ 299330 h 396379"/>
                <a:gd name="connsiteX24" fmla="*/ 52530 w 714375"/>
                <a:gd name="connsiteY24" fmla="*/ 296405 h 396379"/>
                <a:gd name="connsiteX25" fmla="*/ 53664 w 714375"/>
                <a:gd name="connsiteY25" fmla="*/ 295867 h 396379"/>
                <a:gd name="connsiteX26" fmla="*/ 60950 w 714375"/>
                <a:gd name="connsiteY26" fmla="*/ 292139 h 396379"/>
                <a:gd name="connsiteX27" fmla="*/ 62551 w 714375"/>
                <a:gd name="connsiteY27" fmla="*/ 291252 h 396379"/>
                <a:gd name="connsiteX28" fmla="*/ 68018 w 714375"/>
                <a:gd name="connsiteY28" fmla="*/ 288175 h 396379"/>
                <a:gd name="connsiteX29" fmla="*/ 70371 w 714375"/>
                <a:gd name="connsiteY29" fmla="*/ 286769 h 396379"/>
                <a:gd name="connsiteX30" fmla="*/ 75028 w 714375"/>
                <a:gd name="connsiteY30" fmla="*/ 283881 h 396379"/>
                <a:gd name="connsiteX31" fmla="*/ 77438 w 714375"/>
                <a:gd name="connsiteY31" fmla="*/ 282314 h 396379"/>
                <a:gd name="connsiteX32" fmla="*/ 82248 w 714375"/>
                <a:gd name="connsiteY32" fmla="*/ 278992 h 396379"/>
                <a:gd name="connsiteX33" fmla="*/ 84125 w 714375"/>
                <a:gd name="connsiteY33" fmla="*/ 277671 h 396379"/>
                <a:gd name="connsiteX34" fmla="*/ 90478 w 714375"/>
                <a:gd name="connsiteY34" fmla="*/ 272773 h 396379"/>
                <a:gd name="connsiteX35" fmla="*/ 91592 w 714375"/>
                <a:gd name="connsiteY35" fmla="*/ 271829 h 396379"/>
                <a:gd name="connsiteX36" fmla="*/ 96517 w 714375"/>
                <a:gd name="connsiteY36" fmla="*/ 267535 h 396379"/>
                <a:gd name="connsiteX37" fmla="*/ 98460 w 714375"/>
                <a:gd name="connsiteY37" fmla="*/ 265704 h 396379"/>
                <a:gd name="connsiteX38" fmla="*/ 102279 w 714375"/>
                <a:gd name="connsiteY38" fmla="*/ 261929 h 396379"/>
                <a:gd name="connsiteX39" fmla="*/ 104223 w 714375"/>
                <a:gd name="connsiteY39" fmla="*/ 259872 h 396379"/>
                <a:gd name="connsiteX40" fmla="*/ 107813 w 714375"/>
                <a:gd name="connsiteY40" fmla="*/ 255766 h 396379"/>
                <a:gd name="connsiteX41" fmla="*/ 109423 w 714375"/>
                <a:gd name="connsiteY41" fmla="*/ 253841 h 396379"/>
                <a:gd name="connsiteX42" fmla="*/ 114119 w 714375"/>
                <a:gd name="connsiteY42" fmla="*/ 247546 h 396379"/>
                <a:gd name="connsiteX43" fmla="*/ 319640 w 714375"/>
                <a:gd name="connsiteY43" fmla="*/ 404966 h 396379"/>
                <a:gd name="connsiteX44" fmla="*/ 344567 w 714375"/>
                <a:gd name="connsiteY44" fmla="*/ 403522 h 396379"/>
                <a:gd name="connsiteX45" fmla="*/ 525447 w 714375"/>
                <a:gd name="connsiteY45" fmla="*/ 247914 h 396379"/>
                <a:gd name="connsiteX46" fmla="*/ 682000 w 714375"/>
                <a:gd name="connsiteY46" fmla="*/ 325407 h 396379"/>
                <a:gd name="connsiteX47" fmla="*/ 714575 w 714375"/>
                <a:gd name="connsiteY47" fmla="*/ 329946 h 396379"/>
                <a:gd name="connsiteX48" fmla="*/ 715813 w 714375"/>
                <a:gd name="connsiteY48" fmla="*/ 330031 h 396379"/>
                <a:gd name="connsiteX49" fmla="*/ 716194 w 714375"/>
                <a:gd name="connsiteY49" fmla="*/ 330031 h 396379"/>
                <a:gd name="connsiteX50" fmla="*/ 714670 w 714375"/>
                <a:gd name="connsiteY50" fmla="*/ 310882 h 396379"/>
                <a:gd name="connsiteX51" fmla="*/ 684667 w 714375"/>
                <a:gd name="connsiteY51" fmla="*/ 306729 h 396379"/>
                <a:gd name="connsiteX52" fmla="*/ 531124 w 714375"/>
                <a:gd name="connsiteY52" fmla="*/ 215647 h 396379"/>
                <a:gd name="connsiteX53" fmla="*/ 489214 w 714375"/>
                <a:gd name="connsiteY53" fmla="*/ 56916 h 396379"/>
                <a:gd name="connsiteX54" fmla="*/ 423682 w 714375"/>
                <a:gd name="connsiteY54" fmla="*/ 2074 h 396379"/>
                <a:gd name="connsiteX55" fmla="*/ 341100 w 714375"/>
                <a:gd name="connsiteY55" fmla="*/ 26055 h 396379"/>
                <a:gd name="connsiteX56" fmla="*/ 319764 w 714375"/>
                <a:gd name="connsiteY56" fmla="*/ 46629 h 396379"/>
                <a:gd name="connsiteX57" fmla="*/ 298523 w 714375"/>
                <a:gd name="connsiteY57" fmla="*/ 25866 h 396379"/>
                <a:gd name="connsiteX58" fmla="*/ 215951 w 714375"/>
                <a:gd name="connsiteY58" fmla="*/ 1989 h 396379"/>
                <a:gd name="connsiteX59" fmla="*/ 150219 w 714375"/>
                <a:gd name="connsiteY59" fmla="*/ 57293 h 396379"/>
                <a:gd name="connsiteX60" fmla="*/ 108595 w 714375"/>
                <a:gd name="connsiteY60" fmla="*/ 214996 h 396379"/>
                <a:gd name="connsiteX61" fmla="*/ 1124 w 714375"/>
                <a:gd name="connsiteY61" fmla="*/ 295867 h 396379"/>
                <a:gd name="connsiteX62" fmla="*/ 0 w 714375"/>
                <a:gd name="connsiteY62" fmla="*/ 315950 h 396379"/>
                <a:gd name="connsiteX63" fmla="*/ 29 w 714375"/>
                <a:gd name="connsiteY63" fmla="*/ 315950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714375" h="396379">
                  <a:moveTo>
                    <a:pt x="168126" y="63617"/>
                  </a:moveTo>
                  <a:cubicBezTo>
                    <a:pt x="176889" y="41429"/>
                    <a:pt x="196225" y="25290"/>
                    <a:pt x="219847" y="20392"/>
                  </a:cubicBezTo>
                  <a:cubicBezTo>
                    <a:pt x="243564" y="15390"/>
                    <a:pt x="267948" y="22469"/>
                    <a:pt x="285188" y="39362"/>
                  </a:cubicBezTo>
                  <a:lnTo>
                    <a:pt x="313096" y="66542"/>
                  </a:lnTo>
                  <a:cubicBezTo>
                    <a:pt x="316811" y="70119"/>
                    <a:pt x="322717" y="70223"/>
                    <a:pt x="326431" y="66542"/>
                  </a:cubicBezTo>
                  <a:lnTo>
                    <a:pt x="354435" y="39447"/>
                  </a:lnTo>
                  <a:cubicBezTo>
                    <a:pt x="371675" y="22657"/>
                    <a:pt x="396154" y="15673"/>
                    <a:pt x="419776" y="20572"/>
                  </a:cubicBezTo>
                  <a:cubicBezTo>
                    <a:pt x="443398" y="25394"/>
                    <a:pt x="462734" y="41533"/>
                    <a:pt x="471307" y="63333"/>
                  </a:cubicBezTo>
                  <a:cubicBezTo>
                    <a:pt x="487842" y="113504"/>
                    <a:pt x="501472" y="165335"/>
                    <a:pt x="512074" y="217638"/>
                  </a:cubicBezTo>
                  <a:cubicBezTo>
                    <a:pt x="501072" y="305767"/>
                    <a:pt x="431482" y="374426"/>
                    <a:pt x="342357" y="384769"/>
                  </a:cubicBezTo>
                  <a:cubicBezTo>
                    <a:pt x="236582" y="397076"/>
                    <a:pt x="140541" y="322132"/>
                    <a:pt x="127502" y="217591"/>
                  </a:cubicBezTo>
                  <a:cubicBezTo>
                    <a:pt x="137941" y="165543"/>
                    <a:pt x="151714" y="113513"/>
                    <a:pt x="168126" y="63617"/>
                  </a:cubicBezTo>
                  <a:lnTo>
                    <a:pt x="168126" y="63617"/>
                  </a:lnTo>
                  <a:close/>
                  <a:moveTo>
                    <a:pt x="29" y="315950"/>
                  </a:moveTo>
                  <a:cubicBezTo>
                    <a:pt x="2181" y="315346"/>
                    <a:pt x="4401" y="314695"/>
                    <a:pt x="6648" y="314015"/>
                  </a:cubicBezTo>
                  <a:cubicBezTo>
                    <a:pt x="6934" y="313930"/>
                    <a:pt x="7220" y="313855"/>
                    <a:pt x="7506" y="313761"/>
                  </a:cubicBezTo>
                  <a:cubicBezTo>
                    <a:pt x="9611" y="313119"/>
                    <a:pt x="11754" y="312449"/>
                    <a:pt x="13935" y="311750"/>
                  </a:cubicBezTo>
                  <a:cubicBezTo>
                    <a:pt x="14183" y="311665"/>
                    <a:pt x="14430" y="311590"/>
                    <a:pt x="14697" y="311514"/>
                  </a:cubicBezTo>
                  <a:cubicBezTo>
                    <a:pt x="19507" y="309938"/>
                    <a:pt x="24479" y="308202"/>
                    <a:pt x="29499" y="306295"/>
                  </a:cubicBezTo>
                  <a:lnTo>
                    <a:pt x="30642" y="305852"/>
                  </a:lnTo>
                  <a:cubicBezTo>
                    <a:pt x="32671" y="305069"/>
                    <a:pt x="34719" y="304266"/>
                    <a:pt x="36766" y="303426"/>
                  </a:cubicBezTo>
                  <a:cubicBezTo>
                    <a:pt x="37424" y="303162"/>
                    <a:pt x="38090" y="302888"/>
                    <a:pt x="38748" y="302605"/>
                  </a:cubicBezTo>
                  <a:cubicBezTo>
                    <a:pt x="40576" y="301841"/>
                    <a:pt x="42415" y="301048"/>
                    <a:pt x="44244" y="300236"/>
                  </a:cubicBezTo>
                  <a:cubicBezTo>
                    <a:pt x="44929" y="299934"/>
                    <a:pt x="45615" y="299642"/>
                    <a:pt x="46301" y="299330"/>
                  </a:cubicBezTo>
                  <a:cubicBezTo>
                    <a:pt x="48387" y="298387"/>
                    <a:pt x="50454" y="297405"/>
                    <a:pt x="52530" y="296405"/>
                  </a:cubicBezTo>
                  <a:cubicBezTo>
                    <a:pt x="52911" y="296225"/>
                    <a:pt x="53283" y="296056"/>
                    <a:pt x="53664" y="295867"/>
                  </a:cubicBezTo>
                  <a:cubicBezTo>
                    <a:pt x="56102" y="294668"/>
                    <a:pt x="58531" y="293432"/>
                    <a:pt x="60950" y="292139"/>
                  </a:cubicBezTo>
                  <a:cubicBezTo>
                    <a:pt x="61493" y="291856"/>
                    <a:pt x="62008" y="291544"/>
                    <a:pt x="62551" y="291252"/>
                  </a:cubicBezTo>
                  <a:cubicBezTo>
                    <a:pt x="64379" y="290251"/>
                    <a:pt x="66208" y="289223"/>
                    <a:pt x="68018" y="288175"/>
                  </a:cubicBezTo>
                  <a:cubicBezTo>
                    <a:pt x="68809" y="287713"/>
                    <a:pt x="69590" y="287231"/>
                    <a:pt x="70371" y="286769"/>
                  </a:cubicBezTo>
                  <a:cubicBezTo>
                    <a:pt x="71933" y="285825"/>
                    <a:pt x="73485" y="284853"/>
                    <a:pt x="75028" y="283881"/>
                  </a:cubicBezTo>
                  <a:cubicBezTo>
                    <a:pt x="75838" y="283362"/>
                    <a:pt x="76638" y="282843"/>
                    <a:pt x="77438" y="282314"/>
                  </a:cubicBezTo>
                  <a:cubicBezTo>
                    <a:pt x="79058" y="281239"/>
                    <a:pt x="80658" y="280115"/>
                    <a:pt x="82248" y="278992"/>
                  </a:cubicBezTo>
                  <a:cubicBezTo>
                    <a:pt x="82877" y="278549"/>
                    <a:pt x="83506" y="278124"/>
                    <a:pt x="84125" y="277671"/>
                  </a:cubicBezTo>
                  <a:cubicBezTo>
                    <a:pt x="86287" y="276086"/>
                    <a:pt x="88411" y="274462"/>
                    <a:pt x="90478" y="272773"/>
                  </a:cubicBezTo>
                  <a:cubicBezTo>
                    <a:pt x="90859" y="272462"/>
                    <a:pt x="91211" y="272141"/>
                    <a:pt x="91592" y="271829"/>
                  </a:cubicBezTo>
                  <a:cubicBezTo>
                    <a:pt x="93269" y="270432"/>
                    <a:pt x="94907" y="269007"/>
                    <a:pt x="96517" y="267535"/>
                  </a:cubicBezTo>
                  <a:cubicBezTo>
                    <a:pt x="97174" y="266941"/>
                    <a:pt x="97812" y="266327"/>
                    <a:pt x="98460" y="265704"/>
                  </a:cubicBezTo>
                  <a:cubicBezTo>
                    <a:pt x="99755" y="264468"/>
                    <a:pt x="101032" y="263203"/>
                    <a:pt x="102279" y="261929"/>
                  </a:cubicBezTo>
                  <a:cubicBezTo>
                    <a:pt x="102927" y="261240"/>
                    <a:pt x="103584" y="260561"/>
                    <a:pt x="104223" y="259872"/>
                  </a:cubicBezTo>
                  <a:cubicBezTo>
                    <a:pt x="105461" y="258532"/>
                    <a:pt x="106651" y="257163"/>
                    <a:pt x="107813" y="255766"/>
                  </a:cubicBezTo>
                  <a:cubicBezTo>
                    <a:pt x="108356" y="255125"/>
                    <a:pt x="108899" y="254502"/>
                    <a:pt x="109423" y="253841"/>
                  </a:cubicBezTo>
                  <a:cubicBezTo>
                    <a:pt x="111071" y="251793"/>
                    <a:pt x="112643" y="249707"/>
                    <a:pt x="114119" y="247546"/>
                  </a:cubicBezTo>
                  <a:cubicBezTo>
                    <a:pt x="138494" y="339705"/>
                    <a:pt x="223104" y="404966"/>
                    <a:pt x="319640" y="404966"/>
                  </a:cubicBezTo>
                  <a:cubicBezTo>
                    <a:pt x="327870" y="404966"/>
                    <a:pt x="336204" y="404484"/>
                    <a:pt x="344567" y="403522"/>
                  </a:cubicBezTo>
                  <a:cubicBezTo>
                    <a:pt x="432797" y="393272"/>
                    <a:pt x="503463" y="330965"/>
                    <a:pt x="525447" y="247914"/>
                  </a:cubicBezTo>
                  <a:cubicBezTo>
                    <a:pt x="566852" y="308579"/>
                    <a:pt x="676732" y="324670"/>
                    <a:pt x="682000" y="325407"/>
                  </a:cubicBezTo>
                  <a:lnTo>
                    <a:pt x="714575" y="329946"/>
                  </a:lnTo>
                  <a:cubicBezTo>
                    <a:pt x="714956" y="329946"/>
                    <a:pt x="715432" y="330031"/>
                    <a:pt x="715813" y="330031"/>
                  </a:cubicBezTo>
                  <a:lnTo>
                    <a:pt x="716194" y="330031"/>
                  </a:lnTo>
                  <a:cubicBezTo>
                    <a:pt x="716194" y="323717"/>
                    <a:pt x="715718" y="317300"/>
                    <a:pt x="714670" y="310882"/>
                  </a:cubicBezTo>
                  <a:lnTo>
                    <a:pt x="684667" y="306729"/>
                  </a:lnTo>
                  <a:cubicBezTo>
                    <a:pt x="683333" y="306531"/>
                    <a:pt x="549412" y="286911"/>
                    <a:pt x="531124" y="215647"/>
                  </a:cubicBezTo>
                  <a:cubicBezTo>
                    <a:pt x="520456" y="162334"/>
                    <a:pt x="506463" y="109096"/>
                    <a:pt x="489214" y="56916"/>
                  </a:cubicBezTo>
                  <a:cubicBezTo>
                    <a:pt x="478069" y="28697"/>
                    <a:pt x="453590" y="8218"/>
                    <a:pt x="423682" y="2074"/>
                  </a:cubicBezTo>
                  <a:cubicBezTo>
                    <a:pt x="393773" y="-4155"/>
                    <a:pt x="362817" y="4726"/>
                    <a:pt x="341100" y="26055"/>
                  </a:cubicBezTo>
                  <a:lnTo>
                    <a:pt x="319764" y="46629"/>
                  </a:lnTo>
                  <a:lnTo>
                    <a:pt x="298523" y="25866"/>
                  </a:lnTo>
                  <a:cubicBezTo>
                    <a:pt x="276711" y="4631"/>
                    <a:pt x="245850" y="-4334"/>
                    <a:pt x="215951" y="1989"/>
                  </a:cubicBezTo>
                  <a:cubicBezTo>
                    <a:pt x="186033" y="8020"/>
                    <a:pt x="161458" y="28499"/>
                    <a:pt x="150219" y="57293"/>
                  </a:cubicBezTo>
                  <a:cubicBezTo>
                    <a:pt x="133169" y="108917"/>
                    <a:pt x="119167" y="162136"/>
                    <a:pt x="108595" y="214996"/>
                  </a:cubicBezTo>
                  <a:cubicBezTo>
                    <a:pt x="97222" y="259230"/>
                    <a:pt x="42120" y="283607"/>
                    <a:pt x="1124" y="295867"/>
                  </a:cubicBezTo>
                  <a:cubicBezTo>
                    <a:pt x="533" y="302634"/>
                    <a:pt x="152" y="309334"/>
                    <a:pt x="0" y="315950"/>
                  </a:cubicBezTo>
                  <a:lnTo>
                    <a:pt x="29" y="31595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3" name="Freeform 192">
              <a:extLst>
                <a:ext uri="{FF2B5EF4-FFF2-40B4-BE49-F238E27FC236}">
                  <a16:creationId xmlns:a16="http://schemas.microsoft.com/office/drawing/2014/main" id="{CA397CFE-6076-0041-8CF1-5139D92CB51F}"/>
                </a:ext>
              </a:extLst>
            </p:cNvPr>
            <p:cNvSpPr/>
            <p:nvPr/>
          </p:nvSpPr>
          <p:spPr>
            <a:xfrm>
              <a:off x="11941060" y="6938343"/>
              <a:ext cx="9525" cy="9438"/>
            </a:xfrm>
            <a:custGeom>
              <a:avLst/>
              <a:gdLst>
                <a:gd name="connsiteX0" fmla="*/ 2410 w 0"/>
                <a:gd name="connsiteY0" fmla="*/ 0 h 0"/>
                <a:gd name="connsiteX1" fmla="*/ 0 w 0"/>
                <a:gd name="connsiteY1" fmla="*/ 1567 h 0"/>
                <a:gd name="connsiteX2" fmla="*/ 24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410" y="0"/>
                  </a:moveTo>
                  <a:cubicBezTo>
                    <a:pt x="1610" y="529"/>
                    <a:pt x="810" y="1048"/>
                    <a:pt x="0" y="1567"/>
                  </a:cubicBezTo>
                  <a:cubicBezTo>
                    <a:pt x="810" y="1048"/>
                    <a:pt x="1610" y="538"/>
                    <a:pt x="24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4" name="Freeform 193">
              <a:extLst>
                <a:ext uri="{FF2B5EF4-FFF2-40B4-BE49-F238E27FC236}">
                  <a16:creationId xmlns:a16="http://schemas.microsoft.com/office/drawing/2014/main" id="{792A68D8-1D99-0543-B6C5-C72500A12F6C}"/>
                </a:ext>
              </a:extLst>
            </p:cNvPr>
            <p:cNvSpPr/>
            <p:nvPr/>
          </p:nvSpPr>
          <p:spPr>
            <a:xfrm>
              <a:off x="11962558" y="6921735"/>
              <a:ext cx="9525" cy="9438"/>
            </a:xfrm>
            <a:custGeom>
              <a:avLst/>
              <a:gdLst>
                <a:gd name="connsiteX0" fmla="*/ 1934 w 0"/>
                <a:gd name="connsiteY0" fmla="*/ 0 h 0"/>
                <a:gd name="connsiteX1" fmla="*/ 0 w 0"/>
                <a:gd name="connsiteY1" fmla="*/ 1831 h 0"/>
                <a:gd name="connsiteX2" fmla="*/ 193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34" y="0"/>
                  </a:moveTo>
                  <a:cubicBezTo>
                    <a:pt x="1295" y="613"/>
                    <a:pt x="648" y="1236"/>
                    <a:pt x="0" y="1831"/>
                  </a:cubicBezTo>
                  <a:cubicBezTo>
                    <a:pt x="648" y="1236"/>
                    <a:pt x="1295" y="613"/>
                    <a:pt x="193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5" name="Freeform 194">
              <a:extLst>
                <a:ext uri="{FF2B5EF4-FFF2-40B4-BE49-F238E27FC236}">
                  <a16:creationId xmlns:a16="http://schemas.microsoft.com/office/drawing/2014/main" id="{9AEE6FC7-DA58-7542-BC20-F95BCD3BD4B5}"/>
                </a:ext>
              </a:extLst>
            </p:cNvPr>
            <p:cNvSpPr/>
            <p:nvPr/>
          </p:nvSpPr>
          <p:spPr>
            <a:xfrm>
              <a:off x="11956513" y="6927855"/>
              <a:ext cx="9525" cy="9438"/>
            </a:xfrm>
            <a:custGeom>
              <a:avLst/>
              <a:gdLst>
                <a:gd name="connsiteX0" fmla="*/ 1114 w 0"/>
                <a:gd name="connsiteY0" fmla="*/ 0 h 0"/>
                <a:gd name="connsiteX1" fmla="*/ 0 w 0"/>
                <a:gd name="connsiteY1" fmla="*/ 953 h 0"/>
                <a:gd name="connsiteX2" fmla="*/ 111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14" y="0"/>
                  </a:moveTo>
                  <a:cubicBezTo>
                    <a:pt x="733" y="311"/>
                    <a:pt x="381" y="632"/>
                    <a:pt x="0" y="953"/>
                  </a:cubicBezTo>
                  <a:cubicBezTo>
                    <a:pt x="381" y="632"/>
                    <a:pt x="733" y="311"/>
                    <a:pt x="111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6" name="Freeform 195">
              <a:extLst>
                <a:ext uri="{FF2B5EF4-FFF2-40B4-BE49-F238E27FC236}">
                  <a16:creationId xmlns:a16="http://schemas.microsoft.com/office/drawing/2014/main" id="{8BA9EDB8-6A7D-4D46-A992-24421C29B5F5}"/>
                </a:ext>
              </a:extLst>
            </p:cNvPr>
            <p:cNvSpPr/>
            <p:nvPr/>
          </p:nvSpPr>
          <p:spPr>
            <a:xfrm>
              <a:off x="11948291" y="6933698"/>
              <a:ext cx="9525" cy="9438"/>
            </a:xfrm>
            <a:custGeom>
              <a:avLst/>
              <a:gdLst>
                <a:gd name="connsiteX0" fmla="*/ 1867 w 0"/>
                <a:gd name="connsiteY0" fmla="*/ 0 h 0"/>
                <a:gd name="connsiteX1" fmla="*/ 0 w 0"/>
                <a:gd name="connsiteY1" fmla="*/ 1331 h 0"/>
                <a:gd name="connsiteX2" fmla="*/ 186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867" y="0"/>
                  </a:moveTo>
                  <a:cubicBezTo>
                    <a:pt x="1257" y="453"/>
                    <a:pt x="619" y="887"/>
                    <a:pt x="0" y="1331"/>
                  </a:cubicBezTo>
                  <a:cubicBezTo>
                    <a:pt x="619" y="887"/>
                    <a:pt x="1257" y="453"/>
                    <a:pt x="186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7" name="Freeform 196">
              <a:extLst>
                <a:ext uri="{FF2B5EF4-FFF2-40B4-BE49-F238E27FC236}">
                  <a16:creationId xmlns:a16="http://schemas.microsoft.com/office/drawing/2014/main" id="{37396AB1-B02F-0B4E-819B-EA1B32F248E5}"/>
                </a:ext>
              </a:extLst>
            </p:cNvPr>
            <p:cNvSpPr/>
            <p:nvPr/>
          </p:nvSpPr>
          <p:spPr>
            <a:xfrm>
              <a:off x="11968316" y="6915902"/>
              <a:ext cx="9525" cy="9438"/>
            </a:xfrm>
            <a:custGeom>
              <a:avLst/>
              <a:gdLst>
                <a:gd name="connsiteX0" fmla="*/ 1943 w 0"/>
                <a:gd name="connsiteY0" fmla="*/ 0 h 0"/>
                <a:gd name="connsiteX1" fmla="*/ 0 w 0"/>
                <a:gd name="connsiteY1" fmla="*/ 2057 h 0"/>
                <a:gd name="connsiteX2" fmla="*/ 19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43" y="0"/>
                  </a:moveTo>
                  <a:cubicBezTo>
                    <a:pt x="1305" y="689"/>
                    <a:pt x="648" y="1378"/>
                    <a:pt x="0" y="2057"/>
                  </a:cubicBezTo>
                  <a:cubicBezTo>
                    <a:pt x="648" y="1378"/>
                    <a:pt x="1305" y="689"/>
                    <a:pt x="194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8" name="Freeform 197">
              <a:extLst>
                <a:ext uri="{FF2B5EF4-FFF2-40B4-BE49-F238E27FC236}">
                  <a16:creationId xmlns:a16="http://schemas.microsoft.com/office/drawing/2014/main" id="{F661F330-BC50-DD43-A841-7FCBC7DACF00}"/>
                </a:ext>
              </a:extLst>
            </p:cNvPr>
            <p:cNvSpPr/>
            <p:nvPr/>
          </p:nvSpPr>
          <p:spPr>
            <a:xfrm>
              <a:off x="11879968" y="6967541"/>
              <a:ext cx="9525" cy="9438"/>
            </a:xfrm>
            <a:custGeom>
              <a:avLst/>
              <a:gdLst>
                <a:gd name="connsiteX0" fmla="*/ 762 w 0"/>
                <a:gd name="connsiteY0" fmla="*/ 0 h 0"/>
                <a:gd name="connsiteX1" fmla="*/ 0 w 0"/>
                <a:gd name="connsiteY1" fmla="*/ 236 h 0"/>
                <a:gd name="connsiteX2" fmla="*/ 76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762" y="0"/>
                  </a:moveTo>
                  <a:cubicBezTo>
                    <a:pt x="505" y="85"/>
                    <a:pt x="248" y="160"/>
                    <a:pt x="0" y="236"/>
                  </a:cubicBezTo>
                  <a:cubicBezTo>
                    <a:pt x="248" y="160"/>
                    <a:pt x="505" y="85"/>
                    <a:pt x="76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9" name="Freeform 198">
              <a:extLst>
                <a:ext uri="{FF2B5EF4-FFF2-40B4-BE49-F238E27FC236}">
                  <a16:creationId xmlns:a16="http://schemas.microsoft.com/office/drawing/2014/main" id="{28B89585-1310-3547-8C03-9633E5744257}"/>
                </a:ext>
              </a:extLst>
            </p:cNvPr>
            <p:cNvSpPr/>
            <p:nvPr/>
          </p:nvSpPr>
          <p:spPr>
            <a:xfrm>
              <a:off x="11872682" y="6969789"/>
              <a:ext cx="9525" cy="9438"/>
            </a:xfrm>
            <a:custGeom>
              <a:avLst/>
              <a:gdLst>
                <a:gd name="connsiteX0" fmla="*/ 857 w 0"/>
                <a:gd name="connsiteY0" fmla="*/ 0 h 0"/>
                <a:gd name="connsiteX1" fmla="*/ 0 w 0"/>
                <a:gd name="connsiteY1" fmla="*/ 255 h 0"/>
                <a:gd name="connsiteX2" fmla="*/ 8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857" y="0"/>
                  </a:moveTo>
                  <a:cubicBezTo>
                    <a:pt x="581" y="94"/>
                    <a:pt x="286" y="179"/>
                    <a:pt x="0" y="255"/>
                  </a:cubicBezTo>
                  <a:cubicBezTo>
                    <a:pt x="286" y="179"/>
                    <a:pt x="581" y="94"/>
                    <a:pt x="8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0" name="Freeform 199">
              <a:extLst>
                <a:ext uri="{FF2B5EF4-FFF2-40B4-BE49-F238E27FC236}">
                  <a16:creationId xmlns:a16="http://schemas.microsoft.com/office/drawing/2014/main" id="{7942C932-9F5A-EB40-A2ED-381515E87862}"/>
                </a:ext>
              </a:extLst>
            </p:cNvPr>
            <p:cNvSpPr/>
            <p:nvPr/>
          </p:nvSpPr>
          <p:spPr>
            <a:xfrm>
              <a:off x="11895539" y="6961882"/>
              <a:ext cx="9525" cy="9438"/>
            </a:xfrm>
            <a:custGeom>
              <a:avLst/>
              <a:gdLst>
                <a:gd name="connsiteX0" fmla="*/ 1143 w 0"/>
                <a:gd name="connsiteY0" fmla="*/ 0 h 0"/>
                <a:gd name="connsiteX1" fmla="*/ 0 w 0"/>
                <a:gd name="connsiteY1" fmla="*/ 444 h 0"/>
                <a:gd name="connsiteX2" fmla="*/ 11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43" y="0"/>
                  </a:moveTo>
                  <a:lnTo>
                    <a:pt x="0" y="444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1" name="Freeform 200">
              <a:extLst>
                <a:ext uri="{FF2B5EF4-FFF2-40B4-BE49-F238E27FC236}">
                  <a16:creationId xmlns:a16="http://schemas.microsoft.com/office/drawing/2014/main" id="{A4A2595B-DCAA-6E44-9945-ACC0F53E7B0B}"/>
                </a:ext>
              </a:extLst>
            </p:cNvPr>
            <p:cNvSpPr/>
            <p:nvPr/>
          </p:nvSpPr>
          <p:spPr>
            <a:xfrm>
              <a:off x="11866033" y="6971984"/>
              <a:ext cx="9525" cy="9438"/>
            </a:xfrm>
            <a:custGeom>
              <a:avLst/>
              <a:gdLst>
                <a:gd name="connsiteX0" fmla="*/ 0 w 0"/>
                <a:gd name="connsiteY0" fmla="*/ 0 h 0"/>
                <a:gd name="connsiteX1" fmla="*/ 29 w 0"/>
                <a:gd name="connsiteY1" fmla="*/ 0 h 0"/>
                <a:gd name="connsiteX2" fmla="*/ 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0"/>
                  </a:moveTo>
                  <a:lnTo>
                    <a:pt x="2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2" name="Freeform 201">
              <a:extLst>
                <a:ext uri="{FF2B5EF4-FFF2-40B4-BE49-F238E27FC236}">
                  <a16:creationId xmlns:a16="http://schemas.microsoft.com/office/drawing/2014/main" id="{A990B364-CEE5-1A45-9504-36FA2A691524}"/>
                </a:ext>
              </a:extLst>
            </p:cNvPr>
            <p:cNvSpPr/>
            <p:nvPr/>
          </p:nvSpPr>
          <p:spPr>
            <a:xfrm>
              <a:off x="11973849" y="6909874"/>
              <a:ext cx="9525" cy="9438"/>
            </a:xfrm>
            <a:custGeom>
              <a:avLst/>
              <a:gdLst>
                <a:gd name="connsiteX0" fmla="*/ 1610 w 0"/>
                <a:gd name="connsiteY0" fmla="*/ 0 h 0"/>
                <a:gd name="connsiteX1" fmla="*/ 0 w 0"/>
                <a:gd name="connsiteY1" fmla="*/ 1925 h 0"/>
                <a:gd name="connsiteX2" fmla="*/ 16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10" y="0"/>
                  </a:moveTo>
                  <a:cubicBezTo>
                    <a:pt x="1086" y="651"/>
                    <a:pt x="543" y="1284"/>
                    <a:pt x="0" y="1925"/>
                  </a:cubicBezTo>
                  <a:cubicBezTo>
                    <a:pt x="543" y="1284"/>
                    <a:pt x="1086" y="651"/>
                    <a:pt x="16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3" name="Freeform 202">
              <a:extLst>
                <a:ext uri="{FF2B5EF4-FFF2-40B4-BE49-F238E27FC236}">
                  <a16:creationId xmlns:a16="http://schemas.microsoft.com/office/drawing/2014/main" id="{7FC0E97F-8CEE-A640-B124-6D644857011C}"/>
                </a:ext>
              </a:extLst>
            </p:cNvPr>
            <p:cNvSpPr/>
            <p:nvPr/>
          </p:nvSpPr>
          <p:spPr>
            <a:xfrm>
              <a:off x="11910279" y="6955357"/>
              <a:ext cx="9525" cy="9438"/>
            </a:xfrm>
            <a:custGeom>
              <a:avLst/>
              <a:gdLst>
                <a:gd name="connsiteX0" fmla="*/ 2057 w 0"/>
                <a:gd name="connsiteY0" fmla="*/ 0 h 0"/>
                <a:gd name="connsiteX1" fmla="*/ 0 w 0"/>
                <a:gd name="connsiteY1" fmla="*/ 915 h 0"/>
                <a:gd name="connsiteX2" fmla="*/ 20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057" y="0"/>
                  </a:moveTo>
                  <a:cubicBezTo>
                    <a:pt x="1372" y="311"/>
                    <a:pt x="686" y="604"/>
                    <a:pt x="0" y="915"/>
                  </a:cubicBezTo>
                  <a:cubicBezTo>
                    <a:pt x="686" y="604"/>
                    <a:pt x="1372" y="311"/>
                    <a:pt x="20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4" name="Freeform 203">
              <a:extLst>
                <a:ext uri="{FF2B5EF4-FFF2-40B4-BE49-F238E27FC236}">
                  <a16:creationId xmlns:a16="http://schemas.microsoft.com/office/drawing/2014/main" id="{3FF50786-9C0D-2846-A76B-4E5BE179D520}"/>
                </a:ext>
              </a:extLst>
            </p:cNvPr>
            <p:cNvSpPr/>
            <p:nvPr/>
          </p:nvSpPr>
          <p:spPr>
            <a:xfrm>
              <a:off x="11918571" y="6951900"/>
              <a:ext cx="9525" cy="9438"/>
            </a:xfrm>
            <a:custGeom>
              <a:avLst/>
              <a:gdLst>
                <a:gd name="connsiteX0" fmla="*/ 1133 w 0"/>
                <a:gd name="connsiteY0" fmla="*/ 0 h 0"/>
                <a:gd name="connsiteX1" fmla="*/ 0 w 0"/>
                <a:gd name="connsiteY1" fmla="*/ 538 h 0"/>
                <a:gd name="connsiteX2" fmla="*/ 113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33" y="0"/>
                  </a:moveTo>
                  <a:cubicBezTo>
                    <a:pt x="752" y="189"/>
                    <a:pt x="381" y="359"/>
                    <a:pt x="0" y="538"/>
                  </a:cubicBezTo>
                  <a:cubicBezTo>
                    <a:pt x="381" y="359"/>
                    <a:pt x="752" y="189"/>
                    <a:pt x="113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5" name="Freeform 204">
              <a:extLst>
                <a:ext uri="{FF2B5EF4-FFF2-40B4-BE49-F238E27FC236}">
                  <a16:creationId xmlns:a16="http://schemas.microsoft.com/office/drawing/2014/main" id="{F9D0C9D6-AF35-D146-AF1C-11A9B31DC869}"/>
                </a:ext>
              </a:extLst>
            </p:cNvPr>
            <p:cNvSpPr/>
            <p:nvPr/>
          </p:nvSpPr>
          <p:spPr>
            <a:xfrm>
              <a:off x="11926987" y="6947284"/>
              <a:ext cx="9525" cy="9438"/>
            </a:xfrm>
            <a:custGeom>
              <a:avLst/>
              <a:gdLst>
                <a:gd name="connsiteX0" fmla="*/ 1600 w 0"/>
                <a:gd name="connsiteY0" fmla="*/ 0 h 0"/>
                <a:gd name="connsiteX1" fmla="*/ 0 w 0"/>
                <a:gd name="connsiteY1" fmla="*/ 887 h 0"/>
                <a:gd name="connsiteX2" fmla="*/ 160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00" y="0"/>
                  </a:moveTo>
                  <a:cubicBezTo>
                    <a:pt x="1057" y="293"/>
                    <a:pt x="543" y="595"/>
                    <a:pt x="0" y="887"/>
                  </a:cubicBezTo>
                  <a:cubicBezTo>
                    <a:pt x="543" y="595"/>
                    <a:pt x="1057" y="293"/>
                    <a:pt x="160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6" name="Freeform 205">
              <a:extLst>
                <a:ext uri="{FF2B5EF4-FFF2-40B4-BE49-F238E27FC236}">
                  <a16:creationId xmlns:a16="http://schemas.microsoft.com/office/drawing/2014/main" id="{BD2D853A-652E-0345-9EF8-B5B1FB4BF769}"/>
                </a:ext>
              </a:extLst>
            </p:cNvPr>
            <p:cNvSpPr/>
            <p:nvPr/>
          </p:nvSpPr>
          <p:spPr>
            <a:xfrm>
              <a:off x="11902803" y="6958638"/>
              <a:ext cx="9525" cy="9438"/>
            </a:xfrm>
            <a:custGeom>
              <a:avLst/>
              <a:gdLst>
                <a:gd name="connsiteX0" fmla="*/ 1981 w 0"/>
                <a:gd name="connsiteY0" fmla="*/ 0 h 0"/>
                <a:gd name="connsiteX1" fmla="*/ 0 w 0"/>
                <a:gd name="connsiteY1" fmla="*/ 821 h 0"/>
                <a:gd name="connsiteX2" fmla="*/ 1981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81" y="0"/>
                  </a:moveTo>
                  <a:cubicBezTo>
                    <a:pt x="1324" y="274"/>
                    <a:pt x="657" y="557"/>
                    <a:pt x="0" y="821"/>
                  </a:cubicBezTo>
                  <a:cubicBezTo>
                    <a:pt x="657" y="557"/>
                    <a:pt x="1324" y="274"/>
                    <a:pt x="1981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7" name="Freeform 206">
              <a:extLst>
                <a:ext uri="{FF2B5EF4-FFF2-40B4-BE49-F238E27FC236}">
                  <a16:creationId xmlns:a16="http://schemas.microsoft.com/office/drawing/2014/main" id="{C2A5D04F-37CA-5443-97DC-C4FE1EB2E99A}"/>
                </a:ext>
              </a:extLst>
            </p:cNvPr>
            <p:cNvSpPr/>
            <p:nvPr/>
          </p:nvSpPr>
          <p:spPr>
            <a:xfrm>
              <a:off x="11934058" y="6942795"/>
              <a:ext cx="9525" cy="9438"/>
            </a:xfrm>
            <a:custGeom>
              <a:avLst/>
              <a:gdLst>
                <a:gd name="connsiteX0" fmla="*/ 2353 w 0"/>
                <a:gd name="connsiteY0" fmla="*/ 0 h 0"/>
                <a:gd name="connsiteX1" fmla="*/ 0 w 0"/>
                <a:gd name="connsiteY1" fmla="*/ 1406 h 0"/>
                <a:gd name="connsiteX2" fmla="*/ 235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353" y="0"/>
                  </a:moveTo>
                  <a:cubicBezTo>
                    <a:pt x="1572" y="472"/>
                    <a:pt x="791" y="953"/>
                    <a:pt x="0" y="1406"/>
                  </a:cubicBezTo>
                  <a:cubicBezTo>
                    <a:pt x="791" y="953"/>
                    <a:pt x="1572" y="472"/>
                    <a:pt x="235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8" name="Freeform 207">
              <a:extLst>
                <a:ext uri="{FF2B5EF4-FFF2-40B4-BE49-F238E27FC236}">
                  <a16:creationId xmlns:a16="http://schemas.microsoft.com/office/drawing/2014/main" id="{C4FBDDF1-AA83-D743-8F66-F3870DF0813F}"/>
                </a:ext>
              </a:extLst>
            </p:cNvPr>
            <p:cNvSpPr/>
            <p:nvPr/>
          </p:nvSpPr>
          <p:spPr>
            <a:xfrm>
              <a:off x="11789463" y="6979034"/>
              <a:ext cx="9525" cy="9438"/>
            </a:xfrm>
            <a:custGeom>
              <a:avLst/>
              <a:gdLst>
                <a:gd name="connsiteX0" fmla="*/ 295 w 0"/>
                <a:gd name="connsiteY0" fmla="*/ 0 h 0"/>
                <a:gd name="connsiteX1" fmla="*/ 0 w 0"/>
                <a:gd name="connsiteY1" fmla="*/ 6852 h 0"/>
                <a:gd name="connsiteX2" fmla="*/ 143 w 0"/>
                <a:gd name="connsiteY2" fmla="*/ 6842 h 0"/>
                <a:gd name="connsiteX3" fmla="*/ 295 w 0"/>
                <a:gd name="connsiteY3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>
                  <a:moveTo>
                    <a:pt x="295" y="0"/>
                  </a:moveTo>
                  <a:cubicBezTo>
                    <a:pt x="152" y="2284"/>
                    <a:pt x="0" y="4577"/>
                    <a:pt x="0" y="6852"/>
                  </a:cubicBezTo>
                  <a:cubicBezTo>
                    <a:pt x="48" y="6852"/>
                    <a:pt x="95" y="6842"/>
                    <a:pt x="143" y="6842"/>
                  </a:cubicBezTo>
                  <a:cubicBezTo>
                    <a:pt x="181" y="4558"/>
                    <a:pt x="143" y="2284"/>
                    <a:pt x="295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9" name="Freeform 208">
              <a:extLst>
                <a:ext uri="{FF2B5EF4-FFF2-40B4-BE49-F238E27FC236}">
                  <a16:creationId xmlns:a16="http://schemas.microsoft.com/office/drawing/2014/main" id="{51C1B6F0-6BDA-3E4F-8E69-AFCD2282DC5B}"/>
                </a:ext>
              </a:extLst>
            </p:cNvPr>
            <p:cNvSpPr/>
            <p:nvPr/>
          </p:nvSpPr>
          <p:spPr>
            <a:xfrm>
              <a:off x="11789458" y="6985872"/>
              <a:ext cx="9525" cy="9438"/>
            </a:xfrm>
            <a:custGeom>
              <a:avLst/>
              <a:gdLst>
                <a:gd name="connsiteX0" fmla="*/ 152 w 0"/>
                <a:gd name="connsiteY0" fmla="*/ 0 h 0"/>
                <a:gd name="connsiteX1" fmla="*/ 0 w 0"/>
                <a:gd name="connsiteY1" fmla="*/ 9 h 0"/>
                <a:gd name="connsiteX2" fmla="*/ 15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52" y="0"/>
                  </a:moveTo>
                  <a:cubicBezTo>
                    <a:pt x="105" y="0"/>
                    <a:pt x="48" y="9"/>
                    <a:pt x="0" y="9"/>
                  </a:cubicBezTo>
                  <a:cubicBezTo>
                    <a:pt x="48" y="9"/>
                    <a:pt x="105" y="0"/>
                    <a:pt x="15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0" name="Freeform 209">
              <a:extLst>
                <a:ext uri="{FF2B5EF4-FFF2-40B4-BE49-F238E27FC236}">
                  <a16:creationId xmlns:a16="http://schemas.microsoft.com/office/drawing/2014/main" id="{33BA2DA0-18ED-C547-9ACE-033B4AB4B4D7}"/>
                </a:ext>
              </a:extLst>
            </p:cNvPr>
            <p:cNvSpPr/>
            <p:nvPr/>
          </p:nvSpPr>
          <p:spPr>
            <a:xfrm>
              <a:off x="11790990" y="6441334"/>
              <a:ext cx="276225" cy="519069"/>
            </a:xfrm>
            <a:custGeom>
              <a:avLst/>
              <a:gdLst>
                <a:gd name="connsiteX0" fmla="*/ 30004 w 276225"/>
                <a:gd name="connsiteY0" fmla="*/ 521230 h 519068"/>
                <a:gd name="connsiteX1" fmla="*/ 0 w 276225"/>
                <a:gd name="connsiteY1" fmla="*/ 525383 h 519068"/>
                <a:gd name="connsiteX2" fmla="*/ 14097 w 276225"/>
                <a:gd name="connsiteY2" fmla="*/ 479421 h 519068"/>
                <a:gd name="connsiteX3" fmla="*/ 102013 w 276225"/>
                <a:gd name="connsiteY3" fmla="*/ 298974 h 519068"/>
                <a:gd name="connsiteX4" fmla="*/ 158972 w 276225"/>
                <a:gd name="connsiteY4" fmla="*/ 140998 h 519068"/>
                <a:gd name="connsiteX5" fmla="*/ 259271 w 276225"/>
                <a:gd name="connsiteY5" fmla="*/ 0 h 519068"/>
                <a:gd name="connsiteX6" fmla="*/ 279625 w 276225"/>
                <a:gd name="connsiteY6" fmla="*/ 121538 h 519068"/>
                <a:gd name="connsiteX7" fmla="*/ 183547 w 276225"/>
                <a:gd name="connsiteY7" fmla="*/ 430072 h 519068"/>
                <a:gd name="connsiteX8" fmla="*/ 30004 w 276225"/>
                <a:gd name="connsiteY8" fmla="*/ 521230 h 519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225" h="519068">
                  <a:moveTo>
                    <a:pt x="30004" y="521230"/>
                  </a:moveTo>
                  <a:lnTo>
                    <a:pt x="0" y="525383"/>
                  </a:lnTo>
                  <a:cubicBezTo>
                    <a:pt x="2191" y="509811"/>
                    <a:pt x="6858" y="494333"/>
                    <a:pt x="14097" y="479421"/>
                  </a:cubicBezTo>
                  <a:lnTo>
                    <a:pt x="102013" y="298974"/>
                  </a:lnTo>
                  <a:cubicBezTo>
                    <a:pt x="126587" y="248398"/>
                    <a:pt x="145733" y="195444"/>
                    <a:pt x="158972" y="140998"/>
                  </a:cubicBezTo>
                  <a:cubicBezTo>
                    <a:pt x="173927" y="82381"/>
                    <a:pt x="210217" y="32560"/>
                    <a:pt x="259271" y="0"/>
                  </a:cubicBezTo>
                  <a:cubicBezTo>
                    <a:pt x="246317" y="77606"/>
                    <a:pt x="273148" y="125690"/>
                    <a:pt x="279625" y="121538"/>
                  </a:cubicBezTo>
                  <a:cubicBezTo>
                    <a:pt x="157296" y="242679"/>
                    <a:pt x="168974" y="330317"/>
                    <a:pt x="183547" y="430072"/>
                  </a:cubicBezTo>
                  <a:cubicBezTo>
                    <a:pt x="164687" y="501609"/>
                    <a:pt x="31337" y="521041"/>
                    <a:pt x="30004" y="521230"/>
                  </a:cubicBezTo>
                </a:path>
              </a:pathLst>
            </a:custGeom>
            <a:solidFill>
              <a:srgbClr val="CC2E5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1" name="Freeform 210">
              <a:extLst>
                <a:ext uri="{FF2B5EF4-FFF2-40B4-BE49-F238E27FC236}">
                  <a16:creationId xmlns:a16="http://schemas.microsoft.com/office/drawing/2014/main" id="{724C955E-FC57-F145-9608-1221CBF713AE}"/>
                </a:ext>
              </a:extLst>
            </p:cNvPr>
            <p:cNvSpPr/>
            <p:nvPr/>
          </p:nvSpPr>
          <p:spPr>
            <a:xfrm>
              <a:off x="11789612" y="6441041"/>
              <a:ext cx="257175" cy="537944"/>
            </a:xfrm>
            <a:custGeom>
              <a:avLst/>
              <a:gdLst>
                <a:gd name="connsiteX0" fmla="*/ 1476 w 257175"/>
                <a:gd name="connsiteY0" fmla="*/ 544749 h 537944"/>
                <a:gd name="connsiteX1" fmla="*/ 34052 w 257175"/>
                <a:gd name="connsiteY1" fmla="*/ 540219 h 537944"/>
                <a:gd name="connsiteX2" fmla="*/ 76419 w 257175"/>
                <a:gd name="connsiteY2" fmla="*/ 530941 h 537944"/>
                <a:gd name="connsiteX3" fmla="*/ 77543 w 257175"/>
                <a:gd name="connsiteY3" fmla="*/ 510858 h 537944"/>
                <a:gd name="connsiteX4" fmla="*/ 235791 w 257175"/>
                <a:gd name="connsiteY4" fmla="*/ 130192 h 537944"/>
                <a:gd name="connsiteX5" fmla="*/ 188071 w 257175"/>
                <a:gd name="connsiteY5" fmla="*/ 148171 h 537944"/>
                <a:gd name="connsiteX6" fmla="*/ 261033 w 257175"/>
                <a:gd name="connsiteY6" fmla="*/ 0 h 537944"/>
                <a:gd name="connsiteX7" fmla="*/ 160353 w 257175"/>
                <a:gd name="connsiteY7" fmla="*/ 141291 h 537944"/>
                <a:gd name="connsiteX8" fmla="*/ 103384 w 257175"/>
                <a:gd name="connsiteY8" fmla="*/ 299267 h 537944"/>
                <a:gd name="connsiteX9" fmla="*/ 15478 w 257175"/>
                <a:gd name="connsiteY9" fmla="*/ 479714 h 537944"/>
                <a:gd name="connsiteX10" fmla="*/ 1476 w 257175"/>
                <a:gd name="connsiteY10" fmla="*/ 525666 h 537944"/>
                <a:gd name="connsiteX11" fmla="*/ 200 w 257175"/>
                <a:gd name="connsiteY11" fmla="*/ 536670 h 537944"/>
                <a:gd name="connsiteX12" fmla="*/ 143 w 257175"/>
                <a:gd name="connsiteY12" fmla="*/ 537991 h 537944"/>
                <a:gd name="connsiteX13" fmla="*/ 0 w 257175"/>
                <a:gd name="connsiteY13" fmla="*/ 544834 h 537944"/>
                <a:gd name="connsiteX14" fmla="*/ 1476 w 257175"/>
                <a:gd name="connsiteY14" fmla="*/ 544749 h 537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7175" h="537944">
                  <a:moveTo>
                    <a:pt x="1476" y="544749"/>
                  </a:moveTo>
                  <a:lnTo>
                    <a:pt x="34052" y="540219"/>
                  </a:lnTo>
                  <a:cubicBezTo>
                    <a:pt x="36071" y="539926"/>
                    <a:pt x="53445" y="537387"/>
                    <a:pt x="76419" y="530941"/>
                  </a:cubicBezTo>
                  <a:cubicBezTo>
                    <a:pt x="76581" y="524326"/>
                    <a:pt x="76962" y="517625"/>
                    <a:pt x="77543" y="510858"/>
                  </a:cubicBezTo>
                  <a:cubicBezTo>
                    <a:pt x="92259" y="340755"/>
                    <a:pt x="235791" y="130192"/>
                    <a:pt x="235791" y="130192"/>
                  </a:cubicBezTo>
                  <a:lnTo>
                    <a:pt x="188071" y="148171"/>
                  </a:lnTo>
                  <a:cubicBezTo>
                    <a:pt x="188071" y="148171"/>
                    <a:pt x="201501" y="72962"/>
                    <a:pt x="261033" y="0"/>
                  </a:cubicBezTo>
                  <a:cubicBezTo>
                    <a:pt x="211779" y="32560"/>
                    <a:pt x="175308" y="82494"/>
                    <a:pt x="160353" y="141291"/>
                  </a:cubicBezTo>
                  <a:cubicBezTo>
                    <a:pt x="147114" y="195746"/>
                    <a:pt x="127959" y="248691"/>
                    <a:pt x="103384" y="299267"/>
                  </a:cubicBezTo>
                  <a:lnTo>
                    <a:pt x="15478" y="479714"/>
                  </a:lnTo>
                  <a:cubicBezTo>
                    <a:pt x="8239" y="494607"/>
                    <a:pt x="3705" y="510084"/>
                    <a:pt x="1476" y="525666"/>
                  </a:cubicBezTo>
                  <a:cubicBezTo>
                    <a:pt x="952" y="529328"/>
                    <a:pt x="467" y="532999"/>
                    <a:pt x="200" y="536670"/>
                  </a:cubicBezTo>
                  <a:cubicBezTo>
                    <a:pt x="162" y="537104"/>
                    <a:pt x="171" y="537548"/>
                    <a:pt x="143" y="537991"/>
                  </a:cubicBezTo>
                  <a:cubicBezTo>
                    <a:pt x="0" y="540275"/>
                    <a:pt x="38" y="542559"/>
                    <a:pt x="0" y="544834"/>
                  </a:cubicBezTo>
                  <a:cubicBezTo>
                    <a:pt x="448" y="544834"/>
                    <a:pt x="952" y="544834"/>
                    <a:pt x="1476" y="544749"/>
                  </a:cubicBezTo>
                </a:path>
              </a:pathLst>
            </a:custGeom>
            <a:solidFill>
              <a:srgbClr val="BA20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2" name="Freeform 211">
              <a:extLst>
                <a:ext uri="{FF2B5EF4-FFF2-40B4-BE49-F238E27FC236}">
                  <a16:creationId xmlns:a16="http://schemas.microsoft.com/office/drawing/2014/main" id="{F6E2C2CD-7056-214F-AB66-69BCCD302F54}"/>
                </a:ext>
              </a:extLst>
            </p:cNvPr>
            <p:cNvSpPr/>
            <p:nvPr/>
          </p:nvSpPr>
          <p:spPr>
            <a:xfrm>
              <a:off x="11789584" y="6971983"/>
              <a:ext cx="390525" cy="330317"/>
            </a:xfrm>
            <a:custGeom>
              <a:avLst/>
              <a:gdLst>
                <a:gd name="connsiteX0" fmla="*/ 120753 w 390525"/>
                <a:gd name="connsiteY0" fmla="*/ 132523 h 330316"/>
                <a:gd name="connsiteX1" fmla="*/ 76453 w 390525"/>
                <a:gd name="connsiteY1" fmla="*/ 0 h 330316"/>
                <a:gd name="connsiteX2" fmla="*/ 34076 w 390525"/>
                <a:gd name="connsiteY2" fmla="*/ 9268 h 330316"/>
                <a:gd name="connsiteX3" fmla="*/ 1500 w 390525"/>
                <a:gd name="connsiteY3" fmla="*/ 13807 h 330316"/>
                <a:gd name="connsiteX4" fmla="*/ 24 w 390525"/>
                <a:gd name="connsiteY4" fmla="*/ 13892 h 330316"/>
                <a:gd name="connsiteX5" fmla="*/ 79034 w 390525"/>
                <a:gd name="connsiteY5" fmla="*/ 152257 h 330316"/>
                <a:gd name="connsiteX6" fmla="*/ 392025 w 390525"/>
                <a:gd name="connsiteY6" fmla="*/ 332799 h 330316"/>
                <a:gd name="connsiteX7" fmla="*/ 298490 w 390525"/>
                <a:gd name="connsiteY7" fmla="*/ 104210 h 330316"/>
                <a:gd name="connsiteX8" fmla="*/ 120753 w 390525"/>
                <a:gd name="connsiteY8" fmla="*/ 132523 h 33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330316">
                  <a:moveTo>
                    <a:pt x="120753" y="132523"/>
                  </a:moveTo>
                  <a:cubicBezTo>
                    <a:pt x="87263" y="98113"/>
                    <a:pt x="75205" y="51463"/>
                    <a:pt x="76453" y="0"/>
                  </a:cubicBezTo>
                  <a:cubicBezTo>
                    <a:pt x="53478" y="6446"/>
                    <a:pt x="36095" y="8985"/>
                    <a:pt x="34076" y="9268"/>
                  </a:cubicBezTo>
                  <a:lnTo>
                    <a:pt x="1500" y="13807"/>
                  </a:lnTo>
                  <a:cubicBezTo>
                    <a:pt x="986" y="13892"/>
                    <a:pt x="472" y="13892"/>
                    <a:pt x="24" y="13892"/>
                  </a:cubicBezTo>
                  <a:cubicBezTo>
                    <a:pt x="-948" y="69234"/>
                    <a:pt x="27685" y="123057"/>
                    <a:pt x="79034" y="152257"/>
                  </a:cubicBezTo>
                  <a:lnTo>
                    <a:pt x="392025" y="332799"/>
                  </a:lnTo>
                  <a:lnTo>
                    <a:pt x="298490" y="104210"/>
                  </a:lnTo>
                  <a:cubicBezTo>
                    <a:pt x="298490" y="104210"/>
                    <a:pt x="284898" y="301192"/>
                    <a:pt x="120753" y="132523"/>
                  </a:cubicBezTo>
                </a:path>
              </a:pathLst>
            </a:custGeom>
            <a:solidFill>
              <a:srgbClr val="6D072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3" name="Freeform 212">
              <a:extLst>
                <a:ext uri="{FF2B5EF4-FFF2-40B4-BE49-F238E27FC236}">
                  <a16:creationId xmlns:a16="http://schemas.microsoft.com/office/drawing/2014/main" id="{7CC4DBB4-6FAF-894B-B221-4A3A94440B55}"/>
                </a:ext>
              </a:extLst>
            </p:cNvPr>
            <p:cNvSpPr/>
            <p:nvPr/>
          </p:nvSpPr>
          <p:spPr>
            <a:xfrm>
              <a:off x="12196565" y="6400465"/>
              <a:ext cx="371475" cy="528506"/>
            </a:xfrm>
            <a:custGeom>
              <a:avLst/>
              <a:gdLst>
                <a:gd name="connsiteX0" fmla="*/ 374523 w 371475"/>
                <a:gd name="connsiteY0" fmla="*/ 530394 h 528506"/>
                <a:gd name="connsiteX1" fmla="*/ 197358 w 371475"/>
                <a:gd name="connsiteY1" fmla="*/ 162516 h 528506"/>
                <a:gd name="connsiteX2" fmla="*/ 157448 w 371475"/>
                <a:gd name="connsiteY2" fmla="*/ 89374 h 528506"/>
                <a:gd name="connsiteX3" fmla="*/ 157448 w 371475"/>
                <a:gd name="connsiteY3" fmla="*/ 136562 h 528506"/>
                <a:gd name="connsiteX4" fmla="*/ 0 w 371475"/>
                <a:gd name="connsiteY4" fmla="*/ 0 h 528506"/>
                <a:gd name="connsiteX5" fmla="*/ 225171 w 371475"/>
                <a:gd name="connsiteY5" fmla="*/ 181863 h 528506"/>
                <a:gd name="connsiteX6" fmla="*/ 282035 w 371475"/>
                <a:gd name="connsiteY6" fmla="*/ 339849 h 528506"/>
                <a:gd name="connsiteX7" fmla="*/ 370142 w 371475"/>
                <a:gd name="connsiteY7" fmla="*/ 520296 h 528506"/>
                <a:gd name="connsiteX8" fmla="*/ 374523 w 371475"/>
                <a:gd name="connsiteY8" fmla="*/ 530394 h 52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1475" h="528506">
                  <a:moveTo>
                    <a:pt x="374523" y="530394"/>
                  </a:moveTo>
                  <a:cubicBezTo>
                    <a:pt x="252879" y="385715"/>
                    <a:pt x="216503" y="217999"/>
                    <a:pt x="197358" y="162516"/>
                  </a:cubicBezTo>
                  <a:cubicBezTo>
                    <a:pt x="172974" y="91734"/>
                    <a:pt x="157448" y="89374"/>
                    <a:pt x="157448" y="89374"/>
                  </a:cubicBezTo>
                  <a:lnTo>
                    <a:pt x="157448" y="136562"/>
                  </a:lnTo>
                  <a:cubicBezTo>
                    <a:pt x="129540" y="69735"/>
                    <a:pt x="68199" y="27180"/>
                    <a:pt x="0" y="0"/>
                  </a:cubicBezTo>
                  <a:cubicBezTo>
                    <a:pt x="104489" y="4530"/>
                    <a:pt x="198110" y="76162"/>
                    <a:pt x="225171" y="181863"/>
                  </a:cubicBezTo>
                  <a:cubicBezTo>
                    <a:pt x="238316" y="236318"/>
                    <a:pt x="257461" y="289357"/>
                    <a:pt x="282035" y="339849"/>
                  </a:cubicBezTo>
                  <a:lnTo>
                    <a:pt x="370142" y="520296"/>
                  </a:lnTo>
                  <a:cubicBezTo>
                    <a:pt x="371761" y="523599"/>
                    <a:pt x="373285" y="526996"/>
                    <a:pt x="374523" y="530394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4" name="Freeform 213">
              <a:extLst>
                <a:ext uri="{FF2B5EF4-FFF2-40B4-BE49-F238E27FC236}">
                  <a16:creationId xmlns:a16="http://schemas.microsoft.com/office/drawing/2014/main" id="{A513FB90-CA07-EA40-BF5D-1C0C787D0A9A}"/>
                </a:ext>
              </a:extLst>
            </p:cNvPr>
            <p:cNvSpPr/>
            <p:nvPr/>
          </p:nvSpPr>
          <p:spPr>
            <a:xfrm>
              <a:off x="12117890" y="6675072"/>
              <a:ext cx="257175" cy="235940"/>
            </a:xfrm>
            <a:custGeom>
              <a:avLst/>
              <a:gdLst>
                <a:gd name="connsiteX0" fmla="*/ 260223 w 257175"/>
                <a:gd name="connsiteY0" fmla="*/ 198590 h 235940"/>
                <a:gd name="connsiteX1" fmla="*/ 219456 w 257175"/>
                <a:gd name="connsiteY1" fmla="*/ 44285 h 235940"/>
                <a:gd name="connsiteX2" fmla="*/ 167926 w 257175"/>
                <a:gd name="connsiteY2" fmla="*/ 1533 h 235940"/>
                <a:gd name="connsiteX3" fmla="*/ 102575 w 257175"/>
                <a:gd name="connsiteY3" fmla="*/ 20408 h 235940"/>
                <a:gd name="connsiteX4" fmla="*/ 74581 w 257175"/>
                <a:gd name="connsiteY4" fmla="*/ 47494 h 235940"/>
                <a:gd name="connsiteX5" fmla="*/ 61236 w 257175"/>
                <a:gd name="connsiteY5" fmla="*/ 47494 h 235940"/>
                <a:gd name="connsiteX6" fmla="*/ 33338 w 257175"/>
                <a:gd name="connsiteY6" fmla="*/ 20314 h 235940"/>
                <a:gd name="connsiteX7" fmla="*/ 0 w 257175"/>
                <a:gd name="connsiteY7" fmla="*/ 1816 h 235940"/>
                <a:gd name="connsiteX8" fmla="*/ 63722 w 257175"/>
                <a:gd name="connsiteY8" fmla="*/ 67219 h 235940"/>
                <a:gd name="connsiteX9" fmla="*/ 250974 w 257175"/>
                <a:gd name="connsiteY9" fmla="*/ 237945 h 235940"/>
                <a:gd name="connsiteX10" fmla="*/ 260223 w 257175"/>
                <a:gd name="connsiteY10" fmla="*/ 198590 h 23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235940">
                  <a:moveTo>
                    <a:pt x="260223" y="198590"/>
                  </a:moveTo>
                  <a:cubicBezTo>
                    <a:pt x="249650" y="146306"/>
                    <a:pt x="236029" y="94503"/>
                    <a:pt x="219456" y="44285"/>
                  </a:cubicBezTo>
                  <a:cubicBezTo>
                    <a:pt x="210874" y="22494"/>
                    <a:pt x="191548" y="6356"/>
                    <a:pt x="167926" y="1533"/>
                  </a:cubicBezTo>
                  <a:cubicBezTo>
                    <a:pt x="144304" y="-3365"/>
                    <a:pt x="119825" y="3619"/>
                    <a:pt x="102575" y="20408"/>
                  </a:cubicBezTo>
                  <a:lnTo>
                    <a:pt x="74581" y="47494"/>
                  </a:lnTo>
                  <a:cubicBezTo>
                    <a:pt x="70866" y="51184"/>
                    <a:pt x="64960" y="51081"/>
                    <a:pt x="61236" y="47494"/>
                  </a:cubicBezTo>
                  <a:lnTo>
                    <a:pt x="33338" y="20314"/>
                  </a:lnTo>
                  <a:cubicBezTo>
                    <a:pt x="23898" y="11169"/>
                    <a:pt x="12373" y="4846"/>
                    <a:pt x="0" y="1816"/>
                  </a:cubicBezTo>
                  <a:cubicBezTo>
                    <a:pt x="33804" y="39010"/>
                    <a:pt x="63722" y="67219"/>
                    <a:pt x="63722" y="67219"/>
                  </a:cubicBezTo>
                  <a:cubicBezTo>
                    <a:pt x="196501" y="-71882"/>
                    <a:pt x="241173" y="105168"/>
                    <a:pt x="250974" y="237945"/>
                  </a:cubicBezTo>
                  <a:lnTo>
                    <a:pt x="260223" y="198590"/>
                  </a:lnTo>
                  <a:close/>
                </a:path>
              </a:pathLst>
            </a:custGeom>
            <a:solidFill>
              <a:srgbClr val="FFEB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222" name="TextBox 221">
            <a:extLst>
              <a:ext uri="{FF2B5EF4-FFF2-40B4-BE49-F238E27FC236}">
                <a16:creationId xmlns:a16="http://schemas.microsoft.com/office/drawing/2014/main" id="{614F52EC-D6A7-584F-B493-1BD81C0BF3D3}"/>
              </a:ext>
            </a:extLst>
          </p:cNvPr>
          <p:cNvSpPr txBox="1"/>
          <p:nvPr/>
        </p:nvSpPr>
        <p:spPr>
          <a:xfrm>
            <a:off x="3885617" y="4342319"/>
            <a:ext cx="2067753" cy="6001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300" b="1" spc="-75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F</a:t>
            </a:r>
            <a:r>
              <a:rPr lang="en-US" sz="2700" b="1" spc="-75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ALCON</a:t>
            </a:r>
            <a:r>
              <a:rPr lang="en-US" sz="3300" b="1" spc="-75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S</a:t>
            </a:r>
            <a:endParaRPr sz="3300" b="1" spc="-75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224" name="TextBox 223">
            <a:extLst>
              <a:ext uri="{FF2B5EF4-FFF2-40B4-BE49-F238E27FC236}">
                <a16:creationId xmlns:a16="http://schemas.microsoft.com/office/drawing/2014/main" id="{998007A7-6F2B-9E4D-AE8C-5C9ED449E646}"/>
              </a:ext>
            </a:extLst>
          </p:cNvPr>
          <p:cNvSpPr txBox="1"/>
          <p:nvPr/>
        </p:nvSpPr>
        <p:spPr>
          <a:xfrm>
            <a:off x="5884693" y="4388486"/>
            <a:ext cx="2351065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7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KINGSTON</a:t>
            </a:r>
            <a:endParaRPr sz="2700" b="1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215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216" name="Freeform 215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7" name="Freeform 216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8" name="Freeform 217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9" name="Freeform 218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0" name="Freeform 219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1" name="Freeform 220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3" name="Freeform 222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5" name="Freeform 224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6" name="Freeform 225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7" name="Freeform 226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8" name="Freeform 227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29" name="Freeform 228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0" name="Freeform 229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1" name="Freeform 230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2" name="Freeform 231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3" name="Freeform 232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4" name="Freeform 233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5" name="Freeform 234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6" name="Freeform 235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7" name="Freeform 236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38" name="Freeform 237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506620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F2DAF9-857B-9B4D-9942-DBCE0F9577B9}"/>
              </a:ext>
            </a:extLst>
          </p:cNvPr>
          <p:cNvSpPr txBox="1"/>
          <p:nvPr/>
        </p:nvSpPr>
        <p:spPr>
          <a:xfrm>
            <a:off x="2806087" y="949164"/>
            <a:ext cx="657982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MOBILE EDEN LEAGUE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2CFE76-0BCB-5647-8D79-F14C3DD0BB2E}"/>
              </a:ext>
            </a:extLst>
          </p:cNvPr>
          <p:cNvSpPr txBox="1"/>
          <p:nvPr/>
        </p:nvSpPr>
        <p:spPr>
          <a:xfrm>
            <a:off x="4864588" y="505747"/>
            <a:ext cx="24628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MONDAY 24</a:t>
            </a:r>
            <a:r>
              <a:rPr lang="en-US" b="1" baseline="30000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TH</a:t>
            </a:r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latin typeface="+mj-lt"/>
                <a:ea typeface="Open Sans" panose="020B0606030504020204" pitchFamily="34" charset="0"/>
                <a:cs typeface="Poppins" pitchFamily="2" charset="77"/>
              </a:rPr>
              <a:t>, 2022</a:t>
            </a:r>
            <a:endParaRPr b="1" dirty="0">
              <a:ln w="63500" cap="rnd" cmpd="sng">
                <a:noFill/>
                <a:prstDash val="solid"/>
              </a:ln>
              <a:solidFill>
                <a:srgbClr val="021DA7"/>
              </a:solidFill>
              <a:latin typeface="+mj-lt"/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8BC2FE-D5BD-574D-9C0C-D60BF474B3D4}"/>
              </a:ext>
            </a:extLst>
          </p:cNvPr>
          <p:cNvSpPr/>
          <p:nvPr/>
        </p:nvSpPr>
        <p:spPr>
          <a:xfrm>
            <a:off x="609600" y="1918385"/>
            <a:ext cx="10972800" cy="101237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rgbClr val="0759FF"/>
              </a:solidFill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B4C190-B61A-D746-9B3B-77D8EAB030CE}"/>
              </a:ext>
            </a:extLst>
          </p:cNvPr>
          <p:cNvSpPr txBox="1"/>
          <p:nvPr/>
        </p:nvSpPr>
        <p:spPr>
          <a:xfrm>
            <a:off x="1594423" y="2182340"/>
            <a:ext cx="657525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400" b="1" dirty="0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VS</a:t>
            </a:r>
          </a:p>
        </p:txBody>
      </p:sp>
      <p:grpSp>
        <p:nvGrpSpPr>
          <p:cNvPr id="8" name="Graphic 8">
            <a:extLst>
              <a:ext uri="{FF2B5EF4-FFF2-40B4-BE49-F238E27FC236}">
                <a16:creationId xmlns:a16="http://schemas.microsoft.com/office/drawing/2014/main" id="{4D373A95-B428-7740-84A5-D953C51A8D78}"/>
              </a:ext>
            </a:extLst>
          </p:cNvPr>
          <p:cNvGrpSpPr/>
          <p:nvPr/>
        </p:nvGrpSpPr>
        <p:grpSpPr>
          <a:xfrm>
            <a:off x="2202752" y="2155520"/>
            <a:ext cx="557670" cy="483314"/>
            <a:chOff x="11618119" y="6362700"/>
            <a:chExt cx="1143000" cy="9906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B290D80-B8C7-594A-848E-C6D7A9E2116D}"/>
                </a:ext>
              </a:extLst>
            </p:cNvPr>
            <p:cNvSpPr/>
            <p:nvPr/>
          </p:nvSpPr>
          <p:spPr>
            <a:xfrm>
              <a:off x="11618124" y="6362700"/>
              <a:ext cx="1133554" cy="981166"/>
            </a:xfrm>
            <a:custGeom>
              <a:avLst/>
              <a:gdLst>
                <a:gd name="connsiteX0" fmla="*/ 255400 w 1133553"/>
                <a:gd name="connsiteY0" fmla="*/ 987836 h 981165"/>
                <a:gd name="connsiteX1" fmla="*/ 138776 w 1133553"/>
                <a:gd name="connsiteY1" fmla="*/ 871360 h 981165"/>
                <a:gd name="connsiteX2" fmla="*/ 138776 w 1133553"/>
                <a:gd name="connsiteY2" fmla="*/ 688882 h 981165"/>
                <a:gd name="connsiteX3" fmla="*/ 157565 w 1133553"/>
                <a:gd name="connsiteY3" fmla="*/ 563208 h 981165"/>
                <a:gd name="connsiteX4" fmla="*/ 152 w 1133553"/>
                <a:gd name="connsiteY4" fmla="*/ 251348 h 981165"/>
                <a:gd name="connsiteX5" fmla="*/ 0 w 1133553"/>
                <a:gd name="connsiteY5" fmla="*/ 249443 h 981165"/>
                <a:gd name="connsiteX6" fmla="*/ 0 w 1133553"/>
                <a:gd name="connsiteY6" fmla="*/ 247527 h 981165"/>
                <a:gd name="connsiteX7" fmla="*/ 60825 w 1133553"/>
                <a:gd name="connsiteY7" fmla="*/ 37916 h 981165"/>
                <a:gd name="connsiteX8" fmla="*/ 130038 w 1133553"/>
                <a:gd name="connsiteY8" fmla="*/ 0 h 981165"/>
                <a:gd name="connsiteX9" fmla="*/ 174237 w 1133553"/>
                <a:gd name="connsiteY9" fmla="*/ 12944 h 981165"/>
                <a:gd name="connsiteX10" fmla="*/ 209888 w 1133553"/>
                <a:gd name="connsiteY10" fmla="*/ 63323 h 981165"/>
                <a:gd name="connsiteX11" fmla="*/ 376208 w 1133553"/>
                <a:gd name="connsiteY11" fmla="*/ 305350 h 981165"/>
                <a:gd name="connsiteX12" fmla="*/ 387978 w 1133553"/>
                <a:gd name="connsiteY12" fmla="*/ 299699 h 981165"/>
                <a:gd name="connsiteX13" fmla="*/ 382726 w 1133553"/>
                <a:gd name="connsiteY13" fmla="*/ 263358 h 981165"/>
                <a:gd name="connsiteX14" fmla="*/ 482696 w 1133553"/>
                <a:gd name="connsiteY14" fmla="*/ 131948 h 981165"/>
                <a:gd name="connsiteX15" fmla="*/ 498264 w 1133553"/>
                <a:gd name="connsiteY15" fmla="*/ 130910 h 981165"/>
                <a:gd name="connsiteX16" fmla="*/ 637039 w 1133553"/>
                <a:gd name="connsiteY16" fmla="*/ 130910 h 981165"/>
                <a:gd name="connsiteX17" fmla="*/ 753682 w 1133553"/>
                <a:gd name="connsiteY17" fmla="*/ 247348 h 981165"/>
                <a:gd name="connsiteX18" fmla="*/ 752633 w 1133553"/>
                <a:gd name="connsiteY18" fmla="*/ 262943 h 981165"/>
                <a:gd name="connsiteX19" fmla="*/ 747315 w 1133553"/>
                <a:gd name="connsiteY19" fmla="*/ 299690 h 981165"/>
                <a:gd name="connsiteX20" fmla="*/ 759104 w 1133553"/>
                <a:gd name="connsiteY20" fmla="*/ 305350 h 981165"/>
                <a:gd name="connsiteX21" fmla="*/ 925377 w 1133553"/>
                <a:gd name="connsiteY21" fmla="*/ 63313 h 981165"/>
                <a:gd name="connsiteX22" fmla="*/ 960905 w 1133553"/>
                <a:gd name="connsiteY22" fmla="*/ 13038 h 981165"/>
                <a:gd name="connsiteX23" fmla="*/ 1005246 w 1133553"/>
                <a:gd name="connsiteY23" fmla="*/ 19 h 981165"/>
                <a:gd name="connsiteX24" fmla="*/ 1074326 w 1133553"/>
                <a:gd name="connsiteY24" fmla="*/ 37690 h 981165"/>
                <a:gd name="connsiteX25" fmla="*/ 1135293 w 1133553"/>
                <a:gd name="connsiteY25" fmla="*/ 247527 h 981165"/>
                <a:gd name="connsiteX26" fmla="*/ 1135293 w 1133553"/>
                <a:gd name="connsiteY26" fmla="*/ 249433 h 981165"/>
                <a:gd name="connsiteX27" fmla="*/ 1135141 w 1133553"/>
                <a:gd name="connsiteY27" fmla="*/ 251348 h 981165"/>
                <a:gd name="connsiteX28" fmla="*/ 977738 w 1133553"/>
                <a:gd name="connsiteY28" fmla="*/ 563217 h 981165"/>
                <a:gd name="connsiteX29" fmla="*/ 996517 w 1133553"/>
                <a:gd name="connsiteY29" fmla="*/ 688901 h 981165"/>
                <a:gd name="connsiteX30" fmla="*/ 996517 w 1133553"/>
                <a:gd name="connsiteY30" fmla="*/ 871360 h 981165"/>
                <a:gd name="connsiteX31" fmla="*/ 879893 w 1133553"/>
                <a:gd name="connsiteY31" fmla="*/ 987836 h 981165"/>
                <a:gd name="connsiteX32" fmla="*/ 255400 w 1133553"/>
                <a:gd name="connsiteY32" fmla="*/ 987836 h 981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133553" h="981165">
                  <a:moveTo>
                    <a:pt x="255400" y="987836"/>
                  </a:moveTo>
                  <a:cubicBezTo>
                    <a:pt x="191089" y="987836"/>
                    <a:pt x="138776" y="935589"/>
                    <a:pt x="138776" y="871360"/>
                  </a:cubicBezTo>
                  <a:lnTo>
                    <a:pt x="138776" y="688882"/>
                  </a:lnTo>
                  <a:cubicBezTo>
                    <a:pt x="138757" y="645984"/>
                    <a:pt x="145067" y="603860"/>
                    <a:pt x="157565" y="563208"/>
                  </a:cubicBezTo>
                  <a:cubicBezTo>
                    <a:pt x="66946" y="483960"/>
                    <a:pt x="10108" y="372107"/>
                    <a:pt x="152" y="251348"/>
                  </a:cubicBezTo>
                  <a:lnTo>
                    <a:pt x="0" y="249443"/>
                  </a:lnTo>
                  <a:lnTo>
                    <a:pt x="0" y="247527"/>
                  </a:lnTo>
                  <a:cubicBezTo>
                    <a:pt x="-94" y="173176"/>
                    <a:pt x="20943" y="100702"/>
                    <a:pt x="60825" y="37916"/>
                  </a:cubicBezTo>
                  <a:cubicBezTo>
                    <a:pt x="76090" y="14114"/>
                    <a:pt x="101917" y="0"/>
                    <a:pt x="130038" y="0"/>
                  </a:cubicBezTo>
                  <a:cubicBezTo>
                    <a:pt x="145728" y="0"/>
                    <a:pt x="161003" y="4481"/>
                    <a:pt x="174237" y="12944"/>
                  </a:cubicBezTo>
                  <a:cubicBezTo>
                    <a:pt x="192119" y="24359"/>
                    <a:pt x="205051" y="42652"/>
                    <a:pt x="209888" y="63323"/>
                  </a:cubicBezTo>
                  <a:cubicBezTo>
                    <a:pt x="236687" y="160741"/>
                    <a:pt x="295273" y="245725"/>
                    <a:pt x="376208" y="305350"/>
                  </a:cubicBezTo>
                  <a:cubicBezTo>
                    <a:pt x="380110" y="303407"/>
                    <a:pt x="384030" y="301520"/>
                    <a:pt x="387978" y="299699"/>
                  </a:cubicBezTo>
                  <a:lnTo>
                    <a:pt x="382726" y="263358"/>
                  </a:lnTo>
                  <a:cubicBezTo>
                    <a:pt x="374083" y="199262"/>
                    <a:pt x="418953" y="140514"/>
                    <a:pt x="482696" y="131948"/>
                  </a:cubicBezTo>
                  <a:cubicBezTo>
                    <a:pt x="487797" y="131259"/>
                    <a:pt x="493040" y="130910"/>
                    <a:pt x="498264" y="130910"/>
                  </a:cubicBezTo>
                  <a:lnTo>
                    <a:pt x="637039" y="130910"/>
                  </a:lnTo>
                  <a:cubicBezTo>
                    <a:pt x="701330" y="130910"/>
                    <a:pt x="753653" y="183138"/>
                    <a:pt x="753682" y="247348"/>
                  </a:cubicBezTo>
                  <a:cubicBezTo>
                    <a:pt x="753682" y="252546"/>
                    <a:pt x="753332" y="257773"/>
                    <a:pt x="752633" y="262943"/>
                  </a:cubicBezTo>
                  <a:lnTo>
                    <a:pt x="747315" y="299690"/>
                  </a:lnTo>
                  <a:cubicBezTo>
                    <a:pt x="751273" y="301510"/>
                    <a:pt x="755193" y="303397"/>
                    <a:pt x="759104" y="305350"/>
                  </a:cubicBezTo>
                  <a:cubicBezTo>
                    <a:pt x="840058" y="245707"/>
                    <a:pt x="898625" y="160722"/>
                    <a:pt x="925377" y="63313"/>
                  </a:cubicBezTo>
                  <a:cubicBezTo>
                    <a:pt x="930204" y="42737"/>
                    <a:pt x="943080" y="24491"/>
                    <a:pt x="960905" y="13038"/>
                  </a:cubicBezTo>
                  <a:cubicBezTo>
                    <a:pt x="974196" y="4510"/>
                    <a:pt x="989518" y="19"/>
                    <a:pt x="1005246" y="19"/>
                  </a:cubicBezTo>
                  <a:cubicBezTo>
                    <a:pt x="1033339" y="19"/>
                    <a:pt x="1059165" y="14104"/>
                    <a:pt x="1074326" y="37690"/>
                  </a:cubicBezTo>
                  <a:cubicBezTo>
                    <a:pt x="1114360" y="100702"/>
                    <a:pt x="1135387" y="173176"/>
                    <a:pt x="1135293" y="247527"/>
                  </a:cubicBezTo>
                  <a:lnTo>
                    <a:pt x="1135293" y="249433"/>
                  </a:lnTo>
                  <a:lnTo>
                    <a:pt x="1135141" y="251348"/>
                  </a:lnTo>
                  <a:cubicBezTo>
                    <a:pt x="1125194" y="372098"/>
                    <a:pt x="1068366" y="483951"/>
                    <a:pt x="977738" y="563217"/>
                  </a:cubicBezTo>
                  <a:cubicBezTo>
                    <a:pt x="990235" y="603879"/>
                    <a:pt x="996545" y="646013"/>
                    <a:pt x="996517" y="688901"/>
                  </a:cubicBezTo>
                  <a:lnTo>
                    <a:pt x="996517" y="871360"/>
                  </a:lnTo>
                  <a:cubicBezTo>
                    <a:pt x="996517" y="935589"/>
                    <a:pt x="944204" y="987836"/>
                    <a:pt x="879893" y="987836"/>
                  </a:cubicBezTo>
                  <a:lnTo>
                    <a:pt x="255400" y="987836"/>
                  </a:lnTo>
                  <a:close/>
                </a:path>
              </a:pathLst>
            </a:custGeom>
            <a:solidFill>
              <a:srgbClr val="3D240B"/>
            </a:solidFill>
            <a:ln w="381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35135136-CD6D-9F41-BF68-8FAC2BE22178}"/>
                </a:ext>
              </a:extLst>
            </p:cNvPr>
            <p:cNvSpPr/>
            <p:nvPr/>
          </p:nvSpPr>
          <p:spPr>
            <a:xfrm>
              <a:off x="11665330" y="6409968"/>
              <a:ext cx="321174" cy="500017"/>
            </a:xfrm>
            <a:custGeom>
              <a:avLst/>
              <a:gdLst>
                <a:gd name="connsiteX0" fmla="*/ 326181 w 321173"/>
                <a:gd name="connsiteY0" fmla="*/ 313400 h 500017"/>
                <a:gd name="connsiteX1" fmla="*/ 310972 w 321173"/>
                <a:gd name="connsiteY1" fmla="*/ 331240 h 500017"/>
                <a:gd name="connsiteX2" fmla="*/ 190816 w 321173"/>
                <a:gd name="connsiteY2" fmla="*/ 471235 h 500017"/>
                <a:gd name="connsiteX3" fmla="*/ 165877 w 321173"/>
                <a:gd name="connsiteY3" fmla="*/ 500208 h 500017"/>
                <a:gd name="connsiteX4" fmla="*/ 0 w 321173"/>
                <a:gd name="connsiteY4" fmla="*/ 200188 h 500017"/>
                <a:gd name="connsiteX5" fmla="*/ 53467 w 321173"/>
                <a:gd name="connsiteY5" fmla="*/ 15946 h 500017"/>
                <a:gd name="connsiteX6" fmla="*/ 86245 w 321173"/>
                <a:gd name="connsiteY6" fmla="*/ 191 h 500017"/>
                <a:gd name="connsiteX7" fmla="*/ 98714 w 321173"/>
                <a:gd name="connsiteY7" fmla="*/ 3776 h 500017"/>
                <a:gd name="connsiteX8" fmla="*/ 101548 w 321173"/>
                <a:gd name="connsiteY8" fmla="*/ 5380 h 500017"/>
                <a:gd name="connsiteX9" fmla="*/ 116851 w 321173"/>
                <a:gd name="connsiteY9" fmla="*/ 27446 h 500017"/>
                <a:gd name="connsiteX10" fmla="*/ 326181 w 321173"/>
                <a:gd name="connsiteY10" fmla="*/ 313400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1" y="313400"/>
                  </a:moveTo>
                  <a:lnTo>
                    <a:pt x="310972" y="331240"/>
                  </a:lnTo>
                  <a:lnTo>
                    <a:pt x="190816" y="471235"/>
                  </a:lnTo>
                  <a:lnTo>
                    <a:pt x="165877" y="500208"/>
                  </a:lnTo>
                  <a:cubicBezTo>
                    <a:pt x="70187" y="428498"/>
                    <a:pt x="9825" y="319249"/>
                    <a:pt x="0" y="200188"/>
                  </a:cubicBezTo>
                  <a:cubicBezTo>
                    <a:pt x="-94" y="134903"/>
                    <a:pt x="18515" y="71042"/>
                    <a:pt x="53467" y="15946"/>
                  </a:cubicBezTo>
                  <a:cubicBezTo>
                    <a:pt x="60740" y="4530"/>
                    <a:pt x="73587" y="-1140"/>
                    <a:pt x="86245" y="191"/>
                  </a:cubicBezTo>
                  <a:cubicBezTo>
                    <a:pt x="90496" y="464"/>
                    <a:pt x="94747" y="1691"/>
                    <a:pt x="98714" y="3776"/>
                  </a:cubicBezTo>
                  <a:cubicBezTo>
                    <a:pt x="99668" y="4238"/>
                    <a:pt x="100604" y="4804"/>
                    <a:pt x="101548" y="5380"/>
                  </a:cubicBezTo>
                  <a:cubicBezTo>
                    <a:pt x="109389" y="10370"/>
                    <a:pt x="114867" y="18389"/>
                    <a:pt x="116851" y="27446"/>
                  </a:cubicBezTo>
                  <a:cubicBezTo>
                    <a:pt x="148969" y="145290"/>
                    <a:pt x="223500" y="247086"/>
                    <a:pt x="326181" y="31340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BFF06DC-3440-C146-B928-E7C221385A94}"/>
                </a:ext>
              </a:extLst>
            </p:cNvPr>
            <p:cNvSpPr/>
            <p:nvPr/>
          </p:nvSpPr>
          <p:spPr>
            <a:xfrm>
              <a:off x="12380037" y="6409941"/>
              <a:ext cx="321174" cy="500017"/>
            </a:xfrm>
            <a:custGeom>
              <a:avLst/>
              <a:gdLst>
                <a:gd name="connsiteX0" fmla="*/ 326180 w 321173"/>
                <a:gd name="connsiteY0" fmla="*/ 199746 h 500017"/>
                <a:gd name="connsiteX1" fmla="*/ 326180 w 321173"/>
                <a:gd name="connsiteY1" fmla="*/ 200218 h 500017"/>
                <a:gd name="connsiteX2" fmla="*/ 275831 w 321173"/>
                <a:gd name="connsiteY2" fmla="*/ 367299 h 500017"/>
                <a:gd name="connsiteX3" fmla="*/ 160294 w 321173"/>
                <a:gd name="connsiteY3" fmla="*/ 500238 h 500017"/>
                <a:gd name="connsiteX4" fmla="*/ 0 w 321173"/>
                <a:gd name="connsiteY4" fmla="*/ 313429 h 500017"/>
                <a:gd name="connsiteX5" fmla="*/ 56111 w 321173"/>
                <a:gd name="connsiteY5" fmla="*/ 271352 h 500017"/>
                <a:gd name="connsiteX6" fmla="*/ 209330 w 321173"/>
                <a:gd name="connsiteY6" fmla="*/ 27476 h 500017"/>
                <a:gd name="connsiteX7" fmla="*/ 224538 w 321173"/>
                <a:gd name="connsiteY7" fmla="*/ 5494 h 500017"/>
                <a:gd name="connsiteX8" fmla="*/ 236629 w 321173"/>
                <a:gd name="connsiteY8" fmla="*/ 683 h 500017"/>
                <a:gd name="connsiteX9" fmla="*/ 272714 w 321173"/>
                <a:gd name="connsiteY9" fmla="*/ 15976 h 500017"/>
                <a:gd name="connsiteX10" fmla="*/ 326180 w 321173"/>
                <a:gd name="connsiteY10" fmla="*/ 199746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1173" h="500017">
                  <a:moveTo>
                    <a:pt x="326180" y="199746"/>
                  </a:moveTo>
                  <a:lnTo>
                    <a:pt x="326180" y="200218"/>
                  </a:lnTo>
                  <a:cubicBezTo>
                    <a:pt x="321259" y="259465"/>
                    <a:pt x="303887" y="316354"/>
                    <a:pt x="275831" y="367299"/>
                  </a:cubicBezTo>
                  <a:cubicBezTo>
                    <a:pt x="247493" y="418716"/>
                    <a:pt x="208385" y="464189"/>
                    <a:pt x="160294" y="500238"/>
                  </a:cubicBezTo>
                  <a:lnTo>
                    <a:pt x="0" y="313429"/>
                  </a:lnTo>
                  <a:cubicBezTo>
                    <a:pt x="19837" y="300693"/>
                    <a:pt x="38541" y="286542"/>
                    <a:pt x="56111" y="271352"/>
                  </a:cubicBezTo>
                  <a:cubicBezTo>
                    <a:pt x="129792" y="207294"/>
                    <a:pt x="183447" y="122574"/>
                    <a:pt x="209330" y="27476"/>
                  </a:cubicBezTo>
                  <a:cubicBezTo>
                    <a:pt x="211219" y="18419"/>
                    <a:pt x="216698" y="10494"/>
                    <a:pt x="224538" y="5494"/>
                  </a:cubicBezTo>
                  <a:cubicBezTo>
                    <a:pt x="228317" y="3041"/>
                    <a:pt x="232473" y="1437"/>
                    <a:pt x="236629" y="683"/>
                  </a:cubicBezTo>
                  <a:cubicBezTo>
                    <a:pt x="250232" y="-2053"/>
                    <a:pt x="264779" y="3513"/>
                    <a:pt x="272714" y="15976"/>
                  </a:cubicBezTo>
                  <a:cubicBezTo>
                    <a:pt x="307571" y="70978"/>
                    <a:pt x="326180" y="134659"/>
                    <a:pt x="326180" y="199746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9EA2911-D87F-8945-B7A7-043E770447ED}"/>
                </a:ext>
              </a:extLst>
            </p:cNvPr>
            <p:cNvSpPr/>
            <p:nvPr/>
          </p:nvSpPr>
          <p:spPr>
            <a:xfrm>
              <a:off x="11665329" y="6409966"/>
              <a:ext cx="188926" cy="500017"/>
            </a:xfrm>
            <a:custGeom>
              <a:avLst/>
              <a:gdLst>
                <a:gd name="connsiteX0" fmla="*/ 190816 w 188925"/>
                <a:gd name="connsiteY0" fmla="*/ 471242 h 500017"/>
                <a:gd name="connsiteX1" fmla="*/ 165877 w 188925"/>
                <a:gd name="connsiteY1" fmla="*/ 500206 h 500017"/>
                <a:gd name="connsiteX2" fmla="*/ 0 w 188925"/>
                <a:gd name="connsiteY2" fmla="*/ 200195 h 500017"/>
                <a:gd name="connsiteX3" fmla="*/ 53467 w 188925"/>
                <a:gd name="connsiteY3" fmla="*/ 15944 h 500017"/>
                <a:gd name="connsiteX4" fmla="*/ 86245 w 188925"/>
                <a:gd name="connsiteY4" fmla="*/ 188 h 500017"/>
                <a:gd name="connsiteX5" fmla="*/ 163053 w 188925"/>
                <a:gd name="connsiteY5" fmla="*/ 396712 h 500017"/>
                <a:gd name="connsiteX6" fmla="*/ 75911 w 188925"/>
                <a:gd name="connsiteY6" fmla="*/ 340908 h 500017"/>
                <a:gd name="connsiteX7" fmla="*/ 190816 w 188925"/>
                <a:gd name="connsiteY7" fmla="*/ 471242 h 50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925" h="500017">
                  <a:moveTo>
                    <a:pt x="190816" y="471242"/>
                  </a:moveTo>
                  <a:lnTo>
                    <a:pt x="165877" y="500206"/>
                  </a:lnTo>
                  <a:cubicBezTo>
                    <a:pt x="70187" y="428505"/>
                    <a:pt x="9825" y="319256"/>
                    <a:pt x="0" y="200195"/>
                  </a:cubicBezTo>
                  <a:cubicBezTo>
                    <a:pt x="-94" y="134910"/>
                    <a:pt x="18515" y="71040"/>
                    <a:pt x="53467" y="15944"/>
                  </a:cubicBezTo>
                  <a:cubicBezTo>
                    <a:pt x="60740" y="4528"/>
                    <a:pt x="73587" y="-1132"/>
                    <a:pt x="86245" y="188"/>
                  </a:cubicBezTo>
                  <a:cubicBezTo>
                    <a:pt x="51483" y="83484"/>
                    <a:pt x="0" y="257839"/>
                    <a:pt x="163053" y="396712"/>
                  </a:cubicBezTo>
                  <a:cubicBezTo>
                    <a:pt x="163053" y="396712"/>
                    <a:pt x="104429" y="390145"/>
                    <a:pt x="75911" y="340908"/>
                  </a:cubicBezTo>
                  <a:cubicBezTo>
                    <a:pt x="75911" y="340908"/>
                    <a:pt x="92763" y="407184"/>
                    <a:pt x="190816" y="471242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56688703-AA37-D34A-B764-36BDDA21C4DC}"/>
                </a:ext>
              </a:extLst>
            </p:cNvPr>
            <p:cNvSpPr/>
            <p:nvPr/>
          </p:nvSpPr>
          <p:spPr>
            <a:xfrm>
              <a:off x="11764044" y="6413744"/>
              <a:ext cx="226711" cy="320766"/>
            </a:xfrm>
            <a:custGeom>
              <a:avLst/>
              <a:gdLst>
                <a:gd name="connsiteX0" fmla="*/ 227466 w 226710"/>
                <a:gd name="connsiteY0" fmla="*/ 309624 h 320765"/>
                <a:gd name="connsiteX1" fmla="*/ 212258 w 226710"/>
                <a:gd name="connsiteY1" fmla="*/ 327464 h 320765"/>
                <a:gd name="connsiteX2" fmla="*/ 0 w 226710"/>
                <a:gd name="connsiteY2" fmla="*/ 0 h 320765"/>
                <a:gd name="connsiteX3" fmla="*/ 2834 w 226710"/>
                <a:gd name="connsiteY3" fmla="*/ 1604 h 320765"/>
                <a:gd name="connsiteX4" fmla="*/ 18137 w 226710"/>
                <a:gd name="connsiteY4" fmla="*/ 23671 h 320765"/>
                <a:gd name="connsiteX5" fmla="*/ 227466 w 226710"/>
                <a:gd name="connsiteY5" fmla="*/ 309624 h 32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710" h="320765">
                  <a:moveTo>
                    <a:pt x="227466" y="309624"/>
                  </a:moveTo>
                  <a:lnTo>
                    <a:pt x="212258" y="327464"/>
                  </a:lnTo>
                  <a:cubicBezTo>
                    <a:pt x="60929" y="243018"/>
                    <a:pt x="13603" y="100286"/>
                    <a:pt x="0" y="0"/>
                  </a:cubicBezTo>
                  <a:cubicBezTo>
                    <a:pt x="954" y="462"/>
                    <a:pt x="1889" y="1028"/>
                    <a:pt x="2834" y="1604"/>
                  </a:cubicBezTo>
                  <a:cubicBezTo>
                    <a:pt x="10674" y="6595"/>
                    <a:pt x="16153" y="14614"/>
                    <a:pt x="18137" y="23671"/>
                  </a:cubicBezTo>
                  <a:cubicBezTo>
                    <a:pt x="50254" y="141514"/>
                    <a:pt x="124785" y="243310"/>
                    <a:pt x="227466" y="309624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47CA3E57-C2F5-4746-B58A-37FD42B1394D}"/>
                </a:ext>
              </a:extLst>
            </p:cNvPr>
            <p:cNvSpPr/>
            <p:nvPr/>
          </p:nvSpPr>
          <p:spPr>
            <a:xfrm>
              <a:off x="11804094" y="6692895"/>
              <a:ext cx="755702" cy="603794"/>
            </a:xfrm>
            <a:custGeom>
              <a:avLst/>
              <a:gdLst>
                <a:gd name="connsiteX0" fmla="*/ 763354 w 755702"/>
                <a:gd name="connsiteY0" fmla="*/ 358692 h 603794"/>
                <a:gd name="connsiteX1" fmla="*/ 763354 w 755702"/>
                <a:gd name="connsiteY1" fmla="*/ 541151 h 603794"/>
                <a:gd name="connsiteX2" fmla="*/ 693924 w 755702"/>
                <a:gd name="connsiteY2" fmla="*/ 610493 h 603794"/>
                <a:gd name="connsiteX3" fmla="*/ 69430 w 755702"/>
                <a:gd name="connsiteY3" fmla="*/ 610493 h 603794"/>
                <a:gd name="connsiteX4" fmla="*/ 0 w 755702"/>
                <a:gd name="connsiteY4" fmla="*/ 541151 h 603794"/>
                <a:gd name="connsiteX5" fmla="*/ 0 w 755702"/>
                <a:gd name="connsiteY5" fmla="*/ 358692 h 603794"/>
                <a:gd name="connsiteX6" fmla="*/ 245698 w 755702"/>
                <a:gd name="connsiteY6" fmla="*/ 2274 h 603794"/>
                <a:gd name="connsiteX7" fmla="*/ 254114 w 755702"/>
                <a:gd name="connsiteY7" fmla="*/ 0 h 603794"/>
                <a:gd name="connsiteX8" fmla="*/ 509258 w 755702"/>
                <a:gd name="connsiteY8" fmla="*/ 0 h 603794"/>
                <a:gd name="connsiteX9" fmla="*/ 510392 w 755702"/>
                <a:gd name="connsiteY9" fmla="*/ 292 h 603794"/>
                <a:gd name="connsiteX10" fmla="*/ 519460 w 755702"/>
                <a:gd name="connsiteY10" fmla="*/ 2925 h 603794"/>
                <a:gd name="connsiteX11" fmla="*/ 763354 w 755702"/>
                <a:gd name="connsiteY11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5702" h="603794">
                  <a:moveTo>
                    <a:pt x="763354" y="358692"/>
                  </a:moveTo>
                  <a:lnTo>
                    <a:pt x="763354" y="541151"/>
                  </a:lnTo>
                  <a:cubicBezTo>
                    <a:pt x="763354" y="579454"/>
                    <a:pt x="732276" y="610493"/>
                    <a:pt x="693924" y="610493"/>
                  </a:cubicBezTo>
                  <a:lnTo>
                    <a:pt x="69430" y="610493"/>
                  </a:lnTo>
                  <a:cubicBezTo>
                    <a:pt x="31078" y="610493"/>
                    <a:pt x="0" y="579454"/>
                    <a:pt x="0" y="541151"/>
                  </a:cubicBezTo>
                  <a:lnTo>
                    <a:pt x="0" y="358692"/>
                  </a:lnTo>
                  <a:cubicBezTo>
                    <a:pt x="0" y="200479"/>
                    <a:pt x="97769" y="58681"/>
                    <a:pt x="245698" y="2274"/>
                  </a:cubicBezTo>
                  <a:lnTo>
                    <a:pt x="254114" y="0"/>
                  </a:lnTo>
                  <a:lnTo>
                    <a:pt x="509258" y="0"/>
                  </a:lnTo>
                  <a:lnTo>
                    <a:pt x="510392" y="292"/>
                  </a:lnTo>
                  <a:lnTo>
                    <a:pt x="519460" y="2925"/>
                  </a:lnTo>
                  <a:cubicBezTo>
                    <a:pt x="666530" y="59813"/>
                    <a:pt x="763354" y="201148"/>
                    <a:pt x="763354" y="358692"/>
                  </a:cubicBezTo>
                </a:path>
              </a:pathLst>
            </a:custGeom>
            <a:solidFill>
              <a:srgbClr val="FF8B0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C3B18268-27D4-3C4B-B47D-B4D544396498}"/>
                </a:ext>
              </a:extLst>
            </p:cNvPr>
            <p:cNvSpPr/>
            <p:nvPr/>
          </p:nvSpPr>
          <p:spPr>
            <a:xfrm>
              <a:off x="12380036" y="6681291"/>
              <a:ext cx="273942" cy="226423"/>
            </a:xfrm>
            <a:custGeom>
              <a:avLst/>
              <a:gdLst>
                <a:gd name="connsiteX0" fmla="*/ 275831 w 273942"/>
                <a:gd name="connsiteY0" fmla="*/ 95947 h 226422"/>
                <a:gd name="connsiteX1" fmla="*/ 160303 w 273942"/>
                <a:gd name="connsiteY1" fmla="*/ 228885 h 226422"/>
                <a:gd name="connsiteX2" fmla="*/ 0 w 273942"/>
                <a:gd name="connsiteY2" fmla="*/ 42077 h 226422"/>
                <a:gd name="connsiteX3" fmla="*/ 56111 w 273942"/>
                <a:gd name="connsiteY3" fmla="*/ 0 h 226422"/>
                <a:gd name="connsiteX4" fmla="*/ 187414 w 273942"/>
                <a:gd name="connsiteY4" fmla="*/ 128589 h 226422"/>
                <a:gd name="connsiteX5" fmla="*/ 180046 w 273942"/>
                <a:gd name="connsiteY5" fmla="*/ 30567 h 226422"/>
                <a:gd name="connsiteX6" fmla="*/ 275831 w 273942"/>
                <a:gd name="connsiteY6" fmla="*/ 95947 h 22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2" h="226422">
                  <a:moveTo>
                    <a:pt x="275831" y="95947"/>
                  </a:moveTo>
                  <a:cubicBezTo>
                    <a:pt x="247493" y="147364"/>
                    <a:pt x="208385" y="192846"/>
                    <a:pt x="160303" y="228885"/>
                  </a:cubicBezTo>
                  <a:lnTo>
                    <a:pt x="0" y="42077"/>
                  </a:lnTo>
                  <a:cubicBezTo>
                    <a:pt x="19837" y="29341"/>
                    <a:pt x="38541" y="15189"/>
                    <a:pt x="56111" y="0"/>
                  </a:cubicBezTo>
                  <a:cubicBezTo>
                    <a:pt x="172300" y="41558"/>
                    <a:pt x="187414" y="128589"/>
                    <a:pt x="187414" y="128589"/>
                  </a:cubicBezTo>
                  <a:cubicBezTo>
                    <a:pt x="212258" y="74342"/>
                    <a:pt x="180046" y="30567"/>
                    <a:pt x="180046" y="30567"/>
                  </a:cubicBezTo>
                  <a:cubicBezTo>
                    <a:pt x="220193" y="36416"/>
                    <a:pt x="251555" y="61804"/>
                    <a:pt x="275831" y="95947"/>
                  </a:cubicBezTo>
                </a:path>
              </a:pathLst>
            </a:custGeom>
            <a:solidFill>
              <a:srgbClr val="964F09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F344EA-A142-0E4C-BB30-617B2DE2509C}"/>
                </a:ext>
              </a:extLst>
            </p:cNvPr>
            <p:cNvSpPr/>
            <p:nvPr/>
          </p:nvSpPr>
          <p:spPr>
            <a:xfrm>
              <a:off x="11899322" y="6692895"/>
              <a:ext cx="661240" cy="603794"/>
            </a:xfrm>
            <a:custGeom>
              <a:avLst/>
              <a:gdLst>
                <a:gd name="connsiteX0" fmla="*/ 668126 w 661239"/>
                <a:gd name="connsiteY0" fmla="*/ 358692 h 603794"/>
                <a:gd name="connsiteX1" fmla="*/ 668126 w 661239"/>
                <a:gd name="connsiteY1" fmla="*/ 541151 h 603794"/>
                <a:gd name="connsiteX2" fmla="*/ 598696 w 661239"/>
                <a:gd name="connsiteY2" fmla="*/ 610493 h 603794"/>
                <a:gd name="connsiteX3" fmla="*/ 0 w 661239"/>
                <a:gd name="connsiteY3" fmla="*/ 610493 h 603794"/>
                <a:gd name="connsiteX4" fmla="*/ 187499 w 661239"/>
                <a:gd name="connsiteY4" fmla="*/ 347559 h 603794"/>
                <a:gd name="connsiteX5" fmla="*/ 53976 w 661239"/>
                <a:gd name="connsiteY5" fmla="*/ 369362 h 603794"/>
                <a:gd name="connsiteX6" fmla="*/ 174841 w 661239"/>
                <a:gd name="connsiteY6" fmla="*/ 0 h 603794"/>
                <a:gd name="connsiteX7" fmla="*/ 414031 w 661239"/>
                <a:gd name="connsiteY7" fmla="*/ 0 h 603794"/>
                <a:gd name="connsiteX8" fmla="*/ 415164 w 661239"/>
                <a:gd name="connsiteY8" fmla="*/ 292 h 603794"/>
                <a:gd name="connsiteX9" fmla="*/ 424232 w 661239"/>
                <a:gd name="connsiteY9" fmla="*/ 2925 h 603794"/>
                <a:gd name="connsiteX10" fmla="*/ 668126 w 661239"/>
                <a:gd name="connsiteY10" fmla="*/ 358692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1239" h="603794">
                  <a:moveTo>
                    <a:pt x="668126" y="358692"/>
                  </a:moveTo>
                  <a:lnTo>
                    <a:pt x="668126" y="541151"/>
                  </a:lnTo>
                  <a:cubicBezTo>
                    <a:pt x="668126" y="579454"/>
                    <a:pt x="637048" y="610493"/>
                    <a:pt x="598696" y="610493"/>
                  </a:cubicBezTo>
                  <a:lnTo>
                    <a:pt x="0" y="610493"/>
                  </a:lnTo>
                  <a:cubicBezTo>
                    <a:pt x="170213" y="521056"/>
                    <a:pt x="187499" y="347559"/>
                    <a:pt x="187499" y="347559"/>
                  </a:cubicBezTo>
                  <a:lnTo>
                    <a:pt x="53976" y="369362"/>
                  </a:lnTo>
                  <a:cubicBezTo>
                    <a:pt x="190768" y="262566"/>
                    <a:pt x="243421" y="102456"/>
                    <a:pt x="174841" y="0"/>
                  </a:cubicBezTo>
                  <a:lnTo>
                    <a:pt x="414031" y="0"/>
                  </a:lnTo>
                  <a:lnTo>
                    <a:pt x="415164" y="292"/>
                  </a:lnTo>
                  <a:lnTo>
                    <a:pt x="424232" y="2925"/>
                  </a:lnTo>
                  <a:cubicBezTo>
                    <a:pt x="571302" y="59813"/>
                    <a:pt x="668126" y="201148"/>
                    <a:pt x="668126" y="358692"/>
                  </a:cubicBezTo>
                </a:path>
              </a:pathLst>
            </a:custGeom>
            <a:solidFill>
              <a:srgbClr val="E2812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B4AA94E-4BB1-4240-90EF-27EB1C963B65}"/>
                </a:ext>
              </a:extLst>
            </p:cNvPr>
            <p:cNvSpPr/>
            <p:nvPr/>
          </p:nvSpPr>
          <p:spPr>
            <a:xfrm>
              <a:off x="12051870" y="6693188"/>
              <a:ext cx="510099" cy="603794"/>
            </a:xfrm>
            <a:custGeom>
              <a:avLst/>
              <a:gdLst>
                <a:gd name="connsiteX0" fmla="*/ 515578 w 510099"/>
                <a:gd name="connsiteY0" fmla="*/ 358399 h 603794"/>
                <a:gd name="connsiteX1" fmla="*/ 515578 w 510099"/>
                <a:gd name="connsiteY1" fmla="*/ 540858 h 603794"/>
                <a:gd name="connsiteX2" fmla="*/ 446148 w 510099"/>
                <a:gd name="connsiteY2" fmla="*/ 610200 h 603794"/>
                <a:gd name="connsiteX3" fmla="*/ 0 w 510099"/>
                <a:gd name="connsiteY3" fmla="*/ 610200 h 603794"/>
                <a:gd name="connsiteX4" fmla="*/ 387298 w 510099"/>
                <a:gd name="connsiteY4" fmla="*/ 190186 h 603794"/>
                <a:gd name="connsiteX5" fmla="*/ 252414 w 510099"/>
                <a:gd name="connsiteY5" fmla="*/ 282925 h 603794"/>
                <a:gd name="connsiteX6" fmla="*/ 262616 w 510099"/>
                <a:gd name="connsiteY6" fmla="*/ 0 h 603794"/>
                <a:gd name="connsiteX7" fmla="*/ 271684 w 510099"/>
                <a:gd name="connsiteY7" fmla="*/ 2632 h 603794"/>
                <a:gd name="connsiteX8" fmla="*/ 515578 w 510099"/>
                <a:gd name="connsiteY8" fmla="*/ 358399 h 60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0099" h="603794">
                  <a:moveTo>
                    <a:pt x="515578" y="358399"/>
                  </a:moveTo>
                  <a:lnTo>
                    <a:pt x="515578" y="540858"/>
                  </a:lnTo>
                  <a:cubicBezTo>
                    <a:pt x="515578" y="579161"/>
                    <a:pt x="484500" y="610200"/>
                    <a:pt x="446148" y="610200"/>
                  </a:cubicBezTo>
                  <a:lnTo>
                    <a:pt x="0" y="610200"/>
                  </a:lnTo>
                  <a:cubicBezTo>
                    <a:pt x="510760" y="453317"/>
                    <a:pt x="387298" y="190186"/>
                    <a:pt x="387298" y="190186"/>
                  </a:cubicBezTo>
                  <a:cubicBezTo>
                    <a:pt x="380317" y="256707"/>
                    <a:pt x="252414" y="282925"/>
                    <a:pt x="252414" y="282925"/>
                  </a:cubicBezTo>
                  <a:cubicBezTo>
                    <a:pt x="289066" y="195658"/>
                    <a:pt x="282264" y="91126"/>
                    <a:pt x="262616" y="0"/>
                  </a:cubicBezTo>
                  <a:lnTo>
                    <a:pt x="271684" y="2632"/>
                  </a:lnTo>
                  <a:cubicBezTo>
                    <a:pt x="418754" y="59521"/>
                    <a:pt x="515578" y="200856"/>
                    <a:pt x="515578" y="358399"/>
                  </a:cubicBezTo>
                </a:path>
              </a:pathLst>
            </a:custGeom>
            <a:solidFill>
              <a:srgbClr val="C46D0E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070F958F-55CF-CE46-B010-3A0F11AFE7AA}"/>
                </a:ext>
              </a:extLst>
            </p:cNvPr>
            <p:cNvSpPr/>
            <p:nvPr/>
          </p:nvSpPr>
          <p:spPr>
            <a:xfrm>
              <a:off x="11804094" y="6540814"/>
              <a:ext cx="755702" cy="584926"/>
            </a:xfrm>
            <a:custGeom>
              <a:avLst/>
              <a:gdLst>
                <a:gd name="connsiteX0" fmla="*/ 763354 w 755702"/>
                <a:gd name="connsiteY0" fmla="*/ 521433 h 584925"/>
                <a:gd name="connsiteX1" fmla="*/ 763354 w 755702"/>
                <a:gd name="connsiteY1" fmla="*/ 587473 h 584925"/>
                <a:gd name="connsiteX2" fmla="*/ 0 w 755702"/>
                <a:gd name="connsiteY2" fmla="*/ 587473 h 584925"/>
                <a:gd name="connsiteX3" fmla="*/ 0 w 755702"/>
                <a:gd name="connsiteY3" fmla="*/ 521433 h 584925"/>
                <a:gd name="connsiteX4" fmla="*/ 307476 w 755702"/>
                <a:gd name="connsiteY4" fmla="*/ 521433 h 584925"/>
                <a:gd name="connsiteX5" fmla="*/ 243535 w 755702"/>
                <a:gd name="connsiteY5" fmla="*/ 78503 h 584925"/>
                <a:gd name="connsiteX6" fmla="*/ 303046 w 755702"/>
                <a:gd name="connsiteY6" fmla="*/ 566 h 584925"/>
                <a:gd name="connsiteX7" fmla="*/ 312294 w 755702"/>
                <a:gd name="connsiteY7" fmla="*/ 0 h 584925"/>
                <a:gd name="connsiteX8" fmla="*/ 451060 w 755702"/>
                <a:gd name="connsiteY8" fmla="*/ 0 h 584925"/>
                <a:gd name="connsiteX9" fmla="*/ 481298 w 755702"/>
                <a:gd name="connsiteY9" fmla="*/ 6991 h 584925"/>
                <a:gd name="connsiteX10" fmla="*/ 520490 w 755702"/>
                <a:gd name="connsiteY10" fmla="*/ 69248 h 584925"/>
                <a:gd name="connsiteX11" fmla="*/ 519838 w 755702"/>
                <a:gd name="connsiteY11" fmla="*/ 78503 h 584925"/>
                <a:gd name="connsiteX12" fmla="*/ 507275 w 755702"/>
                <a:gd name="connsiteY12" fmla="*/ 165770 h 584925"/>
                <a:gd name="connsiteX13" fmla="*/ 455878 w 755702"/>
                <a:gd name="connsiteY13" fmla="*/ 521433 h 584925"/>
                <a:gd name="connsiteX14" fmla="*/ 763354 w 755702"/>
                <a:gd name="connsiteY14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55702" h="584925">
                  <a:moveTo>
                    <a:pt x="763354" y="521433"/>
                  </a:moveTo>
                  <a:lnTo>
                    <a:pt x="763354" y="587473"/>
                  </a:lnTo>
                  <a:lnTo>
                    <a:pt x="0" y="587473"/>
                  </a:lnTo>
                  <a:lnTo>
                    <a:pt x="0" y="521433"/>
                  </a:lnTo>
                  <a:lnTo>
                    <a:pt x="307476" y="521433"/>
                  </a:lnTo>
                  <a:lnTo>
                    <a:pt x="243535" y="78503"/>
                  </a:lnTo>
                  <a:cubicBezTo>
                    <a:pt x="238434" y="40567"/>
                    <a:pt x="265063" y="5661"/>
                    <a:pt x="303046" y="566"/>
                  </a:cubicBezTo>
                  <a:cubicBezTo>
                    <a:pt x="306069" y="189"/>
                    <a:pt x="309177" y="0"/>
                    <a:pt x="312294" y="0"/>
                  </a:cubicBezTo>
                  <a:lnTo>
                    <a:pt x="451060" y="0"/>
                  </a:lnTo>
                  <a:cubicBezTo>
                    <a:pt x="461933" y="0"/>
                    <a:pt x="472125" y="2453"/>
                    <a:pt x="481298" y="6991"/>
                  </a:cubicBezTo>
                  <a:cubicBezTo>
                    <a:pt x="504535" y="18029"/>
                    <a:pt x="520490" y="41794"/>
                    <a:pt x="520490" y="69248"/>
                  </a:cubicBezTo>
                  <a:cubicBezTo>
                    <a:pt x="520490" y="72361"/>
                    <a:pt x="520311" y="75474"/>
                    <a:pt x="519838" y="78503"/>
                  </a:cubicBezTo>
                  <a:lnTo>
                    <a:pt x="507275" y="165770"/>
                  </a:lnTo>
                  <a:lnTo>
                    <a:pt x="455878" y="521433"/>
                  </a:lnTo>
                  <a:lnTo>
                    <a:pt x="763354" y="521433"/>
                  </a:lnTo>
                  <a:close/>
                </a:path>
              </a:pathLst>
            </a:custGeom>
            <a:solidFill>
              <a:srgbClr val="F7E114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581203F2-8E77-964F-AC3F-B18979EB14A0}"/>
                </a:ext>
              </a:extLst>
            </p:cNvPr>
            <p:cNvSpPr/>
            <p:nvPr/>
          </p:nvSpPr>
          <p:spPr>
            <a:xfrm>
              <a:off x="12616666" y="6409941"/>
              <a:ext cx="85017" cy="198120"/>
            </a:xfrm>
            <a:custGeom>
              <a:avLst/>
              <a:gdLst>
                <a:gd name="connsiteX0" fmla="*/ 89551 w 85016"/>
                <a:gd name="connsiteY0" fmla="*/ 199746 h 198120"/>
                <a:gd name="connsiteX1" fmla="*/ 0 w 85016"/>
                <a:gd name="connsiteY1" fmla="*/ 683 h 198120"/>
                <a:gd name="connsiteX2" fmla="*/ 36085 w 85016"/>
                <a:gd name="connsiteY2" fmla="*/ 15976 h 198120"/>
                <a:gd name="connsiteX3" fmla="*/ 89551 w 85016"/>
                <a:gd name="connsiteY3" fmla="*/ 199746 h 198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016" h="198120">
                  <a:moveTo>
                    <a:pt x="89551" y="199746"/>
                  </a:moveTo>
                  <a:cubicBezTo>
                    <a:pt x="70753" y="126913"/>
                    <a:pt x="34573" y="56534"/>
                    <a:pt x="0" y="683"/>
                  </a:cubicBezTo>
                  <a:cubicBezTo>
                    <a:pt x="13603" y="-2053"/>
                    <a:pt x="28150" y="3513"/>
                    <a:pt x="36085" y="15976"/>
                  </a:cubicBezTo>
                  <a:cubicBezTo>
                    <a:pt x="70942" y="70978"/>
                    <a:pt x="89551" y="134659"/>
                    <a:pt x="89551" y="199746"/>
                  </a:cubicBezTo>
                </a:path>
              </a:pathLst>
            </a:custGeom>
            <a:solidFill>
              <a:srgbClr val="FFE4CA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8777614-5E8C-8446-8AD9-D4C1CB512114}"/>
                </a:ext>
              </a:extLst>
            </p:cNvPr>
            <p:cNvSpPr/>
            <p:nvPr/>
          </p:nvSpPr>
          <p:spPr>
            <a:xfrm>
              <a:off x="12701282" y="6749312"/>
              <a:ext cx="9446" cy="56606"/>
            </a:xfrm>
            <a:custGeom>
              <a:avLst/>
              <a:gdLst>
                <a:gd name="connsiteX0" fmla="*/ 14668 w 9446"/>
                <a:gd name="connsiteY0" fmla="*/ 0 h 56605"/>
                <a:gd name="connsiteX1" fmla="*/ 10133 w 9446"/>
                <a:gd name="connsiteY1" fmla="*/ 22454 h 56605"/>
                <a:gd name="connsiteX2" fmla="*/ 14668 w 9446"/>
                <a:gd name="connsiteY2" fmla="*/ 0 h 56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446" h="56605">
                  <a:moveTo>
                    <a:pt x="14668" y="0"/>
                  </a:moveTo>
                  <a:cubicBezTo>
                    <a:pt x="13534" y="7557"/>
                    <a:pt x="12023" y="15010"/>
                    <a:pt x="10133" y="22454"/>
                  </a:cubicBezTo>
                  <a:cubicBezTo>
                    <a:pt x="-6492" y="87748"/>
                    <a:pt x="-1013" y="64342"/>
                    <a:pt x="14668" y="0"/>
                  </a:cubicBezTo>
                </a:path>
              </a:pathLst>
            </a:custGeom>
            <a:solidFill>
              <a:srgbClr val="C46E10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F5ACA274-EE64-4641-A1F9-3819A3718E4D}"/>
                </a:ext>
              </a:extLst>
            </p:cNvPr>
            <p:cNvSpPr/>
            <p:nvPr/>
          </p:nvSpPr>
          <p:spPr>
            <a:xfrm>
              <a:off x="12189407" y="6540813"/>
              <a:ext cx="377851" cy="584926"/>
            </a:xfrm>
            <a:custGeom>
              <a:avLst/>
              <a:gdLst>
                <a:gd name="connsiteX0" fmla="*/ 378040 w 377851"/>
                <a:gd name="connsiteY0" fmla="*/ 521433 h 584925"/>
                <a:gd name="connsiteX1" fmla="*/ 378040 w 377851"/>
                <a:gd name="connsiteY1" fmla="*/ 587473 h 584925"/>
                <a:gd name="connsiteX2" fmla="*/ 33912 w 377851"/>
                <a:gd name="connsiteY2" fmla="*/ 587473 h 584925"/>
                <a:gd name="connsiteX3" fmla="*/ 79254 w 377851"/>
                <a:gd name="connsiteY3" fmla="*/ 284350 h 584925"/>
                <a:gd name="connsiteX4" fmla="*/ 43925 w 377851"/>
                <a:gd name="connsiteY4" fmla="*/ 346050 h 584925"/>
                <a:gd name="connsiteX5" fmla="*/ 0 w 377851"/>
                <a:gd name="connsiteY5" fmla="*/ 0 h 584925"/>
                <a:gd name="connsiteX6" fmla="*/ 65746 w 377851"/>
                <a:gd name="connsiteY6" fmla="*/ 0 h 584925"/>
                <a:gd name="connsiteX7" fmla="*/ 135176 w 377851"/>
                <a:gd name="connsiteY7" fmla="*/ 69248 h 584925"/>
                <a:gd name="connsiteX8" fmla="*/ 134524 w 377851"/>
                <a:gd name="connsiteY8" fmla="*/ 78503 h 584925"/>
                <a:gd name="connsiteX9" fmla="*/ 70564 w 377851"/>
                <a:gd name="connsiteY9" fmla="*/ 521433 h 584925"/>
                <a:gd name="connsiteX10" fmla="*/ 378040 w 377851"/>
                <a:gd name="connsiteY10" fmla="*/ 521433 h 58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851" h="584925">
                  <a:moveTo>
                    <a:pt x="378040" y="521433"/>
                  </a:moveTo>
                  <a:lnTo>
                    <a:pt x="378040" y="587473"/>
                  </a:lnTo>
                  <a:lnTo>
                    <a:pt x="33912" y="587473"/>
                  </a:lnTo>
                  <a:lnTo>
                    <a:pt x="79254" y="284350"/>
                  </a:lnTo>
                  <a:lnTo>
                    <a:pt x="43925" y="346050"/>
                  </a:lnTo>
                  <a:cubicBezTo>
                    <a:pt x="90127" y="180101"/>
                    <a:pt x="50065" y="68965"/>
                    <a:pt x="0" y="0"/>
                  </a:cubicBezTo>
                  <a:lnTo>
                    <a:pt x="65746" y="0"/>
                  </a:lnTo>
                  <a:cubicBezTo>
                    <a:pt x="104098" y="-85"/>
                    <a:pt x="135176" y="30954"/>
                    <a:pt x="135176" y="69248"/>
                  </a:cubicBezTo>
                  <a:cubicBezTo>
                    <a:pt x="135176" y="72361"/>
                    <a:pt x="134997" y="75475"/>
                    <a:pt x="134524" y="78503"/>
                  </a:cubicBezTo>
                  <a:lnTo>
                    <a:pt x="70564" y="521433"/>
                  </a:lnTo>
                  <a:lnTo>
                    <a:pt x="378040" y="521433"/>
                  </a:lnTo>
                  <a:close/>
                </a:path>
              </a:pathLst>
            </a:custGeom>
            <a:solidFill>
              <a:srgbClr val="E5CC17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E13888F-9E03-D444-AE11-5A28AD33667E}"/>
                </a:ext>
              </a:extLst>
            </p:cNvPr>
            <p:cNvSpPr/>
            <p:nvPr/>
          </p:nvSpPr>
          <p:spPr>
            <a:xfrm>
              <a:off x="12285391" y="6547798"/>
              <a:ext cx="37785" cy="188686"/>
            </a:xfrm>
            <a:custGeom>
              <a:avLst/>
              <a:gdLst>
                <a:gd name="connsiteX0" fmla="*/ 39193 w 37785"/>
                <a:gd name="connsiteY0" fmla="*/ 62266 h 188685"/>
                <a:gd name="connsiteX1" fmla="*/ 38541 w 37785"/>
                <a:gd name="connsiteY1" fmla="*/ 71512 h 188685"/>
                <a:gd name="connsiteX2" fmla="*/ 25977 w 37785"/>
                <a:gd name="connsiteY2" fmla="*/ 158779 h 188685"/>
                <a:gd name="connsiteX3" fmla="*/ 24267 w 37785"/>
                <a:gd name="connsiteY3" fmla="*/ 122183 h 188685"/>
                <a:gd name="connsiteX4" fmla="*/ 4808 w 37785"/>
                <a:gd name="connsiteY4" fmla="*/ 192563 h 188685"/>
                <a:gd name="connsiteX5" fmla="*/ 0 w 37785"/>
                <a:gd name="connsiteY5" fmla="*/ 0 h 188685"/>
                <a:gd name="connsiteX6" fmla="*/ 39193 w 37785"/>
                <a:gd name="connsiteY6" fmla="*/ 62266 h 188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785" h="188685">
                  <a:moveTo>
                    <a:pt x="39193" y="62266"/>
                  </a:moveTo>
                  <a:cubicBezTo>
                    <a:pt x="39193" y="65380"/>
                    <a:pt x="39004" y="68493"/>
                    <a:pt x="38541" y="71512"/>
                  </a:cubicBezTo>
                  <a:lnTo>
                    <a:pt x="25977" y="158779"/>
                  </a:lnTo>
                  <a:lnTo>
                    <a:pt x="24267" y="122183"/>
                  </a:lnTo>
                  <a:lnTo>
                    <a:pt x="4808" y="192563"/>
                  </a:lnTo>
                  <a:cubicBezTo>
                    <a:pt x="20961" y="99249"/>
                    <a:pt x="14821" y="38964"/>
                    <a:pt x="0" y="0"/>
                  </a:cubicBezTo>
                  <a:cubicBezTo>
                    <a:pt x="23238" y="11038"/>
                    <a:pt x="39193" y="34813"/>
                    <a:pt x="39193" y="62266"/>
                  </a:cubicBezTo>
                </a:path>
              </a:pathLst>
            </a:custGeom>
            <a:solidFill>
              <a:srgbClr val="FFF8CC"/>
            </a:solidFill>
            <a:ln w="94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B9C9B6C1-0101-5F4A-B5D8-1EDE66FFBA25}"/>
              </a:ext>
            </a:extLst>
          </p:cNvPr>
          <p:cNvSpPr txBox="1"/>
          <p:nvPr/>
        </p:nvSpPr>
        <p:spPr>
          <a:xfrm>
            <a:off x="2918887" y="2183304"/>
            <a:ext cx="168696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MR. EZOZ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6E0ACD-2D16-0749-BA54-212E1E14CF4E}"/>
              </a:ext>
            </a:extLst>
          </p:cNvPr>
          <p:cNvSpPr txBox="1"/>
          <p:nvPr/>
        </p:nvSpPr>
        <p:spPr>
          <a:xfrm>
            <a:off x="2918887" y="2459751"/>
            <a:ext cx="941527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 dirty="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PORTUGAL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2F724EB-029A-4B45-94A0-23192F30754C}"/>
              </a:ext>
            </a:extLst>
          </p:cNvPr>
          <p:cNvSpPr txBox="1"/>
          <p:nvPr/>
        </p:nvSpPr>
        <p:spPr>
          <a:xfrm>
            <a:off x="4555853" y="2183304"/>
            <a:ext cx="237602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 dirty="0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MOBILE EDEN LEAGUE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BFA6AC8-674B-7048-832E-6164D38C3C60}"/>
              </a:ext>
            </a:extLst>
          </p:cNvPr>
          <p:cNvSpPr txBox="1"/>
          <p:nvPr/>
        </p:nvSpPr>
        <p:spPr>
          <a:xfrm>
            <a:off x="4555853" y="2459751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COMPETITION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7737A20-FA90-D944-A67E-F0B621634C62}"/>
              </a:ext>
            </a:extLst>
          </p:cNvPr>
          <p:cNvSpPr txBox="1"/>
          <p:nvPr/>
        </p:nvSpPr>
        <p:spPr>
          <a:xfrm>
            <a:off x="7074695" y="2183304"/>
            <a:ext cx="150788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WEEK 1 DAY 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AAD52D9-96A5-D646-A89A-215622811A18}"/>
              </a:ext>
            </a:extLst>
          </p:cNvPr>
          <p:cNvSpPr txBox="1"/>
          <p:nvPr/>
        </p:nvSpPr>
        <p:spPr>
          <a:xfrm>
            <a:off x="7074695" y="2459751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INSTANCE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7DC7F2D-F79B-4F48-BA3B-F19664072E07}"/>
              </a:ext>
            </a:extLst>
          </p:cNvPr>
          <p:cNvSpPr txBox="1"/>
          <p:nvPr/>
        </p:nvSpPr>
        <p:spPr>
          <a:xfrm>
            <a:off x="8824167" y="2183304"/>
            <a:ext cx="77845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9:30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A560AA5-E89A-7E48-8D71-98B96A714E6E}"/>
              </a:ext>
            </a:extLst>
          </p:cNvPr>
          <p:cNvSpPr txBox="1"/>
          <p:nvPr/>
        </p:nvSpPr>
        <p:spPr>
          <a:xfrm>
            <a:off x="8824167" y="2459751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TIME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4D78CFE-7DF2-9842-8086-C2825BD29311}"/>
              </a:ext>
            </a:extLst>
          </p:cNvPr>
          <p:cNvSpPr/>
          <p:nvPr/>
        </p:nvSpPr>
        <p:spPr>
          <a:xfrm>
            <a:off x="9725267" y="2138060"/>
            <a:ext cx="1645770" cy="50594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C54046F-F147-CA4F-A3BD-CE687D322F1E}"/>
              </a:ext>
            </a:extLst>
          </p:cNvPr>
          <p:cNvSpPr txBox="1"/>
          <p:nvPr/>
        </p:nvSpPr>
        <p:spPr>
          <a:xfrm>
            <a:off x="9822295" y="2160200"/>
            <a:ext cx="145171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spc="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LIVE STREAMING</a:t>
            </a:r>
            <a:endParaRPr sz="1200" b="1" spc="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13F659F-47A4-1049-B2A4-B6A35010C39B}"/>
              </a:ext>
            </a:extLst>
          </p:cNvPr>
          <p:cNvSpPr/>
          <p:nvPr/>
        </p:nvSpPr>
        <p:spPr>
          <a:xfrm>
            <a:off x="609600" y="3033238"/>
            <a:ext cx="10972800" cy="101237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4606309-9FDE-B84C-BFA5-119A5BE1AF65}"/>
              </a:ext>
            </a:extLst>
          </p:cNvPr>
          <p:cNvSpPr txBox="1"/>
          <p:nvPr/>
        </p:nvSpPr>
        <p:spPr>
          <a:xfrm>
            <a:off x="1594424" y="3297193"/>
            <a:ext cx="59401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400" b="1" dirty="0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VS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45FC3F6-A21E-EE44-B0D5-B60F10E0760F}"/>
              </a:ext>
            </a:extLst>
          </p:cNvPr>
          <p:cNvSpPr txBox="1"/>
          <p:nvPr/>
        </p:nvSpPr>
        <p:spPr>
          <a:xfrm>
            <a:off x="2918887" y="3298158"/>
            <a:ext cx="168696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ASSAZIN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F50039A-D543-4046-8045-F4BF4C74950F}"/>
              </a:ext>
            </a:extLst>
          </p:cNvPr>
          <p:cNvSpPr txBox="1"/>
          <p:nvPr/>
        </p:nvSpPr>
        <p:spPr>
          <a:xfrm>
            <a:off x="2918887" y="3574604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USA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17F2CB8-77C9-F345-A2C2-BD445F80AAA2}"/>
              </a:ext>
            </a:extLst>
          </p:cNvPr>
          <p:cNvSpPr txBox="1"/>
          <p:nvPr/>
        </p:nvSpPr>
        <p:spPr>
          <a:xfrm>
            <a:off x="4555853" y="3298158"/>
            <a:ext cx="237602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MOBILE EDEN LEAGUE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7B6E2F-E178-054A-B44A-7A090D0DC31D}"/>
              </a:ext>
            </a:extLst>
          </p:cNvPr>
          <p:cNvSpPr txBox="1"/>
          <p:nvPr/>
        </p:nvSpPr>
        <p:spPr>
          <a:xfrm>
            <a:off x="4555853" y="3574604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 dirty="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COMPETITION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B3F167C-209D-6740-A3A2-ACDB89DD137A}"/>
              </a:ext>
            </a:extLst>
          </p:cNvPr>
          <p:cNvSpPr txBox="1"/>
          <p:nvPr/>
        </p:nvSpPr>
        <p:spPr>
          <a:xfrm>
            <a:off x="7074695" y="3298158"/>
            <a:ext cx="150788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WEEK 2 DAY 3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52908F8-E057-0241-A322-A6672180256C}"/>
              </a:ext>
            </a:extLst>
          </p:cNvPr>
          <p:cNvSpPr txBox="1"/>
          <p:nvPr/>
        </p:nvSpPr>
        <p:spPr>
          <a:xfrm>
            <a:off x="7074695" y="3574604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 dirty="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INSTANCE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AD0D4B9-6DB9-274D-B924-00F168D5A9DA}"/>
              </a:ext>
            </a:extLst>
          </p:cNvPr>
          <p:cNvSpPr txBox="1"/>
          <p:nvPr/>
        </p:nvSpPr>
        <p:spPr>
          <a:xfrm>
            <a:off x="8824167" y="3298158"/>
            <a:ext cx="77845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9:30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750BBDC-63C2-FB42-95ED-041BB0344E88}"/>
              </a:ext>
            </a:extLst>
          </p:cNvPr>
          <p:cNvSpPr txBox="1"/>
          <p:nvPr/>
        </p:nvSpPr>
        <p:spPr>
          <a:xfrm>
            <a:off x="8824167" y="3574604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TIME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2BD12C5-9643-1B4D-B86A-75E3F93DB047}"/>
              </a:ext>
            </a:extLst>
          </p:cNvPr>
          <p:cNvSpPr/>
          <p:nvPr/>
        </p:nvSpPr>
        <p:spPr>
          <a:xfrm>
            <a:off x="9725267" y="3252914"/>
            <a:ext cx="1645770" cy="5059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762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AEF4AE5-15D6-CA4A-91C2-47414BBECC5C}"/>
              </a:ext>
            </a:extLst>
          </p:cNvPr>
          <p:cNvSpPr txBox="1"/>
          <p:nvPr/>
        </p:nvSpPr>
        <p:spPr>
          <a:xfrm>
            <a:off x="9822295" y="3275054"/>
            <a:ext cx="145171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spc="150" dirty="0">
                <a:ln w="63500" cap="rnd" cmpd="sng">
                  <a:noFill/>
                  <a:prstDash val="solid"/>
                </a:ln>
                <a:solidFill>
                  <a:schemeClr val="accent1"/>
                </a:solidFill>
                <a:latin typeface="+mj-lt"/>
              </a:rPr>
              <a:t>LIVE STREAMING</a:t>
            </a:r>
            <a:endParaRPr sz="1200" b="1" spc="150" dirty="0">
              <a:ln w="63500" cap="rnd" cmpd="sng">
                <a:noFill/>
                <a:prstDash val="solid"/>
              </a:ln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3444D7EF-F0E8-484D-A9CB-E5611DDF0E0D}"/>
              </a:ext>
            </a:extLst>
          </p:cNvPr>
          <p:cNvSpPr/>
          <p:nvPr/>
        </p:nvSpPr>
        <p:spPr>
          <a:xfrm>
            <a:off x="609600" y="4177810"/>
            <a:ext cx="10972800" cy="101237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FC5A1387-B916-B94D-BCA1-9BB2EB764854}"/>
              </a:ext>
            </a:extLst>
          </p:cNvPr>
          <p:cNvSpPr txBox="1"/>
          <p:nvPr/>
        </p:nvSpPr>
        <p:spPr>
          <a:xfrm>
            <a:off x="1594424" y="4441765"/>
            <a:ext cx="59401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400" b="1" dirty="0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VS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667FC26A-0C77-8548-A7D0-66F4EAD5AF5E}"/>
              </a:ext>
            </a:extLst>
          </p:cNvPr>
          <p:cNvSpPr txBox="1"/>
          <p:nvPr/>
        </p:nvSpPr>
        <p:spPr>
          <a:xfrm>
            <a:off x="2918887" y="4442729"/>
            <a:ext cx="168696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GREENMASK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8EE660B-1A63-FC44-8533-F3BDFD47EACD}"/>
              </a:ext>
            </a:extLst>
          </p:cNvPr>
          <p:cNvSpPr txBox="1"/>
          <p:nvPr/>
        </p:nvSpPr>
        <p:spPr>
          <a:xfrm>
            <a:off x="2918887" y="4719176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INDIA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2D15FD8F-445A-F346-93FB-3259A5FC9B5C}"/>
              </a:ext>
            </a:extLst>
          </p:cNvPr>
          <p:cNvSpPr txBox="1"/>
          <p:nvPr/>
        </p:nvSpPr>
        <p:spPr>
          <a:xfrm>
            <a:off x="4555853" y="4442729"/>
            <a:ext cx="237602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MOBILE EDEN LEAGUE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0CBBDE60-0960-2640-B4F6-A970E16BFD5B}"/>
              </a:ext>
            </a:extLst>
          </p:cNvPr>
          <p:cNvSpPr txBox="1"/>
          <p:nvPr/>
        </p:nvSpPr>
        <p:spPr>
          <a:xfrm>
            <a:off x="4555853" y="4719176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COMPETITION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4486187E-10CE-F143-90D5-9C3613733F36}"/>
              </a:ext>
            </a:extLst>
          </p:cNvPr>
          <p:cNvSpPr txBox="1"/>
          <p:nvPr/>
        </p:nvSpPr>
        <p:spPr>
          <a:xfrm>
            <a:off x="7074695" y="4442729"/>
            <a:ext cx="150788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WEEK 3 DAY 3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4DF5D4C7-EBAA-D044-BA92-A7597CC085BF}"/>
              </a:ext>
            </a:extLst>
          </p:cNvPr>
          <p:cNvSpPr txBox="1"/>
          <p:nvPr/>
        </p:nvSpPr>
        <p:spPr>
          <a:xfrm>
            <a:off x="7074695" y="4719176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INSTANCE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00206E7-3F35-AC4F-8951-A6854577FB0B}"/>
              </a:ext>
            </a:extLst>
          </p:cNvPr>
          <p:cNvSpPr txBox="1"/>
          <p:nvPr/>
        </p:nvSpPr>
        <p:spPr>
          <a:xfrm>
            <a:off x="8824167" y="4442729"/>
            <a:ext cx="77845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9:30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63B1774F-8143-8549-A07D-C1B117619889}"/>
              </a:ext>
            </a:extLst>
          </p:cNvPr>
          <p:cNvSpPr txBox="1"/>
          <p:nvPr/>
        </p:nvSpPr>
        <p:spPr>
          <a:xfrm>
            <a:off x="8824167" y="4719176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TIME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7DD017C-6854-7346-8BD1-58BF05080C9F}"/>
              </a:ext>
            </a:extLst>
          </p:cNvPr>
          <p:cNvSpPr/>
          <p:nvPr/>
        </p:nvSpPr>
        <p:spPr>
          <a:xfrm>
            <a:off x="9725267" y="4397485"/>
            <a:ext cx="1645770" cy="5059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762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5D220F92-0772-F849-B669-84D3AFED5696}"/>
              </a:ext>
            </a:extLst>
          </p:cNvPr>
          <p:cNvSpPr txBox="1"/>
          <p:nvPr/>
        </p:nvSpPr>
        <p:spPr>
          <a:xfrm>
            <a:off x="9822295" y="4419625"/>
            <a:ext cx="145171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spc="150" dirty="0">
                <a:ln w="63500" cap="rnd" cmpd="sng">
                  <a:noFill/>
                  <a:prstDash val="solid"/>
                </a:ln>
                <a:solidFill>
                  <a:schemeClr val="accent1"/>
                </a:solidFill>
                <a:latin typeface="+mj-lt"/>
              </a:rPr>
              <a:t>LIVE STREAMING</a:t>
            </a:r>
            <a:endParaRPr sz="1200" b="1" spc="150" dirty="0">
              <a:ln w="63500" cap="rnd" cmpd="sng">
                <a:noFill/>
                <a:prstDash val="solid"/>
              </a:ln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B78F0FB9-C827-554A-B8DF-C4E35E8E87B1}"/>
              </a:ext>
            </a:extLst>
          </p:cNvPr>
          <p:cNvSpPr/>
          <p:nvPr/>
        </p:nvSpPr>
        <p:spPr>
          <a:xfrm>
            <a:off x="609600" y="5303727"/>
            <a:ext cx="10972800" cy="101237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901700" dist="317500" dir="17580000" sx="107000" sy="107000" algn="tl" rotWithShape="0">
              <a:schemeClr val="accent1">
                <a:lumMod val="50000"/>
                <a:alpha val="1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A33646C5-9A0E-FA4E-BA25-25D05BC90091}"/>
              </a:ext>
            </a:extLst>
          </p:cNvPr>
          <p:cNvSpPr txBox="1"/>
          <p:nvPr/>
        </p:nvSpPr>
        <p:spPr>
          <a:xfrm>
            <a:off x="1594424" y="5567682"/>
            <a:ext cx="59401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2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VS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29E29982-95FB-5A41-B907-60A1002C2E3B}"/>
              </a:ext>
            </a:extLst>
          </p:cNvPr>
          <p:cNvSpPr txBox="1"/>
          <p:nvPr/>
        </p:nvSpPr>
        <p:spPr>
          <a:xfrm>
            <a:off x="2918887" y="5568647"/>
            <a:ext cx="168696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COBRA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113C9F38-D16B-744F-A0E5-EA0AC6CCF39B}"/>
              </a:ext>
            </a:extLst>
          </p:cNvPr>
          <p:cNvSpPr txBox="1"/>
          <p:nvPr/>
        </p:nvSpPr>
        <p:spPr>
          <a:xfrm>
            <a:off x="2918887" y="5845093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USA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80A40FFE-E8C4-5646-B861-EEB227E1A339}"/>
              </a:ext>
            </a:extLst>
          </p:cNvPr>
          <p:cNvSpPr txBox="1"/>
          <p:nvPr/>
        </p:nvSpPr>
        <p:spPr>
          <a:xfrm>
            <a:off x="4555853" y="5568647"/>
            <a:ext cx="2376024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MOBILE EDEN LEAGUE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7A4691ED-0686-F044-92A7-66C4D260D8C3}"/>
              </a:ext>
            </a:extLst>
          </p:cNvPr>
          <p:cNvSpPr txBox="1"/>
          <p:nvPr/>
        </p:nvSpPr>
        <p:spPr>
          <a:xfrm>
            <a:off x="4555853" y="5845093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COMPETITION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073FE886-AC72-0445-9FB8-5825DBF309AB}"/>
              </a:ext>
            </a:extLst>
          </p:cNvPr>
          <p:cNvSpPr txBox="1"/>
          <p:nvPr/>
        </p:nvSpPr>
        <p:spPr>
          <a:xfrm>
            <a:off x="7074695" y="5568647"/>
            <a:ext cx="150788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WEEK 4 DAY 3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CE013318-38F6-1648-AF9E-3DA2579C8441}"/>
              </a:ext>
            </a:extLst>
          </p:cNvPr>
          <p:cNvSpPr txBox="1"/>
          <p:nvPr/>
        </p:nvSpPr>
        <p:spPr>
          <a:xfrm>
            <a:off x="7074695" y="5845093"/>
            <a:ext cx="111063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INSTANCE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93856BDA-E28D-174E-B3CF-66071709C762}"/>
              </a:ext>
            </a:extLst>
          </p:cNvPr>
          <p:cNvSpPr txBox="1"/>
          <p:nvPr/>
        </p:nvSpPr>
        <p:spPr>
          <a:xfrm>
            <a:off x="8824167" y="5568647"/>
            <a:ext cx="77845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b="1">
                <a:ln w="63500" cap="rnd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Poppins SemiBold" pitchFamily="2" charset="77"/>
              </a:rPr>
              <a:t>9:30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B03E2486-F729-784F-AEBC-62676888F1F5}"/>
              </a:ext>
            </a:extLst>
          </p:cNvPr>
          <p:cNvSpPr txBox="1"/>
          <p:nvPr/>
        </p:nvSpPr>
        <p:spPr>
          <a:xfrm>
            <a:off x="8824167" y="5845093"/>
            <a:ext cx="77845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000">
                <a:ln w="63500" cap="rnd" cmpd="sng">
                  <a:noFill/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cs typeface="Poppins SemiBold" pitchFamily="2" charset="77"/>
              </a:rPr>
              <a:t>TIME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F6B97030-3635-9A4C-B181-976B7FAAA371}"/>
              </a:ext>
            </a:extLst>
          </p:cNvPr>
          <p:cNvSpPr/>
          <p:nvPr/>
        </p:nvSpPr>
        <p:spPr>
          <a:xfrm>
            <a:off x="9725267" y="5523403"/>
            <a:ext cx="1645770" cy="5059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762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FDE03B96-D4E3-394D-82B7-49519B7A32A9}"/>
              </a:ext>
            </a:extLst>
          </p:cNvPr>
          <p:cNvSpPr txBox="1"/>
          <p:nvPr/>
        </p:nvSpPr>
        <p:spPr>
          <a:xfrm>
            <a:off x="9822295" y="5545543"/>
            <a:ext cx="145171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spc="150" dirty="0">
                <a:ln w="63500" cap="rnd" cmpd="sng">
                  <a:noFill/>
                  <a:prstDash val="solid"/>
                </a:ln>
                <a:solidFill>
                  <a:schemeClr val="accent1"/>
                </a:solidFill>
                <a:latin typeface="+mj-lt"/>
              </a:rPr>
              <a:t>LIVE STREAMING</a:t>
            </a:r>
            <a:endParaRPr sz="1200" b="1" spc="150" dirty="0">
              <a:ln w="63500" cap="rnd" cmpd="sng">
                <a:noFill/>
                <a:prstDash val="solid"/>
              </a:ln>
              <a:solidFill>
                <a:schemeClr val="accent1"/>
              </a:solidFill>
              <a:latin typeface="+mj-lt"/>
            </a:endParaRPr>
          </a:p>
        </p:txBody>
      </p:sp>
      <p:grpSp>
        <p:nvGrpSpPr>
          <p:cNvPr id="124" name="Graphic 2">
            <a:extLst>
              <a:ext uri="{FF2B5EF4-FFF2-40B4-BE49-F238E27FC236}">
                <a16:creationId xmlns:a16="http://schemas.microsoft.com/office/drawing/2014/main" id="{2D1BE246-74A4-6A43-98CF-A252322B7A48}"/>
              </a:ext>
            </a:extLst>
          </p:cNvPr>
          <p:cNvGrpSpPr/>
          <p:nvPr/>
        </p:nvGrpSpPr>
        <p:grpSpPr>
          <a:xfrm>
            <a:off x="2166932" y="5527612"/>
            <a:ext cx="629310" cy="504912"/>
            <a:chOff x="11643519" y="6419850"/>
            <a:chExt cx="1092200" cy="876300"/>
          </a:xfrm>
        </p:grpSpPr>
        <p:sp>
          <p:nvSpPr>
            <p:cNvPr id="125" name="Freeform 124">
              <a:extLst>
                <a:ext uri="{FF2B5EF4-FFF2-40B4-BE49-F238E27FC236}">
                  <a16:creationId xmlns:a16="http://schemas.microsoft.com/office/drawing/2014/main" id="{6EAFD2C6-5FCC-2C48-9099-FA193E24ADB1}"/>
                </a:ext>
              </a:extLst>
            </p:cNvPr>
            <p:cNvSpPr/>
            <p:nvPr/>
          </p:nvSpPr>
          <p:spPr>
            <a:xfrm>
              <a:off x="11643521" y="6419845"/>
              <a:ext cx="1082703" cy="866877"/>
            </a:xfrm>
            <a:custGeom>
              <a:avLst/>
              <a:gdLst>
                <a:gd name="connsiteX0" fmla="*/ 630722 w 1082702"/>
                <a:gd name="connsiteY0" fmla="*/ 874133 h 866877"/>
                <a:gd name="connsiteX1" fmla="*/ 624634 w 1082702"/>
                <a:gd name="connsiteY1" fmla="*/ 873944 h 866877"/>
                <a:gd name="connsiteX2" fmla="*/ 616647 w 1082702"/>
                <a:gd name="connsiteY2" fmla="*/ 873944 h 866877"/>
                <a:gd name="connsiteX3" fmla="*/ 616257 w 1082702"/>
                <a:gd name="connsiteY3" fmla="*/ 873822 h 866877"/>
                <a:gd name="connsiteX4" fmla="*/ 456103 w 1082702"/>
                <a:gd name="connsiteY4" fmla="*/ 814884 h 866877"/>
                <a:gd name="connsiteX5" fmla="*/ 365175 w 1082702"/>
                <a:gd name="connsiteY5" fmla="*/ 873191 h 866877"/>
                <a:gd name="connsiteX6" fmla="*/ 173517 w 1082702"/>
                <a:gd name="connsiteY6" fmla="*/ 873191 h 866877"/>
                <a:gd name="connsiteX7" fmla="*/ 0 w 1082702"/>
                <a:gd name="connsiteY7" fmla="*/ 701040 h 866877"/>
                <a:gd name="connsiteX8" fmla="*/ 173517 w 1082702"/>
                <a:gd name="connsiteY8" fmla="*/ 528984 h 866877"/>
                <a:gd name="connsiteX9" fmla="*/ 413156 w 1082702"/>
                <a:gd name="connsiteY9" fmla="*/ 528984 h 866877"/>
                <a:gd name="connsiteX10" fmla="*/ 344204 w 1082702"/>
                <a:gd name="connsiteY10" fmla="*/ 460368 h 866877"/>
                <a:gd name="connsiteX11" fmla="*/ 160791 w 1082702"/>
                <a:gd name="connsiteY11" fmla="*/ 232172 h 866877"/>
                <a:gd name="connsiteX12" fmla="*/ 394712 w 1082702"/>
                <a:gd name="connsiteY12" fmla="*/ 0 h 866877"/>
                <a:gd name="connsiteX13" fmla="*/ 719142 w 1082702"/>
                <a:gd name="connsiteY13" fmla="*/ 0 h 866877"/>
                <a:gd name="connsiteX14" fmla="*/ 953158 w 1082702"/>
                <a:gd name="connsiteY14" fmla="*/ 232172 h 866877"/>
                <a:gd name="connsiteX15" fmla="*/ 769640 w 1082702"/>
                <a:gd name="connsiteY15" fmla="*/ 460368 h 866877"/>
                <a:gd name="connsiteX16" fmla="*/ 700870 w 1082702"/>
                <a:gd name="connsiteY16" fmla="*/ 528984 h 866877"/>
                <a:gd name="connsiteX17" fmla="*/ 910895 w 1082702"/>
                <a:gd name="connsiteY17" fmla="*/ 528984 h 866877"/>
                <a:gd name="connsiteX18" fmla="*/ 1084317 w 1082702"/>
                <a:gd name="connsiteY18" fmla="*/ 701511 h 866877"/>
                <a:gd name="connsiteX19" fmla="*/ 910895 w 1082702"/>
                <a:gd name="connsiteY19" fmla="*/ 874133 h 866877"/>
                <a:gd name="connsiteX20" fmla="*/ 630722 w 1082702"/>
                <a:gd name="connsiteY20" fmla="*/ 874133 h 86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2702" h="866877">
                  <a:moveTo>
                    <a:pt x="630722" y="874133"/>
                  </a:moveTo>
                  <a:cubicBezTo>
                    <a:pt x="628623" y="874133"/>
                    <a:pt x="626609" y="874057"/>
                    <a:pt x="624634" y="873944"/>
                  </a:cubicBezTo>
                  <a:lnTo>
                    <a:pt x="616647" y="873944"/>
                  </a:lnTo>
                  <a:lnTo>
                    <a:pt x="616257" y="873822"/>
                  </a:lnTo>
                  <a:cubicBezTo>
                    <a:pt x="537002" y="872050"/>
                    <a:pt x="485279" y="853893"/>
                    <a:pt x="456103" y="814884"/>
                  </a:cubicBezTo>
                  <a:cubicBezTo>
                    <a:pt x="440442" y="849229"/>
                    <a:pt x="405577" y="873191"/>
                    <a:pt x="365175" y="873191"/>
                  </a:cubicBezTo>
                  <a:lnTo>
                    <a:pt x="173517" y="873191"/>
                  </a:lnTo>
                  <a:cubicBezTo>
                    <a:pt x="77841" y="873191"/>
                    <a:pt x="0" y="795963"/>
                    <a:pt x="0" y="701040"/>
                  </a:cubicBezTo>
                  <a:cubicBezTo>
                    <a:pt x="0" y="606173"/>
                    <a:pt x="77841" y="528984"/>
                    <a:pt x="173517" y="528984"/>
                  </a:cubicBezTo>
                  <a:lnTo>
                    <a:pt x="413156" y="528984"/>
                  </a:lnTo>
                  <a:cubicBezTo>
                    <a:pt x="399185" y="499114"/>
                    <a:pt x="374910" y="474615"/>
                    <a:pt x="344204" y="460368"/>
                  </a:cubicBezTo>
                  <a:cubicBezTo>
                    <a:pt x="222495" y="419277"/>
                    <a:pt x="160791" y="342501"/>
                    <a:pt x="160791" y="232172"/>
                  </a:cubicBezTo>
                  <a:cubicBezTo>
                    <a:pt x="160791" y="104157"/>
                    <a:pt x="265728" y="0"/>
                    <a:pt x="394712" y="0"/>
                  </a:cubicBezTo>
                  <a:lnTo>
                    <a:pt x="719142" y="0"/>
                  </a:lnTo>
                  <a:cubicBezTo>
                    <a:pt x="848174" y="0"/>
                    <a:pt x="953158" y="104157"/>
                    <a:pt x="953158" y="232172"/>
                  </a:cubicBezTo>
                  <a:cubicBezTo>
                    <a:pt x="953158" y="342530"/>
                    <a:pt x="891416" y="419295"/>
                    <a:pt x="769640" y="460368"/>
                  </a:cubicBezTo>
                  <a:cubicBezTo>
                    <a:pt x="739059" y="474568"/>
                    <a:pt x="714850" y="499067"/>
                    <a:pt x="700870" y="528984"/>
                  </a:cubicBezTo>
                  <a:lnTo>
                    <a:pt x="910895" y="528984"/>
                  </a:lnTo>
                  <a:cubicBezTo>
                    <a:pt x="1006515" y="528984"/>
                    <a:pt x="1084317" y="606381"/>
                    <a:pt x="1084317" y="701511"/>
                  </a:cubicBezTo>
                  <a:cubicBezTo>
                    <a:pt x="1084317" y="796689"/>
                    <a:pt x="1006515" y="874133"/>
                    <a:pt x="910895" y="874133"/>
                  </a:cubicBezTo>
                  <a:lnTo>
                    <a:pt x="630722" y="874133"/>
                  </a:lnTo>
                  <a:close/>
                </a:path>
              </a:pathLst>
            </a:custGeom>
            <a:solidFill>
              <a:srgbClr val="40076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26" name="Freeform 125">
              <a:extLst>
                <a:ext uri="{FF2B5EF4-FFF2-40B4-BE49-F238E27FC236}">
                  <a16:creationId xmlns:a16="http://schemas.microsoft.com/office/drawing/2014/main" id="{D9F2E9A6-C272-2546-A154-E79D484CDF9C}"/>
                </a:ext>
              </a:extLst>
            </p:cNvPr>
            <p:cNvSpPr/>
            <p:nvPr/>
          </p:nvSpPr>
          <p:spPr>
            <a:xfrm>
              <a:off x="11672013" y="6448113"/>
              <a:ext cx="1025718" cy="810342"/>
            </a:xfrm>
            <a:custGeom>
              <a:avLst/>
              <a:gdLst>
                <a:gd name="connsiteX0" fmla="*/ 882403 w 1025718"/>
                <a:gd name="connsiteY0" fmla="*/ 676259 h 810341"/>
                <a:gd name="connsiteX1" fmla="*/ 884872 w 1025718"/>
                <a:gd name="connsiteY1" fmla="*/ 673243 h 810341"/>
                <a:gd name="connsiteX2" fmla="*/ 882403 w 1025718"/>
                <a:gd name="connsiteY2" fmla="*/ 670322 h 810341"/>
                <a:gd name="connsiteX3" fmla="*/ 630722 w 1025718"/>
                <a:gd name="connsiteY3" fmla="*/ 670322 h 810341"/>
                <a:gd name="connsiteX4" fmla="*/ 630722 w 1025718"/>
                <a:gd name="connsiteY4" fmla="*/ 676259 h 810341"/>
                <a:gd name="connsiteX5" fmla="*/ 882403 w 1025718"/>
                <a:gd name="connsiteY5" fmla="*/ 676259 h 810341"/>
                <a:gd name="connsiteX6" fmla="*/ 602230 w 1025718"/>
                <a:gd name="connsiteY6" fmla="*/ 817597 h 810341"/>
                <a:gd name="connsiteX7" fmla="*/ 596959 w 1025718"/>
                <a:gd name="connsiteY7" fmla="*/ 817409 h 810341"/>
                <a:gd name="connsiteX8" fmla="*/ 592932 w 1025718"/>
                <a:gd name="connsiteY8" fmla="*/ 817409 h 810341"/>
                <a:gd name="connsiteX9" fmla="*/ 592799 w 1025718"/>
                <a:gd name="connsiteY9" fmla="*/ 817371 h 810341"/>
                <a:gd name="connsiteX10" fmla="*/ 426243 w 1025718"/>
                <a:gd name="connsiteY10" fmla="*/ 672122 h 810341"/>
                <a:gd name="connsiteX11" fmla="*/ 426243 w 1025718"/>
                <a:gd name="connsiteY11" fmla="*/ 670322 h 810341"/>
                <a:gd name="connsiteX12" fmla="*/ 145025 w 1025718"/>
                <a:gd name="connsiteY12" fmla="*/ 670322 h 810341"/>
                <a:gd name="connsiteX13" fmla="*/ 142461 w 1025718"/>
                <a:gd name="connsiteY13" fmla="*/ 672772 h 810341"/>
                <a:gd name="connsiteX14" fmla="*/ 145025 w 1025718"/>
                <a:gd name="connsiteY14" fmla="*/ 675316 h 810341"/>
                <a:gd name="connsiteX15" fmla="*/ 336683 w 1025718"/>
                <a:gd name="connsiteY15" fmla="*/ 675316 h 810341"/>
                <a:gd name="connsiteX16" fmla="*/ 407913 w 1025718"/>
                <a:gd name="connsiteY16" fmla="*/ 745986 h 810341"/>
                <a:gd name="connsiteX17" fmla="*/ 336683 w 1025718"/>
                <a:gd name="connsiteY17" fmla="*/ 816655 h 810341"/>
                <a:gd name="connsiteX18" fmla="*/ 145025 w 1025718"/>
                <a:gd name="connsiteY18" fmla="*/ 816655 h 810341"/>
                <a:gd name="connsiteX19" fmla="*/ 0 w 1025718"/>
                <a:gd name="connsiteY19" fmla="*/ 672772 h 810341"/>
                <a:gd name="connsiteX20" fmla="*/ 145025 w 1025718"/>
                <a:gd name="connsiteY20" fmla="*/ 528984 h 810341"/>
                <a:gd name="connsiteX21" fmla="*/ 423470 w 1025718"/>
                <a:gd name="connsiteY21" fmla="*/ 528984 h 810341"/>
                <a:gd name="connsiteX22" fmla="*/ 326273 w 1025718"/>
                <a:gd name="connsiteY22" fmla="*/ 405802 h 810341"/>
                <a:gd name="connsiteX23" fmla="*/ 160791 w 1025718"/>
                <a:gd name="connsiteY23" fmla="*/ 203905 h 810341"/>
                <a:gd name="connsiteX24" fmla="*/ 366219 w 1025718"/>
                <a:gd name="connsiteY24" fmla="*/ 0 h 810341"/>
                <a:gd name="connsiteX25" fmla="*/ 690650 w 1025718"/>
                <a:gd name="connsiteY25" fmla="*/ 0 h 810341"/>
                <a:gd name="connsiteX26" fmla="*/ 896174 w 1025718"/>
                <a:gd name="connsiteY26" fmla="*/ 203905 h 810341"/>
                <a:gd name="connsiteX27" fmla="*/ 730587 w 1025718"/>
                <a:gd name="connsiteY27" fmla="*/ 405802 h 810341"/>
                <a:gd name="connsiteX28" fmla="*/ 633571 w 1025718"/>
                <a:gd name="connsiteY28" fmla="*/ 528984 h 810341"/>
                <a:gd name="connsiteX29" fmla="*/ 882403 w 1025718"/>
                <a:gd name="connsiteY29" fmla="*/ 528984 h 810341"/>
                <a:gd name="connsiteX30" fmla="*/ 1027333 w 1025718"/>
                <a:gd name="connsiteY30" fmla="*/ 673243 h 810341"/>
                <a:gd name="connsiteX31" fmla="*/ 882403 w 1025718"/>
                <a:gd name="connsiteY31" fmla="*/ 817597 h 810341"/>
                <a:gd name="connsiteX32" fmla="*/ 602230 w 1025718"/>
                <a:gd name="connsiteY32" fmla="*/ 817597 h 810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025718" h="810341">
                  <a:moveTo>
                    <a:pt x="882403" y="676259"/>
                  </a:moveTo>
                  <a:cubicBezTo>
                    <a:pt x="883571" y="676259"/>
                    <a:pt x="884872" y="675015"/>
                    <a:pt x="884872" y="673243"/>
                  </a:cubicBezTo>
                  <a:cubicBezTo>
                    <a:pt x="884872" y="671689"/>
                    <a:pt x="883713" y="670322"/>
                    <a:pt x="882403" y="670322"/>
                  </a:cubicBezTo>
                  <a:lnTo>
                    <a:pt x="630722" y="670322"/>
                  </a:lnTo>
                  <a:lnTo>
                    <a:pt x="630722" y="676259"/>
                  </a:lnTo>
                  <a:lnTo>
                    <a:pt x="882403" y="676259"/>
                  </a:lnTo>
                  <a:close/>
                  <a:moveTo>
                    <a:pt x="602230" y="817597"/>
                  </a:moveTo>
                  <a:cubicBezTo>
                    <a:pt x="600406" y="817597"/>
                    <a:pt x="598668" y="817513"/>
                    <a:pt x="596959" y="817409"/>
                  </a:cubicBezTo>
                  <a:lnTo>
                    <a:pt x="592932" y="817409"/>
                  </a:lnTo>
                  <a:lnTo>
                    <a:pt x="592799" y="817371"/>
                  </a:lnTo>
                  <a:cubicBezTo>
                    <a:pt x="469940" y="815637"/>
                    <a:pt x="426243" y="777259"/>
                    <a:pt x="426243" y="672122"/>
                  </a:cubicBezTo>
                  <a:lnTo>
                    <a:pt x="426243" y="670322"/>
                  </a:lnTo>
                  <a:lnTo>
                    <a:pt x="145025" y="670322"/>
                  </a:lnTo>
                  <a:cubicBezTo>
                    <a:pt x="143629" y="670322"/>
                    <a:pt x="142461" y="671444"/>
                    <a:pt x="142461" y="672772"/>
                  </a:cubicBezTo>
                  <a:cubicBezTo>
                    <a:pt x="142461" y="674129"/>
                    <a:pt x="143658" y="675316"/>
                    <a:pt x="145025" y="675316"/>
                  </a:cubicBezTo>
                  <a:lnTo>
                    <a:pt x="336683" y="675316"/>
                  </a:lnTo>
                  <a:cubicBezTo>
                    <a:pt x="375964" y="675316"/>
                    <a:pt x="407913" y="707023"/>
                    <a:pt x="407913" y="745986"/>
                  </a:cubicBezTo>
                  <a:cubicBezTo>
                    <a:pt x="407913" y="784957"/>
                    <a:pt x="375964" y="816655"/>
                    <a:pt x="336683" y="816655"/>
                  </a:cubicBezTo>
                  <a:lnTo>
                    <a:pt x="145025" y="816655"/>
                  </a:lnTo>
                  <a:cubicBezTo>
                    <a:pt x="65057" y="816655"/>
                    <a:pt x="0" y="752110"/>
                    <a:pt x="0" y="672772"/>
                  </a:cubicBezTo>
                  <a:cubicBezTo>
                    <a:pt x="0" y="593491"/>
                    <a:pt x="65057" y="528984"/>
                    <a:pt x="145025" y="528984"/>
                  </a:cubicBezTo>
                  <a:lnTo>
                    <a:pt x="423470" y="528984"/>
                  </a:lnTo>
                  <a:cubicBezTo>
                    <a:pt x="413431" y="475671"/>
                    <a:pt x="377265" y="428869"/>
                    <a:pt x="326273" y="405802"/>
                  </a:cubicBezTo>
                  <a:cubicBezTo>
                    <a:pt x="214916" y="368621"/>
                    <a:pt x="160791" y="302569"/>
                    <a:pt x="160791" y="203905"/>
                  </a:cubicBezTo>
                  <a:cubicBezTo>
                    <a:pt x="160791" y="91465"/>
                    <a:pt x="252944" y="0"/>
                    <a:pt x="366219" y="0"/>
                  </a:cubicBezTo>
                  <a:lnTo>
                    <a:pt x="690650" y="0"/>
                  </a:lnTo>
                  <a:cubicBezTo>
                    <a:pt x="803973" y="0"/>
                    <a:pt x="896174" y="91465"/>
                    <a:pt x="896174" y="203905"/>
                  </a:cubicBezTo>
                  <a:cubicBezTo>
                    <a:pt x="896174" y="302587"/>
                    <a:pt x="842001" y="368640"/>
                    <a:pt x="730587" y="405802"/>
                  </a:cubicBezTo>
                  <a:cubicBezTo>
                    <a:pt x="679785" y="428784"/>
                    <a:pt x="643724" y="475397"/>
                    <a:pt x="633571" y="528984"/>
                  </a:cubicBezTo>
                  <a:lnTo>
                    <a:pt x="882403" y="528984"/>
                  </a:lnTo>
                  <a:cubicBezTo>
                    <a:pt x="962314" y="528984"/>
                    <a:pt x="1027333" y="593698"/>
                    <a:pt x="1027333" y="673243"/>
                  </a:cubicBezTo>
                  <a:cubicBezTo>
                    <a:pt x="1027333" y="752836"/>
                    <a:pt x="962314" y="817597"/>
                    <a:pt x="882403" y="817597"/>
                  </a:cubicBezTo>
                  <a:lnTo>
                    <a:pt x="602230" y="817597"/>
                  </a:lnTo>
                  <a:close/>
                </a:path>
              </a:pathLst>
            </a:custGeom>
            <a:solidFill>
              <a:srgbClr val="400768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27" name="Freeform 126">
              <a:extLst>
                <a:ext uri="{FF2B5EF4-FFF2-40B4-BE49-F238E27FC236}">
                  <a16:creationId xmlns:a16="http://schemas.microsoft.com/office/drawing/2014/main" id="{3057C93F-D67E-C343-9220-D743E1FF8F46}"/>
                </a:ext>
              </a:extLst>
            </p:cNvPr>
            <p:cNvSpPr/>
            <p:nvPr/>
          </p:nvSpPr>
          <p:spPr>
            <a:xfrm>
              <a:off x="11700505" y="6476381"/>
              <a:ext cx="968734" cy="753806"/>
            </a:xfrm>
            <a:custGeom>
              <a:avLst/>
              <a:gdLst>
                <a:gd name="connsiteX0" fmla="*/ 853911 w 968733"/>
                <a:gd name="connsiteY0" fmla="*/ 676259 h 753806"/>
                <a:gd name="connsiteX1" fmla="*/ 573737 w 968733"/>
                <a:gd name="connsiteY1" fmla="*/ 676259 h 753806"/>
                <a:gd name="connsiteX2" fmla="*/ 573737 w 968733"/>
                <a:gd name="connsiteY2" fmla="*/ 613787 h 753806"/>
                <a:gd name="connsiteX3" fmla="*/ 853911 w 968733"/>
                <a:gd name="connsiteY3" fmla="*/ 613787 h 753806"/>
                <a:gd name="connsiteX4" fmla="*/ 884872 w 968733"/>
                <a:gd name="connsiteY4" fmla="*/ 644976 h 753806"/>
                <a:gd name="connsiteX5" fmla="*/ 853911 w 968733"/>
                <a:gd name="connsiteY5" fmla="*/ 676259 h 753806"/>
                <a:gd name="connsiteX6" fmla="*/ 853911 w 968733"/>
                <a:gd name="connsiteY6" fmla="*/ 528984 h 753806"/>
                <a:gd name="connsiteX7" fmla="*/ 573737 w 968733"/>
                <a:gd name="connsiteY7" fmla="*/ 528984 h 753806"/>
                <a:gd name="connsiteX8" fmla="*/ 573737 w 968733"/>
                <a:gd name="connsiteY8" fmla="*/ 526817 h 753806"/>
                <a:gd name="connsiteX9" fmla="*/ 691695 w 968733"/>
                <a:gd name="connsiteY9" fmla="*/ 351180 h 753806"/>
                <a:gd name="connsiteX10" fmla="*/ 731964 w 968733"/>
                <a:gd name="connsiteY10" fmla="*/ 335350 h 753806"/>
                <a:gd name="connsiteX11" fmla="*/ 839190 w 968733"/>
                <a:gd name="connsiteY11" fmla="*/ 175637 h 753806"/>
                <a:gd name="connsiteX12" fmla="*/ 662158 w 968733"/>
                <a:gd name="connsiteY12" fmla="*/ 0 h 753806"/>
                <a:gd name="connsiteX13" fmla="*/ 337727 w 968733"/>
                <a:gd name="connsiteY13" fmla="*/ 0 h 753806"/>
                <a:gd name="connsiteX14" fmla="*/ 309045 w 968733"/>
                <a:gd name="connsiteY14" fmla="*/ 2356 h 753806"/>
                <a:gd name="connsiteX15" fmla="*/ 232306 w 968733"/>
                <a:gd name="connsiteY15" fmla="*/ 34581 h 753806"/>
                <a:gd name="connsiteX16" fmla="*/ 230217 w 968733"/>
                <a:gd name="connsiteY16" fmla="*/ 36183 h 753806"/>
                <a:gd name="connsiteX17" fmla="*/ 160791 w 968733"/>
                <a:gd name="connsiteY17" fmla="*/ 175637 h 753806"/>
                <a:gd name="connsiteX18" fmla="*/ 308190 w 968733"/>
                <a:gd name="connsiteY18" fmla="*/ 351180 h 753806"/>
                <a:gd name="connsiteX19" fmla="*/ 426243 w 968733"/>
                <a:gd name="connsiteY19" fmla="*/ 526817 h 753806"/>
                <a:gd name="connsiteX20" fmla="*/ 426243 w 968733"/>
                <a:gd name="connsiteY20" fmla="*/ 528984 h 753806"/>
                <a:gd name="connsiteX21" fmla="*/ 116533 w 968733"/>
                <a:gd name="connsiteY21" fmla="*/ 528984 h 753806"/>
                <a:gd name="connsiteX22" fmla="*/ 50621 w 968733"/>
                <a:gd name="connsiteY22" fmla="*/ 549252 h 753806"/>
                <a:gd name="connsiteX23" fmla="*/ 0 w 968733"/>
                <a:gd name="connsiteY23" fmla="*/ 644505 h 753806"/>
                <a:gd name="connsiteX24" fmla="*/ 116533 w 968733"/>
                <a:gd name="connsiteY24" fmla="*/ 760120 h 753806"/>
                <a:gd name="connsiteX25" fmla="*/ 308190 w 968733"/>
                <a:gd name="connsiteY25" fmla="*/ 760120 h 753806"/>
                <a:gd name="connsiteX26" fmla="*/ 350929 w 968733"/>
                <a:gd name="connsiteY26" fmla="*/ 717718 h 753806"/>
                <a:gd name="connsiteX27" fmla="*/ 308190 w 968733"/>
                <a:gd name="connsiteY27" fmla="*/ 675316 h 753806"/>
                <a:gd name="connsiteX28" fmla="*/ 116533 w 968733"/>
                <a:gd name="connsiteY28" fmla="*/ 675316 h 753806"/>
                <a:gd name="connsiteX29" fmla="*/ 101147 w 968733"/>
                <a:gd name="connsiteY29" fmla="*/ 671170 h 753806"/>
                <a:gd name="connsiteX30" fmla="*/ 85477 w 968733"/>
                <a:gd name="connsiteY30" fmla="*/ 644505 h 753806"/>
                <a:gd name="connsiteX31" fmla="*/ 86521 w 968733"/>
                <a:gd name="connsiteY31" fmla="*/ 636684 h 753806"/>
                <a:gd name="connsiteX32" fmla="*/ 116533 w 968733"/>
                <a:gd name="connsiteY32" fmla="*/ 613787 h 753806"/>
                <a:gd name="connsiteX33" fmla="*/ 426243 w 968733"/>
                <a:gd name="connsiteY33" fmla="*/ 613787 h 753806"/>
                <a:gd name="connsiteX34" fmla="*/ 426243 w 968733"/>
                <a:gd name="connsiteY34" fmla="*/ 643854 h 753806"/>
                <a:gd name="connsiteX35" fmla="*/ 569084 w 968733"/>
                <a:gd name="connsiteY35" fmla="*/ 760873 h 753806"/>
                <a:gd name="connsiteX36" fmla="*/ 569369 w 968733"/>
                <a:gd name="connsiteY36" fmla="*/ 760873 h 753806"/>
                <a:gd name="connsiteX37" fmla="*/ 573737 w 968733"/>
                <a:gd name="connsiteY37" fmla="*/ 761062 h 753806"/>
                <a:gd name="connsiteX38" fmla="*/ 853911 w 968733"/>
                <a:gd name="connsiteY38" fmla="*/ 761062 h 753806"/>
                <a:gd name="connsiteX39" fmla="*/ 956387 w 968733"/>
                <a:gd name="connsiteY39" fmla="*/ 700098 h 753806"/>
                <a:gd name="connsiteX40" fmla="*/ 970348 w 968733"/>
                <a:gd name="connsiteY40" fmla="*/ 644976 h 753806"/>
                <a:gd name="connsiteX41" fmla="*/ 853911 w 968733"/>
                <a:gd name="connsiteY41" fmla="*/ 528984 h 753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968733" h="753806">
                  <a:moveTo>
                    <a:pt x="853911" y="676259"/>
                  </a:moveTo>
                  <a:lnTo>
                    <a:pt x="573737" y="676259"/>
                  </a:lnTo>
                  <a:lnTo>
                    <a:pt x="573737" y="613787"/>
                  </a:lnTo>
                  <a:lnTo>
                    <a:pt x="853911" y="613787"/>
                  </a:lnTo>
                  <a:cubicBezTo>
                    <a:pt x="871006" y="613787"/>
                    <a:pt x="884872" y="627827"/>
                    <a:pt x="884872" y="644976"/>
                  </a:cubicBezTo>
                  <a:cubicBezTo>
                    <a:pt x="884872" y="662219"/>
                    <a:pt x="871006" y="676259"/>
                    <a:pt x="853911" y="676259"/>
                  </a:cubicBezTo>
                  <a:moveTo>
                    <a:pt x="853911" y="528984"/>
                  </a:moveTo>
                  <a:lnTo>
                    <a:pt x="573737" y="528984"/>
                  </a:lnTo>
                  <a:lnTo>
                    <a:pt x="573737" y="526817"/>
                  </a:lnTo>
                  <a:cubicBezTo>
                    <a:pt x="575637" y="450588"/>
                    <a:pt x="621509" y="382274"/>
                    <a:pt x="691695" y="351180"/>
                  </a:cubicBezTo>
                  <a:cubicBezTo>
                    <a:pt x="705941" y="346468"/>
                    <a:pt x="719427" y="341286"/>
                    <a:pt x="731964" y="335350"/>
                  </a:cubicBezTo>
                  <a:cubicBezTo>
                    <a:pt x="797686" y="304820"/>
                    <a:pt x="839190" y="257048"/>
                    <a:pt x="839190" y="175637"/>
                  </a:cubicBezTo>
                  <a:cubicBezTo>
                    <a:pt x="839190" y="78584"/>
                    <a:pt x="759886" y="0"/>
                    <a:pt x="662158" y="0"/>
                  </a:cubicBezTo>
                  <a:lnTo>
                    <a:pt x="337727" y="0"/>
                  </a:lnTo>
                  <a:cubicBezTo>
                    <a:pt x="327945" y="0"/>
                    <a:pt x="318353" y="763"/>
                    <a:pt x="309045" y="2356"/>
                  </a:cubicBezTo>
                  <a:cubicBezTo>
                    <a:pt x="280553" y="6973"/>
                    <a:pt x="254435" y="18280"/>
                    <a:pt x="232306" y="34581"/>
                  </a:cubicBezTo>
                  <a:cubicBezTo>
                    <a:pt x="231641" y="35146"/>
                    <a:pt x="230882" y="35617"/>
                    <a:pt x="230217" y="36183"/>
                  </a:cubicBezTo>
                  <a:cubicBezTo>
                    <a:pt x="187953" y="68314"/>
                    <a:pt x="160791" y="118819"/>
                    <a:pt x="160791" y="175637"/>
                  </a:cubicBezTo>
                  <a:cubicBezTo>
                    <a:pt x="160791" y="272595"/>
                    <a:pt x="219770" y="321970"/>
                    <a:pt x="308190" y="351180"/>
                  </a:cubicBezTo>
                  <a:cubicBezTo>
                    <a:pt x="378376" y="382274"/>
                    <a:pt x="424343" y="450588"/>
                    <a:pt x="426243" y="526817"/>
                  </a:cubicBezTo>
                  <a:lnTo>
                    <a:pt x="426243" y="528984"/>
                  </a:lnTo>
                  <a:lnTo>
                    <a:pt x="116533" y="528984"/>
                  </a:lnTo>
                  <a:cubicBezTo>
                    <a:pt x="92030" y="528984"/>
                    <a:pt x="69426" y="536428"/>
                    <a:pt x="50621" y="549252"/>
                  </a:cubicBezTo>
                  <a:cubicBezTo>
                    <a:pt x="20039" y="570066"/>
                    <a:pt x="0" y="605024"/>
                    <a:pt x="0" y="644505"/>
                  </a:cubicBezTo>
                  <a:cubicBezTo>
                    <a:pt x="0" y="708295"/>
                    <a:pt x="52236" y="760120"/>
                    <a:pt x="116533" y="760120"/>
                  </a:cubicBezTo>
                  <a:lnTo>
                    <a:pt x="308190" y="760120"/>
                  </a:lnTo>
                  <a:cubicBezTo>
                    <a:pt x="331839" y="760120"/>
                    <a:pt x="350929" y="741086"/>
                    <a:pt x="350929" y="717718"/>
                  </a:cubicBezTo>
                  <a:cubicBezTo>
                    <a:pt x="350929" y="694256"/>
                    <a:pt x="331839" y="675316"/>
                    <a:pt x="308190" y="675316"/>
                  </a:cubicBezTo>
                  <a:lnTo>
                    <a:pt x="116533" y="675316"/>
                  </a:lnTo>
                  <a:cubicBezTo>
                    <a:pt x="110930" y="675316"/>
                    <a:pt x="105706" y="673809"/>
                    <a:pt x="101147" y="671170"/>
                  </a:cubicBezTo>
                  <a:cubicBezTo>
                    <a:pt x="91840" y="665988"/>
                    <a:pt x="85477" y="655906"/>
                    <a:pt x="85477" y="644505"/>
                  </a:cubicBezTo>
                  <a:cubicBezTo>
                    <a:pt x="85477" y="641772"/>
                    <a:pt x="85856" y="639228"/>
                    <a:pt x="86521" y="636684"/>
                  </a:cubicBezTo>
                  <a:cubicBezTo>
                    <a:pt x="90035" y="623492"/>
                    <a:pt x="102192" y="613787"/>
                    <a:pt x="116533" y="613787"/>
                  </a:cubicBezTo>
                  <a:lnTo>
                    <a:pt x="426243" y="613787"/>
                  </a:lnTo>
                  <a:lnTo>
                    <a:pt x="426243" y="643854"/>
                  </a:lnTo>
                  <a:cubicBezTo>
                    <a:pt x="426243" y="730533"/>
                    <a:pt x="454925" y="760120"/>
                    <a:pt x="569084" y="760873"/>
                  </a:cubicBezTo>
                  <a:cubicBezTo>
                    <a:pt x="569179" y="760779"/>
                    <a:pt x="569274" y="760873"/>
                    <a:pt x="569369" y="760873"/>
                  </a:cubicBezTo>
                  <a:cubicBezTo>
                    <a:pt x="570793" y="760968"/>
                    <a:pt x="572218" y="761062"/>
                    <a:pt x="573737" y="761062"/>
                  </a:cubicBezTo>
                  <a:lnTo>
                    <a:pt x="853911" y="761062"/>
                  </a:lnTo>
                  <a:cubicBezTo>
                    <a:pt x="898168" y="761062"/>
                    <a:pt x="936633" y="736375"/>
                    <a:pt x="956387" y="700098"/>
                  </a:cubicBezTo>
                  <a:cubicBezTo>
                    <a:pt x="965315" y="683703"/>
                    <a:pt x="970348" y="664952"/>
                    <a:pt x="970348" y="644976"/>
                  </a:cubicBezTo>
                  <a:cubicBezTo>
                    <a:pt x="970348" y="580996"/>
                    <a:pt x="918113" y="528984"/>
                    <a:pt x="853911" y="528984"/>
                  </a:cubicBezTo>
                </a:path>
              </a:pathLst>
            </a:custGeom>
            <a:solidFill>
              <a:srgbClr val="A930E2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28" name="Freeform 127">
              <a:extLst>
                <a:ext uri="{FF2B5EF4-FFF2-40B4-BE49-F238E27FC236}">
                  <a16:creationId xmlns:a16="http://schemas.microsoft.com/office/drawing/2014/main" id="{BB88AE67-1959-794C-8635-33381618C9F6}"/>
                </a:ext>
              </a:extLst>
            </p:cNvPr>
            <p:cNvSpPr/>
            <p:nvPr/>
          </p:nvSpPr>
          <p:spPr>
            <a:xfrm>
              <a:off x="12038227" y="6476394"/>
              <a:ext cx="322911" cy="169606"/>
            </a:xfrm>
            <a:custGeom>
              <a:avLst/>
              <a:gdLst>
                <a:gd name="connsiteX0" fmla="*/ 0 w 322911"/>
                <a:gd name="connsiteY0" fmla="*/ 0 h 169606"/>
                <a:gd name="connsiteX1" fmla="*/ 162234 w 322911"/>
                <a:gd name="connsiteY1" fmla="*/ 175590 h 169606"/>
                <a:gd name="connsiteX2" fmla="*/ 324469 w 322911"/>
                <a:gd name="connsiteY2" fmla="*/ 0 h 169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2911" h="169606">
                  <a:moveTo>
                    <a:pt x="0" y="0"/>
                  </a:moveTo>
                  <a:lnTo>
                    <a:pt x="162234" y="175590"/>
                  </a:lnTo>
                  <a:lnTo>
                    <a:pt x="324469" y="0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29" name="Freeform 128">
              <a:extLst>
                <a:ext uri="{FF2B5EF4-FFF2-40B4-BE49-F238E27FC236}">
                  <a16:creationId xmlns:a16="http://schemas.microsoft.com/office/drawing/2014/main" id="{AC170EB1-8D22-AB42-AFA2-CB40050644E1}"/>
                </a:ext>
              </a:extLst>
            </p:cNvPr>
            <p:cNvSpPr/>
            <p:nvPr/>
          </p:nvSpPr>
          <p:spPr>
            <a:xfrm>
              <a:off x="12190968" y="6616617"/>
              <a:ext cx="18995" cy="56535"/>
            </a:xfrm>
            <a:custGeom>
              <a:avLst/>
              <a:gdLst>
                <a:gd name="connsiteX0" fmla="*/ 0 w 18994"/>
                <a:gd name="connsiteY0" fmla="*/ 58524 h 56535"/>
                <a:gd name="connsiteX1" fmla="*/ 18995 w 18994"/>
                <a:gd name="connsiteY1" fmla="*/ 58524 h 56535"/>
                <a:gd name="connsiteX2" fmla="*/ 18995 w 18994"/>
                <a:gd name="connsiteY2" fmla="*/ 0 h 56535"/>
                <a:gd name="connsiteX3" fmla="*/ 0 w 18994"/>
                <a:gd name="connsiteY3" fmla="*/ 0 h 5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994" h="56535">
                  <a:moveTo>
                    <a:pt x="0" y="58524"/>
                  </a:moveTo>
                  <a:lnTo>
                    <a:pt x="18995" y="58524"/>
                  </a:lnTo>
                  <a:lnTo>
                    <a:pt x="189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0" name="Freeform 129">
              <a:extLst>
                <a:ext uri="{FF2B5EF4-FFF2-40B4-BE49-F238E27FC236}">
                  <a16:creationId xmlns:a16="http://schemas.microsoft.com/office/drawing/2014/main" id="{68704BDB-77CD-CC4B-9BAD-F353718665BE}"/>
                </a:ext>
              </a:extLst>
            </p:cNvPr>
            <p:cNvSpPr/>
            <p:nvPr/>
          </p:nvSpPr>
          <p:spPr>
            <a:xfrm>
              <a:off x="12129172" y="6662405"/>
              <a:ext cx="142461" cy="75381"/>
            </a:xfrm>
            <a:custGeom>
              <a:avLst/>
              <a:gdLst>
                <a:gd name="connsiteX0" fmla="*/ 12783 w 142460"/>
                <a:gd name="connsiteY0" fmla="*/ 78245 h 75380"/>
                <a:gd name="connsiteX1" fmla="*/ 0 w 142460"/>
                <a:gd name="connsiteY1" fmla="*/ 64300 h 75380"/>
                <a:gd name="connsiteX2" fmla="*/ 71287 w 142460"/>
                <a:gd name="connsiteY2" fmla="*/ 0 h 75380"/>
                <a:gd name="connsiteX3" fmla="*/ 142575 w 142460"/>
                <a:gd name="connsiteY3" fmla="*/ 64300 h 75380"/>
                <a:gd name="connsiteX4" fmla="*/ 129791 w 142460"/>
                <a:gd name="connsiteY4" fmla="*/ 78245 h 75380"/>
                <a:gd name="connsiteX5" fmla="*/ 71287 w 142460"/>
                <a:gd name="connsiteY5" fmla="*/ 25469 h 75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460" h="75380">
                  <a:moveTo>
                    <a:pt x="12783" y="78245"/>
                  </a:moveTo>
                  <a:lnTo>
                    <a:pt x="0" y="64300"/>
                  </a:lnTo>
                  <a:lnTo>
                    <a:pt x="71287" y="0"/>
                  </a:lnTo>
                  <a:lnTo>
                    <a:pt x="142575" y="64300"/>
                  </a:lnTo>
                  <a:lnTo>
                    <a:pt x="129791" y="78245"/>
                  </a:lnTo>
                  <a:lnTo>
                    <a:pt x="71287" y="25469"/>
                  </a:lnTo>
                  <a:close/>
                </a:path>
              </a:pathLst>
            </a:custGeom>
            <a:solidFill>
              <a:srgbClr val="C163F7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1" name="Freeform 130">
              <a:extLst>
                <a:ext uri="{FF2B5EF4-FFF2-40B4-BE49-F238E27FC236}">
                  <a16:creationId xmlns:a16="http://schemas.microsoft.com/office/drawing/2014/main" id="{03BD55B1-5D7D-5D4A-9131-0C1A142EB20D}"/>
                </a:ext>
              </a:extLst>
            </p:cNvPr>
            <p:cNvSpPr/>
            <p:nvPr/>
          </p:nvSpPr>
          <p:spPr>
            <a:xfrm>
              <a:off x="11861296" y="6512563"/>
              <a:ext cx="683812" cy="716116"/>
            </a:xfrm>
            <a:custGeom>
              <a:avLst/>
              <a:gdLst>
                <a:gd name="connsiteX0" fmla="*/ 693120 w 683812"/>
                <a:gd name="connsiteY0" fmla="*/ 724879 h 716116"/>
                <a:gd name="connsiteX1" fmla="*/ 412947 w 683812"/>
                <a:gd name="connsiteY1" fmla="*/ 724879 h 716116"/>
                <a:gd name="connsiteX2" fmla="*/ 408578 w 683812"/>
                <a:gd name="connsiteY2" fmla="*/ 724691 h 716116"/>
                <a:gd name="connsiteX3" fmla="*/ 408293 w 683812"/>
                <a:gd name="connsiteY3" fmla="*/ 724691 h 716116"/>
                <a:gd name="connsiteX4" fmla="*/ 265452 w 683812"/>
                <a:gd name="connsiteY4" fmla="*/ 607672 h 716116"/>
                <a:gd name="connsiteX5" fmla="*/ 265452 w 683812"/>
                <a:gd name="connsiteY5" fmla="*/ 577604 h 716116"/>
                <a:gd name="connsiteX6" fmla="*/ 237815 w 683812"/>
                <a:gd name="connsiteY6" fmla="*/ 577604 h 716116"/>
                <a:gd name="connsiteX7" fmla="*/ 233636 w 683812"/>
                <a:gd name="connsiteY7" fmla="*/ 492801 h 716116"/>
                <a:gd name="connsiteX8" fmla="*/ 265452 w 683812"/>
                <a:gd name="connsiteY8" fmla="*/ 492801 h 716116"/>
                <a:gd name="connsiteX9" fmla="*/ 265452 w 683812"/>
                <a:gd name="connsiteY9" fmla="*/ 490634 h 716116"/>
                <a:gd name="connsiteX10" fmla="*/ 147400 w 683812"/>
                <a:gd name="connsiteY10" fmla="*/ 314997 h 716116"/>
                <a:gd name="connsiteX11" fmla="*/ 0 w 683812"/>
                <a:gd name="connsiteY11" fmla="*/ 139454 h 716116"/>
                <a:gd name="connsiteX12" fmla="*/ 18900 w 683812"/>
                <a:gd name="connsiteY12" fmla="*/ 60493 h 716116"/>
                <a:gd name="connsiteX13" fmla="*/ 22794 w 683812"/>
                <a:gd name="connsiteY13" fmla="*/ 53238 h 716116"/>
                <a:gd name="connsiteX14" fmla="*/ 34665 w 683812"/>
                <a:gd name="connsiteY14" fmla="*/ 35146 h 716116"/>
                <a:gd name="connsiteX15" fmla="*/ 39984 w 683812"/>
                <a:gd name="connsiteY15" fmla="*/ 28362 h 716116"/>
                <a:gd name="connsiteX16" fmla="*/ 41029 w 683812"/>
                <a:gd name="connsiteY16" fmla="*/ 27043 h 716116"/>
                <a:gd name="connsiteX17" fmla="*/ 47392 w 683812"/>
                <a:gd name="connsiteY17" fmla="*/ 19976 h 716116"/>
                <a:gd name="connsiteX18" fmla="*/ 52521 w 683812"/>
                <a:gd name="connsiteY18" fmla="*/ 14699 h 716116"/>
                <a:gd name="connsiteX19" fmla="*/ 61828 w 683812"/>
                <a:gd name="connsiteY19" fmla="*/ 6125 h 716116"/>
                <a:gd name="connsiteX20" fmla="*/ 68476 w 683812"/>
                <a:gd name="connsiteY20" fmla="*/ 754 h 716116"/>
                <a:gd name="connsiteX21" fmla="*/ 69426 w 683812"/>
                <a:gd name="connsiteY21" fmla="*/ 0 h 716116"/>
                <a:gd name="connsiteX22" fmla="*/ 68856 w 683812"/>
                <a:gd name="connsiteY22" fmla="*/ 2648 h 716116"/>
                <a:gd name="connsiteX23" fmla="*/ 68761 w 683812"/>
                <a:gd name="connsiteY23" fmla="*/ 2733 h 716116"/>
                <a:gd name="connsiteX24" fmla="*/ 238479 w 683812"/>
                <a:gd name="connsiteY24" fmla="*/ 238391 h 716116"/>
                <a:gd name="connsiteX25" fmla="*/ 188618 w 683812"/>
                <a:gd name="connsiteY25" fmla="*/ 238391 h 716116"/>
                <a:gd name="connsiteX26" fmla="*/ 361946 w 683812"/>
                <a:gd name="connsiteY26" fmla="*/ 471600 h 716116"/>
                <a:gd name="connsiteX27" fmla="*/ 455590 w 683812"/>
                <a:gd name="connsiteY27" fmla="*/ 681441 h 716116"/>
                <a:gd name="connsiteX28" fmla="*/ 693120 w 683812"/>
                <a:gd name="connsiteY28" fmla="*/ 724879 h 716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83812" h="716116">
                  <a:moveTo>
                    <a:pt x="693120" y="724879"/>
                  </a:moveTo>
                  <a:lnTo>
                    <a:pt x="412947" y="724879"/>
                  </a:lnTo>
                  <a:cubicBezTo>
                    <a:pt x="411427" y="724879"/>
                    <a:pt x="410002" y="724785"/>
                    <a:pt x="408578" y="724691"/>
                  </a:cubicBezTo>
                  <a:cubicBezTo>
                    <a:pt x="408483" y="724691"/>
                    <a:pt x="408388" y="724596"/>
                    <a:pt x="408293" y="724691"/>
                  </a:cubicBezTo>
                  <a:cubicBezTo>
                    <a:pt x="294134" y="723937"/>
                    <a:pt x="265452" y="694350"/>
                    <a:pt x="265452" y="607672"/>
                  </a:cubicBezTo>
                  <a:lnTo>
                    <a:pt x="265452" y="577604"/>
                  </a:lnTo>
                  <a:lnTo>
                    <a:pt x="237815" y="577604"/>
                  </a:lnTo>
                  <a:cubicBezTo>
                    <a:pt x="238290" y="545002"/>
                    <a:pt x="236770" y="516923"/>
                    <a:pt x="233636" y="492801"/>
                  </a:cubicBezTo>
                  <a:lnTo>
                    <a:pt x="265452" y="492801"/>
                  </a:lnTo>
                  <a:lnTo>
                    <a:pt x="265452" y="490634"/>
                  </a:lnTo>
                  <a:cubicBezTo>
                    <a:pt x="263553" y="414405"/>
                    <a:pt x="217585" y="346091"/>
                    <a:pt x="147400" y="314997"/>
                  </a:cubicBezTo>
                  <a:cubicBezTo>
                    <a:pt x="58979" y="285787"/>
                    <a:pt x="0" y="236413"/>
                    <a:pt x="0" y="139454"/>
                  </a:cubicBezTo>
                  <a:cubicBezTo>
                    <a:pt x="0" y="111092"/>
                    <a:pt x="6838" y="84238"/>
                    <a:pt x="18900" y="60493"/>
                  </a:cubicBezTo>
                  <a:cubicBezTo>
                    <a:pt x="20134" y="58043"/>
                    <a:pt x="21464" y="55593"/>
                    <a:pt x="22794" y="53238"/>
                  </a:cubicBezTo>
                  <a:cubicBezTo>
                    <a:pt x="26308" y="46924"/>
                    <a:pt x="30297" y="40894"/>
                    <a:pt x="34665" y="35146"/>
                  </a:cubicBezTo>
                  <a:cubicBezTo>
                    <a:pt x="36375" y="32894"/>
                    <a:pt x="38180" y="30623"/>
                    <a:pt x="39984" y="28362"/>
                  </a:cubicBezTo>
                  <a:cubicBezTo>
                    <a:pt x="40269" y="27891"/>
                    <a:pt x="40649" y="27514"/>
                    <a:pt x="41029" y="27043"/>
                  </a:cubicBezTo>
                  <a:cubicBezTo>
                    <a:pt x="43118" y="24593"/>
                    <a:pt x="45208" y="22237"/>
                    <a:pt x="47392" y="19976"/>
                  </a:cubicBezTo>
                  <a:cubicBezTo>
                    <a:pt x="49007" y="18186"/>
                    <a:pt x="50811" y="16405"/>
                    <a:pt x="52521" y="14699"/>
                  </a:cubicBezTo>
                  <a:cubicBezTo>
                    <a:pt x="55465" y="11693"/>
                    <a:pt x="58599" y="8857"/>
                    <a:pt x="61828" y="6125"/>
                  </a:cubicBezTo>
                  <a:cubicBezTo>
                    <a:pt x="64012" y="4334"/>
                    <a:pt x="66197" y="2544"/>
                    <a:pt x="68476" y="754"/>
                  </a:cubicBezTo>
                  <a:cubicBezTo>
                    <a:pt x="68761" y="471"/>
                    <a:pt x="69046" y="188"/>
                    <a:pt x="69426" y="0"/>
                  </a:cubicBezTo>
                  <a:cubicBezTo>
                    <a:pt x="69236" y="848"/>
                    <a:pt x="68951" y="1696"/>
                    <a:pt x="68856" y="2648"/>
                  </a:cubicBezTo>
                  <a:cubicBezTo>
                    <a:pt x="68856" y="2648"/>
                    <a:pt x="68761" y="2648"/>
                    <a:pt x="68761" y="2733"/>
                  </a:cubicBezTo>
                  <a:cubicBezTo>
                    <a:pt x="54515" y="63518"/>
                    <a:pt x="84907" y="144071"/>
                    <a:pt x="238479" y="238391"/>
                  </a:cubicBezTo>
                  <a:lnTo>
                    <a:pt x="188618" y="238391"/>
                  </a:lnTo>
                  <a:cubicBezTo>
                    <a:pt x="188618" y="238391"/>
                    <a:pt x="371443" y="297282"/>
                    <a:pt x="361946" y="471600"/>
                  </a:cubicBezTo>
                  <a:cubicBezTo>
                    <a:pt x="356247" y="575343"/>
                    <a:pt x="379231" y="642432"/>
                    <a:pt x="455590" y="681441"/>
                  </a:cubicBezTo>
                  <a:cubicBezTo>
                    <a:pt x="507446" y="708013"/>
                    <a:pt x="584090" y="721581"/>
                    <a:pt x="693120" y="724879"/>
                  </a:cubicBezTo>
                </a:path>
              </a:pathLst>
            </a:custGeom>
            <a:solidFill>
              <a:srgbClr val="9733D1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2" name="Freeform 131">
              <a:extLst>
                <a:ext uri="{FF2B5EF4-FFF2-40B4-BE49-F238E27FC236}">
                  <a16:creationId xmlns:a16="http://schemas.microsoft.com/office/drawing/2014/main" id="{CF09150B-9CA2-CD4A-A3E2-D73498CB405E}"/>
                </a:ext>
              </a:extLst>
            </p:cNvPr>
            <p:cNvSpPr/>
            <p:nvPr/>
          </p:nvSpPr>
          <p:spPr>
            <a:xfrm>
              <a:off x="11861296" y="6510964"/>
              <a:ext cx="788283" cy="725539"/>
            </a:xfrm>
            <a:custGeom>
              <a:avLst/>
              <a:gdLst>
                <a:gd name="connsiteX0" fmla="*/ 795597 w 788283"/>
                <a:gd name="connsiteY0" fmla="*/ 665517 h 725538"/>
                <a:gd name="connsiteX1" fmla="*/ 693120 w 788283"/>
                <a:gd name="connsiteY1" fmla="*/ 726481 h 725538"/>
                <a:gd name="connsiteX2" fmla="*/ 412947 w 788283"/>
                <a:gd name="connsiteY2" fmla="*/ 726481 h 725538"/>
                <a:gd name="connsiteX3" fmla="*/ 408578 w 788283"/>
                <a:gd name="connsiteY3" fmla="*/ 726293 h 725538"/>
                <a:gd name="connsiteX4" fmla="*/ 408293 w 788283"/>
                <a:gd name="connsiteY4" fmla="*/ 726293 h 725538"/>
                <a:gd name="connsiteX5" fmla="*/ 265452 w 788283"/>
                <a:gd name="connsiteY5" fmla="*/ 609264 h 725538"/>
                <a:gd name="connsiteX6" fmla="*/ 265452 w 788283"/>
                <a:gd name="connsiteY6" fmla="*/ 579206 h 725538"/>
                <a:gd name="connsiteX7" fmla="*/ 237815 w 788283"/>
                <a:gd name="connsiteY7" fmla="*/ 579206 h 725538"/>
                <a:gd name="connsiteX8" fmla="*/ 233636 w 788283"/>
                <a:gd name="connsiteY8" fmla="*/ 494403 h 725538"/>
                <a:gd name="connsiteX9" fmla="*/ 265452 w 788283"/>
                <a:gd name="connsiteY9" fmla="*/ 494403 h 725538"/>
                <a:gd name="connsiteX10" fmla="*/ 265452 w 788283"/>
                <a:gd name="connsiteY10" fmla="*/ 492226 h 725538"/>
                <a:gd name="connsiteX11" fmla="*/ 147400 w 788283"/>
                <a:gd name="connsiteY11" fmla="*/ 316599 h 725538"/>
                <a:gd name="connsiteX12" fmla="*/ 0 w 788283"/>
                <a:gd name="connsiteY12" fmla="*/ 141056 h 725538"/>
                <a:gd name="connsiteX13" fmla="*/ 18900 w 788283"/>
                <a:gd name="connsiteY13" fmla="*/ 62095 h 725538"/>
                <a:gd name="connsiteX14" fmla="*/ 22794 w 788283"/>
                <a:gd name="connsiteY14" fmla="*/ 54830 h 725538"/>
                <a:gd name="connsiteX15" fmla="*/ 34665 w 788283"/>
                <a:gd name="connsiteY15" fmla="*/ 36748 h 725538"/>
                <a:gd name="connsiteX16" fmla="*/ 39984 w 788283"/>
                <a:gd name="connsiteY16" fmla="*/ 29964 h 725538"/>
                <a:gd name="connsiteX17" fmla="*/ 41029 w 788283"/>
                <a:gd name="connsiteY17" fmla="*/ 28645 h 725538"/>
                <a:gd name="connsiteX18" fmla="*/ 47392 w 788283"/>
                <a:gd name="connsiteY18" fmla="*/ 21578 h 725538"/>
                <a:gd name="connsiteX19" fmla="*/ 52521 w 788283"/>
                <a:gd name="connsiteY19" fmla="*/ 16301 h 725538"/>
                <a:gd name="connsiteX20" fmla="*/ 61828 w 788283"/>
                <a:gd name="connsiteY20" fmla="*/ 7717 h 725538"/>
                <a:gd name="connsiteX21" fmla="*/ 68476 w 788283"/>
                <a:gd name="connsiteY21" fmla="*/ 2356 h 725538"/>
                <a:gd name="connsiteX22" fmla="*/ 69426 w 788283"/>
                <a:gd name="connsiteY22" fmla="*/ 1602 h 725538"/>
                <a:gd name="connsiteX23" fmla="*/ 71515 w 788283"/>
                <a:gd name="connsiteY23" fmla="*/ 0 h 725538"/>
                <a:gd name="connsiteX24" fmla="*/ 68856 w 788283"/>
                <a:gd name="connsiteY24" fmla="*/ 4240 h 725538"/>
                <a:gd name="connsiteX25" fmla="*/ 68761 w 788283"/>
                <a:gd name="connsiteY25" fmla="*/ 4334 h 725538"/>
                <a:gd name="connsiteX26" fmla="*/ 267921 w 788283"/>
                <a:gd name="connsiteY26" fmla="*/ 345997 h 725538"/>
                <a:gd name="connsiteX27" fmla="*/ 324336 w 788283"/>
                <a:gd name="connsiteY27" fmla="*/ 607474 h 725538"/>
                <a:gd name="connsiteX28" fmla="*/ 455590 w 788283"/>
                <a:gd name="connsiteY28" fmla="*/ 683033 h 725538"/>
                <a:gd name="connsiteX29" fmla="*/ 724081 w 788283"/>
                <a:gd name="connsiteY29" fmla="*/ 678143 h 725538"/>
                <a:gd name="connsiteX30" fmla="*/ 795597 w 788283"/>
                <a:gd name="connsiteY30" fmla="*/ 665517 h 725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88283" h="725538">
                  <a:moveTo>
                    <a:pt x="795597" y="665517"/>
                  </a:moveTo>
                  <a:cubicBezTo>
                    <a:pt x="775842" y="701794"/>
                    <a:pt x="737377" y="726481"/>
                    <a:pt x="693120" y="726481"/>
                  </a:cubicBezTo>
                  <a:lnTo>
                    <a:pt x="412947" y="726481"/>
                  </a:lnTo>
                  <a:cubicBezTo>
                    <a:pt x="411427" y="726481"/>
                    <a:pt x="410002" y="726387"/>
                    <a:pt x="408578" y="726293"/>
                  </a:cubicBezTo>
                  <a:cubicBezTo>
                    <a:pt x="408483" y="726293"/>
                    <a:pt x="408388" y="726189"/>
                    <a:pt x="408293" y="726293"/>
                  </a:cubicBezTo>
                  <a:cubicBezTo>
                    <a:pt x="294134" y="725539"/>
                    <a:pt x="265452" y="695942"/>
                    <a:pt x="265452" y="609264"/>
                  </a:cubicBezTo>
                  <a:lnTo>
                    <a:pt x="265452" y="579206"/>
                  </a:lnTo>
                  <a:lnTo>
                    <a:pt x="237815" y="579206"/>
                  </a:lnTo>
                  <a:cubicBezTo>
                    <a:pt x="238290" y="546604"/>
                    <a:pt x="236770" y="518515"/>
                    <a:pt x="233636" y="494403"/>
                  </a:cubicBezTo>
                  <a:lnTo>
                    <a:pt x="265452" y="494403"/>
                  </a:lnTo>
                  <a:lnTo>
                    <a:pt x="265452" y="492226"/>
                  </a:lnTo>
                  <a:cubicBezTo>
                    <a:pt x="263553" y="416007"/>
                    <a:pt x="217585" y="347693"/>
                    <a:pt x="147400" y="316599"/>
                  </a:cubicBezTo>
                  <a:cubicBezTo>
                    <a:pt x="58979" y="287389"/>
                    <a:pt x="0" y="238014"/>
                    <a:pt x="0" y="141056"/>
                  </a:cubicBezTo>
                  <a:cubicBezTo>
                    <a:pt x="0" y="112694"/>
                    <a:pt x="6838" y="85830"/>
                    <a:pt x="18900" y="62095"/>
                  </a:cubicBezTo>
                  <a:cubicBezTo>
                    <a:pt x="20134" y="59645"/>
                    <a:pt x="21464" y="57186"/>
                    <a:pt x="22794" y="54830"/>
                  </a:cubicBezTo>
                  <a:cubicBezTo>
                    <a:pt x="26308" y="48526"/>
                    <a:pt x="30297" y="42496"/>
                    <a:pt x="34665" y="36748"/>
                  </a:cubicBezTo>
                  <a:cubicBezTo>
                    <a:pt x="36375" y="34487"/>
                    <a:pt x="38180" y="32225"/>
                    <a:pt x="39984" y="29964"/>
                  </a:cubicBezTo>
                  <a:cubicBezTo>
                    <a:pt x="40269" y="29493"/>
                    <a:pt x="40649" y="29116"/>
                    <a:pt x="41029" y="28645"/>
                  </a:cubicBezTo>
                  <a:cubicBezTo>
                    <a:pt x="43118" y="26185"/>
                    <a:pt x="45208" y="23830"/>
                    <a:pt x="47392" y="21578"/>
                  </a:cubicBezTo>
                  <a:cubicBezTo>
                    <a:pt x="49007" y="19787"/>
                    <a:pt x="50811" y="17997"/>
                    <a:pt x="52521" y="16301"/>
                  </a:cubicBezTo>
                  <a:cubicBezTo>
                    <a:pt x="55465" y="13286"/>
                    <a:pt x="58599" y="10450"/>
                    <a:pt x="61828" y="7717"/>
                  </a:cubicBezTo>
                  <a:cubicBezTo>
                    <a:pt x="64012" y="5936"/>
                    <a:pt x="66197" y="4146"/>
                    <a:pt x="68476" y="2356"/>
                  </a:cubicBezTo>
                  <a:cubicBezTo>
                    <a:pt x="68761" y="2073"/>
                    <a:pt x="69046" y="1790"/>
                    <a:pt x="69426" y="1602"/>
                  </a:cubicBezTo>
                  <a:cubicBezTo>
                    <a:pt x="70091" y="1027"/>
                    <a:pt x="70851" y="565"/>
                    <a:pt x="71515" y="0"/>
                  </a:cubicBezTo>
                  <a:cubicBezTo>
                    <a:pt x="70566" y="1413"/>
                    <a:pt x="69711" y="2733"/>
                    <a:pt x="68856" y="4240"/>
                  </a:cubicBezTo>
                  <a:cubicBezTo>
                    <a:pt x="68856" y="4240"/>
                    <a:pt x="68761" y="4240"/>
                    <a:pt x="68761" y="4334"/>
                  </a:cubicBezTo>
                  <a:cubicBezTo>
                    <a:pt x="28587" y="68408"/>
                    <a:pt x="-5508" y="203151"/>
                    <a:pt x="267921" y="345997"/>
                  </a:cubicBezTo>
                  <a:cubicBezTo>
                    <a:pt x="267921" y="345997"/>
                    <a:pt x="324336" y="402533"/>
                    <a:pt x="324336" y="607474"/>
                  </a:cubicBezTo>
                  <a:cubicBezTo>
                    <a:pt x="324336" y="648651"/>
                    <a:pt x="366124" y="673809"/>
                    <a:pt x="455590" y="683033"/>
                  </a:cubicBezTo>
                  <a:cubicBezTo>
                    <a:pt x="519792" y="689639"/>
                    <a:pt x="608498" y="687943"/>
                    <a:pt x="724081" y="678143"/>
                  </a:cubicBezTo>
                  <a:cubicBezTo>
                    <a:pt x="749534" y="675967"/>
                    <a:pt x="773373" y="671632"/>
                    <a:pt x="795597" y="665517"/>
                  </a:cubicBezTo>
                </a:path>
              </a:pathLst>
            </a:custGeom>
            <a:solidFill>
              <a:srgbClr val="7F23B5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3" name="Freeform 132">
              <a:extLst>
                <a:ext uri="{FF2B5EF4-FFF2-40B4-BE49-F238E27FC236}">
                  <a16:creationId xmlns:a16="http://schemas.microsoft.com/office/drawing/2014/main" id="{408066C9-8486-F14C-BDB9-68E11F58E859}"/>
                </a:ext>
              </a:extLst>
            </p:cNvPr>
            <p:cNvSpPr/>
            <p:nvPr/>
          </p:nvSpPr>
          <p:spPr>
            <a:xfrm>
              <a:off x="11801652" y="7147555"/>
              <a:ext cx="246932" cy="84803"/>
            </a:xfrm>
            <a:custGeom>
              <a:avLst/>
              <a:gdLst>
                <a:gd name="connsiteX0" fmla="*/ 249781 w 246932"/>
                <a:gd name="connsiteY0" fmla="*/ 46548 h 84803"/>
                <a:gd name="connsiteX1" fmla="*/ 207043 w 246932"/>
                <a:gd name="connsiteY1" fmla="*/ 88949 h 84803"/>
                <a:gd name="connsiteX2" fmla="*/ 38369 w 246932"/>
                <a:gd name="connsiteY2" fmla="*/ 88949 h 84803"/>
                <a:gd name="connsiteX3" fmla="*/ 0 w 246932"/>
                <a:gd name="connsiteY3" fmla="*/ 0 h 84803"/>
                <a:gd name="connsiteX4" fmla="*/ 15386 w 246932"/>
                <a:gd name="connsiteY4" fmla="*/ 4146 h 84803"/>
                <a:gd name="connsiteX5" fmla="*/ 207043 w 246932"/>
                <a:gd name="connsiteY5" fmla="*/ 4146 h 84803"/>
                <a:gd name="connsiteX6" fmla="*/ 249781 w 246932"/>
                <a:gd name="connsiteY6" fmla="*/ 46548 h 84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6932" h="84803">
                  <a:moveTo>
                    <a:pt x="249781" y="46548"/>
                  </a:moveTo>
                  <a:cubicBezTo>
                    <a:pt x="249781" y="69906"/>
                    <a:pt x="230692" y="88949"/>
                    <a:pt x="207043" y="88949"/>
                  </a:cubicBezTo>
                  <a:lnTo>
                    <a:pt x="38369" y="88949"/>
                  </a:lnTo>
                  <a:cubicBezTo>
                    <a:pt x="25738" y="60210"/>
                    <a:pt x="12821" y="30331"/>
                    <a:pt x="0" y="0"/>
                  </a:cubicBezTo>
                  <a:cubicBezTo>
                    <a:pt x="4559" y="2638"/>
                    <a:pt x="9782" y="4146"/>
                    <a:pt x="15386" y="4146"/>
                  </a:cubicBezTo>
                  <a:lnTo>
                    <a:pt x="207043" y="4146"/>
                  </a:lnTo>
                  <a:cubicBezTo>
                    <a:pt x="230692" y="4146"/>
                    <a:pt x="249781" y="23085"/>
                    <a:pt x="249781" y="46548"/>
                  </a:cubicBezTo>
                </a:path>
              </a:pathLst>
            </a:custGeom>
            <a:solidFill>
              <a:srgbClr val="7F23B5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4" name="Freeform 133">
              <a:extLst>
                <a:ext uri="{FF2B5EF4-FFF2-40B4-BE49-F238E27FC236}">
                  <a16:creationId xmlns:a16="http://schemas.microsoft.com/office/drawing/2014/main" id="{6FF6CD1C-E72F-AE49-800A-C298EDFBC42E}"/>
                </a:ext>
              </a:extLst>
            </p:cNvPr>
            <p:cNvSpPr/>
            <p:nvPr/>
          </p:nvSpPr>
          <p:spPr>
            <a:xfrm>
              <a:off x="12009548" y="6476382"/>
              <a:ext cx="522357" cy="329790"/>
            </a:xfrm>
            <a:custGeom>
              <a:avLst/>
              <a:gdLst>
                <a:gd name="connsiteX0" fmla="*/ 530144 w 522356"/>
                <a:gd name="connsiteY0" fmla="*/ 175637 h 329790"/>
                <a:gd name="connsiteX1" fmla="*/ 422919 w 522356"/>
                <a:gd name="connsiteY1" fmla="*/ 335350 h 329790"/>
                <a:gd name="connsiteX2" fmla="*/ 462903 w 522356"/>
                <a:gd name="connsiteY2" fmla="*/ 92690 h 329790"/>
                <a:gd name="connsiteX3" fmla="*/ 337528 w 522356"/>
                <a:gd name="connsiteY3" fmla="*/ 35975 h 329790"/>
                <a:gd name="connsiteX4" fmla="*/ 0 w 522356"/>
                <a:gd name="connsiteY4" fmla="*/ 2356 h 329790"/>
                <a:gd name="connsiteX5" fmla="*/ 28682 w 522356"/>
                <a:gd name="connsiteY5" fmla="*/ 0 h 329790"/>
                <a:gd name="connsiteX6" fmla="*/ 353113 w 522356"/>
                <a:gd name="connsiteY6" fmla="*/ 0 h 329790"/>
                <a:gd name="connsiteX7" fmla="*/ 530144 w 522356"/>
                <a:gd name="connsiteY7" fmla="*/ 175637 h 32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56" h="329790">
                  <a:moveTo>
                    <a:pt x="530144" y="175637"/>
                  </a:moveTo>
                  <a:cubicBezTo>
                    <a:pt x="530144" y="257048"/>
                    <a:pt x="488641" y="304821"/>
                    <a:pt x="422919" y="335350"/>
                  </a:cubicBezTo>
                  <a:cubicBezTo>
                    <a:pt x="479143" y="267809"/>
                    <a:pt x="529413" y="172706"/>
                    <a:pt x="462903" y="92690"/>
                  </a:cubicBezTo>
                  <a:cubicBezTo>
                    <a:pt x="432331" y="55914"/>
                    <a:pt x="385585" y="36164"/>
                    <a:pt x="337528" y="35975"/>
                  </a:cubicBezTo>
                  <a:lnTo>
                    <a:pt x="0" y="2356"/>
                  </a:lnTo>
                  <a:cubicBezTo>
                    <a:pt x="9307" y="754"/>
                    <a:pt x="18900" y="0"/>
                    <a:pt x="28682" y="0"/>
                  </a:cubicBezTo>
                  <a:lnTo>
                    <a:pt x="353113" y="0"/>
                  </a:lnTo>
                  <a:cubicBezTo>
                    <a:pt x="450841" y="0"/>
                    <a:pt x="530144" y="78584"/>
                    <a:pt x="530144" y="175637"/>
                  </a:cubicBezTo>
                </a:path>
              </a:pathLst>
            </a:custGeom>
            <a:solidFill>
              <a:srgbClr val="E6C2FF"/>
            </a:solidFill>
            <a:ln w="94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</p:grpSp>
      <p:grpSp>
        <p:nvGrpSpPr>
          <p:cNvPr id="135" name="Graphic 10">
            <a:extLst>
              <a:ext uri="{FF2B5EF4-FFF2-40B4-BE49-F238E27FC236}">
                <a16:creationId xmlns:a16="http://schemas.microsoft.com/office/drawing/2014/main" id="{F2B01180-C1E7-9D4C-A368-009BAFDA4A83}"/>
              </a:ext>
            </a:extLst>
          </p:cNvPr>
          <p:cNvGrpSpPr/>
          <p:nvPr/>
        </p:nvGrpSpPr>
        <p:grpSpPr>
          <a:xfrm>
            <a:off x="2260901" y="4351112"/>
            <a:ext cx="441373" cy="613017"/>
            <a:chOff x="11732419" y="6223000"/>
            <a:chExt cx="914400" cy="1270000"/>
          </a:xfrm>
        </p:grpSpPr>
        <p:sp>
          <p:nvSpPr>
            <p:cNvPr id="136" name="Freeform 135">
              <a:extLst>
                <a:ext uri="{FF2B5EF4-FFF2-40B4-BE49-F238E27FC236}">
                  <a16:creationId xmlns:a16="http://schemas.microsoft.com/office/drawing/2014/main" id="{305A36DB-A190-FD41-9B6B-39E480C34FC3}"/>
                </a:ext>
              </a:extLst>
            </p:cNvPr>
            <p:cNvSpPr/>
            <p:nvPr/>
          </p:nvSpPr>
          <p:spPr>
            <a:xfrm>
              <a:off x="11732419" y="6223000"/>
              <a:ext cx="904875" cy="1260522"/>
            </a:xfrm>
            <a:custGeom>
              <a:avLst/>
              <a:gdLst>
                <a:gd name="connsiteX0" fmla="*/ 455333 w 904875"/>
                <a:gd name="connsiteY0" fmla="*/ 1264427 h 1260522"/>
                <a:gd name="connsiteX1" fmla="*/ 180070 w 904875"/>
                <a:gd name="connsiteY1" fmla="*/ 1064971 h 1260522"/>
                <a:gd name="connsiteX2" fmla="*/ 0 w 904875"/>
                <a:gd name="connsiteY2" fmla="*/ 703807 h 1260522"/>
                <a:gd name="connsiteX3" fmla="*/ 0 w 904875"/>
                <a:gd name="connsiteY3" fmla="*/ 453068 h 1260522"/>
                <a:gd name="connsiteX4" fmla="*/ 455333 w 904875"/>
                <a:gd name="connsiteY4" fmla="*/ 0 h 1260522"/>
                <a:gd name="connsiteX5" fmla="*/ 910666 w 904875"/>
                <a:gd name="connsiteY5" fmla="*/ 453068 h 1260522"/>
                <a:gd name="connsiteX6" fmla="*/ 910666 w 904875"/>
                <a:gd name="connsiteY6" fmla="*/ 703864 h 1260522"/>
                <a:gd name="connsiteX7" fmla="*/ 730587 w 904875"/>
                <a:gd name="connsiteY7" fmla="*/ 1064971 h 1260522"/>
                <a:gd name="connsiteX8" fmla="*/ 455333 w 904875"/>
                <a:gd name="connsiteY8" fmla="*/ 1264427 h 1260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4875" h="1260522">
                  <a:moveTo>
                    <a:pt x="455333" y="1264427"/>
                  </a:moveTo>
                  <a:cubicBezTo>
                    <a:pt x="299657" y="1264427"/>
                    <a:pt x="181966" y="1178892"/>
                    <a:pt x="180070" y="1064971"/>
                  </a:cubicBezTo>
                  <a:cubicBezTo>
                    <a:pt x="67704" y="979957"/>
                    <a:pt x="-86" y="846161"/>
                    <a:pt x="0" y="703807"/>
                  </a:cubicBezTo>
                  <a:lnTo>
                    <a:pt x="0" y="453068"/>
                  </a:lnTo>
                  <a:cubicBezTo>
                    <a:pt x="0" y="203238"/>
                    <a:pt x="204264" y="0"/>
                    <a:pt x="455333" y="0"/>
                  </a:cubicBezTo>
                  <a:cubicBezTo>
                    <a:pt x="706403" y="0"/>
                    <a:pt x="910666" y="203238"/>
                    <a:pt x="910666" y="453068"/>
                  </a:cubicBezTo>
                  <a:lnTo>
                    <a:pt x="910666" y="703864"/>
                  </a:lnTo>
                  <a:cubicBezTo>
                    <a:pt x="910752" y="846171"/>
                    <a:pt x="842953" y="979957"/>
                    <a:pt x="730587" y="1064971"/>
                  </a:cubicBezTo>
                  <a:cubicBezTo>
                    <a:pt x="728691" y="1178892"/>
                    <a:pt x="611000" y="1264427"/>
                    <a:pt x="455333" y="1264427"/>
                  </a:cubicBezTo>
                </a:path>
              </a:pathLst>
            </a:custGeom>
            <a:solidFill>
              <a:srgbClr val="113806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7" name="Freeform 136">
              <a:extLst>
                <a:ext uri="{FF2B5EF4-FFF2-40B4-BE49-F238E27FC236}">
                  <a16:creationId xmlns:a16="http://schemas.microsoft.com/office/drawing/2014/main" id="{08CD39EB-AD0A-BB4E-90A0-5EB2743A5109}"/>
                </a:ext>
              </a:extLst>
            </p:cNvPr>
            <p:cNvSpPr/>
            <p:nvPr/>
          </p:nvSpPr>
          <p:spPr>
            <a:xfrm>
              <a:off x="11827694" y="6317783"/>
              <a:ext cx="714375" cy="919328"/>
            </a:xfrm>
            <a:custGeom>
              <a:avLst/>
              <a:gdLst>
                <a:gd name="connsiteX0" fmla="*/ 720176 w 714375"/>
                <a:gd name="connsiteY0" fmla="*/ 358254 h 919328"/>
                <a:gd name="connsiteX1" fmla="*/ 720176 w 714375"/>
                <a:gd name="connsiteY1" fmla="*/ 609136 h 919328"/>
                <a:gd name="connsiteX2" fmla="*/ 672360 w 714375"/>
                <a:gd name="connsiteY2" fmla="*/ 787495 h 919328"/>
                <a:gd name="connsiteX3" fmla="*/ 665312 w 714375"/>
                <a:gd name="connsiteY3" fmla="*/ 799247 h 919328"/>
                <a:gd name="connsiteX4" fmla="*/ 642643 w 714375"/>
                <a:gd name="connsiteY4" fmla="*/ 831187 h 919328"/>
                <a:gd name="connsiteX5" fmla="*/ 640557 w 714375"/>
                <a:gd name="connsiteY5" fmla="*/ 833935 h 919328"/>
                <a:gd name="connsiteX6" fmla="*/ 540058 w 714375"/>
                <a:gd name="connsiteY6" fmla="*/ 919613 h 919328"/>
                <a:gd name="connsiteX7" fmla="*/ 180013 w 714375"/>
                <a:gd name="connsiteY7" fmla="*/ 919613 h 919328"/>
                <a:gd name="connsiteX8" fmla="*/ 0 w 714375"/>
                <a:gd name="connsiteY8" fmla="*/ 609136 h 919328"/>
                <a:gd name="connsiteX9" fmla="*/ 0 w 714375"/>
                <a:gd name="connsiteY9" fmla="*/ 358254 h 919328"/>
                <a:gd name="connsiteX10" fmla="*/ 196587 w 714375"/>
                <a:gd name="connsiteY10" fmla="*/ 38962 h 919328"/>
                <a:gd name="connsiteX11" fmla="*/ 303743 w 714375"/>
                <a:gd name="connsiteY11" fmla="*/ 4360 h 919328"/>
                <a:gd name="connsiteX12" fmla="*/ 341081 w 714375"/>
                <a:gd name="connsiteY12" fmla="*/ 474 h 919328"/>
                <a:gd name="connsiteX13" fmla="*/ 360036 w 714375"/>
                <a:gd name="connsiteY13" fmla="*/ 0 h 919328"/>
                <a:gd name="connsiteX14" fmla="*/ 415757 w 714375"/>
                <a:gd name="connsiteY14" fmla="*/ 4265 h 919328"/>
                <a:gd name="connsiteX15" fmla="*/ 720176 w 714375"/>
                <a:gd name="connsiteY15" fmla="*/ 358254 h 919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4375" h="919328">
                  <a:moveTo>
                    <a:pt x="720176" y="358254"/>
                  </a:moveTo>
                  <a:lnTo>
                    <a:pt x="720176" y="609136"/>
                  </a:lnTo>
                  <a:cubicBezTo>
                    <a:pt x="720176" y="672816"/>
                    <a:pt x="703126" y="734136"/>
                    <a:pt x="672360" y="787495"/>
                  </a:cubicBezTo>
                  <a:cubicBezTo>
                    <a:pt x="670075" y="791475"/>
                    <a:pt x="667789" y="795361"/>
                    <a:pt x="665312" y="799247"/>
                  </a:cubicBezTo>
                  <a:cubicBezTo>
                    <a:pt x="658359" y="810336"/>
                    <a:pt x="650844" y="820951"/>
                    <a:pt x="642643" y="831187"/>
                  </a:cubicBezTo>
                  <a:cubicBezTo>
                    <a:pt x="641976" y="832134"/>
                    <a:pt x="641319" y="832987"/>
                    <a:pt x="640557" y="833935"/>
                  </a:cubicBezTo>
                  <a:cubicBezTo>
                    <a:pt x="613115" y="867874"/>
                    <a:pt x="579206" y="897066"/>
                    <a:pt x="540058" y="919613"/>
                  </a:cubicBezTo>
                  <a:lnTo>
                    <a:pt x="180013" y="919613"/>
                  </a:lnTo>
                  <a:cubicBezTo>
                    <a:pt x="68571" y="855554"/>
                    <a:pt x="-105" y="737169"/>
                    <a:pt x="0" y="609136"/>
                  </a:cubicBezTo>
                  <a:lnTo>
                    <a:pt x="0" y="358254"/>
                  </a:lnTo>
                  <a:cubicBezTo>
                    <a:pt x="0" y="218933"/>
                    <a:pt x="79905" y="98198"/>
                    <a:pt x="196587" y="38962"/>
                  </a:cubicBezTo>
                  <a:cubicBezTo>
                    <a:pt x="229638" y="22083"/>
                    <a:pt x="265738" y="10236"/>
                    <a:pt x="303743" y="4360"/>
                  </a:cubicBezTo>
                  <a:cubicBezTo>
                    <a:pt x="316030" y="2464"/>
                    <a:pt x="328413" y="1137"/>
                    <a:pt x="341081" y="474"/>
                  </a:cubicBezTo>
                  <a:cubicBezTo>
                    <a:pt x="347367" y="199"/>
                    <a:pt x="353663" y="0"/>
                    <a:pt x="360036" y="0"/>
                  </a:cubicBezTo>
                  <a:cubicBezTo>
                    <a:pt x="378990" y="0"/>
                    <a:pt x="397564" y="1431"/>
                    <a:pt x="415757" y="4265"/>
                  </a:cubicBezTo>
                  <a:cubicBezTo>
                    <a:pt x="588169" y="30897"/>
                    <a:pt x="720176" y="179222"/>
                    <a:pt x="720176" y="358254"/>
                  </a:cubicBezTo>
                </a:path>
              </a:pathLst>
            </a:custGeom>
            <a:solidFill>
              <a:srgbClr val="46CE2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8" name="Freeform 137">
              <a:extLst>
                <a:ext uri="{FF2B5EF4-FFF2-40B4-BE49-F238E27FC236}">
                  <a16:creationId xmlns:a16="http://schemas.microsoft.com/office/drawing/2014/main" id="{B6EF967C-5EC1-694D-966A-0FA0D263E1A9}"/>
                </a:ext>
              </a:extLst>
            </p:cNvPr>
            <p:cNvSpPr/>
            <p:nvPr/>
          </p:nvSpPr>
          <p:spPr>
            <a:xfrm>
              <a:off x="11827687" y="6322146"/>
              <a:ext cx="638175" cy="909851"/>
            </a:xfrm>
            <a:custGeom>
              <a:avLst/>
              <a:gdLst>
                <a:gd name="connsiteX0" fmla="*/ 642652 w 638175"/>
                <a:gd name="connsiteY0" fmla="*/ 826827 h 909850"/>
                <a:gd name="connsiteX1" fmla="*/ 640556 w 638175"/>
                <a:gd name="connsiteY1" fmla="*/ 829575 h 909850"/>
                <a:gd name="connsiteX2" fmla="*/ 540058 w 638175"/>
                <a:gd name="connsiteY2" fmla="*/ 915253 h 909850"/>
                <a:gd name="connsiteX3" fmla="*/ 180023 w 638175"/>
                <a:gd name="connsiteY3" fmla="*/ 915253 h 909850"/>
                <a:gd name="connsiteX4" fmla="*/ 0 w 638175"/>
                <a:gd name="connsiteY4" fmla="*/ 604766 h 909850"/>
                <a:gd name="connsiteX5" fmla="*/ 0 w 638175"/>
                <a:gd name="connsiteY5" fmla="*/ 353894 h 909850"/>
                <a:gd name="connsiteX6" fmla="*/ 196596 w 638175"/>
                <a:gd name="connsiteY6" fmla="*/ 34593 h 909850"/>
                <a:gd name="connsiteX7" fmla="*/ 303752 w 638175"/>
                <a:gd name="connsiteY7" fmla="*/ 0 h 909850"/>
                <a:gd name="connsiteX8" fmla="*/ 180023 w 638175"/>
                <a:gd name="connsiteY8" fmla="*/ 216933 h 909850"/>
                <a:gd name="connsiteX9" fmla="*/ 244697 w 638175"/>
                <a:gd name="connsiteY9" fmla="*/ 110604 h 909850"/>
                <a:gd name="connsiteX10" fmla="*/ 320326 w 638175"/>
                <a:gd name="connsiteY10" fmla="*/ 674711 h 909850"/>
                <a:gd name="connsiteX11" fmla="*/ 251079 w 638175"/>
                <a:gd name="connsiteY11" fmla="*/ 654619 h 909850"/>
                <a:gd name="connsiteX12" fmla="*/ 642652 w 638175"/>
                <a:gd name="connsiteY12" fmla="*/ 826827 h 909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38175" h="909850">
                  <a:moveTo>
                    <a:pt x="642652" y="826827"/>
                  </a:moveTo>
                  <a:cubicBezTo>
                    <a:pt x="641985" y="827775"/>
                    <a:pt x="641318" y="828618"/>
                    <a:pt x="640556" y="829575"/>
                  </a:cubicBezTo>
                  <a:cubicBezTo>
                    <a:pt x="613115" y="863505"/>
                    <a:pt x="579215" y="892696"/>
                    <a:pt x="540058" y="915253"/>
                  </a:cubicBezTo>
                  <a:lnTo>
                    <a:pt x="180023" y="915253"/>
                  </a:lnTo>
                  <a:cubicBezTo>
                    <a:pt x="68571" y="851184"/>
                    <a:pt x="-95" y="732809"/>
                    <a:pt x="0" y="604766"/>
                  </a:cubicBezTo>
                  <a:lnTo>
                    <a:pt x="0" y="353894"/>
                  </a:lnTo>
                  <a:cubicBezTo>
                    <a:pt x="0" y="214564"/>
                    <a:pt x="79915" y="93828"/>
                    <a:pt x="196596" y="34593"/>
                  </a:cubicBezTo>
                  <a:cubicBezTo>
                    <a:pt x="229648" y="17723"/>
                    <a:pt x="265748" y="5876"/>
                    <a:pt x="303752" y="0"/>
                  </a:cubicBezTo>
                  <a:cubicBezTo>
                    <a:pt x="246602" y="38574"/>
                    <a:pt x="180489" y="107002"/>
                    <a:pt x="180023" y="216933"/>
                  </a:cubicBezTo>
                  <a:cubicBezTo>
                    <a:pt x="180023" y="216933"/>
                    <a:pt x="198501" y="126896"/>
                    <a:pt x="244697" y="110604"/>
                  </a:cubicBezTo>
                  <a:cubicBezTo>
                    <a:pt x="244697" y="110604"/>
                    <a:pt x="61722" y="459949"/>
                    <a:pt x="320326" y="674711"/>
                  </a:cubicBezTo>
                  <a:cubicBezTo>
                    <a:pt x="320326" y="674711"/>
                    <a:pt x="282607" y="668740"/>
                    <a:pt x="251079" y="654619"/>
                  </a:cubicBezTo>
                  <a:cubicBezTo>
                    <a:pt x="318897" y="702661"/>
                    <a:pt x="471964" y="799152"/>
                    <a:pt x="642652" y="826827"/>
                  </a:cubicBezTo>
                </a:path>
              </a:pathLst>
            </a:custGeom>
            <a:solidFill>
              <a:srgbClr val="43B22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39" name="Freeform 138">
              <a:extLst>
                <a:ext uri="{FF2B5EF4-FFF2-40B4-BE49-F238E27FC236}">
                  <a16:creationId xmlns:a16="http://schemas.microsoft.com/office/drawing/2014/main" id="{D72FDDED-6209-A343-A95D-551DE42DAE24}"/>
                </a:ext>
              </a:extLst>
            </p:cNvPr>
            <p:cNvSpPr/>
            <p:nvPr/>
          </p:nvSpPr>
          <p:spPr>
            <a:xfrm>
              <a:off x="11827690" y="6356740"/>
              <a:ext cx="638175" cy="871940"/>
            </a:xfrm>
            <a:custGeom>
              <a:avLst/>
              <a:gdLst>
                <a:gd name="connsiteX0" fmla="*/ 640556 w 638175"/>
                <a:gd name="connsiteY0" fmla="*/ 794982 h 871940"/>
                <a:gd name="connsiteX1" fmla="*/ 540058 w 638175"/>
                <a:gd name="connsiteY1" fmla="*/ 880660 h 871940"/>
                <a:gd name="connsiteX2" fmla="*/ 180013 w 638175"/>
                <a:gd name="connsiteY2" fmla="*/ 880660 h 871940"/>
                <a:gd name="connsiteX3" fmla="*/ 0 w 638175"/>
                <a:gd name="connsiteY3" fmla="*/ 570173 h 871940"/>
                <a:gd name="connsiteX4" fmla="*/ 0 w 638175"/>
                <a:gd name="connsiteY4" fmla="*/ 319301 h 871940"/>
                <a:gd name="connsiteX5" fmla="*/ 196596 w 638175"/>
                <a:gd name="connsiteY5" fmla="*/ 0 h 871940"/>
                <a:gd name="connsiteX6" fmla="*/ 58865 w 638175"/>
                <a:gd name="connsiteY6" fmla="*/ 323566 h 871940"/>
                <a:gd name="connsiteX7" fmla="*/ 107918 w 638175"/>
                <a:gd name="connsiteY7" fmla="*/ 215805 h 871940"/>
                <a:gd name="connsiteX8" fmla="*/ 198015 w 638175"/>
                <a:gd name="connsiteY8" fmla="*/ 660116 h 871940"/>
                <a:gd name="connsiteX9" fmla="*/ 72200 w 638175"/>
                <a:gd name="connsiteY9" fmla="*/ 575196 h 871940"/>
                <a:gd name="connsiteX10" fmla="*/ 640556 w 638175"/>
                <a:gd name="connsiteY10" fmla="*/ 794982 h 871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8175" h="871940">
                  <a:moveTo>
                    <a:pt x="640556" y="794982"/>
                  </a:moveTo>
                  <a:cubicBezTo>
                    <a:pt x="613115" y="828912"/>
                    <a:pt x="579216" y="858103"/>
                    <a:pt x="540058" y="880660"/>
                  </a:cubicBezTo>
                  <a:lnTo>
                    <a:pt x="180013" y="880660"/>
                  </a:lnTo>
                  <a:cubicBezTo>
                    <a:pt x="68571" y="816591"/>
                    <a:pt x="-105" y="698216"/>
                    <a:pt x="0" y="570173"/>
                  </a:cubicBezTo>
                  <a:lnTo>
                    <a:pt x="0" y="319301"/>
                  </a:lnTo>
                  <a:cubicBezTo>
                    <a:pt x="0" y="179970"/>
                    <a:pt x="79915" y="59235"/>
                    <a:pt x="196596" y="0"/>
                  </a:cubicBezTo>
                  <a:cubicBezTo>
                    <a:pt x="139065" y="56107"/>
                    <a:pt x="73238" y="155812"/>
                    <a:pt x="58865" y="323566"/>
                  </a:cubicBezTo>
                  <a:lnTo>
                    <a:pt x="107918" y="215805"/>
                  </a:lnTo>
                  <a:cubicBezTo>
                    <a:pt x="104489" y="225283"/>
                    <a:pt x="13240" y="487244"/>
                    <a:pt x="198015" y="660116"/>
                  </a:cubicBezTo>
                  <a:cubicBezTo>
                    <a:pt x="198015" y="660116"/>
                    <a:pt x="134588" y="666456"/>
                    <a:pt x="72200" y="575196"/>
                  </a:cubicBezTo>
                  <a:cubicBezTo>
                    <a:pt x="72200" y="575196"/>
                    <a:pt x="50768" y="898857"/>
                    <a:pt x="640556" y="794982"/>
                  </a:cubicBezTo>
                </a:path>
              </a:pathLst>
            </a:custGeom>
            <a:solidFill>
              <a:srgbClr val="3E93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0" name="Freeform 139">
              <a:extLst>
                <a:ext uri="{FF2B5EF4-FFF2-40B4-BE49-F238E27FC236}">
                  <a16:creationId xmlns:a16="http://schemas.microsoft.com/office/drawing/2014/main" id="{F706FFF8-85F8-8E43-934B-DDF25E7DB88C}"/>
                </a:ext>
              </a:extLst>
            </p:cNvPr>
            <p:cNvSpPr/>
            <p:nvPr/>
          </p:nvSpPr>
          <p:spPr>
            <a:xfrm>
              <a:off x="12007707" y="7034361"/>
              <a:ext cx="352425" cy="246418"/>
            </a:xfrm>
            <a:custGeom>
              <a:avLst/>
              <a:gdLst>
                <a:gd name="connsiteX0" fmla="*/ 0 w 352425"/>
                <a:gd name="connsiteY0" fmla="*/ 250797 h 246417"/>
                <a:gd name="connsiteX1" fmla="*/ 0 w 352425"/>
                <a:gd name="connsiteY1" fmla="*/ 107486 h 246417"/>
                <a:gd name="connsiteX2" fmla="*/ 180042 w 352425"/>
                <a:gd name="connsiteY2" fmla="*/ 0 h 246417"/>
                <a:gd name="connsiteX3" fmla="*/ 360083 w 352425"/>
                <a:gd name="connsiteY3" fmla="*/ 107486 h 246417"/>
                <a:gd name="connsiteX4" fmla="*/ 360083 w 352425"/>
                <a:gd name="connsiteY4" fmla="*/ 250797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425" h="246417">
                  <a:moveTo>
                    <a:pt x="0" y="250797"/>
                  </a:moveTo>
                  <a:lnTo>
                    <a:pt x="0" y="107486"/>
                  </a:lnTo>
                  <a:cubicBezTo>
                    <a:pt x="0" y="48099"/>
                    <a:pt x="80610" y="0"/>
                    <a:pt x="180042" y="0"/>
                  </a:cubicBezTo>
                  <a:cubicBezTo>
                    <a:pt x="279473" y="0"/>
                    <a:pt x="360083" y="48099"/>
                    <a:pt x="360083" y="107486"/>
                  </a:cubicBezTo>
                  <a:lnTo>
                    <a:pt x="360083" y="250797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1" name="Freeform 140">
              <a:extLst>
                <a:ext uri="{FF2B5EF4-FFF2-40B4-BE49-F238E27FC236}">
                  <a16:creationId xmlns:a16="http://schemas.microsoft.com/office/drawing/2014/main" id="{BE6A6EF7-1F51-FD41-8B54-EE5AE8621777}"/>
                </a:ext>
              </a:extLst>
            </p:cNvPr>
            <p:cNvSpPr/>
            <p:nvPr/>
          </p:nvSpPr>
          <p:spPr>
            <a:xfrm>
              <a:off x="12007707" y="7034361"/>
              <a:ext cx="352425" cy="246418"/>
            </a:xfrm>
            <a:custGeom>
              <a:avLst/>
              <a:gdLst>
                <a:gd name="connsiteX0" fmla="*/ 0 w 352425"/>
                <a:gd name="connsiteY0" fmla="*/ 250797 h 246417"/>
                <a:gd name="connsiteX1" fmla="*/ 0 w 352425"/>
                <a:gd name="connsiteY1" fmla="*/ 107486 h 246417"/>
                <a:gd name="connsiteX2" fmla="*/ 180042 w 352425"/>
                <a:gd name="connsiteY2" fmla="*/ 0 h 246417"/>
                <a:gd name="connsiteX3" fmla="*/ 360083 w 352425"/>
                <a:gd name="connsiteY3" fmla="*/ 107486 h 246417"/>
                <a:gd name="connsiteX4" fmla="*/ 360083 w 352425"/>
                <a:gd name="connsiteY4" fmla="*/ 250797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425" h="246417">
                  <a:moveTo>
                    <a:pt x="0" y="250797"/>
                  </a:moveTo>
                  <a:lnTo>
                    <a:pt x="0" y="107486"/>
                  </a:lnTo>
                  <a:cubicBezTo>
                    <a:pt x="0" y="48099"/>
                    <a:pt x="80610" y="0"/>
                    <a:pt x="180042" y="0"/>
                  </a:cubicBezTo>
                  <a:cubicBezTo>
                    <a:pt x="279473" y="0"/>
                    <a:pt x="360083" y="48099"/>
                    <a:pt x="360083" y="107486"/>
                  </a:cubicBezTo>
                  <a:lnTo>
                    <a:pt x="360083" y="250797"/>
                  </a:lnTo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2" name="Freeform 141">
              <a:extLst>
                <a:ext uri="{FF2B5EF4-FFF2-40B4-BE49-F238E27FC236}">
                  <a16:creationId xmlns:a16="http://schemas.microsoft.com/office/drawing/2014/main" id="{1A419083-A223-4346-BFE1-0AFC968570DF}"/>
                </a:ext>
              </a:extLst>
            </p:cNvPr>
            <p:cNvSpPr/>
            <p:nvPr/>
          </p:nvSpPr>
          <p:spPr>
            <a:xfrm>
              <a:off x="11988661" y="7158734"/>
              <a:ext cx="390525" cy="246418"/>
            </a:xfrm>
            <a:custGeom>
              <a:avLst/>
              <a:gdLst>
                <a:gd name="connsiteX0" fmla="*/ 199072 w 390525"/>
                <a:gd name="connsiteY0" fmla="*/ 252863 h 246417"/>
                <a:gd name="connsiteX1" fmla="*/ 0 w 390525"/>
                <a:gd name="connsiteY1" fmla="*/ 126431 h 246417"/>
                <a:gd name="connsiteX2" fmla="*/ 581 w 390525"/>
                <a:gd name="connsiteY2" fmla="*/ 116707 h 246417"/>
                <a:gd name="connsiteX3" fmla="*/ 146237 w 390525"/>
                <a:gd name="connsiteY3" fmla="*/ 4435 h 246417"/>
                <a:gd name="connsiteX4" fmla="*/ 199072 w 390525"/>
                <a:gd name="connsiteY4" fmla="*/ 0 h 246417"/>
                <a:gd name="connsiteX5" fmla="*/ 398135 w 390525"/>
                <a:gd name="connsiteY5" fmla="*/ 126431 h 246417"/>
                <a:gd name="connsiteX6" fmla="*/ 398012 w 390525"/>
                <a:gd name="connsiteY6" fmla="*/ 130516 h 246417"/>
                <a:gd name="connsiteX7" fmla="*/ 199072 w 390525"/>
                <a:gd name="connsiteY7" fmla="*/ 252863 h 24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525" h="246417">
                  <a:moveTo>
                    <a:pt x="199072" y="252863"/>
                  </a:moveTo>
                  <a:cubicBezTo>
                    <a:pt x="87440" y="252863"/>
                    <a:pt x="0" y="197333"/>
                    <a:pt x="0" y="126431"/>
                  </a:cubicBezTo>
                  <a:cubicBezTo>
                    <a:pt x="0" y="123180"/>
                    <a:pt x="229" y="119958"/>
                    <a:pt x="581" y="116707"/>
                  </a:cubicBezTo>
                  <a:cubicBezTo>
                    <a:pt x="7039" y="62382"/>
                    <a:pt x="64208" y="18396"/>
                    <a:pt x="146237" y="4435"/>
                  </a:cubicBezTo>
                  <a:cubicBezTo>
                    <a:pt x="163154" y="1507"/>
                    <a:pt x="180946" y="0"/>
                    <a:pt x="199072" y="0"/>
                  </a:cubicBezTo>
                  <a:cubicBezTo>
                    <a:pt x="310706" y="0"/>
                    <a:pt x="398135" y="55539"/>
                    <a:pt x="398135" y="126431"/>
                  </a:cubicBezTo>
                  <a:cubicBezTo>
                    <a:pt x="398135" y="127787"/>
                    <a:pt x="398116" y="129151"/>
                    <a:pt x="398012" y="130516"/>
                  </a:cubicBezTo>
                  <a:cubicBezTo>
                    <a:pt x="394726" y="199163"/>
                    <a:pt x="307477" y="252863"/>
                    <a:pt x="199072" y="252863"/>
                  </a:cubicBezTo>
                </a:path>
              </a:pathLst>
            </a:custGeom>
            <a:solidFill>
              <a:srgbClr val="CCAA0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3" name="Freeform 142">
              <a:extLst>
                <a:ext uri="{FF2B5EF4-FFF2-40B4-BE49-F238E27FC236}">
                  <a16:creationId xmlns:a16="http://schemas.microsoft.com/office/drawing/2014/main" id="{C81A10ED-09A1-7E4F-B2DD-263323C8B7EF}"/>
                </a:ext>
              </a:extLst>
            </p:cNvPr>
            <p:cNvSpPr/>
            <p:nvPr/>
          </p:nvSpPr>
          <p:spPr>
            <a:xfrm>
              <a:off x="11969611" y="7139782"/>
              <a:ext cx="428625" cy="284328"/>
            </a:xfrm>
            <a:custGeom>
              <a:avLst/>
              <a:gdLst>
                <a:gd name="connsiteX0" fmla="*/ 218122 w 428625"/>
                <a:gd name="connsiteY0" fmla="*/ 0 h 284328"/>
                <a:gd name="connsiteX1" fmla="*/ 161944 w 428625"/>
                <a:gd name="connsiteY1" fmla="*/ 4729 h 284328"/>
                <a:gd name="connsiteX2" fmla="*/ 743 w 428625"/>
                <a:gd name="connsiteY2" fmla="*/ 133255 h 284328"/>
                <a:gd name="connsiteX3" fmla="*/ 0 w 428625"/>
                <a:gd name="connsiteY3" fmla="*/ 145387 h 284328"/>
                <a:gd name="connsiteX4" fmla="*/ 218122 w 428625"/>
                <a:gd name="connsiteY4" fmla="*/ 290773 h 284328"/>
                <a:gd name="connsiteX5" fmla="*/ 436074 w 428625"/>
                <a:gd name="connsiteY5" fmla="*/ 150685 h 284328"/>
                <a:gd name="connsiteX6" fmla="*/ 436235 w 428625"/>
                <a:gd name="connsiteY6" fmla="*/ 145387 h 284328"/>
                <a:gd name="connsiteX7" fmla="*/ 218122 w 428625"/>
                <a:gd name="connsiteY7" fmla="*/ 0 h 284328"/>
                <a:gd name="connsiteX8" fmla="*/ 218122 w 428625"/>
                <a:gd name="connsiteY8" fmla="*/ 37910 h 284328"/>
                <a:gd name="connsiteX9" fmla="*/ 398135 w 428625"/>
                <a:gd name="connsiteY9" fmla="*/ 145387 h 284328"/>
                <a:gd name="connsiteX10" fmla="*/ 398050 w 428625"/>
                <a:gd name="connsiteY10" fmla="*/ 148230 h 284328"/>
                <a:gd name="connsiteX11" fmla="*/ 218122 w 428625"/>
                <a:gd name="connsiteY11" fmla="*/ 252863 h 284328"/>
                <a:gd name="connsiteX12" fmla="*/ 38100 w 428625"/>
                <a:gd name="connsiteY12" fmla="*/ 145387 h 284328"/>
                <a:gd name="connsiteX13" fmla="*/ 38567 w 428625"/>
                <a:gd name="connsiteY13" fmla="*/ 137700 h 284328"/>
                <a:gd name="connsiteX14" fmla="*/ 168497 w 428625"/>
                <a:gd name="connsiteY14" fmla="*/ 42071 h 284328"/>
                <a:gd name="connsiteX15" fmla="*/ 218122 w 428625"/>
                <a:gd name="connsiteY15" fmla="*/ 37910 h 284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8625" h="284328">
                  <a:moveTo>
                    <a:pt x="218122" y="0"/>
                  </a:moveTo>
                  <a:cubicBezTo>
                    <a:pt x="198920" y="0"/>
                    <a:pt x="180013" y="1592"/>
                    <a:pt x="161944" y="4729"/>
                  </a:cubicBezTo>
                  <a:cubicBezTo>
                    <a:pt x="71514" y="20102"/>
                    <a:pt x="8191" y="70561"/>
                    <a:pt x="743" y="133255"/>
                  </a:cubicBezTo>
                  <a:cubicBezTo>
                    <a:pt x="229" y="137795"/>
                    <a:pt x="0" y="141671"/>
                    <a:pt x="0" y="145387"/>
                  </a:cubicBezTo>
                  <a:cubicBezTo>
                    <a:pt x="0" y="226904"/>
                    <a:pt x="95802" y="290773"/>
                    <a:pt x="218122" y="290773"/>
                  </a:cubicBezTo>
                  <a:cubicBezTo>
                    <a:pt x="338538" y="290773"/>
                    <a:pt x="432016" y="230609"/>
                    <a:pt x="436074" y="150685"/>
                  </a:cubicBezTo>
                  <a:cubicBezTo>
                    <a:pt x="436235" y="148438"/>
                    <a:pt x="436235" y="146581"/>
                    <a:pt x="436235" y="145387"/>
                  </a:cubicBezTo>
                  <a:cubicBezTo>
                    <a:pt x="436235" y="63860"/>
                    <a:pt x="340433" y="0"/>
                    <a:pt x="218122" y="0"/>
                  </a:cubicBezTo>
                  <a:moveTo>
                    <a:pt x="218122" y="37910"/>
                  </a:moveTo>
                  <a:cubicBezTo>
                    <a:pt x="317554" y="37910"/>
                    <a:pt x="398135" y="86057"/>
                    <a:pt x="398135" y="145387"/>
                  </a:cubicBezTo>
                  <a:cubicBezTo>
                    <a:pt x="398135" y="146325"/>
                    <a:pt x="398135" y="147282"/>
                    <a:pt x="398050" y="148230"/>
                  </a:cubicBezTo>
                  <a:cubicBezTo>
                    <a:pt x="395573" y="206233"/>
                    <a:pt x="315944" y="252863"/>
                    <a:pt x="218122" y="252863"/>
                  </a:cubicBezTo>
                  <a:cubicBezTo>
                    <a:pt x="118681" y="252863"/>
                    <a:pt x="38100" y="204716"/>
                    <a:pt x="38100" y="145387"/>
                  </a:cubicBezTo>
                  <a:cubicBezTo>
                    <a:pt x="38100" y="142818"/>
                    <a:pt x="38291" y="140269"/>
                    <a:pt x="38567" y="137700"/>
                  </a:cubicBezTo>
                  <a:cubicBezTo>
                    <a:pt x="44005" y="92028"/>
                    <a:pt x="97155" y="54212"/>
                    <a:pt x="168497" y="42071"/>
                  </a:cubicBezTo>
                  <a:cubicBezTo>
                    <a:pt x="184309" y="39323"/>
                    <a:pt x="200873" y="37910"/>
                    <a:pt x="218122" y="37910"/>
                  </a:cubicBezTo>
                </a:path>
              </a:pathLst>
            </a:custGeom>
            <a:solidFill>
              <a:srgbClr val="1E660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4" name="Freeform 143">
              <a:extLst>
                <a:ext uri="{FF2B5EF4-FFF2-40B4-BE49-F238E27FC236}">
                  <a16:creationId xmlns:a16="http://schemas.microsoft.com/office/drawing/2014/main" id="{0168303F-014A-F24D-8D52-F9BFFA324A2F}"/>
                </a:ext>
              </a:extLst>
            </p:cNvPr>
            <p:cNvSpPr/>
            <p:nvPr/>
          </p:nvSpPr>
          <p:spPr>
            <a:xfrm>
              <a:off x="12079721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5" name="Freeform 144">
              <a:extLst>
                <a:ext uri="{FF2B5EF4-FFF2-40B4-BE49-F238E27FC236}">
                  <a16:creationId xmlns:a16="http://schemas.microsoft.com/office/drawing/2014/main" id="{D05EFE30-729E-4442-AFB0-05BBA895C686}"/>
                </a:ext>
              </a:extLst>
            </p:cNvPr>
            <p:cNvSpPr/>
            <p:nvPr/>
          </p:nvSpPr>
          <p:spPr>
            <a:xfrm>
              <a:off x="12079721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noFill/>
            <a:ln w="57150" cap="rnd">
              <a:solidFill>
                <a:srgbClr val="1E660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6" name="Freeform 145">
              <a:extLst>
                <a:ext uri="{FF2B5EF4-FFF2-40B4-BE49-F238E27FC236}">
                  <a16:creationId xmlns:a16="http://schemas.microsoft.com/office/drawing/2014/main" id="{D2199424-765E-2E41-A1DD-F28F2EA64107}"/>
                </a:ext>
              </a:extLst>
            </p:cNvPr>
            <p:cNvSpPr/>
            <p:nvPr/>
          </p:nvSpPr>
          <p:spPr>
            <a:xfrm>
              <a:off x="12295773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7" name="Freeform 146">
              <a:extLst>
                <a:ext uri="{FF2B5EF4-FFF2-40B4-BE49-F238E27FC236}">
                  <a16:creationId xmlns:a16="http://schemas.microsoft.com/office/drawing/2014/main" id="{8A885729-B358-0640-8123-E0B0D4E9C3B1}"/>
                </a:ext>
              </a:extLst>
            </p:cNvPr>
            <p:cNvSpPr/>
            <p:nvPr/>
          </p:nvSpPr>
          <p:spPr>
            <a:xfrm>
              <a:off x="12295773" y="6962698"/>
              <a:ext cx="9525" cy="85299"/>
            </a:xfrm>
            <a:custGeom>
              <a:avLst/>
              <a:gdLst>
                <a:gd name="connsiteX0" fmla="*/ 0 w 0"/>
                <a:gd name="connsiteY0" fmla="*/ 93155 h 85298"/>
                <a:gd name="connsiteX1" fmla="*/ 0 w 0"/>
                <a:gd name="connsiteY1" fmla="*/ 0 h 85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85298">
                  <a:moveTo>
                    <a:pt x="0" y="93155"/>
                  </a:moveTo>
                  <a:lnTo>
                    <a:pt x="0" y="0"/>
                  </a:lnTo>
                </a:path>
              </a:pathLst>
            </a:custGeom>
            <a:noFill/>
            <a:ln w="57150" cap="rnd">
              <a:solidFill>
                <a:srgbClr val="1E660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8" name="Freeform 147">
              <a:extLst>
                <a:ext uri="{FF2B5EF4-FFF2-40B4-BE49-F238E27FC236}">
                  <a16:creationId xmlns:a16="http://schemas.microsoft.com/office/drawing/2014/main" id="{576F2158-3084-6648-866B-4A4F988EE459}"/>
                </a:ext>
              </a:extLst>
            </p:cNvPr>
            <p:cNvSpPr/>
            <p:nvPr/>
          </p:nvSpPr>
          <p:spPr>
            <a:xfrm>
              <a:off x="11935695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32" y="0"/>
                    <a:pt x="180032" y="48127"/>
                    <a:pt x="180032" y="107495"/>
                  </a:cubicBezTo>
                  <a:cubicBezTo>
                    <a:pt x="180032" y="166844"/>
                    <a:pt x="139732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49" name="Freeform 148">
              <a:extLst>
                <a:ext uri="{FF2B5EF4-FFF2-40B4-BE49-F238E27FC236}">
                  <a16:creationId xmlns:a16="http://schemas.microsoft.com/office/drawing/2014/main" id="{D0BDC597-E8CD-2F45-BC4B-7860B401917A}"/>
                </a:ext>
              </a:extLst>
            </p:cNvPr>
            <p:cNvSpPr/>
            <p:nvPr/>
          </p:nvSpPr>
          <p:spPr>
            <a:xfrm>
              <a:off x="11935695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32" y="0"/>
                    <a:pt x="180032" y="48127"/>
                    <a:pt x="180032" y="107495"/>
                  </a:cubicBezTo>
                  <a:cubicBezTo>
                    <a:pt x="180032" y="166844"/>
                    <a:pt x="139732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  <a:close/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0" name="Freeform 149">
              <a:extLst>
                <a:ext uri="{FF2B5EF4-FFF2-40B4-BE49-F238E27FC236}">
                  <a16:creationId xmlns:a16="http://schemas.microsoft.com/office/drawing/2014/main" id="{0394E129-289A-CE47-896F-41C88846EEE0}"/>
                </a:ext>
              </a:extLst>
            </p:cNvPr>
            <p:cNvSpPr/>
            <p:nvPr/>
          </p:nvSpPr>
          <p:spPr>
            <a:xfrm>
              <a:off x="12007708" y="7277489"/>
              <a:ext cx="352425" cy="113731"/>
            </a:xfrm>
            <a:custGeom>
              <a:avLst/>
              <a:gdLst>
                <a:gd name="connsiteX0" fmla="*/ 359950 w 352425"/>
                <a:gd name="connsiteY0" fmla="*/ 10520 h 113731"/>
                <a:gd name="connsiteX1" fmla="*/ 180023 w 352425"/>
                <a:gd name="connsiteY1" fmla="*/ 115153 h 113731"/>
                <a:gd name="connsiteX2" fmla="*/ 0 w 352425"/>
                <a:gd name="connsiteY2" fmla="*/ 7677 h 113731"/>
                <a:gd name="connsiteX3" fmla="*/ 476 w 352425"/>
                <a:gd name="connsiteY3" fmla="*/ 0 h 113731"/>
                <a:gd name="connsiteX4" fmla="*/ 296513 w 352425"/>
                <a:gd name="connsiteY4" fmla="*/ 32603 h 113731"/>
                <a:gd name="connsiteX5" fmla="*/ 141256 w 352425"/>
                <a:gd name="connsiteY5" fmla="*/ 74399 h 113731"/>
                <a:gd name="connsiteX6" fmla="*/ 359950 w 352425"/>
                <a:gd name="connsiteY6" fmla="*/ 10520 h 1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2425" h="113731">
                  <a:moveTo>
                    <a:pt x="359950" y="10520"/>
                  </a:moveTo>
                  <a:cubicBezTo>
                    <a:pt x="357473" y="68523"/>
                    <a:pt x="277844" y="115153"/>
                    <a:pt x="180023" y="115153"/>
                  </a:cubicBezTo>
                  <a:cubicBezTo>
                    <a:pt x="80581" y="115153"/>
                    <a:pt x="0" y="67007"/>
                    <a:pt x="0" y="7677"/>
                  </a:cubicBezTo>
                  <a:cubicBezTo>
                    <a:pt x="0" y="5118"/>
                    <a:pt x="191" y="2559"/>
                    <a:pt x="476" y="0"/>
                  </a:cubicBezTo>
                  <a:cubicBezTo>
                    <a:pt x="89535" y="49568"/>
                    <a:pt x="296513" y="32603"/>
                    <a:pt x="296513" y="32603"/>
                  </a:cubicBezTo>
                  <a:cubicBezTo>
                    <a:pt x="238030" y="74399"/>
                    <a:pt x="141256" y="74399"/>
                    <a:pt x="141256" y="74399"/>
                  </a:cubicBezTo>
                  <a:cubicBezTo>
                    <a:pt x="247460" y="91554"/>
                    <a:pt x="317373" y="52127"/>
                    <a:pt x="359950" y="10520"/>
                  </a:cubicBezTo>
                </a:path>
              </a:pathLst>
            </a:custGeom>
            <a:solidFill>
              <a:srgbClr val="AF911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1" name="Freeform 150">
              <a:extLst>
                <a:ext uri="{FF2B5EF4-FFF2-40B4-BE49-F238E27FC236}">
                  <a16:creationId xmlns:a16="http://schemas.microsoft.com/office/drawing/2014/main" id="{5FA7082F-AE63-6447-8766-99F4B3196B16}"/>
                </a:ext>
              </a:extLst>
            </p:cNvPr>
            <p:cNvSpPr/>
            <p:nvPr/>
          </p:nvSpPr>
          <p:spPr>
            <a:xfrm>
              <a:off x="12138112" y="7177691"/>
              <a:ext cx="228600" cy="104254"/>
            </a:xfrm>
            <a:custGeom>
              <a:avLst/>
              <a:gdLst>
                <a:gd name="connsiteX0" fmla="*/ 229638 w 228600"/>
                <a:gd name="connsiteY0" fmla="*/ 107476 h 104253"/>
                <a:gd name="connsiteX1" fmla="*/ 0 w 228600"/>
                <a:gd name="connsiteY1" fmla="*/ 4170 h 104253"/>
                <a:gd name="connsiteX2" fmla="*/ 49625 w 228600"/>
                <a:gd name="connsiteY2" fmla="*/ 0 h 104253"/>
                <a:gd name="connsiteX3" fmla="*/ 229638 w 228600"/>
                <a:gd name="connsiteY3" fmla="*/ 107476 h 1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600" h="104253">
                  <a:moveTo>
                    <a:pt x="229638" y="107476"/>
                  </a:moveTo>
                  <a:cubicBezTo>
                    <a:pt x="229638" y="107476"/>
                    <a:pt x="165068" y="26158"/>
                    <a:pt x="0" y="4170"/>
                  </a:cubicBezTo>
                  <a:cubicBezTo>
                    <a:pt x="15811" y="1422"/>
                    <a:pt x="32375" y="0"/>
                    <a:pt x="49625" y="0"/>
                  </a:cubicBezTo>
                  <a:cubicBezTo>
                    <a:pt x="149057" y="0"/>
                    <a:pt x="229638" y="48146"/>
                    <a:pt x="229638" y="107476"/>
                  </a:cubicBezTo>
                </a:path>
              </a:pathLst>
            </a:custGeom>
            <a:solidFill>
              <a:srgbClr val="FFDC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2" name="Freeform 151">
              <a:extLst>
                <a:ext uri="{FF2B5EF4-FFF2-40B4-BE49-F238E27FC236}">
                  <a16:creationId xmlns:a16="http://schemas.microsoft.com/office/drawing/2014/main" id="{72779D81-BA4C-F74F-B35C-DA1D8062CF52}"/>
                </a:ext>
              </a:extLst>
            </p:cNvPr>
            <p:cNvSpPr/>
            <p:nvPr/>
          </p:nvSpPr>
          <p:spPr>
            <a:xfrm>
              <a:off x="12259768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41" y="0"/>
                    <a:pt x="180032" y="48127"/>
                    <a:pt x="180032" y="107495"/>
                  </a:cubicBezTo>
                  <a:cubicBezTo>
                    <a:pt x="180032" y="166844"/>
                    <a:pt x="139741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</a:path>
              </a:pathLst>
            </a:custGeom>
            <a:solidFill>
              <a:srgbClr val="37A5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3" name="Freeform 152">
              <a:extLst>
                <a:ext uri="{FF2B5EF4-FFF2-40B4-BE49-F238E27FC236}">
                  <a16:creationId xmlns:a16="http://schemas.microsoft.com/office/drawing/2014/main" id="{97326B7F-C1F2-144E-AEA9-ABEA4C0257F7}"/>
                </a:ext>
              </a:extLst>
            </p:cNvPr>
            <p:cNvSpPr/>
            <p:nvPr/>
          </p:nvSpPr>
          <p:spPr>
            <a:xfrm>
              <a:off x="12259768" y="6604408"/>
              <a:ext cx="171450" cy="208507"/>
            </a:xfrm>
            <a:custGeom>
              <a:avLst/>
              <a:gdLst>
                <a:gd name="connsiteX0" fmla="*/ 90021 w 171450"/>
                <a:gd name="connsiteY0" fmla="*/ 0 h 208507"/>
                <a:gd name="connsiteX1" fmla="*/ 180032 w 171450"/>
                <a:gd name="connsiteY1" fmla="*/ 107495 h 208507"/>
                <a:gd name="connsiteX2" fmla="*/ 90021 w 171450"/>
                <a:gd name="connsiteY2" fmla="*/ 214981 h 208507"/>
                <a:gd name="connsiteX3" fmla="*/ 0 w 171450"/>
                <a:gd name="connsiteY3" fmla="*/ 107495 h 208507"/>
                <a:gd name="connsiteX4" fmla="*/ 90021 w 171450"/>
                <a:gd name="connsiteY4" fmla="*/ 0 h 20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50" h="208507">
                  <a:moveTo>
                    <a:pt x="90021" y="0"/>
                  </a:moveTo>
                  <a:cubicBezTo>
                    <a:pt x="139741" y="0"/>
                    <a:pt x="180032" y="48127"/>
                    <a:pt x="180032" y="107495"/>
                  </a:cubicBezTo>
                  <a:cubicBezTo>
                    <a:pt x="180032" y="166844"/>
                    <a:pt x="139741" y="214981"/>
                    <a:pt x="90021" y="214981"/>
                  </a:cubicBezTo>
                  <a:cubicBezTo>
                    <a:pt x="40300" y="214981"/>
                    <a:pt x="0" y="166844"/>
                    <a:pt x="0" y="107495"/>
                  </a:cubicBezTo>
                  <a:cubicBezTo>
                    <a:pt x="0" y="48127"/>
                    <a:pt x="40300" y="0"/>
                    <a:pt x="90021" y="0"/>
                  </a:cubicBezTo>
                  <a:close/>
                </a:path>
              </a:pathLst>
            </a:custGeom>
            <a:noFill/>
            <a:ln w="57150" cap="flat">
              <a:solidFill>
                <a:srgbClr val="1E660C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4" name="Freeform 153">
              <a:extLst>
                <a:ext uri="{FF2B5EF4-FFF2-40B4-BE49-F238E27FC236}">
                  <a16:creationId xmlns:a16="http://schemas.microsoft.com/office/drawing/2014/main" id="{825D8E37-3110-E34F-AE51-F9248F813C88}"/>
                </a:ext>
              </a:extLst>
            </p:cNvPr>
            <p:cNvSpPr/>
            <p:nvPr/>
          </p:nvSpPr>
          <p:spPr>
            <a:xfrm>
              <a:off x="12243450" y="6322048"/>
              <a:ext cx="295275" cy="777164"/>
            </a:xfrm>
            <a:custGeom>
              <a:avLst/>
              <a:gdLst>
                <a:gd name="connsiteX0" fmla="*/ 304419 w 295275"/>
                <a:gd name="connsiteY0" fmla="*/ 353989 h 777164"/>
                <a:gd name="connsiteX1" fmla="*/ 304419 w 295275"/>
                <a:gd name="connsiteY1" fmla="*/ 604871 h 777164"/>
                <a:gd name="connsiteX2" fmla="*/ 256603 w 295275"/>
                <a:gd name="connsiteY2" fmla="*/ 783230 h 777164"/>
                <a:gd name="connsiteX3" fmla="*/ 269081 w 295275"/>
                <a:gd name="connsiteY3" fmla="*/ 670352 h 777164"/>
                <a:gd name="connsiteX4" fmla="*/ 138694 w 295275"/>
                <a:gd name="connsiteY4" fmla="*/ 72030 h 777164"/>
                <a:gd name="connsiteX5" fmla="*/ 162887 w 295275"/>
                <a:gd name="connsiteY5" fmla="*/ 155537 h 777164"/>
                <a:gd name="connsiteX6" fmla="*/ 0 w 295275"/>
                <a:gd name="connsiteY6" fmla="*/ 0 h 777164"/>
                <a:gd name="connsiteX7" fmla="*/ 304419 w 295275"/>
                <a:gd name="connsiteY7" fmla="*/ 353989 h 777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5275" h="777164">
                  <a:moveTo>
                    <a:pt x="304419" y="353989"/>
                  </a:moveTo>
                  <a:lnTo>
                    <a:pt x="304419" y="604871"/>
                  </a:lnTo>
                  <a:cubicBezTo>
                    <a:pt x="304419" y="668551"/>
                    <a:pt x="287369" y="729871"/>
                    <a:pt x="256603" y="783230"/>
                  </a:cubicBezTo>
                  <a:cubicBezTo>
                    <a:pt x="258318" y="752522"/>
                    <a:pt x="262318" y="715181"/>
                    <a:pt x="269081" y="670352"/>
                  </a:cubicBezTo>
                  <a:cubicBezTo>
                    <a:pt x="343376" y="174957"/>
                    <a:pt x="144018" y="74598"/>
                    <a:pt x="138694" y="72030"/>
                  </a:cubicBezTo>
                  <a:cubicBezTo>
                    <a:pt x="170402" y="109751"/>
                    <a:pt x="162887" y="155537"/>
                    <a:pt x="162887" y="155537"/>
                  </a:cubicBezTo>
                  <a:cubicBezTo>
                    <a:pt x="120025" y="79991"/>
                    <a:pt x="56674" y="31096"/>
                    <a:pt x="0" y="0"/>
                  </a:cubicBezTo>
                  <a:cubicBezTo>
                    <a:pt x="172412" y="26632"/>
                    <a:pt x="304419" y="174957"/>
                    <a:pt x="304419" y="353989"/>
                  </a:cubicBezTo>
                </a:path>
              </a:pathLst>
            </a:custGeom>
            <a:solidFill>
              <a:srgbClr val="A1FF8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</p:grpSp>
      <p:grpSp>
        <p:nvGrpSpPr>
          <p:cNvPr id="155" name="Graphic 12">
            <a:extLst>
              <a:ext uri="{FF2B5EF4-FFF2-40B4-BE49-F238E27FC236}">
                <a16:creationId xmlns:a16="http://schemas.microsoft.com/office/drawing/2014/main" id="{5CFCDDC9-AF5B-D042-9A33-5008F0123900}"/>
              </a:ext>
            </a:extLst>
          </p:cNvPr>
          <p:cNvGrpSpPr/>
          <p:nvPr/>
        </p:nvGrpSpPr>
        <p:grpSpPr>
          <a:xfrm>
            <a:off x="2220624" y="3242703"/>
            <a:ext cx="521926" cy="587167"/>
            <a:chOff x="11732419" y="6343650"/>
            <a:chExt cx="914400" cy="1028700"/>
          </a:xfrm>
        </p:grpSpPr>
        <p:sp>
          <p:nvSpPr>
            <p:cNvPr id="156" name="Freeform 155">
              <a:extLst>
                <a:ext uri="{FF2B5EF4-FFF2-40B4-BE49-F238E27FC236}">
                  <a16:creationId xmlns:a16="http://schemas.microsoft.com/office/drawing/2014/main" id="{2A67A567-8E5F-DE46-A0D7-4BDB2921EA32}"/>
                </a:ext>
              </a:extLst>
            </p:cNvPr>
            <p:cNvSpPr/>
            <p:nvPr/>
          </p:nvSpPr>
          <p:spPr>
            <a:xfrm>
              <a:off x="11732421" y="6343644"/>
              <a:ext cx="904875" cy="1028700"/>
            </a:xfrm>
            <a:custGeom>
              <a:avLst/>
              <a:gdLst>
                <a:gd name="connsiteX0" fmla="*/ 453779 w 904875"/>
                <a:gd name="connsiteY0" fmla="*/ 113270 h 1028700"/>
                <a:gd name="connsiteX1" fmla="*/ 407716 w 904875"/>
                <a:gd name="connsiteY1" fmla="*/ 118989 h 1028700"/>
                <a:gd name="connsiteX2" fmla="*/ 272947 w 904875"/>
                <a:gd name="connsiteY2" fmla="*/ 252541 h 1028700"/>
                <a:gd name="connsiteX3" fmla="*/ 212082 w 904875"/>
                <a:gd name="connsiteY3" fmla="*/ 421220 h 1028700"/>
                <a:gd name="connsiteX4" fmla="*/ 124109 w 904875"/>
                <a:gd name="connsiteY4" fmla="*/ 601733 h 1028700"/>
                <a:gd name="connsiteX5" fmla="*/ 164676 w 904875"/>
                <a:gd name="connsiteY5" fmla="*/ 731528 h 1028700"/>
                <a:gd name="connsiteX6" fmla="*/ 453407 w 904875"/>
                <a:gd name="connsiteY6" fmla="*/ 897970 h 1028700"/>
                <a:gd name="connsiteX7" fmla="*/ 741862 w 904875"/>
                <a:gd name="connsiteY7" fmla="*/ 731689 h 1028700"/>
                <a:gd name="connsiteX8" fmla="*/ 782753 w 904875"/>
                <a:gd name="connsiteY8" fmla="*/ 601676 h 1028700"/>
                <a:gd name="connsiteX9" fmla="*/ 694752 w 904875"/>
                <a:gd name="connsiteY9" fmla="*/ 421276 h 1028700"/>
                <a:gd name="connsiteX10" fmla="*/ 633706 w 904875"/>
                <a:gd name="connsiteY10" fmla="*/ 251881 h 1028700"/>
                <a:gd name="connsiteX11" fmla="*/ 548715 w 904875"/>
                <a:gd name="connsiteY11" fmla="*/ 139365 h 1028700"/>
                <a:gd name="connsiteX12" fmla="*/ 453779 w 904875"/>
                <a:gd name="connsiteY12" fmla="*/ 113270 h 1028700"/>
                <a:gd name="connsiteX13" fmla="*/ 453779 w 904875"/>
                <a:gd name="connsiteY13" fmla="*/ 113270 h 1028700"/>
                <a:gd name="connsiteX14" fmla="*/ 107469 w 904875"/>
                <a:gd name="connsiteY14" fmla="*/ 829566 h 1028700"/>
                <a:gd name="connsiteX15" fmla="*/ 21172 w 904875"/>
                <a:gd name="connsiteY15" fmla="*/ 552516 h 1028700"/>
                <a:gd name="connsiteX16" fmla="*/ 109145 w 904875"/>
                <a:gd name="connsiteY16" fmla="*/ 372002 h 1028700"/>
                <a:gd name="connsiteX17" fmla="*/ 161990 w 904875"/>
                <a:gd name="connsiteY17" fmla="*/ 225351 h 1028700"/>
                <a:gd name="connsiteX18" fmla="*/ 379665 w 904875"/>
                <a:gd name="connsiteY18" fmla="*/ 9211 h 1028700"/>
                <a:gd name="connsiteX19" fmla="*/ 453884 w 904875"/>
                <a:gd name="connsiteY19" fmla="*/ 0 h 1028700"/>
                <a:gd name="connsiteX20" fmla="*/ 607227 w 904875"/>
                <a:gd name="connsiteY20" fmla="*/ 42073 h 1028700"/>
                <a:gd name="connsiteX21" fmla="*/ 744672 w 904875"/>
                <a:gd name="connsiteY21" fmla="*/ 224747 h 1028700"/>
                <a:gd name="connsiteX22" fmla="*/ 797669 w 904875"/>
                <a:gd name="connsiteY22" fmla="*/ 372002 h 1028700"/>
                <a:gd name="connsiteX23" fmla="*/ 885709 w 904875"/>
                <a:gd name="connsiteY23" fmla="*/ 552459 h 1028700"/>
                <a:gd name="connsiteX24" fmla="*/ 799051 w 904875"/>
                <a:gd name="connsiteY24" fmla="*/ 829736 h 1028700"/>
                <a:gd name="connsiteX25" fmla="*/ 453407 w 904875"/>
                <a:gd name="connsiteY25" fmla="*/ 1028993 h 1028700"/>
                <a:gd name="connsiteX26" fmla="*/ 107469 w 904875"/>
                <a:gd name="connsiteY26" fmla="*/ 829566 h 102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04875" h="1028700">
                  <a:moveTo>
                    <a:pt x="453779" y="113270"/>
                  </a:moveTo>
                  <a:cubicBezTo>
                    <a:pt x="438348" y="113270"/>
                    <a:pt x="422851" y="115196"/>
                    <a:pt x="407716" y="118989"/>
                  </a:cubicBezTo>
                  <a:cubicBezTo>
                    <a:pt x="341374" y="135647"/>
                    <a:pt x="289730" y="186818"/>
                    <a:pt x="272947" y="252541"/>
                  </a:cubicBezTo>
                  <a:cubicBezTo>
                    <a:pt x="258850" y="310375"/>
                    <a:pt x="238352" y="367227"/>
                    <a:pt x="212082" y="421220"/>
                  </a:cubicBezTo>
                  <a:lnTo>
                    <a:pt x="124109" y="601733"/>
                  </a:lnTo>
                  <a:cubicBezTo>
                    <a:pt x="101325" y="648581"/>
                    <a:pt x="119137" y="705603"/>
                    <a:pt x="164676" y="731528"/>
                  </a:cubicBezTo>
                  <a:lnTo>
                    <a:pt x="453407" y="897970"/>
                  </a:lnTo>
                  <a:lnTo>
                    <a:pt x="741862" y="731689"/>
                  </a:lnTo>
                  <a:cubicBezTo>
                    <a:pt x="787659" y="705651"/>
                    <a:pt x="805556" y="648581"/>
                    <a:pt x="782753" y="601676"/>
                  </a:cubicBezTo>
                  <a:lnTo>
                    <a:pt x="694752" y="421276"/>
                  </a:lnTo>
                  <a:cubicBezTo>
                    <a:pt x="668396" y="367199"/>
                    <a:pt x="647860" y="310214"/>
                    <a:pt x="633706" y="251881"/>
                  </a:cubicBezTo>
                  <a:cubicBezTo>
                    <a:pt x="621638" y="204655"/>
                    <a:pt x="591425" y="164583"/>
                    <a:pt x="548715" y="139365"/>
                  </a:cubicBezTo>
                  <a:cubicBezTo>
                    <a:pt x="519806" y="122293"/>
                    <a:pt x="486973" y="113270"/>
                    <a:pt x="453779" y="113270"/>
                  </a:cubicBezTo>
                  <a:lnTo>
                    <a:pt x="453779" y="113270"/>
                  </a:lnTo>
                  <a:close/>
                  <a:moveTo>
                    <a:pt x="107469" y="829566"/>
                  </a:moveTo>
                  <a:cubicBezTo>
                    <a:pt x="10447" y="774347"/>
                    <a:pt x="-27510" y="652611"/>
                    <a:pt x="21172" y="552516"/>
                  </a:cubicBezTo>
                  <a:lnTo>
                    <a:pt x="109145" y="372002"/>
                  </a:lnTo>
                  <a:cubicBezTo>
                    <a:pt x="131891" y="325239"/>
                    <a:pt x="149674" y="275890"/>
                    <a:pt x="161990" y="225351"/>
                  </a:cubicBezTo>
                  <a:cubicBezTo>
                    <a:pt x="189212" y="118782"/>
                    <a:pt x="272585" y="36071"/>
                    <a:pt x="379665" y="9211"/>
                  </a:cubicBezTo>
                  <a:cubicBezTo>
                    <a:pt x="404039" y="3096"/>
                    <a:pt x="429014" y="0"/>
                    <a:pt x="453884" y="0"/>
                  </a:cubicBezTo>
                  <a:cubicBezTo>
                    <a:pt x="507576" y="0"/>
                    <a:pt x="560611" y="14543"/>
                    <a:pt x="607227" y="42073"/>
                  </a:cubicBezTo>
                  <a:cubicBezTo>
                    <a:pt x="676169" y="82796"/>
                    <a:pt x="724984" y="147661"/>
                    <a:pt x="744672" y="224747"/>
                  </a:cubicBezTo>
                  <a:cubicBezTo>
                    <a:pt x="757064" y="275805"/>
                    <a:pt x="774867" y="325230"/>
                    <a:pt x="797669" y="372002"/>
                  </a:cubicBezTo>
                  <a:lnTo>
                    <a:pt x="885709" y="552459"/>
                  </a:lnTo>
                  <a:cubicBezTo>
                    <a:pt x="934401" y="652639"/>
                    <a:pt x="896339" y="774422"/>
                    <a:pt x="799051" y="829736"/>
                  </a:cubicBezTo>
                  <a:lnTo>
                    <a:pt x="453407" y="1028993"/>
                  </a:lnTo>
                  <a:lnTo>
                    <a:pt x="107469" y="829566"/>
                  </a:lnTo>
                  <a:close/>
                </a:path>
              </a:pathLst>
            </a:custGeom>
            <a:solidFill>
              <a:srgbClr val="510718"/>
            </a:solidFill>
            <a:ln w="635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7" name="Freeform 156">
              <a:extLst>
                <a:ext uri="{FF2B5EF4-FFF2-40B4-BE49-F238E27FC236}">
                  <a16:creationId xmlns:a16="http://schemas.microsoft.com/office/drawing/2014/main" id="{6864D450-65A7-C547-8B79-4CFD643A8CFF}"/>
                </a:ext>
              </a:extLst>
            </p:cNvPr>
            <p:cNvSpPr/>
            <p:nvPr/>
          </p:nvSpPr>
          <p:spPr>
            <a:xfrm>
              <a:off x="11760986" y="6371957"/>
              <a:ext cx="847725" cy="962637"/>
            </a:xfrm>
            <a:custGeom>
              <a:avLst/>
              <a:gdLst>
                <a:gd name="connsiteX0" fmla="*/ 425213 w 847725"/>
                <a:gd name="connsiteY0" fmla="*/ 56645 h 962636"/>
                <a:gd name="connsiteX1" fmla="*/ 372140 w 847725"/>
                <a:gd name="connsiteY1" fmla="*/ 63233 h 962636"/>
                <a:gd name="connsiteX2" fmla="*/ 216673 w 847725"/>
                <a:gd name="connsiteY2" fmla="*/ 217283 h 962636"/>
                <a:gd name="connsiteX3" fmla="*/ 157780 w 847725"/>
                <a:gd name="connsiteY3" fmla="*/ 380610 h 962636"/>
                <a:gd name="connsiteX4" fmla="*/ 69807 w 847725"/>
                <a:gd name="connsiteY4" fmla="*/ 561105 h 962636"/>
                <a:gd name="connsiteX5" fmla="*/ 121880 w 847725"/>
                <a:gd name="connsiteY5" fmla="*/ 727763 h 962636"/>
                <a:gd name="connsiteX6" fmla="*/ 424842 w 847725"/>
                <a:gd name="connsiteY6" fmla="*/ 902416 h 962636"/>
                <a:gd name="connsiteX7" fmla="*/ 727670 w 847725"/>
                <a:gd name="connsiteY7" fmla="*/ 727848 h 962636"/>
                <a:gd name="connsiteX8" fmla="*/ 779934 w 847725"/>
                <a:gd name="connsiteY8" fmla="*/ 561076 h 962636"/>
                <a:gd name="connsiteX9" fmla="*/ 691914 w 847725"/>
                <a:gd name="connsiteY9" fmla="*/ 380638 h 962636"/>
                <a:gd name="connsiteX10" fmla="*/ 632925 w 847725"/>
                <a:gd name="connsiteY10" fmla="*/ 216943 h 962636"/>
                <a:gd name="connsiteX11" fmla="*/ 534770 w 847725"/>
                <a:gd name="connsiteY11" fmla="*/ 86732 h 962636"/>
                <a:gd name="connsiteX12" fmla="*/ 425213 w 847725"/>
                <a:gd name="connsiteY12" fmla="*/ 56645 h 962636"/>
                <a:gd name="connsiteX13" fmla="*/ 425213 w 847725"/>
                <a:gd name="connsiteY13" fmla="*/ 56645 h 962636"/>
                <a:gd name="connsiteX14" fmla="*/ 424842 w 847725"/>
                <a:gd name="connsiteY14" fmla="*/ 967932 h 962636"/>
                <a:gd name="connsiteX15" fmla="*/ 93267 w 847725"/>
                <a:gd name="connsiteY15" fmla="*/ 776792 h 962636"/>
                <a:gd name="connsiteX16" fmla="*/ 18344 w 847725"/>
                <a:gd name="connsiteY16" fmla="*/ 536501 h 962636"/>
                <a:gd name="connsiteX17" fmla="*/ 106316 w 847725"/>
                <a:gd name="connsiteY17" fmla="*/ 356006 h 962636"/>
                <a:gd name="connsiteX18" fmla="*/ 161200 w 847725"/>
                <a:gd name="connsiteY18" fmla="*/ 203683 h 962636"/>
                <a:gd name="connsiteX19" fmla="*/ 358110 w 847725"/>
                <a:gd name="connsiteY19" fmla="*/ 8343 h 962636"/>
                <a:gd name="connsiteX20" fmla="*/ 564031 w 847725"/>
                <a:gd name="connsiteY20" fmla="*/ 38081 h 962636"/>
                <a:gd name="connsiteX21" fmla="*/ 688408 w 847725"/>
                <a:gd name="connsiteY21" fmla="*/ 203381 h 962636"/>
                <a:gd name="connsiteX22" fmla="*/ 743368 w 847725"/>
                <a:gd name="connsiteY22" fmla="*/ 356006 h 962636"/>
                <a:gd name="connsiteX23" fmla="*/ 831417 w 847725"/>
                <a:gd name="connsiteY23" fmla="*/ 536472 h 962636"/>
                <a:gd name="connsiteX24" fmla="*/ 756264 w 847725"/>
                <a:gd name="connsiteY24" fmla="*/ 776867 h 962636"/>
                <a:gd name="connsiteX25" fmla="*/ 424842 w 847725"/>
                <a:gd name="connsiteY25" fmla="*/ 967932 h 96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47725" h="962636">
                  <a:moveTo>
                    <a:pt x="425213" y="56645"/>
                  </a:moveTo>
                  <a:cubicBezTo>
                    <a:pt x="407535" y="56645"/>
                    <a:pt x="389723" y="58816"/>
                    <a:pt x="372140" y="63233"/>
                  </a:cubicBezTo>
                  <a:cubicBezTo>
                    <a:pt x="295616" y="82438"/>
                    <a:pt x="236047" y="141461"/>
                    <a:pt x="216673" y="217283"/>
                  </a:cubicBezTo>
                  <a:cubicBezTo>
                    <a:pt x="203014" y="273361"/>
                    <a:pt x="183174" y="328420"/>
                    <a:pt x="157780" y="380610"/>
                  </a:cubicBezTo>
                  <a:lnTo>
                    <a:pt x="69807" y="561105"/>
                  </a:lnTo>
                  <a:cubicBezTo>
                    <a:pt x="40546" y="621269"/>
                    <a:pt x="63425" y="694486"/>
                    <a:pt x="121880" y="727763"/>
                  </a:cubicBezTo>
                  <a:lnTo>
                    <a:pt x="424842" y="902416"/>
                  </a:lnTo>
                  <a:lnTo>
                    <a:pt x="727670" y="727848"/>
                  </a:lnTo>
                  <a:cubicBezTo>
                    <a:pt x="786306" y="694505"/>
                    <a:pt x="809195" y="621279"/>
                    <a:pt x="779934" y="561076"/>
                  </a:cubicBezTo>
                  <a:lnTo>
                    <a:pt x="691914" y="380638"/>
                  </a:lnTo>
                  <a:cubicBezTo>
                    <a:pt x="666453" y="328411"/>
                    <a:pt x="646603" y="273342"/>
                    <a:pt x="632925" y="216943"/>
                  </a:cubicBezTo>
                  <a:cubicBezTo>
                    <a:pt x="618933" y="162186"/>
                    <a:pt x="584043" y="115819"/>
                    <a:pt x="534770" y="86732"/>
                  </a:cubicBezTo>
                  <a:cubicBezTo>
                    <a:pt x="501090" y="66838"/>
                    <a:pt x="463437" y="56645"/>
                    <a:pt x="425213" y="56645"/>
                  </a:cubicBezTo>
                  <a:lnTo>
                    <a:pt x="425213" y="56645"/>
                  </a:lnTo>
                  <a:close/>
                  <a:moveTo>
                    <a:pt x="424842" y="967932"/>
                  </a:moveTo>
                  <a:lnTo>
                    <a:pt x="93267" y="776792"/>
                  </a:lnTo>
                  <a:cubicBezTo>
                    <a:pt x="9095" y="728877"/>
                    <a:pt x="-23862" y="623289"/>
                    <a:pt x="18344" y="536501"/>
                  </a:cubicBezTo>
                  <a:lnTo>
                    <a:pt x="106316" y="356006"/>
                  </a:lnTo>
                  <a:cubicBezTo>
                    <a:pt x="129939" y="307431"/>
                    <a:pt x="148407" y="256185"/>
                    <a:pt x="161200" y="203683"/>
                  </a:cubicBezTo>
                  <a:cubicBezTo>
                    <a:pt x="185793" y="107391"/>
                    <a:pt x="261222" y="32655"/>
                    <a:pt x="358110" y="8343"/>
                  </a:cubicBezTo>
                  <a:cubicBezTo>
                    <a:pt x="428528" y="-9305"/>
                    <a:pt x="501642" y="1246"/>
                    <a:pt x="564031" y="38081"/>
                  </a:cubicBezTo>
                  <a:cubicBezTo>
                    <a:pt x="626410" y="74926"/>
                    <a:pt x="670587" y="133618"/>
                    <a:pt x="688408" y="203381"/>
                  </a:cubicBezTo>
                  <a:cubicBezTo>
                    <a:pt x="701219" y="256185"/>
                    <a:pt x="719679" y="307412"/>
                    <a:pt x="743368" y="356006"/>
                  </a:cubicBezTo>
                  <a:lnTo>
                    <a:pt x="831417" y="536472"/>
                  </a:lnTo>
                  <a:cubicBezTo>
                    <a:pt x="873631" y="623327"/>
                    <a:pt x="840608" y="728905"/>
                    <a:pt x="756264" y="776867"/>
                  </a:cubicBezTo>
                  <a:lnTo>
                    <a:pt x="424842" y="967932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8" name="Freeform 157">
              <a:extLst>
                <a:ext uri="{FF2B5EF4-FFF2-40B4-BE49-F238E27FC236}">
                  <a16:creationId xmlns:a16="http://schemas.microsoft.com/office/drawing/2014/main" id="{C06622ED-3EFE-B44C-B93D-AC293F17E4D8}"/>
                </a:ext>
              </a:extLst>
            </p:cNvPr>
            <p:cNvSpPr/>
            <p:nvPr/>
          </p:nvSpPr>
          <p:spPr>
            <a:xfrm>
              <a:off x="11790987" y="6400255"/>
              <a:ext cx="781050" cy="566257"/>
            </a:xfrm>
            <a:custGeom>
              <a:avLst/>
              <a:gdLst>
                <a:gd name="connsiteX0" fmla="*/ 789718 w 781050"/>
                <a:gd name="connsiteY0" fmla="*/ 566659 h 566256"/>
                <a:gd name="connsiteX1" fmla="*/ 759724 w 781050"/>
                <a:gd name="connsiteY1" fmla="*/ 562506 h 566256"/>
                <a:gd name="connsiteX2" fmla="*/ 606171 w 781050"/>
                <a:gd name="connsiteY2" fmla="*/ 471424 h 566256"/>
                <a:gd name="connsiteX3" fmla="*/ 564261 w 781050"/>
                <a:gd name="connsiteY3" fmla="*/ 312693 h 566256"/>
                <a:gd name="connsiteX4" fmla="*/ 498729 w 781050"/>
                <a:gd name="connsiteY4" fmla="*/ 257851 h 566256"/>
                <a:gd name="connsiteX5" fmla="*/ 416147 w 781050"/>
                <a:gd name="connsiteY5" fmla="*/ 281822 h 566256"/>
                <a:gd name="connsiteX6" fmla="*/ 394811 w 781050"/>
                <a:gd name="connsiteY6" fmla="*/ 302406 h 566256"/>
                <a:gd name="connsiteX7" fmla="*/ 373580 w 781050"/>
                <a:gd name="connsiteY7" fmla="*/ 281643 h 566256"/>
                <a:gd name="connsiteX8" fmla="*/ 290998 w 781050"/>
                <a:gd name="connsiteY8" fmla="*/ 257766 h 566256"/>
                <a:gd name="connsiteX9" fmla="*/ 225266 w 781050"/>
                <a:gd name="connsiteY9" fmla="*/ 313070 h 566256"/>
                <a:gd name="connsiteX10" fmla="*/ 183642 w 781050"/>
                <a:gd name="connsiteY10" fmla="*/ 470773 h 566256"/>
                <a:gd name="connsiteX11" fmla="*/ 183547 w 781050"/>
                <a:gd name="connsiteY11" fmla="*/ 471150 h 566256"/>
                <a:gd name="connsiteX12" fmla="*/ 30004 w 781050"/>
                <a:gd name="connsiteY12" fmla="*/ 562308 h 566256"/>
                <a:gd name="connsiteX13" fmla="*/ 0 w 781050"/>
                <a:gd name="connsiteY13" fmla="*/ 566461 h 566256"/>
                <a:gd name="connsiteX14" fmla="*/ 14097 w 781050"/>
                <a:gd name="connsiteY14" fmla="*/ 520499 h 566256"/>
                <a:gd name="connsiteX15" fmla="*/ 102013 w 781050"/>
                <a:gd name="connsiteY15" fmla="*/ 340052 h 566256"/>
                <a:gd name="connsiteX16" fmla="*/ 158972 w 781050"/>
                <a:gd name="connsiteY16" fmla="*/ 182076 h 566256"/>
                <a:gd name="connsiteX17" fmla="*/ 259280 w 781050"/>
                <a:gd name="connsiteY17" fmla="*/ 41078 h 566256"/>
                <a:gd name="connsiteX18" fmla="*/ 259661 w 781050"/>
                <a:gd name="connsiteY18" fmla="*/ 40785 h 566256"/>
                <a:gd name="connsiteX19" fmla="*/ 335099 w 781050"/>
                <a:gd name="connsiteY19" fmla="*/ 7480 h 566256"/>
                <a:gd name="connsiteX20" fmla="*/ 405575 w 781050"/>
                <a:gd name="connsiteY20" fmla="*/ 204 h 566256"/>
                <a:gd name="connsiteX21" fmla="*/ 630755 w 781050"/>
                <a:gd name="connsiteY21" fmla="*/ 182076 h 566256"/>
                <a:gd name="connsiteX22" fmla="*/ 687610 w 781050"/>
                <a:gd name="connsiteY22" fmla="*/ 340052 h 566256"/>
                <a:gd name="connsiteX23" fmla="*/ 775716 w 781050"/>
                <a:gd name="connsiteY23" fmla="*/ 520499 h 566256"/>
                <a:gd name="connsiteX24" fmla="*/ 780098 w 781050"/>
                <a:gd name="connsiteY24" fmla="*/ 530607 h 566256"/>
                <a:gd name="connsiteX25" fmla="*/ 789718 w 781050"/>
                <a:gd name="connsiteY25" fmla="*/ 566659 h 56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81050" h="566256">
                  <a:moveTo>
                    <a:pt x="789718" y="566659"/>
                  </a:moveTo>
                  <a:lnTo>
                    <a:pt x="759724" y="562506"/>
                  </a:lnTo>
                  <a:cubicBezTo>
                    <a:pt x="758381" y="562308"/>
                    <a:pt x="624459" y="542687"/>
                    <a:pt x="606171" y="471424"/>
                  </a:cubicBezTo>
                  <a:cubicBezTo>
                    <a:pt x="595503" y="418111"/>
                    <a:pt x="581511" y="364873"/>
                    <a:pt x="564261" y="312693"/>
                  </a:cubicBezTo>
                  <a:cubicBezTo>
                    <a:pt x="553117" y="284474"/>
                    <a:pt x="528638" y="263994"/>
                    <a:pt x="498729" y="257851"/>
                  </a:cubicBezTo>
                  <a:cubicBezTo>
                    <a:pt x="468830" y="251622"/>
                    <a:pt x="437874" y="260503"/>
                    <a:pt x="416147" y="281822"/>
                  </a:cubicBezTo>
                  <a:lnTo>
                    <a:pt x="394811" y="302406"/>
                  </a:lnTo>
                  <a:lnTo>
                    <a:pt x="373580" y="281643"/>
                  </a:lnTo>
                  <a:cubicBezTo>
                    <a:pt x="351768" y="260408"/>
                    <a:pt x="320897" y="251442"/>
                    <a:pt x="290998" y="257766"/>
                  </a:cubicBezTo>
                  <a:cubicBezTo>
                    <a:pt x="261080" y="263796"/>
                    <a:pt x="236506" y="284276"/>
                    <a:pt x="225266" y="313070"/>
                  </a:cubicBezTo>
                  <a:cubicBezTo>
                    <a:pt x="208217" y="364694"/>
                    <a:pt x="194215" y="417913"/>
                    <a:pt x="183642" y="470773"/>
                  </a:cubicBezTo>
                  <a:cubicBezTo>
                    <a:pt x="183642" y="470867"/>
                    <a:pt x="183547" y="471046"/>
                    <a:pt x="183547" y="471150"/>
                  </a:cubicBezTo>
                  <a:cubicBezTo>
                    <a:pt x="164687" y="542687"/>
                    <a:pt x="31337" y="562129"/>
                    <a:pt x="30004" y="562308"/>
                  </a:cubicBezTo>
                  <a:lnTo>
                    <a:pt x="0" y="566461"/>
                  </a:lnTo>
                  <a:cubicBezTo>
                    <a:pt x="2191" y="550889"/>
                    <a:pt x="6868" y="535411"/>
                    <a:pt x="14097" y="520499"/>
                  </a:cubicBezTo>
                  <a:lnTo>
                    <a:pt x="102013" y="340052"/>
                  </a:lnTo>
                  <a:cubicBezTo>
                    <a:pt x="126587" y="289476"/>
                    <a:pt x="145742" y="236531"/>
                    <a:pt x="158972" y="182076"/>
                  </a:cubicBezTo>
                  <a:cubicBezTo>
                    <a:pt x="173936" y="123459"/>
                    <a:pt x="210217" y="73638"/>
                    <a:pt x="259280" y="41078"/>
                  </a:cubicBezTo>
                  <a:cubicBezTo>
                    <a:pt x="259366" y="40984"/>
                    <a:pt x="259556" y="40880"/>
                    <a:pt x="259661" y="40785"/>
                  </a:cubicBezTo>
                  <a:cubicBezTo>
                    <a:pt x="282321" y="25695"/>
                    <a:pt x="307753" y="14360"/>
                    <a:pt x="335099" y="7480"/>
                  </a:cubicBezTo>
                  <a:cubicBezTo>
                    <a:pt x="358712" y="1525"/>
                    <a:pt x="382334" y="-731"/>
                    <a:pt x="405575" y="204"/>
                  </a:cubicBezTo>
                  <a:cubicBezTo>
                    <a:pt x="510073" y="4743"/>
                    <a:pt x="603695" y="76375"/>
                    <a:pt x="630755" y="182076"/>
                  </a:cubicBezTo>
                  <a:cubicBezTo>
                    <a:pt x="643890" y="236531"/>
                    <a:pt x="663035" y="289570"/>
                    <a:pt x="687610" y="340052"/>
                  </a:cubicBezTo>
                  <a:lnTo>
                    <a:pt x="775716" y="520499"/>
                  </a:lnTo>
                  <a:cubicBezTo>
                    <a:pt x="777335" y="523812"/>
                    <a:pt x="778859" y="527200"/>
                    <a:pt x="780098" y="530607"/>
                  </a:cubicBezTo>
                  <a:cubicBezTo>
                    <a:pt x="784955" y="542404"/>
                    <a:pt x="788099" y="554484"/>
                    <a:pt x="789718" y="566659"/>
                  </a:cubicBezTo>
                </a:path>
              </a:pathLst>
            </a:custGeom>
            <a:solidFill>
              <a:srgbClr val="EA284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59" name="Freeform 158">
              <a:extLst>
                <a:ext uri="{FF2B5EF4-FFF2-40B4-BE49-F238E27FC236}">
                  <a16:creationId xmlns:a16="http://schemas.microsoft.com/office/drawing/2014/main" id="{41914453-91C0-FD43-A4CB-D10FB607C0BA}"/>
                </a:ext>
              </a:extLst>
            </p:cNvPr>
            <p:cNvSpPr/>
            <p:nvPr/>
          </p:nvSpPr>
          <p:spPr>
            <a:xfrm>
              <a:off x="11993589" y="6674844"/>
              <a:ext cx="381000" cy="358629"/>
            </a:xfrm>
            <a:custGeom>
              <a:avLst/>
              <a:gdLst>
                <a:gd name="connsiteX0" fmla="*/ 384524 w 381000"/>
                <a:gd name="connsiteY0" fmla="*/ 198819 h 358629"/>
                <a:gd name="connsiteX1" fmla="*/ 349949 w 381000"/>
                <a:gd name="connsiteY1" fmla="*/ 286872 h 358629"/>
                <a:gd name="connsiteX2" fmla="*/ 214789 w 381000"/>
                <a:gd name="connsiteY2" fmla="*/ 365959 h 358629"/>
                <a:gd name="connsiteX3" fmla="*/ 0 w 381000"/>
                <a:gd name="connsiteY3" fmla="*/ 198819 h 358629"/>
                <a:gd name="connsiteX4" fmla="*/ 40577 w 381000"/>
                <a:gd name="connsiteY4" fmla="*/ 44806 h 358629"/>
                <a:gd name="connsiteX5" fmla="*/ 92288 w 381000"/>
                <a:gd name="connsiteY5" fmla="*/ 1582 h 358629"/>
                <a:gd name="connsiteX6" fmla="*/ 124301 w 381000"/>
                <a:gd name="connsiteY6" fmla="*/ 2045 h 358629"/>
                <a:gd name="connsiteX7" fmla="*/ 157639 w 381000"/>
                <a:gd name="connsiteY7" fmla="*/ 20542 h 358629"/>
                <a:gd name="connsiteX8" fmla="*/ 185537 w 381000"/>
                <a:gd name="connsiteY8" fmla="*/ 47723 h 358629"/>
                <a:gd name="connsiteX9" fmla="*/ 198882 w 381000"/>
                <a:gd name="connsiteY9" fmla="*/ 47723 h 358629"/>
                <a:gd name="connsiteX10" fmla="*/ 226876 w 381000"/>
                <a:gd name="connsiteY10" fmla="*/ 20637 h 358629"/>
                <a:gd name="connsiteX11" fmla="*/ 292227 w 381000"/>
                <a:gd name="connsiteY11" fmla="*/ 1762 h 358629"/>
                <a:gd name="connsiteX12" fmla="*/ 343757 w 381000"/>
                <a:gd name="connsiteY12" fmla="*/ 44514 h 358629"/>
                <a:gd name="connsiteX13" fmla="*/ 384524 w 381000"/>
                <a:gd name="connsiteY13" fmla="*/ 198819 h 358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000" h="358629">
                  <a:moveTo>
                    <a:pt x="384524" y="198819"/>
                  </a:moveTo>
                  <a:cubicBezTo>
                    <a:pt x="380419" y="231577"/>
                    <a:pt x="368237" y="261579"/>
                    <a:pt x="349949" y="286872"/>
                  </a:cubicBezTo>
                  <a:cubicBezTo>
                    <a:pt x="319183" y="329917"/>
                    <a:pt x="270881" y="359457"/>
                    <a:pt x="214789" y="365959"/>
                  </a:cubicBezTo>
                  <a:cubicBezTo>
                    <a:pt x="109061" y="378237"/>
                    <a:pt x="12944" y="303293"/>
                    <a:pt x="0" y="198819"/>
                  </a:cubicBezTo>
                  <a:cubicBezTo>
                    <a:pt x="10382" y="146723"/>
                    <a:pt x="24194" y="94731"/>
                    <a:pt x="40577" y="44806"/>
                  </a:cubicBezTo>
                  <a:cubicBezTo>
                    <a:pt x="49340" y="22619"/>
                    <a:pt x="68675" y="6480"/>
                    <a:pt x="92288" y="1582"/>
                  </a:cubicBezTo>
                  <a:cubicBezTo>
                    <a:pt x="103051" y="-692"/>
                    <a:pt x="114014" y="-494"/>
                    <a:pt x="124301" y="2045"/>
                  </a:cubicBezTo>
                  <a:cubicBezTo>
                    <a:pt x="136674" y="5074"/>
                    <a:pt x="148200" y="11397"/>
                    <a:pt x="157639" y="20542"/>
                  </a:cubicBezTo>
                  <a:lnTo>
                    <a:pt x="185537" y="47723"/>
                  </a:lnTo>
                  <a:cubicBezTo>
                    <a:pt x="189262" y="51309"/>
                    <a:pt x="195167" y="51413"/>
                    <a:pt x="198882" y="47723"/>
                  </a:cubicBezTo>
                  <a:lnTo>
                    <a:pt x="226876" y="20637"/>
                  </a:lnTo>
                  <a:cubicBezTo>
                    <a:pt x="244126" y="3847"/>
                    <a:pt x="268605" y="-3137"/>
                    <a:pt x="292227" y="1762"/>
                  </a:cubicBezTo>
                  <a:cubicBezTo>
                    <a:pt x="315849" y="6584"/>
                    <a:pt x="335175" y="22722"/>
                    <a:pt x="343757" y="44514"/>
                  </a:cubicBezTo>
                  <a:cubicBezTo>
                    <a:pt x="360331" y="94731"/>
                    <a:pt x="373951" y="146535"/>
                    <a:pt x="384524" y="198819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0" name="Freeform 159">
              <a:extLst>
                <a:ext uri="{FF2B5EF4-FFF2-40B4-BE49-F238E27FC236}">
                  <a16:creationId xmlns:a16="http://schemas.microsoft.com/office/drawing/2014/main" id="{A268A190-D172-2945-A3AF-C2D1485F13C6}"/>
                </a:ext>
              </a:extLst>
            </p:cNvPr>
            <p:cNvSpPr/>
            <p:nvPr/>
          </p:nvSpPr>
          <p:spPr>
            <a:xfrm>
              <a:off x="12118901" y="6907175"/>
              <a:ext cx="133350" cy="28313"/>
            </a:xfrm>
            <a:custGeom>
              <a:avLst/>
              <a:gdLst>
                <a:gd name="connsiteX0" fmla="*/ 66842 w 133350"/>
                <a:gd name="connsiteY0" fmla="*/ 30164 h 28312"/>
                <a:gd name="connsiteX1" fmla="*/ 3672 w 133350"/>
                <a:gd name="connsiteY1" fmla="*/ 14036 h 28312"/>
                <a:gd name="connsiteX2" fmla="*/ 900 w 133350"/>
                <a:gd name="connsiteY2" fmla="*/ 4409 h 28312"/>
                <a:gd name="connsiteX3" fmla="*/ 10616 w 133350"/>
                <a:gd name="connsiteY3" fmla="*/ 1663 h 28312"/>
                <a:gd name="connsiteX4" fmla="*/ 124373 w 133350"/>
                <a:gd name="connsiteY4" fmla="*/ 946 h 28312"/>
                <a:gd name="connsiteX5" fmla="*/ 134117 w 133350"/>
                <a:gd name="connsiteY5" fmla="*/ 3569 h 28312"/>
                <a:gd name="connsiteX6" fmla="*/ 131479 w 133350"/>
                <a:gd name="connsiteY6" fmla="*/ 13224 h 28312"/>
                <a:gd name="connsiteX7" fmla="*/ 66842 w 133350"/>
                <a:gd name="connsiteY7" fmla="*/ 30164 h 28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350" h="28312">
                  <a:moveTo>
                    <a:pt x="66842" y="30164"/>
                  </a:moveTo>
                  <a:cubicBezTo>
                    <a:pt x="45030" y="30164"/>
                    <a:pt x="23208" y="24794"/>
                    <a:pt x="3672" y="14036"/>
                  </a:cubicBezTo>
                  <a:cubicBezTo>
                    <a:pt x="224" y="12139"/>
                    <a:pt x="-1014" y="7835"/>
                    <a:pt x="900" y="4409"/>
                  </a:cubicBezTo>
                  <a:cubicBezTo>
                    <a:pt x="2805" y="993"/>
                    <a:pt x="7158" y="-253"/>
                    <a:pt x="10616" y="1663"/>
                  </a:cubicBezTo>
                  <a:cubicBezTo>
                    <a:pt x="45820" y="21048"/>
                    <a:pt x="89426" y="20774"/>
                    <a:pt x="124373" y="946"/>
                  </a:cubicBezTo>
                  <a:cubicBezTo>
                    <a:pt x="127821" y="-1018"/>
                    <a:pt x="132174" y="181"/>
                    <a:pt x="134117" y="3569"/>
                  </a:cubicBezTo>
                  <a:cubicBezTo>
                    <a:pt x="136089" y="6957"/>
                    <a:pt x="134908" y="11289"/>
                    <a:pt x="131479" y="13224"/>
                  </a:cubicBezTo>
                  <a:cubicBezTo>
                    <a:pt x="111590" y="24511"/>
                    <a:pt x="89226" y="30164"/>
                    <a:pt x="66842" y="30164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1" name="Freeform 160">
              <a:extLst>
                <a:ext uri="{FF2B5EF4-FFF2-40B4-BE49-F238E27FC236}">
                  <a16:creationId xmlns:a16="http://schemas.microsoft.com/office/drawing/2014/main" id="{B21F7025-F43F-AF4E-88CE-D7177B8235BE}"/>
                </a:ext>
              </a:extLst>
            </p:cNvPr>
            <p:cNvSpPr/>
            <p:nvPr/>
          </p:nvSpPr>
          <p:spPr>
            <a:xfrm>
              <a:off x="11865951" y="6903581"/>
              <a:ext cx="714375" cy="396380"/>
            </a:xfrm>
            <a:custGeom>
              <a:avLst/>
              <a:gdLst>
                <a:gd name="connsiteX0" fmla="*/ 716280 w 714375"/>
                <a:gd name="connsiteY0" fmla="*/ 82485 h 396379"/>
                <a:gd name="connsiteX1" fmla="*/ 637032 w 714375"/>
                <a:gd name="connsiteY1" fmla="*/ 220661 h 396379"/>
                <a:gd name="connsiteX2" fmla="*/ 334709 w 714375"/>
                <a:gd name="connsiteY2" fmla="*/ 394964 h 396379"/>
                <a:gd name="connsiteX3" fmla="*/ 319849 w 714375"/>
                <a:gd name="connsiteY3" fmla="*/ 403562 h 396379"/>
                <a:gd name="connsiteX4" fmla="*/ 315659 w 714375"/>
                <a:gd name="connsiteY4" fmla="*/ 401202 h 396379"/>
                <a:gd name="connsiteX5" fmla="*/ 222123 w 714375"/>
                <a:gd name="connsiteY5" fmla="*/ 172614 h 396379"/>
                <a:gd name="connsiteX6" fmla="*/ 44387 w 714375"/>
                <a:gd name="connsiteY6" fmla="*/ 200927 h 396379"/>
                <a:gd name="connsiteX7" fmla="*/ 0 w 714375"/>
                <a:gd name="connsiteY7" fmla="*/ 75501 h 396379"/>
                <a:gd name="connsiteX8" fmla="*/ 95 w 714375"/>
                <a:gd name="connsiteY8" fmla="*/ 68423 h 396379"/>
                <a:gd name="connsiteX9" fmla="*/ 6763 w 714375"/>
                <a:gd name="connsiteY9" fmla="*/ 66441 h 396379"/>
                <a:gd name="connsiteX10" fmla="*/ 7620 w 714375"/>
                <a:gd name="connsiteY10" fmla="*/ 66252 h 396379"/>
                <a:gd name="connsiteX11" fmla="*/ 14002 w 714375"/>
                <a:gd name="connsiteY11" fmla="*/ 64185 h 396379"/>
                <a:gd name="connsiteX12" fmla="*/ 14764 w 714375"/>
                <a:gd name="connsiteY12" fmla="*/ 63987 h 396379"/>
                <a:gd name="connsiteX13" fmla="*/ 29623 w 714375"/>
                <a:gd name="connsiteY13" fmla="*/ 58702 h 396379"/>
                <a:gd name="connsiteX14" fmla="*/ 30766 w 714375"/>
                <a:gd name="connsiteY14" fmla="*/ 58324 h 396379"/>
                <a:gd name="connsiteX15" fmla="*/ 36862 w 714375"/>
                <a:gd name="connsiteY15" fmla="*/ 55880 h 396379"/>
                <a:gd name="connsiteX16" fmla="*/ 38862 w 714375"/>
                <a:gd name="connsiteY16" fmla="*/ 55021 h 396379"/>
                <a:gd name="connsiteX17" fmla="*/ 44291 w 714375"/>
                <a:gd name="connsiteY17" fmla="*/ 52662 h 396379"/>
                <a:gd name="connsiteX18" fmla="*/ 46387 w 714375"/>
                <a:gd name="connsiteY18" fmla="*/ 51813 h 396379"/>
                <a:gd name="connsiteX19" fmla="*/ 52578 w 714375"/>
                <a:gd name="connsiteY19" fmla="*/ 48887 h 396379"/>
                <a:gd name="connsiteX20" fmla="*/ 53721 w 714375"/>
                <a:gd name="connsiteY20" fmla="*/ 48321 h 396379"/>
                <a:gd name="connsiteX21" fmla="*/ 61055 w 714375"/>
                <a:gd name="connsiteY21" fmla="*/ 44546 h 396379"/>
                <a:gd name="connsiteX22" fmla="*/ 62675 w 714375"/>
                <a:gd name="connsiteY22" fmla="*/ 43706 h 396379"/>
                <a:gd name="connsiteX23" fmla="*/ 68104 w 714375"/>
                <a:gd name="connsiteY23" fmla="*/ 40591 h 396379"/>
                <a:gd name="connsiteX24" fmla="*/ 70485 w 714375"/>
                <a:gd name="connsiteY24" fmla="*/ 39166 h 396379"/>
                <a:gd name="connsiteX25" fmla="*/ 75152 w 714375"/>
                <a:gd name="connsiteY25" fmla="*/ 36335 h 396379"/>
                <a:gd name="connsiteX26" fmla="*/ 77533 w 714375"/>
                <a:gd name="connsiteY26" fmla="*/ 34730 h 396379"/>
                <a:gd name="connsiteX27" fmla="*/ 82296 w 714375"/>
                <a:gd name="connsiteY27" fmla="*/ 31427 h 396379"/>
                <a:gd name="connsiteX28" fmla="*/ 84201 w 714375"/>
                <a:gd name="connsiteY28" fmla="*/ 30106 h 396379"/>
                <a:gd name="connsiteX29" fmla="*/ 90583 w 714375"/>
                <a:gd name="connsiteY29" fmla="*/ 25208 h 396379"/>
                <a:gd name="connsiteX30" fmla="*/ 91630 w 714375"/>
                <a:gd name="connsiteY30" fmla="*/ 24255 h 396379"/>
                <a:gd name="connsiteX31" fmla="*/ 96583 w 714375"/>
                <a:gd name="connsiteY31" fmla="*/ 20008 h 396379"/>
                <a:gd name="connsiteX32" fmla="*/ 98584 w 714375"/>
                <a:gd name="connsiteY32" fmla="*/ 18130 h 396379"/>
                <a:gd name="connsiteX33" fmla="*/ 102394 w 714375"/>
                <a:gd name="connsiteY33" fmla="*/ 14345 h 396379"/>
                <a:gd name="connsiteX34" fmla="*/ 104299 w 714375"/>
                <a:gd name="connsiteY34" fmla="*/ 12278 h 396379"/>
                <a:gd name="connsiteX35" fmla="*/ 107918 w 714375"/>
                <a:gd name="connsiteY35" fmla="*/ 8211 h 396379"/>
                <a:gd name="connsiteX36" fmla="*/ 109538 w 714375"/>
                <a:gd name="connsiteY36" fmla="*/ 6333 h 396379"/>
                <a:gd name="connsiteX37" fmla="*/ 114205 w 714375"/>
                <a:gd name="connsiteY37" fmla="*/ 0 h 396379"/>
                <a:gd name="connsiteX38" fmla="*/ 114967 w 714375"/>
                <a:gd name="connsiteY38" fmla="*/ 2737 h 396379"/>
                <a:gd name="connsiteX39" fmla="*/ 319754 w 714375"/>
                <a:gd name="connsiteY39" fmla="*/ 157419 h 396379"/>
                <a:gd name="connsiteX40" fmla="*/ 344615 w 714375"/>
                <a:gd name="connsiteY40" fmla="*/ 156004 h 396379"/>
                <a:gd name="connsiteX41" fmla="*/ 525494 w 714375"/>
                <a:gd name="connsiteY41" fmla="*/ 378 h 396379"/>
                <a:gd name="connsiteX42" fmla="*/ 682085 w 714375"/>
                <a:gd name="connsiteY42" fmla="*/ 77860 h 396379"/>
                <a:gd name="connsiteX43" fmla="*/ 714661 w 714375"/>
                <a:gd name="connsiteY43" fmla="*/ 82390 h 396379"/>
                <a:gd name="connsiteX44" fmla="*/ 715899 w 714375"/>
                <a:gd name="connsiteY44" fmla="*/ 82485 h 396379"/>
                <a:gd name="connsiteX45" fmla="*/ 716280 w 714375"/>
                <a:gd name="connsiteY45" fmla="*/ 82485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714375" h="396379">
                  <a:moveTo>
                    <a:pt x="716280" y="82485"/>
                  </a:moveTo>
                  <a:cubicBezTo>
                    <a:pt x="717233" y="137789"/>
                    <a:pt x="688372" y="191489"/>
                    <a:pt x="637032" y="220661"/>
                  </a:cubicBezTo>
                  <a:lnTo>
                    <a:pt x="334709" y="394964"/>
                  </a:lnTo>
                  <a:lnTo>
                    <a:pt x="319849" y="403562"/>
                  </a:lnTo>
                  <a:lnTo>
                    <a:pt x="315659" y="401202"/>
                  </a:lnTo>
                  <a:lnTo>
                    <a:pt x="222123" y="172614"/>
                  </a:lnTo>
                  <a:cubicBezTo>
                    <a:pt x="222123" y="172614"/>
                    <a:pt x="208502" y="369577"/>
                    <a:pt x="44387" y="200927"/>
                  </a:cubicBezTo>
                  <a:cubicBezTo>
                    <a:pt x="12383" y="168084"/>
                    <a:pt x="0" y="124105"/>
                    <a:pt x="0" y="75501"/>
                  </a:cubicBezTo>
                  <a:cubicBezTo>
                    <a:pt x="0" y="73141"/>
                    <a:pt x="0" y="70782"/>
                    <a:pt x="95" y="68423"/>
                  </a:cubicBezTo>
                  <a:cubicBezTo>
                    <a:pt x="2286" y="67762"/>
                    <a:pt x="4477" y="67101"/>
                    <a:pt x="6763" y="66441"/>
                  </a:cubicBezTo>
                  <a:cubicBezTo>
                    <a:pt x="7048" y="66346"/>
                    <a:pt x="7334" y="66252"/>
                    <a:pt x="7620" y="66252"/>
                  </a:cubicBezTo>
                  <a:cubicBezTo>
                    <a:pt x="9715" y="65591"/>
                    <a:pt x="11811" y="64940"/>
                    <a:pt x="14002" y="64185"/>
                  </a:cubicBezTo>
                  <a:cubicBezTo>
                    <a:pt x="14288" y="64081"/>
                    <a:pt x="14478" y="64081"/>
                    <a:pt x="14764" y="63987"/>
                  </a:cubicBezTo>
                  <a:cubicBezTo>
                    <a:pt x="19621" y="62383"/>
                    <a:pt x="24575" y="60684"/>
                    <a:pt x="29623" y="58702"/>
                  </a:cubicBezTo>
                  <a:cubicBezTo>
                    <a:pt x="30004" y="58617"/>
                    <a:pt x="30385" y="58419"/>
                    <a:pt x="30766" y="58324"/>
                  </a:cubicBezTo>
                  <a:cubicBezTo>
                    <a:pt x="32766" y="57485"/>
                    <a:pt x="34766" y="56729"/>
                    <a:pt x="36862" y="55880"/>
                  </a:cubicBezTo>
                  <a:cubicBezTo>
                    <a:pt x="37529" y="55588"/>
                    <a:pt x="38195" y="55304"/>
                    <a:pt x="38862" y="55021"/>
                  </a:cubicBezTo>
                  <a:cubicBezTo>
                    <a:pt x="40672" y="54266"/>
                    <a:pt x="42481" y="53521"/>
                    <a:pt x="44291" y="52662"/>
                  </a:cubicBezTo>
                  <a:cubicBezTo>
                    <a:pt x="45053" y="52388"/>
                    <a:pt x="45720" y="52096"/>
                    <a:pt x="46387" y="51813"/>
                  </a:cubicBezTo>
                  <a:cubicBezTo>
                    <a:pt x="48482" y="50869"/>
                    <a:pt x="50578" y="49831"/>
                    <a:pt x="52578" y="48887"/>
                  </a:cubicBezTo>
                  <a:cubicBezTo>
                    <a:pt x="52959" y="48698"/>
                    <a:pt x="53340" y="48509"/>
                    <a:pt x="53721" y="48321"/>
                  </a:cubicBezTo>
                  <a:cubicBezTo>
                    <a:pt x="56197" y="47094"/>
                    <a:pt x="58579" y="45867"/>
                    <a:pt x="61055" y="44546"/>
                  </a:cubicBezTo>
                  <a:cubicBezTo>
                    <a:pt x="61531" y="44262"/>
                    <a:pt x="62103" y="43979"/>
                    <a:pt x="62675" y="43706"/>
                  </a:cubicBezTo>
                  <a:cubicBezTo>
                    <a:pt x="64484" y="42658"/>
                    <a:pt x="66294" y="41724"/>
                    <a:pt x="68104" y="40591"/>
                  </a:cubicBezTo>
                  <a:cubicBezTo>
                    <a:pt x="68866" y="40214"/>
                    <a:pt x="69628" y="39638"/>
                    <a:pt x="70485" y="39166"/>
                  </a:cubicBezTo>
                  <a:cubicBezTo>
                    <a:pt x="72009" y="38317"/>
                    <a:pt x="73533" y="37279"/>
                    <a:pt x="75152" y="36335"/>
                  </a:cubicBezTo>
                  <a:cubicBezTo>
                    <a:pt x="75914" y="35769"/>
                    <a:pt x="76676" y="35297"/>
                    <a:pt x="77533" y="34730"/>
                  </a:cubicBezTo>
                  <a:cubicBezTo>
                    <a:pt x="79153" y="33692"/>
                    <a:pt x="80772" y="32560"/>
                    <a:pt x="82296" y="31427"/>
                  </a:cubicBezTo>
                  <a:cubicBezTo>
                    <a:pt x="82963" y="30955"/>
                    <a:pt x="83630" y="30578"/>
                    <a:pt x="84201" y="30106"/>
                  </a:cubicBezTo>
                  <a:cubicBezTo>
                    <a:pt x="86392" y="28502"/>
                    <a:pt x="88487" y="26897"/>
                    <a:pt x="90583" y="25208"/>
                  </a:cubicBezTo>
                  <a:cubicBezTo>
                    <a:pt x="90964" y="24915"/>
                    <a:pt x="91345" y="24538"/>
                    <a:pt x="91630" y="24255"/>
                  </a:cubicBezTo>
                  <a:cubicBezTo>
                    <a:pt x="93345" y="22848"/>
                    <a:pt x="94964" y="21423"/>
                    <a:pt x="96583" y="20008"/>
                  </a:cubicBezTo>
                  <a:cubicBezTo>
                    <a:pt x="97250" y="19357"/>
                    <a:pt x="97917" y="18781"/>
                    <a:pt x="98584" y="18130"/>
                  </a:cubicBezTo>
                  <a:cubicBezTo>
                    <a:pt x="99822" y="16893"/>
                    <a:pt x="101155" y="15666"/>
                    <a:pt x="102394" y="14345"/>
                  </a:cubicBezTo>
                  <a:cubicBezTo>
                    <a:pt x="103061" y="13685"/>
                    <a:pt x="103632" y="13033"/>
                    <a:pt x="104299" y="12278"/>
                  </a:cubicBezTo>
                  <a:cubicBezTo>
                    <a:pt x="105537" y="10948"/>
                    <a:pt x="106775" y="9626"/>
                    <a:pt x="107918" y="8211"/>
                  </a:cubicBezTo>
                  <a:cubicBezTo>
                    <a:pt x="108394" y="7560"/>
                    <a:pt x="108966" y="6984"/>
                    <a:pt x="109538" y="6333"/>
                  </a:cubicBezTo>
                  <a:cubicBezTo>
                    <a:pt x="111157" y="4247"/>
                    <a:pt x="112776" y="2171"/>
                    <a:pt x="114205" y="0"/>
                  </a:cubicBezTo>
                  <a:cubicBezTo>
                    <a:pt x="114491" y="944"/>
                    <a:pt x="114681" y="1793"/>
                    <a:pt x="114967" y="2737"/>
                  </a:cubicBezTo>
                  <a:cubicBezTo>
                    <a:pt x="140303" y="93432"/>
                    <a:pt x="224123" y="157419"/>
                    <a:pt x="319754" y="157419"/>
                  </a:cubicBezTo>
                  <a:cubicBezTo>
                    <a:pt x="327946" y="157419"/>
                    <a:pt x="336328" y="156957"/>
                    <a:pt x="344615" y="156004"/>
                  </a:cubicBezTo>
                  <a:cubicBezTo>
                    <a:pt x="432911" y="145717"/>
                    <a:pt x="503587" y="83438"/>
                    <a:pt x="525494" y="378"/>
                  </a:cubicBezTo>
                  <a:cubicBezTo>
                    <a:pt x="566928" y="61061"/>
                    <a:pt x="676847" y="77115"/>
                    <a:pt x="682085" y="77860"/>
                  </a:cubicBezTo>
                  <a:lnTo>
                    <a:pt x="714661" y="82390"/>
                  </a:lnTo>
                  <a:cubicBezTo>
                    <a:pt x="715042" y="82390"/>
                    <a:pt x="715518" y="82485"/>
                    <a:pt x="715899" y="82485"/>
                  </a:cubicBezTo>
                  <a:lnTo>
                    <a:pt x="716280" y="82485"/>
                  </a:lnTo>
                  <a:close/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2" name="Freeform 161">
              <a:extLst>
                <a:ext uri="{FF2B5EF4-FFF2-40B4-BE49-F238E27FC236}">
                  <a16:creationId xmlns:a16="http://schemas.microsoft.com/office/drawing/2014/main" id="{1E240261-0415-E440-B773-441F2526CFD8}"/>
                </a:ext>
              </a:extLst>
            </p:cNvPr>
            <p:cNvSpPr/>
            <p:nvPr/>
          </p:nvSpPr>
          <p:spPr>
            <a:xfrm>
              <a:off x="11789430" y="6985872"/>
              <a:ext cx="76200" cy="132127"/>
            </a:xfrm>
            <a:custGeom>
              <a:avLst/>
              <a:gdLst>
                <a:gd name="connsiteX0" fmla="*/ 179 w 76200"/>
                <a:gd name="connsiteY0" fmla="*/ 0 h 132126"/>
                <a:gd name="connsiteX1" fmla="*/ 27 w 76200"/>
                <a:gd name="connsiteY1" fmla="*/ 9 h 132126"/>
                <a:gd name="connsiteX2" fmla="*/ 79189 w 76200"/>
                <a:gd name="connsiteY2" fmla="*/ 138365 h 132126"/>
                <a:gd name="connsiteX3" fmla="*/ 179 w 76200"/>
                <a:gd name="connsiteY3" fmla="*/ 0 h 132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00" h="132126">
                  <a:moveTo>
                    <a:pt x="179" y="0"/>
                  </a:moveTo>
                  <a:cubicBezTo>
                    <a:pt x="132" y="0"/>
                    <a:pt x="75" y="9"/>
                    <a:pt x="27" y="9"/>
                  </a:cubicBezTo>
                  <a:cubicBezTo>
                    <a:pt x="-1011" y="55304"/>
                    <a:pt x="27850" y="109193"/>
                    <a:pt x="79189" y="138365"/>
                  </a:cubicBezTo>
                  <a:cubicBezTo>
                    <a:pt x="27831" y="109165"/>
                    <a:pt x="-802" y="55342"/>
                    <a:pt x="179" y="0"/>
                  </a:cubicBezTo>
                </a:path>
              </a:pathLst>
            </a:custGeom>
            <a:solidFill>
              <a:srgbClr val="8E073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3" name="Freeform 162">
              <a:extLst>
                <a:ext uri="{FF2B5EF4-FFF2-40B4-BE49-F238E27FC236}">
                  <a16:creationId xmlns:a16="http://schemas.microsoft.com/office/drawing/2014/main" id="{B3D5F846-7216-0A41-ACEF-9D9674864DCD}"/>
                </a:ext>
              </a:extLst>
            </p:cNvPr>
            <p:cNvSpPr/>
            <p:nvPr/>
          </p:nvSpPr>
          <p:spPr>
            <a:xfrm>
              <a:off x="11789815" y="6966701"/>
              <a:ext cx="9525" cy="9438"/>
            </a:xfrm>
            <a:custGeom>
              <a:avLst/>
              <a:gdLst>
                <a:gd name="connsiteX0" fmla="*/ 1172 w 0"/>
                <a:gd name="connsiteY0" fmla="*/ 19 h 9437"/>
                <a:gd name="connsiteX1" fmla="*/ 0 w 0"/>
                <a:gd name="connsiteY1" fmla="*/ 11004 h 9437"/>
                <a:gd name="connsiteX2" fmla="*/ 1276 w 0"/>
                <a:gd name="connsiteY2" fmla="*/ 0 h 9437"/>
                <a:gd name="connsiteX3" fmla="*/ 1172 w 0"/>
                <a:gd name="connsiteY3" fmla="*/ 19 h 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h="9437">
                  <a:moveTo>
                    <a:pt x="1172" y="19"/>
                  </a:moveTo>
                  <a:cubicBezTo>
                    <a:pt x="629" y="3690"/>
                    <a:pt x="257" y="7352"/>
                    <a:pt x="0" y="11004"/>
                  </a:cubicBezTo>
                  <a:cubicBezTo>
                    <a:pt x="257" y="7333"/>
                    <a:pt x="752" y="3671"/>
                    <a:pt x="1276" y="0"/>
                  </a:cubicBezTo>
                  <a:lnTo>
                    <a:pt x="1172" y="19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4" name="Freeform 163">
              <a:extLst>
                <a:ext uri="{FF2B5EF4-FFF2-40B4-BE49-F238E27FC236}">
                  <a16:creationId xmlns:a16="http://schemas.microsoft.com/office/drawing/2014/main" id="{7B5F8849-0996-2A40-A812-D6A04DBF2908}"/>
                </a:ext>
              </a:extLst>
            </p:cNvPr>
            <p:cNvSpPr/>
            <p:nvPr/>
          </p:nvSpPr>
          <p:spPr>
            <a:xfrm>
              <a:off x="11866037" y="6656030"/>
              <a:ext cx="714375" cy="396380"/>
            </a:xfrm>
            <a:custGeom>
              <a:avLst/>
              <a:gdLst>
                <a:gd name="connsiteX0" fmla="*/ 168126 w 714375"/>
                <a:gd name="connsiteY0" fmla="*/ 63617 h 396379"/>
                <a:gd name="connsiteX1" fmla="*/ 219847 w 714375"/>
                <a:gd name="connsiteY1" fmla="*/ 20392 h 396379"/>
                <a:gd name="connsiteX2" fmla="*/ 285188 w 714375"/>
                <a:gd name="connsiteY2" fmla="*/ 39362 h 396379"/>
                <a:gd name="connsiteX3" fmla="*/ 313096 w 714375"/>
                <a:gd name="connsiteY3" fmla="*/ 66542 h 396379"/>
                <a:gd name="connsiteX4" fmla="*/ 326431 w 714375"/>
                <a:gd name="connsiteY4" fmla="*/ 66542 h 396379"/>
                <a:gd name="connsiteX5" fmla="*/ 354435 w 714375"/>
                <a:gd name="connsiteY5" fmla="*/ 39447 h 396379"/>
                <a:gd name="connsiteX6" fmla="*/ 419776 w 714375"/>
                <a:gd name="connsiteY6" fmla="*/ 20572 h 396379"/>
                <a:gd name="connsiteX7" fmla="*/ 471307 w 714375"/>
                <a:gd name="connsiteY7" fmla="*/ 63333 h 396379"/>
                <a:gd name="connsiteX8" fmla="*/ 512074 w 714375"/>
                <a:gd name="connsiteY8" fmla="*/ 217638 h 396379"/>
                <a:gd name="connsiteX9" fmla="*/ 342357 w 714375"/>
                <a:gd name="connsiteY9" fmla="*/ 384769 h 396379"/>
                <a:gd name="connsiteX10" fmla="*/ 127502 w 714375"/>
                <a:gd name="connsiteY10" fmla="*/ 217591 h 396379"/>
                <a:gd name="connsiteX11" fmla="*/ 168126 w 714375"/>
                <a:gd name="connsiteY11" fmla="*/ 63617 h 396379"/>
                <a:gd name="connsiteX12" fmla="*/ 168126 w 714375"/>
                <a:gd name="connsiteY12" fmla="*/ 63617 h 396379"/>
                <a:gd name="connsiteX13" fmla="*/ 29 w 714375"/>
                <a:gd name="connsiteY13" fmla="*/ 315950 h 396379"/>
                <a:gd name="connsiteX14" fmla="*/ 6648 w 714375"/>
                <a:gd name="connsiteY14" fmla="*/ 314015 h 396379"/>
                <a:gd name="connsiteX15" fmla="*/ 7506 w 714375"/>
                <a:gd name="connsiteY15" fmla="*/ 313761 h 396379"/>
                <a:gd name="connsiteX16" fmla="*/ 13935 w 714375"/>
                <a:gd name="connsiteY16" fmla="*/ 311750 h 396379"/>
                <a:gd name="connsiteX17" fmla="*/ 14697 w 714375"/>
                <a:gd name="connsiteY17" fmla="*/ 311514 h 396379"/>
                <a:gd name="connsiteX18" fmla="*/ 29499 w 714375"/>
                <a:gd name="connsiteY18" fmla="*/ 306295 h 396379"/>
                <a:gd name="connsiteX19" fmla="*/ 30642 w 714375"/>
                <a:gd name="connsiteY19" fmla="*/ 305852 h 396379"/>
                <a:gd name="connsiteX20" fmla="*/ 36766 w 714375"/>
                <a:gd name="connsiteY20" fmla="*/ 303426 h 396379"/>
                <a:gd name="connsiteX21" fmla="*/ 38748 w 714375"/>
                <a:gd name="connsiteY21" fmla="*/ 302605 h 396379"/>
                <a:gd name="connsiteX22" fmla="*/ 44244 w 714375"/>
                <a:gd name="connsiteY22" fmla="*/ 300236 h 396379"/>
                <a:gd name="connsiteX23" fmla="*/ 46301 w 714375"/>
                <a:gd name="connsiteY23" fmla="*/ 299330 h 396379"/>
                <a:gd name="connsiteX24" fmla="*/ 52530 w 714375"/>
                <a:gd name="connsiteY24" fmla="*/ 296405 h 396379"/>
                <a:gd name="connsiteX25" fmla="*/ 53664 w 714375"/>
                <a:gd name="connsiteY25" fmla="*/ 295867 h 396379"/>
                <a:gd name="connsiteX26" fmla="*/ 60950 w 714375"/>
                <a:gd name="connsiteY26" fmla="*/ 292139 h 396379"/>
                <a:gd name="connsiteX27" fmla="*/ 62551 w 714375"/>
                <a:gd name="connsiteY27" fmla="*/ 291252 h 396379"/>
                <a:gd name="connsiteX28" fmla="*/ 68018 w 714375"/>
                <a:gd name="connsiteY28" fmla="*/ 288175 h 396379"/>
                <a:gd name="connsiteX29" fmla="*/ 70371 w 714375"/>
                <a:gd name="connsiteY29" fmla="*/ 286769 h 396379"/>
                <a:gd name="connsiteX30" fmla="*/ 75028 w 714375"/>
                <a:gd name="connsiteY30" fmla="*/ 283881 h 396379"/>
                <a:gd name="connsiteX31" fmla="*/ 77438 w 714375"/>
                <a:gd name="connsiteY31" fmla="*/ 282314 h 396379"/>
                <a:gd name="connsiteX32" fmla="*/ 82248 w 714375"/>
                <a:gd name="connsiteY32" fmla="*/ 278992 h 396379"/>
                <a:gd name="connsiteX33" fmla="*/ 84125 w 714375"/>
                <a:gd name="connsiteY33" fmla="*/ 277671 h 396379"/>
                <a:gd name="connsiteX34" fmla="*/ 90478 w 714375"/>
                <a:gd name="connsiteY34" fmla="*/ 272773 h 396379"/>
                <a:gd name="connsiteX35" fmla="*/ 91592 w 714375"/>
                <a:gd name="connsiteY35" fmla="*/ 271829 h 396379"/>
                <a:gd name="connsiteX36" fmla="*/ 96517 w 714375"/>
                <a:gd name="connsiteY36" fmla="*/ 267535 h 396379"/>
                <a:gd name="connsiteX37" fmla="*/ 98460 w 714375"/>
                <a:gd name="connsiteY37" fmla="*/ 265704 h 396379"/>
                <a:gd name="connsiteX38" fmla="*/ 102279 w 714375"/>
                <a:gd name="connsiteY38" fmla="*/ 261929 h 396379"/>
                <a:gd name="connsiteX39" fmla="*/ 104223 w 714375"/>
                <a:gd name="connsiteY39" fmla="*/ 259872 h 396379"/>
                <a:gd name="connsiteX40" fmla="*/ 107813 w 714375"/>
                <a:gd name="connsiteY40" fmla="*/ 255766 h 396379"/>
                <a:gd name="connsiteX41" fmla="*/ 109423 w 714375"/>
                <a:gd name="connsiteY41" fmla="*/ 253841 h 396379"/>
                <a:gd name="connsiteX42" fmla="*/ 114119 w 714375"/>
                <a:gd name="connsiteY42" fmla="*/ 247546 h 396379"/>
                <a:gd name="connsiteX43" fmla="*/ 319640 w 714375"/>
                <a:gd name="connsiteY43" fmla="*/ 404966 h 396379"/>
                <a:gd name="connsiteX44" fmla="*/ 344567 w 714375"/>
                <a:gd name="connsiteY44" fmla="*/ 403522 h 396379"/>
                <a:gd name="connsiteX45" fmla="*/ 525447 w 714375"/>
                <a:gd name="connsiteY45" fmla="*/ 247914 h 396379"/>
                <a:gd name="connsiteX46" fmla="*/ 682000 w 714375"/>
                <a:gd name="connsiteY46" fmla="*/ 325407 h 396379"/>
                <a:gd name="connsiteX47" fmla="*/ 714575 w 714375"/>
                <a:gd name="connsiteY47" fmla="*/ 329946 h 396379"/>
                <a:gd name="connsiteX48" fmla="*/ 715813 w 714375"/>
                <a:gd name="connsiteY48" fmla="*/ 330031 h 396379"/>
                <a:gd name="connsiteX49" fmla="*/ 716194 w 714375"/>
                <a:gd name="connsiteY49" fmla="*/ 330031 h 396379"/>
                <a:gd name="connsiteX50" fmla="*/ 714670 w 714375"/>
                <a:gd name="connsiteY50" fmla="*/ 310882 h 396379"/>
                <a:gd name="connsiteX51" fmla="*/ 684667 w 714375"/>
                <a:gd name="connsiteY51" fmla="*/ 306729 h 396379"/>
                <a:gd name="connsiteX52" fmla="*/ 531124 w 714375"/>
                <a:gd name="connsiteY52" fmla="*/ 215647 h 396379"/>
                <a:gd name="connsiteX53" fmla="*/ 489214 w 714375"/>
                <a:gd name="connsiteY53" fmla="*/ 56916 h 396379"/>
                <a:gd name="connsiteX54" fmla="*/ 423682 w 714375"/>
                <a:gd name="connsiteY54" fmla="*/ 2074 h 396379"/>
                <a:gd name="connsiteX55" fmla="*/ 341100 w 714375"/>
                <a:gd name="connsiteY55" fmla="*/ 26055 h 396379"/>
                <a:gd name="connsiteX56" fmla="*/ 319764 w 714375"/>
                <a:gd name="connsiteY56" fmla="*/ 46629 h 396379"/>
                <a:gd name="connsiteX57" fmla="*/ 298523 w 714375"/>
                <a:gd name="connsiteY57" fmla="*/ 25866 h 396379"/>
                <a:gd name="connsiteX58" fmla="*/ 215951 w 714375"/>
                <a:gd name="connsiteY58" fmla="*/ 1989 h 396379"/>
                <a:gd name="connsiteX59" fmla="*/ 150219 w 714375"/>
                <a:gd name="connsiteY59" fmla="*/ 57293 h 396379"/>
                <a:gd name="connsiteX60" fmla="*/ 108595 w 714375"/>
                <a:gd name="connsiteY60" fmla="*/ 214996 h 396379"/>
                <a:gd name="connsiteX61" fmla="*/ 1124 w 714375"/>
                <a:gd name="connsiteY61" fmla="*/ 295867 h 396379"/>
                <a:gd name="connsiteX62" fmla="*/ 0 w 714375"/>
                <a:gd name="connsiteY62" fmla="*/ 315950 h 396379"/>
                <a:gd name="connsiteX63" fmla="*/ 29 w 714375"/>
                <a:gd name="connsiteY63" fmla="*/ 315950 h 396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714375" h="396379">
                  <a:moveTo>
                    <a:pt x="168126" y="63617"/>
                  </a:moveTo>
                  <a:cubicBezTo>
                    <a:pt x="176889" y="41429"/>
                    <a:pt x="196225" y="25290"/>
                    <a:pt x="219847" y="20392"/>
                  </a:cubicBezTo>
                  <a:cubicBezTo>
                    <a:pt x="243564" y="15390"/>
                    <a:pt x="267948" y="22469"/>
                    <a:pt x="285188" y="39362"/>
                  </a:cubicBezTo>
                  <a:lnTo>
                    <a:pt x="313096" y="66542"/>
                  </a:lnTo>
                  <a:cubicBezTo>
                    <a:pt x="316811" y="70119"/>
                    <a:pt x="322717" y="70223"/>
                    <a:pt x="326431" y="66542"/>
                  </a:cubicBezTo>
                  <a:lnTo>
                    <a:pt x="354435" y="39447"/>
                  </a:lnTo>
                  <a:cubicBezTo>
                    <a:pt x="371675" y="22657"/>
                    <a:pt x="396154" y="15673"/>
                    <a:pt x="419776" y="20572"/>
                  </a:cubicBezTo>
                  <a:cubicBezTo>
                    <a:pt x="443398" y="25394"/>
                    <a:pt x="462734" y="41533"/>
                    <a:pt x="471307" y="63333"/>
                  </a:cubicBezTo>
                  <a:cubicBezTo>
                    <a:pt x="487842" y="113504"/>
                    <a:pt x="501472" y="165335"/>
                    <a:pt x="512074" y="217638"/>
                  </a:cubicBezTo>
                  <a:cubicBezTo>
                    <a:pt x="501072" y="305767"/>
                    <a:pt x="431482" y="374426"/>
                    <a:pt x="342357" y="384769"/>
                  </a:cubicBezTo>
                  <a:cubicBezTo>
                    <a:pt x="236582" y="397076"/>
                    <a:pt x="140541" y="322132"/>
                    <a:pt x="127502" y="217591"/>
                  </a:cubicBezTo>
                  <a:cubicBezTo>
                    <a:pt x="137941" y="165543"/>
                    <a:pt x="151714" y="113513"/>
                    <a:pt x="168126" y="63617"/>
                  </a:cubicBezTo>
                  <a:lnTo>
                    <a:pt x="168126" y="63617"/>
                  </a:lnTo>
                  <a:close/>
                  <a:moveTo>
                    <a:pt x="29" y="315950"/>
                  </a:moveTo>
                  <a:cubicBezTo>
                    <a:pt x="2181" y="315346"/>
                    <a:pt x="4401" y="314695"/>
                    <a:pt x="6648" y="314015"/>
                  </a:cubicBezTo>
                  <a:cubicBezTo>
                    <a:pt x="6934" y="313930"/>
                    <a:pt x="7220" y="313855"/>
                    <a:pt x="7506" y="313761"/>
                  </a:cubicBezTo>
                  <a:cubicBezTo>
                    <a:pt x="9611" y="313119"/>
                    <a:pt x="11754" y="312449"/>
                    <a:pt x="13935" y="311750"/>
                  </a:cubicBezTo>
                  <a:cubicBezTo>
                    <a:pt x="14183" y="311665"/>
                    <a:pt x="14430" y="311590"/>
                    <a:pt x="14697" y="311514"/>
                  </a:cubicBezTo>
                  <a:cubicBezTo>
                    <a:pt x="19507" y="309938"/>
                    <a:pt x="24479" y="308202"/>
                    <a:pt x="29499" y="306295"/>
                  </a:cubicBezTo>
                  <a:lnTo>
                    <a:pt x="30642" y="305852"/>
                  </a:lnTo>
                  <a:cubicBezTo>
                    <a:pt x="32671" y="305069"/>
                    <a:pt x="34719" y="304266"/>
                    <a:pt x="36766" y="303426"/>
                  </a:cubicBezTo>
                  <a:cubicBezTo>
                    <a:pt x="37424" y="303162"/>
                    <a:pt x="38090" y="302888"/>
                    <a:pt x="38748" y="302605"/>
                  </a:cubicBezTo>
                  <a:cubicBezTo>
                    <a:pt x="40576" y="301841"/>
                    <a:pt x="42415" y="301048"/>
                    <a:pt x="44244" y="300236"/>
                  </a:cubicBezTo>
                  <a:cubicBezTo>
                    <a:pt x="44929" y="299934"/>
                    <a:pt x="45615" y="299642"/>
                    <a:pt x="46301" y="299330"/>
                  </a:cubicBezTo>
                  <a:cubicBezTo>
                    <a:pt x="48387" y="298387"/>
                    <a:pt x="50454" y="297405"/>
                    <a:pt x="52530" y="296405"/>
                  </a:cubicBezTo>
                  <a:cubicBezTo>
                    <a:pt x="52911" y="296225"/>
                    <a:pt x="53283" y="296056"/>
                    <a:pt x="53664" y="295867"/>
                  </a:cubicBezTo>
                  <a:cubicBezTo>
                    <a:pt x="56102" y="294668"/>
                    <a:pt x="58531" y="293432"/>
                    <a:pt x="60950" y="292139"/>
                  </a:cubicBezTo>
                  <a:cubicBezTo>
                    <a:pt x="61493" y="291856"/>
                    <a:pt x="62008" y="291544"/>
                    <a:pt x="62551" y="291252"/>
                  </a:cubicBezTo>
                  <a:cubicBezTo>
                    <a:pt x="64379" y="290251"/>
                    <a:pt x="66208" y="289223"/>
                    <a:pt x="68018" y="288175"/>
                  </a:cubicBezTo>
                  <a:cubicBezTo>
                    <a:pt x="68809" y="287713"/>
                    <a:pt x="69590" y="287231"/>
                    <a:pt x="70371" y="286769"/>
                  </a:cubicBezTo>
                  <a:cubicBezTo>
                    <a:pt x="71933" y="285825"/>
                    <a:pt x="73485" y="284853"/>
                    <a:pt x="75028" y="283881"/>
                  </a:cubicBezTo>
                  <a:cubicBezTo>
                    <a:pt x="75838" y="283362"/>
                    <a:pt x="76638" y="282843"/>
                    <a:pt x="77438" y="282314"/>
                  </a:cubicBezTo>
                  <a:cubicBezTo>
                    <a:pt x="79058" y="281239"/>
                    <a:pt x="80658" y="280115"/>
                    <a:pt x="82248" y="278992"/>
                  </a:cubicBezTo>
                  <a:cubicBezTo>
                    <a:pt x="82877" y="278549"/>
                    <a:pt x="83506" y="278124"/>
                    <a:pt x="84125" y="277671"/>
                  </a:cubicBezTo>
                  <a:cubicBezTo>
                    <a:pt x="86287" y="276086"/>
                    <a:pt x="88411" y="274462"/>
                    <a:pt x="90478" y="272773"/>
                  </a:cubicBezTo>
                  <a:cubicBezTo>
                    <a:pt x="90859" y="272462"/>
                    <a:pt x="91211" y="272141"/>
                    <a:pt x="91592" y="271829"/>
                  </a:cubicBezTo>
                  <a:cubicBezTo>
                    <a:pt x="93269" y="270432"/>
                    <a:pt x="94907" y="269007"/>
                    <a:pt x="96517" y="267535"/>
                  </a:cubicBezTo>
                  <a:cubicBezTo>
                    <a:pt x="97174" y="266941"/>
                    <a:pt x="97812" y="266327"/>
                    <a:pt x="98460" y="265704"/>
                  </a:cubicBezTo>
                  <a:cubicBezTo>
                    <a:pt x="99755" y="264468"/>
                    <a:pt x="101032" y="263203"/>
                    <a:pt x="102279" y="261929"/>
                  </a:cubicBezTo>
                  <a:cubicBezTo>
                    <a:pt x="102927" y="261240"/>
                    <a:pt x="103584" y="260561"/>
                    <a:pt x="104223" y="259872"/>
                  </a:cubicBezTo>
                  <a:cubicBezTo>
                    <a:pt x="105461" y="258532"/>
                    <a:pt x="106651" y="257163"/>
                    <a:pt x="107813" y="255766"/>
                  </a:cubicBezTo>
                  <a:cubicBezTo>
                    <a:pt x="108356" y="255125"/>
                    <a:pt x="108899" y="254502"/>
                    <a:pt x="109423" y="253841"/>
                  </a:cubicBezTo>
                  <a:cubicBezTo>
                    <a:pt x="111071" y="251793"/>
                    <a:pt x="112643" y="249707"/>
                    <a:pt x="114119" y="247546"/>
                  </a:cubicBezTo>
                  <a:cubicBezTo>
                    <a:pt x="138494" y="339705"/>
                    <a:pt x="223104" y="404966"/>
                    <a:pt x="319640" y="404966"/>
                  </a:cubicBezTo>
                  <a:cubicBezTo>
                    <a:pt x="327870" y="404966"/>
                    <a:pt x="336204" y="404484"/>
                    <a:pt x="344567" y="403522"/>
                  </a:cubicBezTo>
                  <a:cubicBezTo>
                    <a:pt x="432797" y="393272"/>
                    <a:pt x="503463" y="330965"/>
                    <a:pt x="525447" y="247914"/>
                  </a:cubicBezTo>
                  <a:cubicBezTo>
                    <a:pt x="566852" y="308579"/>
                    <a:pt x="676732" y="324670"/>
                    <a:pt x="682000" y="325407"/>
                  </a:cubicBezTo>
                  <a:lnTo>
                    <a:pt x="714575" y="329946"/>
                  </a:lnTo>
                  <a:cubicBezTo>
                    <a:pt x="714956" y="329946"/>
                    <a:pt x="715432" y="330031"/>
                    <a:pt x="715813" y="330031"/>
                  </a:cubicBezTo>
                  <a:lnTo>
                    <a:pt x="716194" y="330031"/>
                  </a:lnTo>
                  <a:cubicBezTo>
                    <a:pt x="716194" y="323717"/>
                    <a:pt x="715718" y="317300"/>
                    <a:pt x="714670" y="310882"/>
                  </a:cubicBezTo>
                  <a:lnTo>
                    <a:pt x="684667" y="306729"/>
                  </a:lnTo>
                  <a:cubicBezTo>
                    <a:pt x="683333" y="306531"/>
                    <a:pt x="549412" y="286911"/>
                    <a:pt x="531124" y="215647"/>
                  </a:cubicBezTo>
                  <a:cubicBezTo>
                    <a:pt x="520456" y="162334"/>
                    <a:pt x="506463" y="109096"/>
                    <a:pt x="489214" y="56916"/>
                  </a:cubicBezTo>
                  <a:cubicBezTo>
                    <a:pt x="478069" y="28697"/>
                    <a:pt x="453590" y="8218"/>
                    <a:pt x="423682" y="2074"/>
                  </a:cubicBezTo>
                  <a:cubicBezTo>
                    <a:pt x="393773" y="-4155"/>
                    <a:pt x="362817" y="4726"/>
                    <a:pt x="341100" y="26055"/>
                  </a:cubicBezTo>
                  <a:lnTo>
                    <a:pt x="319764" y="46629"/>
                  </a:lnTo>
                  <a:lnTo>
                    <a:pt x="298523" y="25866"/>
                  </a:lnTo>
                  <a:cubicBezTo>
                    <a:pt x="276711" y="4631"/>
                    <a:pt x="245850" y="-4334"/>
                    <a:pt x="215951" y="1989"/>
                  </a:cubicBezTo>
                  <a:cubicBezTo>
                    <a:pt x="186033" y="8020"/>
                    <a:pt x="161458" y="28499"/>
                    <a:pt x="150219" y="57293"/>
                  </a:cubicBezTo>
                  <a:cubicBezTo>
                    <a:pt x="133169" y="108917"/>
                    <a:pt x="119167" y="162136"/>
                    <a:pt x="108595" y="214996"/>
                  </a:cubicBezTo>
                  <a:cubicBezTo>
                    <a:pt x="97222" y="259230"/>
                    <a:pt x="42120" y="283607"/>
                    <a:pt x="1124" y="295867"/>
                  </a:cubicBezTo>
                  <a:cubicBezTo>
                    <a:pt x="533" y="302634"/>
                    <a:pt x="152" y="309334"/>
                    <a:pt x="0" y="315950"/>
                  </a:cubicBezTo>
                  <a:lnTo>
                    <a:pt x="29" y="31595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5" name="Freeform 164">
              <a:extLst>
                <a:ext uri="{FF2B5EF4-FFF2-40B4-BE49-F238E27FC236}">
                  <a16:creationId xmlns:a16="http://schemas.microsoft.com/office/drawing/2014/main" id="{61C48C3E-29C2-324F-A712-4A8437A82F6A}"/>
                </a:ext>
              </a:extLst>
            </p:cNvPr>
            <p:cNvSpPr/>
            <p:nvPr/>
          </p:nvSpPr>
          <p:spPr>
            <a:xfrm>
              <a:off x="11941060" y="6938343"/>
              <a:ext cx="9525" cy="9438"/>
            </a:xfrm>
            <a:custGeom>
              <a:avLst/>
              <a:gdLst>
                <a:gd name="connsiteX0" fmla="*/ 2410 w 0"/>
                <a:gd name="connsiteY0" fmla="*/ 0 h 0"/>
                <a:gd name="connsiteX1" fmla="*/ 0 w 0"/>
                <a:gd name="connsiteY1" fmla="*/ 1567 h 0"/>
                <a:gd name="connsiteX2" fmla="*/ 24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410" y="0"/>
                  </a:moveTo>
                  <a:cubicBezTo>
                    <a:pt x="1610" y="529"/>
                    <a:pt x="810" y="1048"/>
                    <a:pt x="0" y="1567"/>
                  </a:cubicBezTo>
                  <a:cubicBezTo>
                    <a:pt x="810" y="1048"/>
                    <a:pt x="1610" y="538"/>
                    <a:pt x="24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6" name="Freeform 165">
              <a:extLst>
                <a:ext uri="{FF2B5EF4-FFF2-40B4-BE49-F238E27FC236}">
                  <a16:creationId xmlns:a16="http://schemas.microsoft.com/office/drawing/2014/main" id="{A19150AE-E4B3-A34F-8121-31DABA953B0E}"/>
                </a:ext>
              </a:extLst>
            </p:cNvPr>
            <p:cNvSpPr/>
            <p:nvPr/>
          </p:nvSpPr>
          <p:spPr>
            <a:xfrm>
              <a:off x="11962558" y="6921735"/>
              <a:ext cx="9525" cy="9438"/>
            </a:xfrm>
            <a:custGeom>
              <a:avLst/>
              <a:gdLst>
                <a:gd name="connsiteX0" fmla="*/ 1934 w 0"/>
                <a:gd name="connsiteY0" fmla="*/ 0 h 0"/>
                <a:gd name="connsiteX1" fmla="*/ 0 w 0"/>
                <a:gd name="connsiteY1" fmla="*/ 1831 h 0"/>
                <a:gd name="connsiteX2" fmla="*/ 193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34" y="0"/>
                  </a:moveTo>
                  <a:cubicBezTo>
                    <a:pt x="1295" y="613"/>
                    <a:pt x="648" y="1236"/>
                    <a:pt x="0" y="1831"/>
                  </a:cubicBezTo>
                  <a:cubicBezTo>
                    <a:pt x="648" y="1236"/>
                    <a:pt x="1295" y="613"/>
                    <a:pt x="193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7" name="Freeform 166">
              <a:extLst>
                <a:ext uri="{FF2B5EF4-FFF2-40B4-BE49-F238E27FC236}">
                  <a16:creationId xmlns:a16="http://schemas.microsoft.com/office/drawing/2014/main" id="{AA67EB5C-30E5-6D4F-82EB-72951978926B}"/>
                </a:ext>
              </a:extLst>
            </p:cNvPr>
            <p:cNvSpPr/>
            <p:nvPr/>
          </p:nvSpPr>
          <p:spPr>
            <a:xfrm>
              <a:off x="11956513" y="6927855"/>
              <a:ext cx="9525" cy="9438"/>
            </a:xfrm>
            <a:custGeom>
              <a:avLst/>
              <a:gdLst>
                <a:gd name="connsiteX0" fmla="*/ 1114 w 0"/>
                <a:gd name="connsiteY0" fmla="*/ 0 h 0"/>
                <a:gd name="connsiteX1" fmla="*/ 0 w 0"/>
                <a:gd name="connsiteY1" fmla="*/ 953 h 0"/>
                <a:gd name="connsiteX2" fmla="*/ 1114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14" y="0"/>
                  </a:moveTo>
                  <a:cubicBezTo>
                    <a:pt x="733" y="311"/>
                    <a:pt x="381" y="632"/>
                    <a:pt x="0" y="953"/>
                  </a:cubicBezTo>
                  <a:cubicBezTo>
                    <a:pt x="381" y="632"/>
                    <a:pt x="733" y="311"/>
                    <a:pt x="1114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8" name="Freeform 167">
              <a:extLst>
                <a:ext uri="{FF2B5EF4-FFF2-40B4-BE49-F238E27FC236}">
                  <a16:creationId xmlns:a16="http://schemas.microsoft.com/office/drawing/2014/main" id="{2DB40AFD-E976-0247-803F-877EA8CB5C5E}"/>
                </a:ext>
              </a:extLst>
            </p:cNvPr>
            <p:cNvSpPr/>
            <p:nvPr/>
          </p:nvSpPr>
          <p:spPr>
            <a:xfrm>
              <a:off x="11948291" y="6933698"/>
              <a:ext cx="9525" cy="9438"/>
            </a:xfrm>
            <a:custGeom>
              <a:avLst/>
              <a:gdLst>
                <a:gd name="connsiteX0" fmla="*/ 1867 w 0"/>
                <a:gd name="connsiteY0" fmla="*/ 0 h 0"/>
                <a:gd name="connsiteX1" fmla="*/ 0 w 0"/>
                <a:gd name="connsiteY1" fmla="*/ 1331 h 0"/>
                <a:gd name="connsiteX2" fmla="*/ 186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867" y="0"/>
                  </a:moveTo>
                  <a:cubicBezTo>
                    <a:pt x="1257" y="453"/>
                    <a:pt x="619" y="887"/>
                    <a:pt x="0" y="1331"/>
                  </a:cubicBezTo>
                  <a:cubicBezTo>
                    <a:pt x="619" y="887"/>
                    <a:pt x="1257" y="453"/>
                    <a:pt x="186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69" name="Freeform 168">
              <a:extLst>
                <a:ext uri="{FF2B5EF4-FFF2-40B4-BE49-F238E27FC236}">
                  <a16:creationId xmlns:a16="http://schemas.microsoft.com/office/drawing/2014/main" id="{F5521DC0-2483-F24E-8F05-EE73194762AF}"/>
                </a:ext>
              </a:extLst>
            </p:cNvPr>
            <p:cNvSpPr/>
            <p:nvPr/>
          </p:nvSpPr>
          <p:spPr>
            <a:xfrm>
              <a:off x="11968316" y="6915902"/>
              <a:ext cx="9525" cy="9438"/>
            </a:xfrm>
            <a:custGeom>
              <a:avLst/>
              <a:gdLst>
                <a:gd name="connsiteX0" fmla="*/ 1943 w 0"/>
                <a:gd name="connsiteY0" fmla="*/ 0 h 0"/>
                <a:gd name="connsiteX1" fmla="*/ 0 w 0"/>
                <a:gd name="connsiteY1" fmla="*/ 2057 h 0"/>
                <a:gd name="connsiteX2" fmla="*/ 19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43" y="0"/>
                  </a:moveTo>
                  <a:cubicBezTo>
                    <a:pt x="1305" y="689"/>
                    <a:pt x="648" y="1378"/>
                    <a:pt x="0" y="2057"/>
                  </a:cubicBezTo>
                  <a:cubicBezTo>
                    <a:pt x="648" y="1378"/>
                    <a:pt x="1305" y="689"/>
                    <a:pt x="194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0" name="Freeform 169">
              <a:extLst>
                <a:ext uri="{FF2B5EF4-FFF2-40B4-BE49-F238E27FC236}">
                  <a16:creationId xmlns:a16="http://schemas.microsoft.com/office/drawing/2014/main" id="{76C40A79-E42A-D042-B5F5-51C74060DB7A}"/>
                </a:ext>
              </a:extLst>
            </p:cNvPr>
            <p:cNvSpPr/>
            <p:nvPr/>
          </p:nvSpPr>
          <p:spPr>
            <a:xfrm>
              <a:off x="11879968" y="6967541"/>
              <a:ext cx="9525" cy="9438"/>
            </a:xfrm>
            <a:custGeom>
              <a:avLst/>
              <a:gdLst>
                <a:gd name="connsiteX0" fmla="*/ 762 w 0"/>
                <a:gd name="connsiteY0" fmla="*/ 0 h 0"/>
                <a:gd name="connsiteX1" fmla="*/ 0 w 0"/>
                <a:gd name="connsiteY1" fmla="*/ 236 h 0"/>
                <a:gd name="connsiteX2" fmla="*/ 76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762" y="0"/>
                  </a:moveTo>
                  <a:cubicBezTo>
                    <a:pt x="505" y="85"/>
                    <a:pt x="248" y="160"/>
                    <a:pt x="0" y="236"/>
                  </a:cubicBezTo>
                  <a:cubicBezTo>
                    <a:pt x="248" y="160"/>
                    <a:pt x="505" y="85"/>
                    <a:pt x="76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1" name="Freeform 170">
              <a:extLst>
                <a:ext uri="{FF2B5EF4-FFF2-40B4-BE49-F238E27FC236}">
                  <a16:creationId xmlns:a16="http://schemas.microsoft.com/office/drawing/2014/main" id="{DBF55C0C-26FE-6847-A173-7802963DC358}"/>
                </a:ext>
              </a:extLst>
            </p:cNvPr>
            <p:cNvSpPr/>
            <p:nvPr/>
          </p:nvSpPr>
          <p:spPr>
            <a:xfrm>
              <a:off x="11872682" y="6969789"/>
              <a:ext cx="9525" cy="9438"/>
            </a:xfrm>
            <a:custGeom>
              <a:avLst/>
              <a:gdLst>
                <a:gd name="connsiteX0" fmla="*/ 857 w 0"/>
                <a:gd name="connsiteY0" fmla="*/ 0 h 0"/>
                <a:gd name="connsiteX1" fmla="*/ 0 w 0"/>
                <a:gd name="connsiteY1" fmla="*/ 255 h 0"/>
                <a:gd name="connsiteX2" fmla="*/ 8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857" y="0"/>
                  </a:moveTo>
                  <a:cubicBezTo>
                    <a:pt x="581" y="94"/>
                    <a:pt x="286" y="179"/>
                    <a:pt x="0" y="255"/>
                  </a:cubicBezTo>
                  <a:cubicBezTo>
                    <a:pt x="286" y="179"/>
                    <a:pt x="581" y="94"/>
                    <a:pt x="8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2" name="Freeform 171">
              <a:extLst>
                <a:ext uri="{FF2B5EF4-FFF2-40B4-BE49-F238E27FC236}">
                  <a16:creationId xmlns:a16="http://schemas.microsoft.com/office/drawing/2014/main" id="{C5187C35-2105-894C-BB7F-66D5087E7242}"/>
                </a:ext>
              </a:extLst>
            </p:cNvPr>
            <p:cNvSpPr/>
            <p:nvPr/>
          </p:nvSpPr>
          <p:spPr>
            <a:xfrm>
              <a:off x="11895539" y="6961882"/>
              <a:ext cx="9525" cy="9438"/>
            </a:xfrm>
            <a:custGeom>
              <a:avLst/>
              <a:gdLst>
                <a:gd name="connsiteX0" fmla="*/ 1143 w 0"/>
                <a:gd name="connsiteY0" fmla="*/ 0 h 0"/>
                <a:gd name="connsiteX1" fmla="*/ 0 w 0"/>
                <a:gd name="connsiteY1" fmla="*/ 444 h 0"/>
                <a:gd name="connsiteX2" fmla="*/ 114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43" y="0"/>
                  </a:moveTo>
                  <a:lnTo>
                    <a:pt x="0" y="444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3" name="Freeform 172">
              <a:extLst>
                <a:ext uri="{FF2B5EF4-FFF2-40B4-BE49-F238E27FC236}">
                  <a16:creationId xmlns:a16="http://schemas.microsoft.com/office/drawing/2014/main" id="{445BEB7B-6694-BB45-A7F7-2D1E1DFAD86A}"/>
                </a:ext>
              </a:extLst>
            </p:cNvPr>
            <p:cNvSpPr/>
            <p:nvPr/>
          </p:nvSpPr>
          <p:spPr>
            <a:xfrm>
              <a:off x="11866033" y="6971984"/>
              <a:ext cx="9525" cy="9438"/>
            </a:xfrm>
            <a:custGeom>
              <a:avLst/>
              <a:gdLst>
                <a:gd name="connsiteX0" fmla="*/ 0 w 0"/>
                <a:gd name="connsiteY0" fmla="*/ 0 h 0"/>
                <a:gd name="connsiteX1" fmla="*/ 29 w 0"/>
                <a:gd name="connsiteY1" fmla="*/ 0 h 0"/>
                <a:gd name="connsiteX2" fmla="*/ 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0"/>
                  </a:moveTo>
                  <a:lnTo>
                    <a:pt x="2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4" name="Freeform 173">
              <a:extLst>
                <a:ext uri="{FF2B5EF4-FFF2-40B4-BE49-F238E27FC236}">
                  <a16:creationId xmlns:a16="http://schemas.microsoft.com/office/drawing/2014/main" id="{F1DB7D4E-8CF5-CB49-9E1B-3E06C2014BC4}"/>
                </a:ext>
              </a:extLst>
            </p:cNvPr>
            <p:cNvSpPr/>
            <p:nvPr/>
          </p:nvSpPr>
          <p:spPr>
            <a:xfrm>
              <a:off x="11973849" y="6909874"/>
              <a:ext cx="9525" cy="9438"/>
            </a:xfrm>
            <a:custGeom>
              <a:avLst/>
              <a:gdLst>
                <a:gd name="connsiteX0" fmla="*/ 1610 w 0"/>
                <a:gd name="connsiteY0" fmla="*/ 0 h 0"/>
                <a:gd name="connsiteX1" fmla="*/ 0 w 0"/>
                <a:gd name="connsiteY1" fmla="*/ 1925 h 0"/>
                <a:gd name="connsiteX2" fmla="*/ 161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10" y="0"/>
                  </a:moveTo>
                  <a:cubicBezTo>
                    <a:pt x="1086" y="651"/>
                    <a:pt x="543" y="1284"/>
                    <a:pt x="0" y="1925"/>
                  </a:cubicBezTo>
                  <a:cubicBezTo>
                    <a:pt x="543" y="1284"/>
                    <a:pt x="1086" y="651"/>
                    <a:pt x="161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5" name="Freeform 174">
              <a:extLst>
                <a:ext uri="{FF2B5EF4-FFF2-40B4-BE49-F238E27FC236}">
                  <a16:creationId xmlns:a16="http://schemas.microsoft.com/office/drawing/2014/main" id="{9274D63A-A8CC-3E40-9D31-D1E47D7770DD}"/>
                </a:ext>
              </a:extLst>
            </p:cNvPr>
            <p:cNvSpPr/>
            <p:nvPr/>
          </p:nvSpPr>
          <p:spPr>
            <a:xfrm>
              <a:off x="11910279" y="6955357"/>
              <a:ext cx="9525" cy="9438"/>
            </a:xfrm>
            <a:custGeom>
              <a:avLst/>
              <a:gdLst>
                <a:gd name="connsiteX0" fmla="*/ 2057 w 0"/>
                <a:gd name="connsiteY0" fmla="*/ 0 h 0"/>
                <a:gd name="connsiteX1" fmla="*/ 0 w 0"/>
                <a:gd name="connsiteY1" fmla="*/ 915 h 0"/>
                <a:gd name="connsiteX2" fmla="*/ 2057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057" y="0"/>
                  </a:moveTo>
                  <a:cubicBezTo>
                    <a:pt x="1372" y="311"/>
                    <a:pt x="686" y="604"/>
                    <a:pt x="0" y="915"/>
                  </a:cubicBezTo>
                  <a:cubicBezTo>
                    <a:pt x="686" y="604"/>
                    <a:pt x="1372" y="311"/>
                    <a:pt x="2057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6" name="Freeform 175">
              <a:extLst>
                <a:ext uri="{FF2B5EF4-FFF2-40B4-BE49-F238E27FC236}">
                  <a16:creationId xmlns:a16="http://schemas.microsoft.com/office/drawing/2014/main" id="{65424B10-CCDB-A543-A5F3-523C993350F2}"/>
                </a:ext>
              </a:extLst>
            </p:cNvPr>
            <p:cNvSpPr/>
            <p:nvPr/>
          </p:nvSpPr>
          <p:spPr>
            <a:xfrm>
              <a:off x="11918571" y="6951900"/>
              <a:ext cx="9525" cy="9438"/>
            </a:xfrm>
            <a:custGeom>
              <a:avLst/>
              <a:gdLst>
                <a:gd name="connsiteX0" fmla="*/ 1133 w 0"/>
                <a:gd name="connsiteY0" fmla="*/ 0 h 0"/>
                <a:gd name="connsiteX1" fmla="*/ 0 w 0"/>
                <a:gd name="connsiteY1" fmla="*/ 538 h 0"/>
                <a:gd name="connsiteX2" fmla="*/ 113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133" y="0"/>
                  </a:moveTo>
                  <a:cubicBezTo>
                    <a:pt x="752" y="189"/>
                    <a:pt x="381" y="359"/>
                    <a:pt x="0" y="538"/>
                  </a:cubicBezTo>
                  <a:cubicBezTo>
                    <a:pt x="381" y="359"/>
                    <a:pt x="752" y="189"/>
                    <a:pt x="113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7" name="Freeform 176">
              <a:extLst>
                <a:ext uri="{FF2B5EF4-FFF2-40B4-BE49-F238E27FC236}">
                  <a16:creationId xmlns:a16="http://schemas.microsoft.com/office/drawing/2014/main" id="{EF4F8176-9545-DF49-8517-1862F9E9F067}"/>
                </a:ext>
              </a:extLst>
            </p:cNvPr>
            <p:cNvSpPr/>
            <p:nvPr/>
          </p:nvSpPr>
          <p:spPr>
            <a:xfrm>
              <a:off x="11926987" y="6947284"/>
              <a:ext cx="9525" cy="9438"/>
            </a:xfrm>
            <a:custGeom>
              <a:avLst/>
              <a:gdLst>
                <a:gd name="connsiteX0" fmla="*/ 1600 w 0"/>
                <a:gd name="connsiteY0" fmla="*/ 0 h 0"/>
                <a:gd name="connsiteX1" fmla="*/ 0 w 0"/>
                <a:gd name="connsiteY1" fmla="*/ 887 h 0"/>
                <a:gd name="connsiteX2" fmla="*/ 1600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600" y="0"/>
                  </a:moveTo>
                  <a:cubicBezTo>
                    <a:pt x="1057" y="293"/>
                    <a:pt x="543" y="595"/>
                    <a:pt x="0" y="887"/>
                  </a:cubicBezTo>
                  <a:cubicBezTo>
                    <a:pt x="543" y="595"/>
                    <a:pt x="1057" y="293"/>
                    <a:pt x="1600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8" name="Freeform 177">
              <a:extLst>
                <a:ext uri="{FF2B5EF4-FFF2-40B4-BE49-F238E27FC236}">
                  <a16:creationId xmlns:a16="http://schemas.microsoft.com/office/drawing/2014/main" id="{F06DA6F4-23D3-DE47-9A7E-BCE207162933}"/>
                </a:ext>
              </a:extLst>
            </p:cNvPr>
            <p:cNvSpPr/>
            <p:nvPr/>
          </p:nvSpPr>
          <p:spPr>
            <a:xfrm>
              <a:off x="11902803" y="6958638"/>
              <a:ext cx="9525" cy="9438"/>
            </a:xfrm>
            <a:custGeom>
              <a:avLst/>
              <a:gdLst>
                <a:gd name="connsiteX0" fmla="*/ 1981 w 0"/>
                <a:gd name="connsiteY0" fmla="*/ 0 h 0"/>
                <a:gd name="connsiteX1" fmla="*/ 0 w 0"/>
                <a:gd name="connsiteY1" fmla="*/ 821 h 0"/>
                <a:gd name="connsiteX2" fmla="*/ 1981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981" y="0"/>
                  </a:moveTo>
                  <a:cubicBezTo>
                    <a:pt x="1324" y="274"/>
                    <a:pt x="657" y="557"/>
                    <a:pt x="0" y="821"/>
                  </a:cubicBezTo>
                  <a:cubicBezTo>
                    <a:pt x="657" y="557"/>
                    <a:pt x="1324" y="274"/>
                    <a:pt x="1981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79" name="Freeform 178">
              <a:extLst>
                <a:ext uri="{FF2B5EF4-FFF2-40B4-BE49-F238E27FC236}">
                  <a16:creationId xmlns:a16="http://schemas.microsoft.com/office/drawing/2014/main" id="{FF7E6670-96C8-7247-89D0-488A2017DBE5}"/>
                </a:ext>
              </a:extLst>
            </p:cNvPr>
            <p:cNvSpPr/>
            <p:nvPr/>
          </p:nvSpPr>
          <p:spPr>
            <a:xfrm>
              <a:off x="11934058" y="6942795"/>
              <a:ext cx="9525" cy="9438"/>
            </a:xfrm>
            <a:custGeom>
              <a:avLst/>
              <a:gdLst>
                <a:gd name="connsiteX0" fmla="*/ 2353 w 0"/>
                <a:gd name="connsiteY0" fmla="*/ 0 h 0"/>
                <a:gd name="connsiteX1" fmla="*/ 0 w 0"/>
                <a:gd name="connsiteY1" fmla="*/ 1406 h 0"/>
                <a:gd name="connsiteX2" fmla="*/ 2353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2353" y="0"/>
                  </a:moveTo>
                  <a:cubicBezTo>
                    <a:pt x="1572" y="472"/>
                    <a:pt x="791" y="953"/>
                    <a:pt x="0" y="1406"/>
                  </a:cubicBezTo>
                  <a:cubicBezTo>
                    <a:pt x="791" y="953"/>
                    <a:pt x="1572" y="472"/>
                    <a:pt x="2353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0" name="Freeform 179">
              <a:extLst>
                <a:ext uri="{FF2B5EF4-FFF2-40B4-BE49-F238E27FC236}">
                  <a16:creationId xmlns:a16="http://schemas.microsoft.com/office/drawing/2014/main" id="{64390F2C-E3D2-6449-AC6B-B91BA07F9318}"/>
                </a:ext>
              </a:extLst>
            </p:cNvPr>
            <p:cNvSpPr/>
            <p:nvPr/>
          </p:nvSpPr>
          <p:spPr>
            <a:xfrm>
              <a:off x="11789463" y="6979034"/>
              <a:ext cx="9525" cy="9438"/>
            </a:xfrm>
            <a:custGeom>
              <a:avLst/>
              <a:gdLst>
                <a:gd name="connsiteX0" fmla="*/ 295 w 0"/>
                <a:gd name="connsiteY0" fmla="*/ 0 h 0"/>
                <a:gd name="connsiteX1" fmla="*/ 0 w 0"/>
                <a:gd name="connsiteY1" fmla="*/ 6852 h 0"/>
                <a:gd name="connsiteX2" fmla="*/ 143 w 0"/>
                <a:gd name="connsiteY2" fmla="*/ 6842 h 0"/>
                <a:gd name="connsiteX3" fmla="*/ 295 w 0"/>
                <a:gd name="connsiteY3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>
                  <a:moveTo>
                    <a:pt x="295" y="0"/>
                  </a:moveTo>
                  <a:cubicBezTo>
                    <a:pt x="152" y="2284"/>
                    <a:pt x="0" y="4577"/>
                    <a:pt x="0" y="6852"/>
                  </a:cubicBezTo>
                  <a:cubicBezTo>
                    <a:pt x="48" y="6852"/>
                    <a:pt x="95" y="6842"/>
                    <a:pt x="143" y="6842"/>
                  </a:cubicBezTo>
                  <a:cubicBezTo>
                    <a:pt x="181" y="4558"/>
                    <a:pt x="143" y="2284"/>
                    <a:pt x="295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1" name="Freeform 180">
              <a:extLst>
                <a:ext uri="{FF2B5EF4-FFF2-40B4-BE49-F238E27FC236}">
                  <a16:creationId xmlns:a16="http://schemas.microsoft.com/office/drawing/2014/main" id="{A66839BE-9799-8C43-A636-B49D17168428}"/>
                </a:ext>
              </a:extLst>
            </p:cNvPr>
            <p:cNvSpPr/>
            <p:nvPr/>
          </p:nvSpPr>
          <p:spPr>
            <a:xfrm>
              <a:off x="11789458" y="6985872"/>
              <a:ext cx="9525" cy="9438"/>
            </a:xfrm>
            <a:custGeom>
              <a:avLst/>
              <a:gdLst>
                <a:gd name="connsiteX0" fmla="*/ 152 w 0"/>
                <a:gd name="connsiteY0" fmla="*/ 0 h 0"/>
                <a:gd name="connsiteX1" fmla="*/ 0 w 0"/>
                <a:gd name="connsiteY1" fmla="*/ 9 h 0"/>
                <a:gd name="connsiteX2" fmla="*/ 152 w 0"/>
                <a:gd name="connsiteY2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152" y="0"/>
                  </a:moveTo>
                  <a:cubicBezTo>
                    <a:pt x="105" y="0"/>
                    <a:pt x="48" y="9"/>
                    <a:pt x="0" y="9"/>
                  </a:cubicBezTo>
                  <a:cubicBezTo>
                    <a:pt x="48" y="9"/>
                    <a:pt x="105" y="0"/>
                    <a:pt x="152" y="0"/>
                  </a:cubicBezTo>
                </a:path>
              </a:pathLst>
            </a:custGeom>
            <a:solidFill>
              <a:srgbClr val="5107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2" name="Freeform 181">
              <a:extLst>
                <a:ext uri="{FF2B5EF4-FFF2-40B4-BE49-F238E27FC236}">
                  <a16:creationId xmlns:a16="http://schemas.microsoft.com/office/drawing/2014/main" id="{98D9E443-2CD8-9E49-88F4-1A362A82FF17}"/>
                </a:ext>
              </a:extLst>
            </p:cNvPr>
            <p:cNvSpPr/>
            <p:nvPr/>
          </p:nvSpPr>
          <p:spPr>
            <a:xfrm>
              <a:off x="11790990" y="6441334"/>
              <a:ext cx="276225" cy="519069"/>
            </a:xfrm>
            <a:custGeom>
              <a:avLst/>
              <a:gdLst>
                <a:gd name="connsiteX0" fmla="*/ 30004 w 276225"/>
                <a:gd name="connsiteY0" fmla="*/ 521230 h 519068"/>
                <a:gd name="connsiteX1" fmla="*/ 0 w 276225"/>
                <a:gd name="connsiteY1" fmla="*/ 525383 h 519068"/>
                <a:gd name="connsiteX2" fmla="*/ 14097 w 276225"/>
                <a:gd name="connsiteY2" fmla="*/ 479421 h 519068"/>
                <a:gd name="connsiteX3" fmla="*/ 102013 w 276225"/>
                <a:gd name="connsiteY3" fmla="*/ 298974 h 519068"/>
                <a:gd name="connsiteX4" fmla="*/ 158972 w 276225"/>
                <a:gd name="connsiteY4" fmla="*/ 140998 h 519068"/>
                <a:gd name="connsiteX5" fmla="*/ 259271 w 276225"/>
                <a:gd name="connsiteY5" fmla="*/ 0 h 519068"/>
                <a:gd name="connsiteX6" fmla="*/ 279625 w 276225"/>
                <a:gd name="connsiteY6" fmla="*/ 121538 h 519068"/>
                <a:gd name="connsiteX7" fmla="*/ 183547 w 276225"/>
                <a:gd name="connsiteY7" fmla="*/ 430072 h 519068"/>
                <a:gd name="connsiteX8" fmla="*/ 30004 w 276225"/>
                <a:gd name="connsiteY8" fmla="*/ 521230 h 519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225" h="519068">
                  <a:moveTo>
                    <a:pt x="30004" y="521230"/>
                  </a:moveTo>
                  <a:lnTo>
                    <a:pt x="0" y="525383"/>
                  </a:lnTo>
                  <a:cubicBezTo>
                    <a:pt x="2191" y="509811"/>
                    <a:pt x="6858" y="494333"/>
                    <a:pt x="14097" y="479421"/>
                  </a:cubicBezTo>
                  <a:lnTo>
                    <a:pt x="102013" y="298974"/>
                  </a:lnTo>
                  <a:cubicBezTo>
                    <a:pt x="126587" y="248398"/>
                    <a:pt x="145733" y="195444"/>
                    <a:pt x="158972" y="140998"/>
                  </a:cubicBezTo>
                  <a:cubicBezTo>
                    <a:pt x="173927" y="82381"/>
                    <a:pt x="210217" y="32560"/>
                    <a:pt x="259271" y="0"/>
                  </a:cubicBezTo>
                  <a:cubicBezTo>
                    <a:pt x="246317" y="77606"/>
                    <a:pt x="273148" y="125690"/>
                    <a:pt x="279625" y="121538"/>
                  </a:cubicBezTo>
                  <a:cubicBezTo>
                    <a:pt x="157296" y="242679"/>
                    <a:pt x="168974" y="330317"/>
                    <a:pt x="183547" y="430072"/>
                  </a:cubicBezTo>
                  <a:cubicBezTo>
                    <a:pt x="164687" y="501609"/>
                    <a:pt x="31337" y="521041"/>
                    <a:pt x="30004" y="521230"/>
                  </a:cubicBezTo>
                </a:path>
              </a:pathLst>
            </a:custGeom>
            <a:solidFill>
              <a:srgbClr val="CC2E5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3" name="Freeform 182">
              <a:extLst>
                <a:ext uri="{FF2B5EF4-FFF2-40B4-BE49-F238E27FC236}">
                  <a16:creationId xmlns:a16="http://schemas.microsoft.com/office/drawing/2014/main" id="{9ECF4A7A-492A-D04A-96AF-F9DC4EB91CEC}"/>
                </a:ext>
              </a:extLst>
            </p:cNvPr>
            <p:cNvSpPr/>
            <p:nvPr/>
          </p:nvSpPr>
          <p:spPr>
            <a:xfrm>
              <a:off x="11789612" y="6441041"/>
              <a:ext cx="257175" cy="537944"/>
            </a:xfrm>
            <a:custGeom>
              <a:avLst/>
              <a:gdLst>
                <a:gd name="connsiteX0" fmla="*/ 1476 w 257175"/>
                <a:gd name="connsiteY0" fmla="*/ 544749 h 537944"/>
                <a:gd name="connsiteX1" fmla="*/ 34052 w 257175"/>
                <a:gd name="connsiteY1" fmla="*/ 540219 h 537944"/>
                <a:gd name="connsiteX2" fmla="*/ 76419 w 257175"/>
                <a:gd name="connsiteY2" fmla="*/ 530941 h 537944"/>
                <a:gd name="connsiteX3" fmla="*/ 77543 w 257175"/>
                <a:gd name="connsiteY3" fmla="*/ 510858 h 537944"/>
                <a:gd name="connsiteX4" fmla="*/ 235791 w 257175"/>
                <a:gd name="connsiteY4" fmla="*/ 130192 h 537944"/>
                <a:gd name="connsiteX5" fmla="*/ 188071 w 257175"/>
                <a:gd name="connsiteY5" fmla="*/ 148171 h 537944"/>
                <a:gd name="connsiteX6" fmla="*/ 261033 w 257175"/>
                <a:gd name="connsiteY6" fmla="*/ 0 h 537944"/>
                <a:gd name="connsiteX7" fmla="*/ 160353 w 257175"/>
                <a:gd name="connsiteY7" fmla="*/ 141291 h 537944"/>
                <a:gd name="connsiteX8" fmla="*/ 103384 w 257175"/>
                <a:gd name="connsiteY8" fmla="*/ 299267 h 537944"/>
                <a:gd name="connsiteX9" fmla="*/ 15478 w 257175"/>
                <a:gd name="connsiteY9" fmla="*/ 479714 h 537944"/>
                <a:gd name="connsiteX10" fmla="*/ 1476 w 257175"/>
                <a:gd name="connsiteY10" fmla="*/ 525666 h 537944"/>
                <a:gd name="connsiteX11" fmla="*/ 200 w 257175"/>
                <a:gd name="connsiteY11" fmla="*/ 536670 h 537944"/>
                <a:gd name="connsiteX12" fmla="*/ 143 w 257175"/>
                <a:gd name="connsiteY12" fmla="*/ 537991 h 537944"/>
                <a:gd name="connsiteX13" fmla="*/ 0 w 257175"/>
                <a:gd name="connsiteY13" fmla="*/ 544834 h 537944"/>
                <a:gd name="connsiteX14" fmla="*/ 1476 w 257175"/>
                <a:gd name="connsiteY14" fmla="*/ 544749 h 537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7175" h="537944">
                  <a:moveTo>
                    <a:pt x="1476" y="544749"/>
                  </a:moveTo>
                  <a:lnTo>
                    <a:pt x="34052" y="540219"/>
                  </a:lnTo>
                  <a:cubicBezTo>
                    <a:pt x="36071" y="539926"/>
                    <a:pt x="53445" y="537387"/>
                    <a:pt x="76419" y="530941"/>
                  </a:cubicBezTo>
                  <a:cubicBezTo>
                    <a:pt x="76581" y="524326"/>
                    <a:pt x="76962" y="517625"/>
                    <a:pt x="77543" y="510858"/>
                  </a:cubicBezTo>
                  <a:cubicBezTo>
                    <a:pt x="92259" y="340755"/>
                    <a:pt x="235791" y="130192"/>
                    <a:pt x="235791" y="130192"/>
                  </a:cubicBezTo>
                  <a:lnTo>
                    <a:pt x="188071" y="148171"/>
                  </a:lnTo>
                  <a:cubicBezTo>
                    <a:pt x="188071" y="148171"/>
                    <a:pt x="201501" y="72962"/>
                    <a:pt x="261033" y="0"/>
                  </a:cubicBezTo>
                  <a:cubicBezTo>
                    <a:pt x="211779" y="32560"/>
                    <a:pt x="175308" y="82494"/>
                    <a:pt x="160353" y="141291"/>
                  </a:cubicBezTo>
                  <a:cubicBezTo>
                    <a:pt x="147114" y="195746"/>
                    <a:pt x="127959" y="248691"/>
                    <a:pt x="103384" y="299267"/>
                  </a:cubicBezTo>
                  <a:lnTo>
                    <a:pt x="15478" y="479714"/>
                  </a:lnTo>
                  <a:cubicBezTo>
                    <a:pt x="8239" y="494607"/>
                    <a:pt x="3705" y="510084"/>
                    <a:pt x="1476" y="525666"/>
                  </a:cubicBezTo>
                  <a:cubicBezTo>
                    <a:pt x="952" y="529328"/>
                    <a:pt x="467" y="532999"/>
                    <a:pt x="200" y="536670"/>
                  </a:cubicBezTo>
                  <a:cubicBezTo>
                    <a:pt x="162" y="537104"/>
                    <a:pt x="171" y="537548"/>
                    <a:pt x="143" y="537991"/>
                  </a:cubicBezTo>
                  <a:cubicBezTo>
                    <a:pt x="0" y="540275"/>
                    <a:pt x="38" y="542559"/>
                    <a:pt x="0" y="544834"/>
                  </a:cubicBezTo>
                  <a:cubicBezTo>
                    <a:pt x="448" y="544834"/>
                    <a:pt x="952" y="544834"/>
                    <a:pt x="1476" y="544749"/>
                  </a:cubicBezTo>
                </a:path>
              </a:pathLst>
            </a:custGeom>
            <a:solidFill>
              <a:srgbClr val="BA20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4" name="Freeform 183">
              <a:extLst>
                <a:ext uri="{FF2B5EF4-FFF2-40B4-BE49-F238E27FC236}">
                  <a16:creationId xmlns:a16="http://schemas.microsoft.com/office/drawing/2014/main" id="{8110DEA2-0AD1-2B41-BFE5-69A8A73DE6D9}"/>
                </a:ext>
              </a:extLst>
            </p:cNvPr>
            <p:cNvSpPr/>
            <p:nvPr/>
          </p:nvSpPr>
          <p:spPr>
            <a:xfrm>
              <a:off x="11789584" y="6971983"/>
              <a:ext cx="390525" cy="330317"/>
            </a:xfrm>
            <a:custGeom>
              <a:avLst/>
              <a:gdLst>
                <a:gd name="connsiteX0" fmla="*/ 120753 w 390525"/>
                <a:gd name="connsiteY0" fmla="*/ 132523 h 330316"/>
                <a:gd name="connsiteX1" fmla="*/ 76453 w 390525"/>
                <a:gd name="connsiteY1" fmla="*/ 0 h 330316"/>
                <a:gd name="connsiteX2" fmla="*/ 34076 w 390525"/>
                <a:gd name="connsiteY2" fmla="*/ 9268 h 330316"/>
                <a:gd name="connsiteX3" fmla="*/ 1500 w 390525"/>
                <a:gd name="connsiteY3" fmla="*/ 13807 h 330316"/>
                <a:gd name="connsiteX4" fmla="*/ 24 w 390525"/>
                <a:gd name="connsiteY4" fmla="*/ 13892 h 330316"/>
                <a:gd name="connsiteX5" fmla="*/ 79034 w 390525"/>
                <a:gd name="connsiteY5" fmla="*/ 152257 h 330316"/>
                <a:gd name="connsiteX6" fmla="*/ 392025 w 390525"/>
                <a:gd name="connsiteY6" fmla="*/ 332799 h 330316"/>
                <a:gd name="connsiteX7" fmla="*/ 298490 w 390525"/>
                <a:gd name="connsiteY7" fmla="*/ 104210 h 330316"/>
                <a:gd name="connsiteX8" fmla="*/ 120753 w 390525"/>
                <a:gd name="connsiteY8" fmla="*/ 132523 h 33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330316">
                  <a:moveTo>
                    <a:pt x="120753" y="132523"/>
                  </a:moveTo>
                  <a:cubicBezTo>
                    <a:pt x="87263" y="98113"/>
                    <a:pt x="75205" y="51463"/>
                    <a:pt x="76453" y="0"/>
                  </a:cubicBezTo>
                  <a:cubicBezTo>
                    <a:pt x="53478" y="6446"/>
                    <a:pt x="36095" y="8985"/>
                    <a:pt x="34076" y="9268"/>
                  </a:cubicBezTo>
                  <a:lnTo>
                    <a:pt x="1500" y="13807"/>
                  </a:lnTo>
                  <a:cubicBezTo>
                    <a:pt x="986" y="13892"/>
                    <a:pt x="472" y="13892"/>
                    <a:pt x="24" y="13892"/>
                  </a:cubicBezTo>
                  <a:cubicBezTo>
                    <a:pt x="-948" y="69234"/>
                    <a:pt x="27685" y="123057"/>
                    <a:pt x="79034" y="152257"/>
                  </a:cubicBezTo>
                  <a:lnTo>
                    <a:pt x="392025" y="332799"/>
                  </a:lnTo>
                  <a:lnTo>
                    <a:pt x="298490" y="104210"/>
                  </a:lnTo>
                  <a:cubicBezTo>
                    <a:pt x="298490" y="104210"/>
                    <a:pt x="284898" y="301192"/>
                    <a:pt x="120753" y="132523"/>
                  </a:cubicBezTo>
                </a:path>
              </a:pathLst>
            </a:custGeom>
            <a:solidFill>
              <a:srgbClr val="6D072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5" name="Freeform 184">
              <a:extLst>
                <a:ext uri="{FF2B5EF4-FFF2-40B4-BE49-F238E27FC236}">
                  <a16:creationId xmlns:a16="http://schemas.microsoft.com/office/drawing/2014/main" id="{13135762-5845-9147-ACF9-441DC3215F7D}"/>
                </a:ext>
              </a:extLst>
            </p:cNvPr>
            <p:cNvSpPr/>
            <p:nvPr/>
          </p:nvSpPr>
          <p:spPr>
            <a:xfrm>
              <a:off x="12196565" y="6400465"/>
              <a:ext cx="371475" cy="528506"/>
            </a:xfrm>
            <a:custGeom>
              <a:avLst/>
              <a:gdLst>
                <a:gd name="connsiteX0" fmla="*/ 374523 w 371475"/>
                <a:gd name="connsiteY0" fmla="*/ 530394 h 528506"/>
                <a:gd name="connsiteX1" fmla="*/ 197358 w 371475"/>
                <a:gd name="connsiteY1" fmla="*/ 162516 h 528506"/>
                <a:gd name="connsiteX2" fmla="*/ 157448 w 371475"/>
                <a:gd name="connsiteY2" fmla="*/ 89374 h 528506"/>
                <a:gd name="connsiteX3" fmla="*/ 157448 w 371475"/>
                <a:gd name="connsiteY3" fmla="*/ 136562 h 528506"/>
                <a:gd name="connsiteX4" fmla="*/ 0 w 371475"/>
                <a:gd name="connsiteY4" fmla="*/ 0 h 528506"/>
                <a:gd name="connsiteX5" fmla="*/ 225171 w 371475"/>
                <a:gd name="connsiteY5" fmla="*/ 181863 h 528506"/>
                <a:gd name="connsiteX6" fmla="*/ 282035 w 371475"/>
                <a:gd name="connsiteY6" fmla="*/ 339849 h 528506"/>
                <a:gd name="connsiteX7" fmla="*/ 370142 w 371475"/>
                <a:gd name="connsiteY7" fmla="*/ 520296 h 528506"/>
                <a:gd name="connsiteX8" fmla="*/ 374523 w 371475"/>
                <a:gd name="connsiteY8" fmla="*/ 530394 h 52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1475" h="528506">
                  <a:moveTo>
                    <a:pt x="374523" y="530394"/>
                  </a:moveTo>
                  <a:cubicBezTo>
                    <a:pt x="252879" y="385715"/>
                    <a:pt x="216503" y="217999"/>
                    <a:pt x="197358" y="162516"/>
                  </a:cubicBezTo>
                  <a:cubicBezTo>
                    <a:pt x="172974" y="91734"/>
                    <a:pt x="157448" y="89374"/>
                    <a:pt x="157448" y="89374"/>
                  </a:cubicBezTo>
                  <a:lnTo>
                    <a:pt x="157448" y="136562"/>
                  </a:lnTo>
                  <a:cubicBezTo>
                    <a:pt x="129540" y="69735"/>
                    <a:pt x="68199" y="27180"/>
                    <a:pt x="0" y="0"/>
                  </a:cubicBezTo>
                  <a:cubicBezTo>
                    <a:pt x="104489" y="4530"/>
                    <a:pt x="198110" y="76162"/>
                    <a:pt x="225171" y="181863"/>
                  </a:cubicBezTo>
                  <a:cubicBezTo>
                    <a:pt x="238316" y="236318"/>
                    <a:pt x="257461" y="289357"/>
                    <a:pt x="282035" y="339849"/>
                  </a:cubicBezTo>
                  <a:lnTo>
                    <a:pt x="370142" y="520296"/>
                  </a:lnTo>
                  <a:cubicBezTo>
                    <a:pt x="371761" y="523599"/>
                    <a:pt x="373285" y="526996"/>
                    <a:pt x="374523" y="530394"/>
                  </a:cubicBezTo>
                </a:path>
              </a:pathLst>
            </a:custGeom>
            <a:solidFill>
              <a:srgbClr val="FFC7D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  <p:sp>
          <p:nvSpPr>
            <p:cNvPr id="186" name="Freeform 185">
              <a:extLst>
                <a:ext uri="{FF2B5EF4-FFF2-40B4-BE49-F238E27FC236}">
                  <a16:creationId xmlns:a16="http://schemas.microsoft.com/office/drawing/2014/main" id="{53C61608-E1A4-B94F-B0E0-EA70C8FE9A78}"/>
                </a:ext>
              </a:extLst>
            </p:cNvPr>
            <p:cNvSpPr/>
            <p:nvPr/>
          </p:nvSpPr>
          <p:spPr>
            <a:xfrm>
              <a:off x="12117890" y="6675072"/>
              <a:ext cx="257175" cy="235940"/>
            </a:xfrm>
            <a:custGeom>
              <a:avLst/>
              <a:gdLst>
                <a:gd name="connsiteX0" fmla="*/ 260223 w 257175"/>
                <a:gd name="connsiteY0" fmla="*/ 198590 h 235940"/>
                <a:gd name="connsiteX1" fmla="*/ 219456 w 257175"/>
                <a:gd name="connsiteY1" fmla="*/ 44285 h 235940"/>
                <a:gd name="connsiteX2" fmla="*/ 167926 w 257175"/>
                <a:gd name="connsiteY2" fmla="*/ 1533 h 235940"/>
                <a:gd name="connsiteX3" fmla="*/ 102575 w 257175"/>
                <a:gd name="connsiteY3" fmla="*/ 20408 h 235940"/>
                <a:gd name="connsiteX4" fmla="*/ 74581 w 257175"/>
                <a:gd name="connsiteY4" fmla="*/ 47494 h 235940"/>
                <a:gd name="connsiteX5" fmla="*/ 61236 w 257175"/>
                <a:gd name="connsiteY5" fmla="*/ 47494 h 235940"/>
                <a:gd name="connsiteX6" fmla="*/ 33338 w 257175"/>
                <a:gd name="connsiteY6" fmla="*/ 20314 h 235940"/>
                <a:gd name="connsiteX7" fmla="*/ 0 w 257175"/>
                <a:gd name="connsiteY7" fmla="*/ 1816 h 235940"/>
                <a:gd name="connsiteX8" fmla="*/ 63722 w 257175"/>
                <a:gd name="connsiteY8" fmla="*/ 67219 h 235940"/>
                <a:gd name="connsiteX9" fmla="*/ 250974 w 257175"/>
                <a:gd name="connsiteY9" fmla="*/ 237945 h 235940"/>
                <a:gd name="connsiteX10" fmla="*/ 260223 w 257175"/>
                <a:gd name="connsiteY10" fmla="*/ 198590 h 23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235940">
                  <a:moveTo>
                    <a:pt x="260223" y="198590"/>
                  </a:moveTo>
                  <a:cubicBezTo>
                    <a:pt x="249650" y="146306"/>
                    <a:pt x="236029" y="94503"/>
                    <a:pt x="219456" y="44285"/>
                  </a:cubicBezTo>
                  <a:cubicBezTo>
                    <a:pt x="210874" y="22494"/>
                    <a:pt x="191548" y="6356"/>
                    <a:pt x="167926" y="1533"/>
                  </a:cubicBezTo>
                  <a:cubicBezTo>
                    <a:pt x="144304" y="-3365"/>
                    <a:pt x="119825" y="3619"/>
                    <a:pt x="102575" y="20408"/>
                  </a:cubicBezTo>
                  <a:lnTo>
                    <a:pt x="74581" y="47494"/>
                  </a:lnTo>
                  <a:cubicBezTo>
                    <a:pt x="70866" y="51184"/>
                    <a:pt x="64960" y="51081"/>
                    <a:pt x="61236" y="47494"/>
                  </a:cubicBezTo>
                  <a:lnTo>
                    <a:pt x="33338" y="20314"/>
                  </a:lnTo>
                  <a:cubicBezTo>
                    <a:pt x="23898" y="11169"/>
                    <a:pt x="12373" y="4846"/>
                    <a:pt x="0" y="1816"/>
                  </a:cubicBezTo>
                  <a:cubicBezTo>
                    <a:pt x="33804" y="39010"/>
                    <a:pt x="63722" y="67219"/>
                    <a:pt x="63722" y="67219"/>
                  </a:cubicBezTo>
                  <a:cubicBezTo>
                    <a:pt x="196501" y="-71882"/>
                    <a:pt x="241173" y="105168"/>
                    <a:pt x="250974" y="237945"/>
                  </a:cubicBezTo>
                  <a:lnTo>
                    <a:pt x="260223" y="198590"/>
                  </a:lnTo>
                  <a:close/>
                </a:path>
              </a:pathLst>
            </a:custGeom>
            <a:solidFill>
              <a:srgbClr val="FFEB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latin typeface="+mj-lt"/>
              </a:endParaRPr>
            </a:p>
          </p:txBody>
        </p:sp>
      </p:grpSp>
      <p:sp>
        <p:nvSpPr>
          <p:cNvPr id="187" name="Rectangle 22">
            <a:extLst>
              <a:ext uri="{FF2B5EF4-FFF2-40B4-BE49-F238E27FC236}">
                <a16:creationId xmlns:a16="http://schemas.microsoft.com/office/drawing/2014/main" id="{3C842013-E74C-E848-A4D2-DCAEE9D5A6F7}"/>
              </a:ext>
            </a:extLst>
          </p:cNvPr>
          <p:cNvSpPr/>
          <p:nvPr/>
        </p:nvSpPr>
        <p:spPr>
          <a:xfrm>
            <a:off x="609600" y="1918385"/>
            <a:ext cx="1090960" cy="1006490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2">
                  <a:alpha val="9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188" name="Rectangle 22">
            <a:extLst>
              <a:ext uri="{FF2B5EF4-FFF2-40B4-BE49-F238E27FC236}">
                <a16:creationId xmlns:a16="http://schemas.microsoft.com/office/drawing/2014/main" id="{4B49D062-85CF-1548-B080-4E76EEB9AD19}"/>
              </a:ext>
            </a:extLst>
          </p:cNvPr>
          <p:cNvSpPr/>
          <p:nvPr/>
        </p:nvSpPr>
        <p:spPr>
          <a:xfrm>
            <a:off x="615304" y="3038421"/>
            <a:ext cx="1085256" cy="1007189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189" name="Rectangle 22">
            <a:extLst>
              <a:ext uri="{FF2B5EF4-FFF2-40B4-BE49-F238E27FC236}">
                <a16:creationId xmlns:a16="http://schemas.microsoft.com/office/drawing/2014/main" id="{3486A2F9-8BBE-974A-A82C-94AA7C2B8D2C}"/>
              </a:ext>
            </a:extLst>
          </p:cNvPr>
          <p:cNvSpPr/>
          <p:nvPr/>
        </p:nvSpPr>
        <p:spPr>
          <a:xfrm>
            <a:off x="616712" y="4148091"/>
            <a:ext cx="1083848" cy="1024669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6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190" name="Rectangle 22">
            <a:extLst>
              <a:ext uri="{FF2B5EF4-FFF2-40B4-BE49-F238E27FC236}">
                <a16:creationId xmlns:a16="http://schemas.microsoft.com/office/drawing/2014/main" id="{620E56F2-521A-ED4D-B173-ADFDD1536328}"/>
              </a:ext>
            </a:extLst>
          </p:cNvPr>
          <p:cNvSpPr/>
          <p:nvPr/>
        </p:nvSpPr>
        <p:spPr>
          <a:xfrm>
            <a:off x="614687" y="5307754"/>
            <a:ext cx="1085873" cy="1008344"/>
          </a:xfrm>
          <a:custGeom>
            <a:avLst/>
            <a:gdLst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3559629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  <a:gd name="connsiteX0" fmla="*/ 0 w 3559629"/>
              <a:gd name="connsiteY0" fmla="*/ 0 h 3036288"/>
              <a:gd name="connsiteX1" fmla="*/ 3559629 w 3559629"/>
              <a:gd name="connsiteY1" fmla="*/ 0 h 3036288"/>
              <a:gd name="connsiteX2" fmla="*/ 1796143 w 3559629"/>
              <a:gd name="connsiteY2" fmla="*/ 3036288 h 3036288"/>
              <a:gd name="connsiteX3" fmla="*/ 0 w 3559629"/>
              <a:gd name="connsiteY3" fmla="*/ 3036288 h 3036288"/>
              <a:gd name="connsiteX4" fmla="*/ 0 w 3559629"/>
              <a:gd name="connsiteY4" fmla="*/ 0 h 3036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629" h="3036288">
                <a:moveTo>
                  <a:pt x="0" y="0"/>
                </a:moveTo>
                <a:lnTo>
                  <a:pt x="3559629" y="0"/>
                </a:lnTo>
                <a:lnTo>
                  <a:pt x="1796143" y="3036288"/>
                </a:lnTo>
                <a:lnTo>
                  <a:pt x="0" y="303628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72E38E-1556-7040-883C-4C79467DF161}"/>
              </a:ext>
            </a:extLst>
          </p:cNvPr>
          <p:cNvSpPr txBox="1"/>
          <p:nvPr/>
        </p:nvSpPr>
        <p:spPr>
          <a:xfrm>
            <a:off x="815969" y="2244859"/>
            <a:ext cx="46595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 dirty="0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01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1DA025-702A-ED4D-BE98-EE705B8E18DC}"/>
              </a:ext>
            </a:extLst>
          </p:cNvPr>
          <p:cNvSpPr txBox="1"/>
          <p:nvPr/>
        </p:nvSpPr>
        <p:spPr>
          <a:xfrm>
            <a:off x="563542" y="2506874"/>
            <a:ext cx="107776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MAR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44D3CAD-225F-EA44-875C-B60E3C2D093B}"/>
              </a:ext>
            </a:extLst>
          </p:cNvPr>
          <p:cNvSpPr txBox="1"/>
          <p:nvPr/>
        </p:nvSpPr>
        <p:spPr>
          <a:xfrm>
            <a:off x="786620" y="3359713"/>
            <a:ext cx="52192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05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46FFE1-A4F8-654E-BBE3-FC402FA7EF59}"/>
              </a:ext>
            </a:extLst>
          </p:cNvPr>
          <p:cNvSpPr txBox="1"/>
          <p:nvPr/>
        </p:nvSpPr>
        <p:spPr>
          <a:xfrm>
            <a:off x="673567" y="3621727"/>
            <a:ext cx="608769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MAR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67BC6980-168C-A541-8E00-7286B20F8B89}"/>
              </a:ext>
            </a:extLst>
          </p:cNvPr>
          <p:cNvSpPr txBox="1"/>
          <p:nvPr/>
        </p:nvSpPr>
        <p:spPr>
          <a:xfrm>
            <a:off x="815969" y="4504284"/>
            <a:ext cx="46595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10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B090E50-0D66-D04B-9E72-39658E0002AA}"/>
              </a:ext>
            </a:extLst>
          </p:cNvPr>
          <p:cNvSpPr txBox="1"/>
          <p:nvPr/>
        </p:nvSpPr>
        <p:spPr>
          <a:xfrm>
            <a:off x="673567" y="4766299"/>
            <a:ext cx="608769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MAR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327916C4-001E-9140-BC14-6415176E8F57}"/>
              </a:ext>
            </a:extLst>
          </p:cNvPr>
          <p:cNvSpPr txBox="1"/>
          <p:nvPr/>
        </p:nvSpPr>
        <p:spPr>
          <a:xfrm>
            <a:off x="815969" y="5630202"/>
            <a:ext cx="46595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>
                <a:ln w="63500" cap="rnd" cmpd="sng">
                  <a:noFill/>
                  <a:prstDash val="solid"/>
                </a:ln>
                <a:solidFill>
                  <a:srgbClr val="0759FF"/>
                </a:solidFill>
                <a:latin typeface="+mj-lt"/>
                <a:cs typeface="Poppins SemiBold" pitchFamily="2" charset="77"/>
              </a:rPr>
              <a:t>12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CC2383F0-6D1B-D44A-BCFE-787FA1CE65F2}"/>
              </a:ext>
            </a:extLst>
          </p:cNvPr>
          <p:cNvSpPr txBox="1"/>
          <p:nvPr/>
        </p:nvSpPr>
        <p:spPr>
          <a:xfrm>
            <a:off x="673567" y="5892216"/>
            <a:ext cx="608769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D" sz="14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MAR</a:t>
            </a:r>
          </a:p>
        </p:txBody>
      </p:sp>
      <p:pic>
        <p:nvPicPr>
          <p:cNvPr id="59" name="Picture Placeholder 58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0" name="Picture Placeholder 59"/>
          <p:cNvPicPr>
            <a:picLocks noGrp="1" noChangeAspect="1"/>
          </p:cNvPicPr>
          <p:nvPr>
            <p:ph type="pic" sz="quarter" idx="1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1" name="Picture Placeholder 60"/>
          <p:cNvPicPr>
            <a:picLocks noGrp="1" noChangeAspect="1"/>
          </p:cNvPicPr>
          <p:nvPr>
            <p:ph type="pic" sz="quarter" idx="12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2" name="Picture Placeholder 61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grpSp>
        <p:nvGrpSpPr>
          <p:cNvPr id="191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192" name="Freeform 191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3" name="Freeform 192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4" name="Freeform 193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5" name="Freeform 194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6" name="Freeform 195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7" name="Freeform 196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8" name="Freeform 197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9" name="Freeform 198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0" name="Freeform 199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1" name="Freeform 200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2" name="Freeform 201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3" name="Freeform 202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4" name="Freeform 203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5" name="Freeform 204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6" name="Freeform 205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7" name="Freeform 206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8" name="Freeform 207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9" name="Freeform 208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0" name="Freeform 209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1" name="Freeform 210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12" name="Freeform 211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32057767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1DC1D0C2-5C90-7947-8C31-7BE2B1F98A4E}"/>
              </a:ext>
            </a:extLst>
          </p:cNvPr>
          <p:cNvSpPr/>
          <p:nvPr/>
        </p:nvSpPr>
        <p:spPr>
          <a:xfrm>
            <a:off x="24386" y="0"/>
            <a:ext cx="12189619" cy="6858000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3" name="Rectangle 33">
            <a:extLst>
              <a:ext uri="{FF2B5EF4-FFF2-40B4-BE49-F238E27FC236}">
                <a16:creationId xmlns:a16="http://schemas.microsoft.com/office/drawing/2014/main" id="{524AEE31-8178-964A-8E3D-E2982BDF3CED}"/>
              </a:ext>
            </a:extLst>
          </p:cNvPr>
          <p:cNvSpPr/>
          <p:nvPr/>
        </p:nvSpPr>
        <p:spPr>
          <a:xfrm>
            <a:off x="-850" y="0"/>
            <a:ext cx="12189619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F72F3AB-3C2A-8C47-8AE2-1CE2B40B1402}"/>
              </a:ext>
            </a:extLst>
          </p:cNvPr>
          <p:cNvSpPr txBox="1"/>
          <p:nvPr/>
        </p:nvSpPr>
        <p:spPr>
          <a:xfrm>
            <a:off x="2806087" y="1030246"/>
            <a:ext cx="657982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MOBILE EDEN LEAGUE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8AE6245-9D94-2F42-83D0-CF7ECE035910}"/>
              </a:ext>
            </a:extLst>
          </p:cNvPr>
          <p:cNvSpPr txBox="1"/>
          <p:nvPr/>
        </p:nvSpPr>
        <p:spPr>
          <a:xfrm>
            <a:off x="4839188" y="505747"/>
            <a:ext cx="25136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MONDAY 24</a:t>
            </a:r>
            <a:r>
              <a:rPr lang="en-US" b="1" baseline="30000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TH</a:t>
            </a:r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, 2022 </a:t>
            </a:r>
            <a:endParaRPr b="1" dirty="0">
              <a:ln w="63500" cap="rnd" cmpd="sng">
                <a:noFill/>
                <a:prstDash val="solid"/>
              </a:ln>
              <a:solidFill>
                <a:srgbClr val="021DA7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grpSp>
        <p:nvGrpSpPr>
          <p:cNvPr id="31" name="Graphic 3">
            <a:extLst>
              <a:ext uri="{FF2B5EF4-FFF2-40B4-BE49-F238E27FC236}">
                <a16:creationId xmlns:a16="http://schemas.microsoft.com/office/drawing/2014/main" id="{B774DC3B-F1B7-3847-B2C7-9CD3A3FCA96B}"/>
              </a:ext>
            </a:extLst>
          </p:cNvPr>
          <p:cNvGrpSpPr/>
          <p:nvPr/>
        </p:nvGrpSpPr>
        <p:grpSpPr>
          <a:xfrm>
            <a:off x="1893295" y="2139873"/>
            <a:ext cx="1577464" cy="1440619"/>
            <a:chOff x="9490590" y="4391656"/>
            <a:chExt cx="5363241" cy="4897979"/>
          </a:xfrm>
        </p:grpSpPr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64C927D-EF01-DD49-9DC2-DEAF8FD14DD8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1905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0D7AB80-A2C9-F143-88EC-D9BCE64DB786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9F02CB2B-BEB2-C542-BFF7-6E919FA3FA9A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70B2ABF7-8120-A44D-9C0A-6BC05364CF89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0CAC80AD-7396-E849-ACDC-919F7493FB80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699B922-263F-1D43-A870-1C0DEFC207A3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F8CBB042-AAC4-774A-BA74-0E9102440F01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87F6FC19-97DC-764F-BFE5-8543D6491F73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0AD85F81-B524-214C-A966-782D9CC0F3A3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E48E17D8-5EE6-074F-B598-F30572B113F7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E52F3F15-58D2-6646-BA0E-E0104016E105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C5087F0-0E0C-C54C-B103-9497DB837551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CC724216-AAC7-0144-B425-F76A9E754B62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D69AE1B4-00B5-C04A-B998-1DC5B60CD40C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274C547A-BE0D-5C4F-8499-93156C92C19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7A012991-0C5E-C641-81D1-6D075753B0EF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FACF642-1066-5D49-898E-ADACBEB25EBD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FBD58743-877A-E14A-A2F1-81F98DC04C2F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3BCDC8F-C1F9-0D49-87A3-350FCCF6F4FA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CCD41004-8753-644E-9A5B-A468D889F622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DB52406F-6BF0-674A-9F35-F89C40E977AC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55" name="TextBox 54">
            <a:extLst>
              <a:ext uri="{FF2B5EF4-FFF2-40B4-BE49-F238E27FC236}">
                <a16:creationId xmlns:a16="http://schemas.microsoft.com/office/drawing/2014/main" id="{383418D7-C9C4-4B49-8938-A5D9A7B0A2C7}"/>
              </a:ext>
            </a:extLst>
          </p:cNvPr>
          <p:cNvSpPr txBox="1"/>
          <p:nvPr/>
        </p:nvSpPr>
        <p:spPr>
          <a:xfrm>
            <a:off x="1157229" y="3627430"/>
            <a:ext cx="304959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FALCONS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2BAE211-7EBC-5142-84AF-2FC23779E394}"/>
              </a:ext>
            </a:extLst>
          </p:cNvPr>
          <p:cNvSpPr txBox="1"/>
          <p:nvPr/>
        </p:nvSpPr>
        <p:spPr>
          <a:xfrm>
            <a:off x="7882381" y="3684606"/>
            <a:ext cx="3128519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KINGSTON</a:t>
            </a:r>
            <a:endParaRPr sz="48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57" name="Graphic 29">
            <a:extLst>
              <a:ext uri="{FF2B5EF4-FFF2-40B4-BE49-F238E27FC236}">
                <a16:creationId xmlns:a16="http://schemas.microsoft.com/office/drawing/2014/main" id="{84D7ED6E-1481-814C-82AF-729A79FBD24E}"/>
              </a:ext>
            </a:extLst>
          </p:cNvPr>
          <p:cNvGrpSpPr/>
          <p:nvPr/>
        </p:nvGrpSpPr>
        <p:grpSpPr>
          <a:xfrm>
            <a:off x="8554687" y="2139873"/>
            <a:ext cx="1783907" cy="1554970"/>
            <a:chOff x="15877567" y="4312980"/>
            <a:chExt cx="5059641" cy="4410315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7D5CC9B8-0C6B-FB47-965E-6F003B12FCA3}"/>
                </a:ext>
              </a:extLst>
            </p:cNvPr>
            <p:cNvSpPr/>
            <p:nvPr/>
          </p:nvSpPr>
          <p:spPr>
            <a:xfrm>
              <a:off x="15877567" y="4312980"/>
              <a:ext cx="5059641" cy="4410315"/>
            </a:xfrm>
            <a:custGeom>
              <a:avLst/>
              <a:gdLst>
                <a:gd name="connsiteX0" fmla="*/ 313937 w 5059641"/>
                <a:gd name="connsiteY0" fmla="*/ 4432232 h 4410314"/>
                <a:gd name="connsiteX1" fmla="*/ 5568 w 5059641"/>
                <a:gd name="connsiteY1" fmla="*/ 2579550 h 4410314"/>
                <a:gd name="connsiteX2" fmla="*/ 57780 w 5059641"/>
                <a:gd name="connsiteY2" fmla="*/ 2258001 h 4410314"/>
                <a:gd name="connsiteX3" fmla="*/ 546385 w 5059641"/>
                <a:gd name="connsiteY3" fmla="*/ 1956405 h 4410314"/>
                <a:gd name="connsiteX4" fmla="*/ 790647 w 5059641"/>
                <a:gd name="connsiteY4" fmla="*/ 2014116 h 4410314"/>
                <a:gd name="connsiteX5" fmla="*/ 824557 w 5059641"/>
                <a:gd name="connsiteY5" fmla="*/ 2031084 h 4410314"/>
                <a:gd name="connsiteX6" fmla="*/ 1261651 w 5059641"/>
                <a:gd name="connsiteY6" fmla="*/ 2363633 h 4410314"/>
                <a:gd name="connsiteX7" fmla="*/ 941360 w 5059641"/>
                <a:gd name="connsiteY7" fmla="*/ 1611997 h 4410314"/>
                <a:gd name="connsiteX8" fmla="*/ 2541364 w 5059641"/>
                <a:gd name="connsiteY8" fmla="*/ 0 h 4410314"/>
                <a:gd name="connsiteX9" fmla="*/ 4141583 w 5059641"/>
                <a:gd name="connsiteY9" fmla="*/ 1611970 h 4410314"/>
                <a:gd name="connsiteX10" fmla="*/ 3821480 w 5059641"/>
                <a:gd name="connsiteY10" fmla="*/ 2363230 h 4410314"/>
                <a:gd name="connsiteX11" fmla="*/ 4258143 w 5059641"/>
                <a:gd name="connsiteY11" fmla="*/ 2030762 h 4410314"/>
                <a:gd name="connsiteX12" fmla="*/ 4291946 w 5059641"/>
                <a:gd name="connsiteY12" fmla="*/ 2013820 h 4410314"/>
                <a:gd name="connsiteX13" fmla="*/ 4536504 w 5059641"/>
                <a:gd name="connsiteY13" fmla="*/ 1956055 h 4410314"/>
                <a:gd name="connsiteX14" fmla="*/ 4613825 w 5059641"/>
                <a:gd name="connsiteY14" fmla="*/ 1961541 h 4410314"/>
                <a:gd name="connsiteX15" fmla="*/ 5077186 w 5059641"/>
                <a:gd name="connsiteY15" fmla="*/ 2579147 h 4410314"/>
                <a:gd name="connsiteX16" fmla="*/ 4768951 w 5059641"/>
                <a:gd name="connsiteY16" fmla="*/ 4431210 h 4410314"/>
                <a:gd name="connsiteX17" fmla="*/ 4427533 w 5059641"/>
                <a:gd name="connsiteY17" fmla="*/ 4431856 h 4410314"/>
                <a:gd name="connsiteX18" fmla="*/ 656028 w 5059641"/>
                <a:gd name="connsiteY18" fmla="*/ 4432232 h 4410314"/>
                <a:gd name="connsiteX19" fmla="*/ 313937 w 5059641"/>
                <a:gd name="connsiteY19" fmla="*/ 4432232 h 44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59641" h="4410314">
                  <a:moveTo>
                    <a:pt x="313937" y="4432232"/>
                  </a:moveTo>
                  <a:lnTo>
                    <a:pt x="5568" y="2579550"/>
                  </a:lnTo>
                  <a:cubicBezTo>
                    <a:pt x="-10256" y="2469023"/>
                    <a:pt x="7802" y="2357851"/>
                    <a:pt x="57780" y="2258001"/>
                  </a:cubicBezTo>
                  <a:cubicBezTo>
                    <a:pt x="150952" y="2071988"/>
                    <a:pt x="338159" y="1956405"/>
                    <a:pt x="546385" y="1956405"/>
                  </a:cubicBezTo>
                  <a:cubicBezTo>
                    <a:pt x="630649" y="1956405"/>
                    <a:pt x="715102" y="1976359"/>
                    <a:pt x="790647" y="2014116"/>
                  </a:cubicBezTo>
                  <a:lnTo>
                    <a:pt x="824557" y="2031084"/>
                  </a:lnTo>
                  <a:lnTo>
                    <a:pt x="1261651" y="2363633"/>
                  </a:lnTo>
                  <a:lnTo>
                    <a:pt x="941360" y="1611997"/>
                  </a:lnTo>
                  <a:lnTo>
                    <a:pt x="2541364" y="0"/>
                  </a:lnTo>
                  <a:lnTo>
                    <a:pt x="4141583" y="1611970"/>
                  </a:lnTo>
                  <a:lnTo>
                    <a:pt x="3821480" y="2363230"/>
                  </a:lnTo>
                  <a:lnTo>
                    <a:pt x="4258143" y="2030762"/>
                  </a:lnTo>
                  <a:lnTo>
                    <a:pt x="4291946" y="2013820"/>
                  </a:lnTo>
                  <a:cubicBezTo>
                    <a:pt x="4367491" y="1976036"/>
                    <a:pt x="4452051" y="1956055"/>
                    <a:pt x="4536504" y="1956055"/>
                  </a:cubicBezTo>
                  <a:cubicBezTo>
                    <a:pt x="4562287" y="1956055"/>
                    <a:pt x="4588285" y="1957911"/>
                    <a:pt x="4613825" y="1961541"/>
                  </a:cubicBezTo>
                  <a:cubicBezTo>
                    <a:pt x="4912021" y="2004219"/>
                    <a:pt x="5119816" y="2281262"/>
                    <a:pt x="5077186" y="2579147"/>
                  </a:cubicBezTo>
                  <a:lnTo>
                    <a:pt x="4768951" y="4431210"/>
                  </a:lnTo>
                  <a:lnTo>
                    <a:pt x="4427533" y="4431856"/>
                  </a:lnTo>
                  <a:cubicBezTo>
                    <a:pt x="4238631" y="4432232"/>
                    <a:pt x="1493022" y="4432232"/>
                    <a:pt x="656028" y="4432232"/>
                  </a:cubicBezTo>
                  <a:lnTo>
                    <a:pt x="313937" y="4432232"/>
                  </a:lnTo>
                  <a:close/>
                </a:path>
              </a:pathLst>
            </a:custGeom>
            <a:solidFill>
              <a:srgbClr val="161616"/>
            </a:solidFill>
            <a:ln w="1270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27F7647D-0A60-5042-9A5F-64959111DCC5}"/>
                </a:ext>
              </a:extLst>
            </p:cNvPr>
            <p:cNvSpPr/>
            <p:nvPr/>
          </p:nvSpPr>
          <p:spPr>
            <a:xfrm>
              <a:off x="16146730" y="4694849"/>
              <a:ext cx="4521381" cy="3764903"/>
            </a:xfrm>
            <a:custGeom>
              <a:avLst/>
              <a:gdLst>
                <a:gd name="connsiteX0" fmla="*/ 272840 w 4521381"/>
                <a:gd name="connsiteY0" fmla="*/ 3781442 h 3764902"/>
                <a:gd name="connsiteX1" fmla="*/ 2822 w 4521381"/>
                <a:gd name="connsiteY1" fmla="*/ 2159602 h 3764902"/>
                <a:gd name="connsiteX2" fmla="*/ 29304 w 4521381"/>
                <a:gd name="connsiteY2" fmla="*/ 1996474 h 3764902"/>
                <a:gd name="connsiteX3" fmla="*/ 277227 w 4521381"/>
                <a:gd name="connsiteY3" fmla="*/ 1843458 h 3764902"/>
                <a:gd name="connsiteX4" fmla="*/ 401080 w 4521381"/>
                <a:gd name="connsiteY4" fmla="*/ 1872743 h 3764902"/>
                <a:gd name="connsiteX5" fmla="*/ 412357 w 4521381"/>
                <a:gd name="connsiteY5" fmla="*/ 1878391 h 3764902"/>
                <a:gd name="connsiteX6" fmla="*/ 1023605 w 4521381"/>
                <a:gd name="connsiteY6" fmla="*/ 2343410 h 3764902"/>
                <a:gd name="connsiteX7" fmla="*/ 1147808 w 4521381"/>
                <a:gd name="connsiteY7" fmla="*/ 2385416 h 3764902"/>
                <a:gd name="connsiteX8" fmla="*/ 1228116 w 4521381"/>
                <a:gd name="connsiteY8" fmla="*/ 2368985 h 3764902"/>
                <a:gd name="connsiteX9" fmla="*/ 1335768 w 4521381"/>
                <a:gd name="connsiteY9" fmla="*/ 2100897 h 3764902"/>
                <a:gd name="connsiteX10" fmla="*/ 990717 w 4521381"/>
                <a:gd name="connsiteY10" fmla="*/ 1291120 h 3764902"/>
                <a:gd name="connsiteX11" fmla="*/ 2272206 w 4521381"/>
                <a:gd name="connsiteY11" fmla="*/ 0 h 3764902"/>
                <a:gd name="connsiteX12" fmla="*/ 3553910 w 4521381"/>
                <a:gd name="connsiteY12" fmla="*/ 1291120 h 3764902"/>
                <a:gd name="connsiteX13" fmla="*/ 3208939 w 4521381"/>
                <a:gd name="connsiteY13" fmla="*/ 2100735 h 3764902"/>
                <a:gd name="connsiteX14" fmla="*/ 3234345 w 4521381"/>
                <a:gd name="connsiteY14" fmla="*/ 2304712 h 3764902"/>
                <a:gd name="connsiteX15" fmla="*/ 3397169 w 4521381"/>
                <a:gd name="connsiteY15" fmla="*/ 2385228 h 3764902"/>
                <a:gd name="connsiteX16" fmla="*/ 3520834 w 4521381"/>
                <a:gd name="connsiteY16" fmla="*/ 2343437 h 3764902"/>
                <a:gd name="connsiteX17" fmla="*/ 4132055 w 4521381"/>
                <a:gd name="connsiteY17" fmla="*/ 1878041 h 3764902"/>
                <a:gd name="connsiteX18" fmla="*/ 4143331 w 4521381"/>
                <a:gd name="connsiteY18" fmla="*/ 1872394 h 3764902"/>
                <a:gd name="connsiteX19" fmla="*/ 4267346 w 4521381"/>
                <a:gd name="connsiteY19" fmla="*/ 1843108 h 3764902"/>
                <a:gd name="connsiteX20" fmla="*/ 4306612 w 4521381"/>
                <a:gd name="connsiteY20" fmla="*/ 1845905 h 3764902"/>
                <a:gd name="connsiteX21" fmla="*/ 4541616 w 4521381"/>
                <a:gd name="connsiteY21" fmla="*/ 2159199 h 3764902"/>
                <a:gd name="connsiteX22" fmla="*/ 4271652 w 4521381"/>
                <a:gd name="connsiteY22" fmla="*/ 3780850 h 3764902"/>
                <a:gd name="connsiteX23" fmla="*/ 4157864 w 4521381"/>
                <a:gd name="connsiteY23" fmla="*/ 3781065 h 3764902"/>
                <a:gd name="connsiteX24" fmla="*/ 386870 w 4521381"/>
                <a:gd name="connsiteY24" fmla="*/ 3781442 h 3764902"/>
                <a:gd name="connsiteX25" fmla="*/ 272840 w 4521381"/>
                <a:gd name="connsiteY25" fmla="*/ 3781442 h 376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521381" h="3764902">
                  <a:moveTo>
                    <a:pt x="272840" y="3781442"/>
                  </a:moveTo>
                  <a:lnTo>
                    <a:pt x="2822" y="2159602"/>
                  </a:lnTo>
                  <a:cubicBezTo>
                    <a:pt x="-5198" y="2103532"/>
                    <a:pt x="3952" y="2047139"/>
                    <a:pt x="29304" y="1996474"/>
                  </a:cubicBezTo>
                  <a:cubicBezTo>
                    <a:pt x="76590" y="1902083"/>
                    <a:pt x="171566" y="1843458"/>
                    <a:pt x="277227" y="1843458"/>
                  </a:cubicBezTo>
                  <a:cubicBezTo>
                    <a:pt x="319938" y="1843458"/>
                    <a:pt x="362756" y="1853596"/>
                    <a:pt x="401080" y="1872743"/>
                  </a:cubicBezTo>
                  <a:lnTo>
                    <a:pt x="412357" y="1878391"/>
                  </a:lnTo>
                  <a:lnTo>
                    <a:pt x="1023605" y="2343410"/>
                  </a:lnTo>
                  <a:cubicBezTo>
                    <a:pt x="1059157" y="2370544"/>
                    <a:pt x="1103240" y="2385416"/>
                    <a:pt x="1147808" y="2385416"/>
                  </a:cubicBezTo>
                  <a:cubicBezTo>
                    <a:pt x="1175555" y="2385416"/>
                    <a:pt x="1202576" y="2379903"/>
                    <a:pt x="1228116" y="2368985"/>
                  </a:cubicBezTo>
                  <a:cubicBezTo>
                    <a:pt x="1331758" y="2324747"/>
                    <a:pt x="1380067" y="2204458"/>
                    <a:pt x="1335768" y="2100897"/>
                  </a:cubicBezTo>
                  <a:lnTo>
                    <a:pt x="990717" y="1291120"/>
                  </a:lnTo>
                  <a:lnTo>
                    <a:pt x="2272206" y="0"/>
                  </a:lnTo>
                  <a:lnTo>
                    <a:pt x="3553910" y="1291120"/>
                  </a:lnTo>
                  <a:lnTo>
                    <a:pt x="3208939" y="2100735"/>
                  </a:lnTo>
                  <a:cubicBezTo>
                    <a:pt x="3180115" y="2168262"/>
                    <a:pt x="3189858" y="2246383"/>
                    <a:pt x="3234345" y="2304712"/>
                  </a:cubicBezTo>
                  <a:cubicBezTo>
                    <a:pt x="3273315" y="2355888"/>
                    <a:pt x="3332685" y="2385228"/>
                    <a:pt x="3397169" y="2385228"/>
                  </a:cubicBezTo>
                  <a:cubicBezTo>
                    <a:pt x="3442140" y="2385228"/>
                    <a:pt x="3484905" y="2370760"/>
                    <a:pt x="3520834" y="2343437"/>
                  </a:cubicBezTo>
                  <a:lnTo>
                    <a:pt x="4132055" y="1878041"/>
                  </a:lnTo>
                  <a:lnTo>
                    <a:pt x="4143331" y="1872394"/>
                  </a:lnTo>
                  <a:cubicBezTo>
                    <a:pt x="4181628" y="1853220"/>
                    <a:pt x="4224527" y="1843108"/>
                    <a:pt x="4267346" y="1843108"/>
                  </a:cubicBezTo>
                  <a:cubicBezTo>
                    <a:pt x="4280453" y="1843108"/>
                    <a:pt x="4293640" y="1844050"/>
                    <a:pt x="4306612" y="1845905"/>
                  </a:cubicBezTo>
                  <a:cubicBezTo>
                    <a:pt x="4457809" y="1867553"/>
                    <a:pt x="4563227" y="2008092"/>
                    <a:pt x="4541616" y="2159199"/>
                  </a:cubicBezTo>
                  <a:lnTo>
                    <a:pt x="4271652" y="3780850"/>
                  </a:lnTo>
                  <a:lnTo>
                    <a:pt x="4157864" y="3781065"/>
                  </a:lnTo>
                  <a:cubicBezTo>
                    <a:pt x="3968450" y="3781442"/>
                    <a:pt x="1223622" y="3781442"/>
                    <a:pt x="386870" y="3781442"/>
                  </a:cubicBezTo>
                  <a:lnTo>
                    <a:pt x="272840" y="3781442"/>
                  </a:lnTo>
                  <a:close/>
                </a:path>
              </a:pathLst>
            </a:custGeom>
            <a:solidFill>
              <a:srgbClr val="F7DE48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FB76B579-C3F1-264A-AFEC-ED94CDF9CEFA}"/>
                </a:ext>
              </a:extLst>
            </p:cNvPr>
            <p:cNvSpPr/>
            <p:nvPr/>
          </p:nvSpPr>
          <p:spPr>
            <a:xfrm>
              <a:off x="16281307" y="4885654"/>
              <a:ext cx="4252251" cy="3442197"/>
            </a:xfrm>
            <a:custGeom>
              <a:avLst/>
              <a:gdLst>
                <a:gd name="connsiteX0" fmla="*/ 4273701 w 4252251"/>
                <a:gd name="connsiteY0" fmla="*/ 1949413 h 3442196"/>
                <a:gd name="connsiteX1" fmla="*/ 4272894 w 4252251"/>
                <a:gd name="connsiteY1" fmla="*/ 1955060 h 3442196"/>
                <a:gd name="connsiteX2" fmla="*/ 4271817 w 4252251"/>
                <a:gd name="connsiteY2" fmla="*/ 1960977 h 3442196"/>
                <a:gd name="connsiteX3" fmla="*/ 4023142 w 4252251"/>
                <a:gd name="connsiteY3" fmla="*/ 3455912 h 3442196"/>
                <a:gd name="connsiteX4" fmla="*/ 252363 w 4252251"/>
                <a:gd name="connsiteY4" fmla="*/ 3456181 h 3442196"/>
                <a:gd name="connsiteX5" fmla="*/ 1534 w 4252251"/>
                <a:gd name="connsiteY5" fmla="*/ 1949682 h 3442196"/>
                <a:gd name="connsiteX6" fmla="*/ 14991 w 4252251"/>
                <a:gd name="connsiteY6" fmla="*/ 1865778 h 3442196"/>
                <a:gd name="connsiteX7" fmla="*/ 24141 w 4252251"/>
                <a:gd name="connsiteY7" fmla="*/ 1850181 h 3442196"/>
                <a:gd name="connsiteX8" fmla="*/ 80927 w 4252251"/>
                <a:gd name="connsiteY8" fmla="*/ 1801237 h 3442196"/>
                <a:gd name="connsiteX9" fmla="*/ 206342 w 4252251"/>
                <a:gd name="connsiteY9" fmla="*/ 1802313 h 3442196"/>
                <a:gd name="connsiteX10" fmla="*/ 807578 w 4252251"/>
                <a:gd name="connsiteY10" fmla="*/ 2259480 h 3442196"/>
                <a:gd name="connsiteX11" fmla="*/ 1146413 w 4252251"/>
                <a:gd name="connsiteY11" fmla="*/ 2301969 h 3442196"/>
                <a:gd name="connsiteX12" fmla="*/ 1324846 w 4252251"/>
                <a:gd name="connsiteY12" fmla="*/ 1857173 h 3442196"/>
                <a:gd name="connsiteX13" fmla="*/ 1015346 w 4252251"/>
                <a:gd name="connsiteY13" fmla="*/ 1130816 h 3442196"/>
                <a:gd name="connsiteX14" fmla="*/ 2137618 w 4252251"/>
                <a:gd name="connsiteY14" fmla="*/ 0 h 3442196"/>
                <a:gd name="connsiteX15" fmla="*/ 3260158 w 4252251"/>
                <a:gd name="connsiteY15" fmla="*/ 1130816 h 3442196"/>
                <a:gd name="connsiteX16" fmla="*/ 3241858 w 4252251"/>
                <a:gd name="connsiteY16" fmla="*/ 1174112 h 3442196"/>
                <a:gd name="connsiteX17" fmla="*/ 2950659 w 4252251"/>
                <a:gd name="connsiteY17" fmla="*/ 1857173 h 3442196"/>
                <a:gd name="connsiteX18" fmla="*/ 2992643 w 4252251"/>
                <a:gd name="connsiteY18" fmla="*/ 2195476 h 3442196"/>
                <a:gd name="connsiteX19" fmla="*/ 3467658 w 4252251"/>
                <a:gd name="connsiteY19" fmla="*/ 2259480 h 3442196"/>
                <a:gd name="connsiteX20" fmla="*/ 4068921 w 4252251"/>
                <a:gd name="connsiteY20" fmla="*/ 1801775 h 3442196"/>
                <a:gd name="connsiteX21" fmla="*/ 4152862 w 4252251"/>
                <a:gd name="connsiteY21" fmla="*/ 1788329 h 3442196"/>
                <a:gd name="connsiteX22" fmla="*/ 4273701 w 4252251"/>
                <a:gd name="connsiteY22" fmla="*/ 1949413 h 344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252251" h="3442196">
                  <a:moveTo>
                    <a:pt x="4273701" y="1949413"/>
                  </a:moveTo>
                  <a:lnTo>
                    <a:pt x="4272894" y="1955060"/>
                  </a:lnTo>
                  <a:lnTo>
                    <a:pt x="4271817" y="1960977"/>
                  </a:lnTo>
                  <a:lnTo>
                    <a:pt x="4023142" y="3455912"/>
                  </a:lnTo>
                  <a:cubicBezTo>
                    <a:pt x="3819141" y="3456181"/>
                    <a:pt x="660902" y="3456181"/>
                    <a:pt x="252363" y="3456181"/>
                  </a:cubicBezTo>
                  <a:lnTo>
                    <a:pt x="1534" y="1949682"/>
                  </a:lnTo>
                  <a:cubicBezTo>
                    <a:pt x="-2772" y="1920907"/>
                    <a:pt x="2072" y="1891864"/>
                    <a:pt x="14991" y="1865778"/>
                  </a:cubicBezTo>
                  <a:cubicBezTo>
                    <a:pt x="17682" y="1860400"/>
                    <a:pt x="20911" y="1855021"/>
                    <a:pt x="24141" y="1850181"/>
                  </a:cubicBezTo>
                  <a:cubicBezTo>
                    <a:pt x="38674" y="1828667"/>
                    <a:pt x="58321" y="1811994"/>
                    <a:pt x="80927" y="1801237"/>
                  </a:cubicBezTo>
                  <a:cubicBezTo>
                    <a:pt x="119144" y="1782950"/>
                    <a:pt x="165434" y="1781875"/>
                    <a:pt x="206342" y="1802313"/>
                  </a:cubicBezTo>
                  <a:lnTo>
                    <a:pt x="807578" y="2259480"/>
                  </a:lnTo>
                  <a:cubicBezTo>
                    <a:pt x="904734" y="2333702"/>
                    <a:pt x="1034185" y="2349837"/>
                    <a:pt x="1146413" y="2301969"/>
                  </a:cubicBezTo>
                  <a:cubicBezTo>
                    <a:pt x="1318656" y="2228285"/>
                    <a:pt x="1398587" y="2029283"/>
                    <a:pt x="1324846" y="1857173"/>
                  </a:cubicBezTo>
                  <a:lnTo>
                    <a:pt x="1015346" y="1130816"/>
                  </a:lnTo>
                  <a:lnTo>
                    <a:pt x="2137618" y="0"/>
                  </a:lnTo>
                  <a:lnTo>
                    <a:pt x="3260158" y="1130816"/>
                  </a:lnTo>
                  <a:lnTo>
                    <a:pt x="3241858" y="1174112"/>
                  </a:lnTo>
                  <a:lnTo>
                    <a:pt x="2950659" y="1857173"/>
                  </a:lnTo>
                  <a:cubicBezTo>
                    <a:pt x="2902754" y="1969313"/>
                    <a:pt x="2918902" y="2098396"/>
                    <a:pt x="2992643" y="2195476"/>
                  </a:cubicBezTo>
                  <a:cubicBezTo>
                    <a:pt x="3106216" y="2344190"/>
                    <a:pt x="3318855" y="2372965"/>
                    <a:pt x="3467658" y="2259480"/>
                  </a:cubicBezTo>
                  <a:lnTo>
                    <a:pt x="4068921" y="1801775"/>
                  </a:lnTo>
                  <a:cubicBezTo>
                    <a:pt x="4094999" y="1788867"/>
                    <a:pt x="4124334" y="1784026"/>
                    <a:pt x="4152862" y="1788329"/>
                  </a:cubicBezTo>
                  <a:cubicBezTo>
                    <a:pt x="4230910" y="1799355"/>
                    <a:pt x="4285005" y="1871426"/>
                    <a:pt x="4273701" y="1949413"/>
                  </a:cubicBezTo>
                </a:path>
              </a:pathLst>
            </a:custGeom>
            <a:solidFill>
              <a:srgbClr val="FFA5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F02471B2-C854-B740-B74E-DFEE009919E5}"/>
                </a:ext>
              </a:extLst>
            </p:cNvPr>
            <p:cNvSpPr/>
            <p:nvPr/>
          </p:nvSpPr>
          <p:spPr>
            <a:xfrm>
              <a:off x="18183068" y="5948610"/>
              <a:ext cx="457521" cy="457167"/>
            </a:xfrm>
            <a:custGeom>
              <a:avLst/>
              <a:gdLst>
                <a:gd name="connsiteX0" fmla="*/ 236000 w 457520"/>
                <a:gd name="connsiteY0" fmla="*/ 0 h 457166"/>
                <a:gd name="connsiteX1" fmla="*/ 0 w 457520"/>
                <a:gd name="connsiteY1" fmla="*/ 235817 h 457166"/>
                <a:gd name="connsiteX2" fmla="*/ 236000 w 457520"/>
                <a:gd name="connsiteY2" fmla="*/ 471635 h 457166"/>
                <a:gd name="connsiteX3" fmla="*/ 472000 w 457520"/>
                <a:gd name="connsiteY3" fmla="*/ 235817 h 457166"/>
                <a:gd name="connsiteX4" fmla="*/ 236000 w 457520"/>
                <a:gd name="connsiteY4" fmla="*/ 0 h 457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7520" h="457166">
                  <a:moveTo>
                    <a:pt x="236000" y="0"/>
                  </a:moveTo>
                  <a:cubicBezTo>
                    <a:pt x="105660" y="0"/>
                    <a:pt x="0" y="105579"/>
                    <a:pt x="0" y="235817"/>
                  </a:cubicBezTo>
                  <a:cubicBezTo>
                    <a:pt x="0" y="366056"/>
                    <a:pt x="105660" y="471635"/>
                    <a:pt x="236000" y="471635"/>
                  </a:cubicBezTo>
                  <a:cubicBezTo>
                    <a:pt x="366340" y="471635"/>
                    <a:pt x="472000" y="366056"/>
                    <a:pt x="472000" y="235817"/>
                  </a:cubicBezTo>
                  <a:cubicBezTo>
                    <a:pt x="472000" y="105579"/>
                    <a:pt x="366340" y="0"/>
                    <a:pt x="236000" y="0"/>
                  </a:cubicBezTo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D03A47B0-34C6-F742-9358-EAD70754C94E}"/>
                </a:ext>
              </a:extLst>
            </p:cNvPr>
            <p:cNvSpPr/>
            <p:nvPr/>
          </p:nvSpPr>
          <p:spPr>
            <a:xfrm>
              <a:off x="16281318" y="6735835"/>
              <a:ext cx="4252251" cy="1586638"/>
            </a:xfrm>
            <a:custGeom>
              <a:avLst/>
              <a:gdLst>
                <a:gd name="connsiteX0" fmla="*/ 4272878 w 4252251"/>
                <a:gd name="connsiteY0" fmla="*/ 104879 h 1586637"/>
                <a:gd name="connsiteX1" fmla="*/ 4271802 w 4252251"/>
                <a:gd name="connsiteY1" fmla="*/ 110796 h 1586637"/>
                <a:gd name="connsiteX2" fmla="*/ 4023153 w 4252251"/>
                <a:gd name="connsiteY2" fmla="*/ 1605731 h 1586637"/>
                <a:gd name="connsiteX3" fmla="*/ 252347 w 4252251"/>
                <a:gd name="connsiteY3" fmla="*/ 1606000 h 1586637"/>
                <a:gd name="connsiteX4" fmla="*/ 1545 w 4252251"/>
                <a:gd name="connsiteY4" fmla="*/ 99501 h 1586637"/>
                <a:gd name="connsiteX5" fmla="*/ 15002 w 4252251"/>
                <a:gd name="connsiteY5" fmla="*/ 15598 h 1586637"/>
                <a:gd name="connsiteX6" fmla="*/ 24125 w 4252251"/>
                <a:gd name="connsiteY6" fmla="*/ 0 h 1586637"/>
                <a:gd name="connsiteX7" fmla="*/ 725235 w 4252251"/>
                <a:gd name="connsiteY7" fmla="*/ 1104461 h 1586637"/>
                <a:gd name="connsiteX8" fmla="*/ 1606259 w 4252251"/>
                <a:gd name="connsiteY8" fmla="*/ 1136866 h 1586637"/>
                <a:gd name="connsiteX9" fmla="*/ 1073839 w 4252251"/>
                <a:gd name="connsiteY9" fmla="*/ 845301 h 1586637"/>
                <a:gd name="connsiteX10" fmla="*/ 2402211 w 4252251"/>
                <a:gd name="connsiteY10" fmla="*/ 402629 h 1586637"/>
                <a:gd name="connsiteX11" fmla="*/ 2147022 w 4252251"/>
                <a:gd name="connsiteY11" fmla="*/ 822900 h 1586637"/>
                <a:gd name="connsiteX12" fmla="*/ 3220419 w 4252251"/>
                <a:gd name="connsiteY12" fmla="*/ 968306 h 1586637"/>
                <a:gd name="connsiteX13" fmla="*/ 4272878 w 4252251"/>
                <a:gd name="connsiteY13" fmla="*/ 104879 h 158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2251" h="1586637">
                  <a:moveTo>
                    <a:pt x="4272878" y="104879"/>
                  </a:moveTo>
                  <a:lnTo>
                    <a:pt x="4271802" y="110796"/>
                  </a:lnTo>
                  <a:lnTo>
                    <a:pt x="4023153" y="1605731"/>
                  </a:lnTo>
                  <a:cubicBezTo>
                    <a:pt x="3819152" y="1606000"/>
                    <a:pt x="660913" y="1606000"/>
                    <a:pt x="252347" y="1606000"/>
                  </a:cubicBezTo>
                  <a:lnTo>
                    <a:pt x="1545" y="99501"/>
                  </a:lnTo>
                  <a:cubicBezTo>
                    <a:pt x="-2788" y="70726"/>
                    <a:pt x="2084" y="41683"/>
                    <a:pt x="15002" y="15598"/>
                  </a:cubicBezTo>
                  <a:cubicBezTo>
                    <a:pt x="17693" y="10219"/>
                    <a:pt x="20896" y="4841"/>
                    <a:pt x="24125" y="0"/>
                  </a:cubicBezTo>
                  <a:lnTo>
                    <a:pt x="725235" y="1104461"/>
                  </a:lnTo>
                  <a:lnTo>
                    <a:pt x="1606259" y="1136866"/>
                  </a:lnTo>
                  <a:lnTo>
                    <a:pt x="1073839" y="845301"/>
                  </a:lnTo>
                  <a:lnTo>
                    <a:pt x="2402211" y="402629"/>
                  </a:lnTo>
                  <a:lnTo>
                    <a:pt x="2147022" y="822900"/>
                  </a:lnTo>
                  <a:lnTo>
                    <a:pt x="3220419" y="968306"/>
                  </a:lnTo>
                  <a:lnTo>
                    <a:pt x="4272878" y="104879"/>
                  </a:lnTo>
                  <a:close/>
                </a:path>
              </a:pathLst>
            </a:custGeom>
            <a:solidFill>
              <a:srgbClr val="F2990A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82545B0B-49C3-3245-8A16-932CD205EE6C}"/>
                </a:ext>
              </a:extLst>
            </p:cNvPr>
            <p:cNvSpPr/>
            <p:nvPr/>
          </p:nvSpPr>
          <p:spPr>
            <a:xfrm>
              <a:off x="16281315" y="6686883"/>
              <a:ext cx="4252251" cy="1640422"/>
            </a:xfrm>
            <a:custGeom>
              <a:avLst/>
              <a:gdLst>
                <a:gd name="connsiteX0" fmla="*/ 4271802 w 4252251"/>
                <a:gd name="connsiteY0" fmla="*/ 159739 h 1640421"/>
                <a:gd name="connsiteX1" fmla="*/ 4023153 w 4252251"/>
                <a:gd name="connsiteY1" fmla="*/ 1654675 h 1640421"/>
                <a:gd name="connsiteX2" fmla="*/ 252347 w 4252251"/>
                <a:gd name="connsiteY2" fmla="*/ 1654944 h 1640421"/>
                <a:gd name="connsiteX3" fmla="*/ 1545 w 4252251"/>
                <a:gd name="connsiteY3" fmla="*/ 148445 h 1640421"/>
                <a:gd name="connsiteX4" fmla="*/ 15002 w 4252251"/>
                <a:gd name="connsiteY4" fmla="*/ 64541 h 1640421"/>
                <a:gd name="connsiteX5" fmla="*/ 80912 w 4252251"/>
                <a:gd name="connsiteY5" fmla="*/ 0 h 1640421"/>
                <a:gd name="connsiteX6" fmla="*/ 375797 w 4252251"/>
                <a:gd name="connsiteY6" fmla="*/ 1526668 h 1640421"/>
                <a:gd name="connsiteX7" fmla="*/ 2480635 w 4252251"/>
                <a:gd name="connsiteY7" fmla="*/ 1461213 h 1640421"/>
                <a:gd name="connsiteX8" fmla="*/ 1526704 w 4252251"/>
                <a:gd name="connsiteY8" fmla="*/ 1012409 h 1640421"/>
                <a:gd name="connsiteX9" fmla="*/ 3414300 w 4252251"/>
                <a:gd name="connsiteY9" fmla="*/ 1289345 h 1640421"/>
                <a:gd name="connsiteX10" fmla="*/ 4271802 w 4252251"/>
                <a:gd name="connsiteY10" fmla="*/ 159739 h 1640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2251" h="1640421">
                  <a:moveTo>
                    <a:pt x="4271802" y="159739"/>
                  </a:moveTo>
                  <a:lnTo>
                    <a:pt x="4023153" y="1654675"/>
                  </a:lnTo>
                  <a:cubicBezTo>
                    <a:pt x="3819152" y="1654944"/>
                    <a:pt x="660913" y="1654944"/>
                    <a:pt x="252347" y="1654944"/>
                  </a:cubicBezTo>
                  <a:lnTo>
                    <a:pt x="1545" y="148445"/>
                  </a:lnTo>
                  <a:cubicBezTo>
                    <a:pt x="-2788" y="119670"/>
                    <a:pt x="2084" y="90626"/>
                    <a:pt x="15002" y="64541"/>
                  </a:cubicBezTo>
                  <a:cubicBezTo>
                    <a:pt x="29777" y="35229"/>
                    <a:pt x="53191" y="13177"/>
                    <a:pt x="80912" y="0"/>
                  </a:cubicBezTo>
                  <a:lnTo>
                    <a:pt x="375797" y="1526668"/>
                  </a:lnTo>
                  <a:lnTo>
                    <a:pt x="2480635" y="1461213"/>
                  </a:lnTo>
                  <a:lnTo>
                    <a:pt x="1526704" y="1012409"/>
                  </a:lnTo>
                  <a:lnTo>
                    <a:pt x="3414300" y="1289345"/>
                  </a:lnTo>
                  <a:lnTo>
                    <a:pt x="4271802" y="159739"/>
                  </a:lnTo>
                  <a:close/>
                </a:path>
              </a:pathLst>
            </a:custGeom>
            <a:solidFill>
              <a:srgbClr val="C479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E74B48E5-FA23-1943-ADB3-0ED339092878}"/>
                </a:ext>
              </a:extLst>
            </p:cNvPr>
            <p:cNvSpPr/>
            <p:nvPr/>
          </p:nvSpPr>
          <p:spPr>
            <a:xfrm>
              <a:off x="17296651" y="4885643"/>
              <a:ext cx="2233778" cy="1156363"/>
            </a:xfrm>
            <a:custGeom>
              <a:avLst/>
              <a:gdLst>
                <a:gd name="connsiteX0" fmla="*/ 2244812 w 2233777"/>
                <a:gd name="connsiteY0" fmla="*/ 1130816 h 1156363"/>
                <a:gd name="connsiteX1" fmla="*/ 2226511 w 2233777"/>
                <a:gd name="connsiteY1" fmla="*/ 1174112 h 1156363"/>
                <a:gd name="connsiteX2" fmla="*/ 1780133 w 2233777"/>
                <a:gd name="connsiteY2" fmla="*/ 901640 h 1156363"/>
                <a:gd name="connsiteX3" fmla="*/ 2044499 w 2233777"/>
                <a:gd name="connsiteY3" fmla="*/ 1002755 h 1156363"/>
                <a:gd name="connsiteX4" fmla="*/ 1122406 w 2233777"/>
                <a:gd name="connsiteY4" fmla="*/ 61207 h 1156363"/>
                <a:gd name="connsiteX5" fmla="*/ 384075 w 2233777"/>
                <a:gd name="connsiteY5" fmla="*/ 916243 h 1156363"/>
                <a:gd name="connsiteX6" fmla="*/ 501228 w 2233777"/>
                <a:gd name="connsiteY6" fmla="*/ 707264 h 1156363"/>
                <a:gd name="connsiteX7" fmla="*/ 0 w 2233777"/>
                <a:gd name="connsiteY7" fmla="*/ 1130816 h 1156363"/>
                <a:gd name="connsiteX8" fmla="*/ 1122272 w 2233777"/>
                <a:gd name="connsiteY8" fmla="*/ 0 h 1156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3777" h="1156363">
                  <a:moveTo>
                    <a:pt x="2244812" y="1130816"/>
                  </a:moveTo>
                  <a:lnTo>
                    <a:pt x="2226511" y="1174112"/>
                  </a:lnTo>
                  <a:lnTo>
                    <a:pt x="1780133" y="901640"/>
                  </a:lnTo>
                  <a:lnTo>
                    <a:pt x="2044499" y="1002755"/>
                  </a:lnTo>
                  <a:lnTo>
                    <a:pt x="1122406" y="61207"/>
                  </a:lnTo>
                  <a:lnTo>
                    <a:pt x="384075" y="916243"/>
                  </a:lnTo>
                  <a:lnTo>
                    <a:pt x="501228" y="707264"/>
                  </a:lnTo>
                  <a:lnTo>
                    <a:pt x="0" y="1130816"/>
                  </a:lnTo>
                  <a:lnTo>
                    <a:pt x="1122272" y="0"/>
                  </a:lnTo>
                  <a:close/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65" name="TextBox 64">
            <a:extLst>
              <a:ext uri="{FF2B5EF4-FFF2-40B4-BE49-F238E27FC236}">
                <a16:creationId xmlns:a16="http://schemas.microsoft.com/office/drawing/2014/main" id="{E9FBE0B8-F3D1-C242-8A0D-BD2D17333876}"/>
              </a:ext>
            </a:extLst>
          </p:cNvPr>
          <p:cNvSpPr txBox="1"/>
          <p:nvPr/>
        </p:nvSpPr>
        <p:spPr>
          <a:xfrm>
            <a:off x="5131775" y="3647366"/>
            <a:ext cx="192845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63500" cap="rnd" cmpd="sng">
                  <a:noFill/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" pitchFamily="2" charset="77"/>
              </a:rPr>
              <a:t>FINAL SCORE</a:t>
            </a:r>
            <a:endParaRPr dirty="0">
              <a:ln w="63500" cap="rnd" cmpd="sng">
                <a:noFill/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A4626DE-3CCC-1340-8950-5B0B9C5A8FEB}"/>
              </a:ext>
            </a:extLst>
          </p:cNvPr>
          <p:cNvSpPr txBox="1"/>
          <p:nvPr/>
        </p:nvSpPr>
        <p:spPr>
          <a:xfrm>
            <a:off x="1717802" y="4505366"/>
            <a:ext cx="192845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ea typeface="Open Sans" panose="020B0606030504020204" pitchFamily="34" charset="0"/>
                <a:cs typeface="Poppins" pitchFamily="2" charset="77"/>
              </a:rPr>
              <a:t>INDONESIA</a:t>
            </a:r>
            <a:endParaRPr dirty="0">
              <a:ln w="63500" cap="rnd" cmpd="sng">
                <a:noFill/>
                <a:prstDash val="solid"/>
              </a:ln>
              <a:solidFill>
                <a:schemeClr val="accent4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AABEF4A-FAB3-564C-9ED8-D7AF084C0746}"/>
              </a:ext>
            </a:extLst>
          </p:cNvPr>
          <p:cNvSpPr txBox="1"/>
          <p:nvPr/>
        </p:nvSpPr>
        <p:spPr>
          <a:xfrm>
            <a:off x="8482415" y="4505366"/>
            <a:ext cx="192845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ea typeface="Open Sans" panose="020B0606030504020204" pitchFamily="34" charset="0"/>
                <a:cs typeface="Poppins" pitchFamily="2" charset="77"/>
              </a:rPr>
              <a:t>UNITED STATES</a:t>
            </a:r>
            <a:endParaRPr dirty="0">
              <a:ln w="63500" cap="rnd" cmpd="sng">
                <a:noFill/>
                <a:prstDash val="solid"/>
              </a:ln>
              <a:solidFill>
                <a:schemeClr val="accent4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74A30E6-C742-0B41-923C-6C9E6056F386}"/>
              </a:ext>
            </a:extLst>
          </p:cNvPr>
          <p:cNvGrpSpPr/>
          <p:nvPr/>
        </p:nvGrpSpPr>
        <p:grpSpPr>
          <a:xfrm>
            <a:off x="4833564" y="5625320"/>
            <a:ext cx="2524873" cy="746974"/>
            <a:chOff x="9644980" y="11250640"/>
            <a:chExt cx="5049746" cy="1493948"/>
          </a:xfrm>
        </p:grpSpPr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776477DB-1A24-1841-AE32-2C37BFBAB718}"/>
                </a:ext>
              </a:extLst>
            </p:cNvPr>
            <p:cNvSpPr txBox="1"/>
            <p:nvPr/>
          </p:nvSpPr>
          <p:spPr>
            <a:xfrm>
              <a:off x="10261168" y="11250640"/>
              <a:ext cx="3856902" cy="615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ea typeface="Open Sans" panose="020B0606030504020204" pitchFamily="34" charset="0"/>
                  <a:cs typeface="Poppins" pitchFamily="2" charset="77"/>
                </a:rPr>
                <a:t>TOTAL DURATION</a:t>
              </a:r>
              <a:endParaRPr sz="1400" b="1" dirty="0">
                <a:ln w="63500" cap="rnd" cmpd="sng">
                  <a:noFill/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70207223-C9EB-E547-A2DE-67434C1C1EA9}"/>
                </a:ext>
              </a:extLst>
            </p:cNvPr>
            <p:cNvSpPr txBox="1"/>
            <p:nvPr/>
          </p:nvSpPr>
          <p:spPr>
            <a:xfrm>
              <a:off x="9644980" y="11821258"/>
              <a:ext cx="5049746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ea typeface="Open Sans" panose="020B0606030504020204" pitchFamily="34" charset="0"/>
                  <a:cs typeface="Poppins" pitchFamily="2" charset="77"/>
                </a:rPr>
                <a:t>02 : 12 : 59</a:t>
              </a:r>
              <a:endParaRPr sz="24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852DC57-E585-BF42-A6FF-F3E2D8E30291}"/>
              </a:ext>
            </a:extLst>
          </p:cNvPr>
          <p:cNvGrpSpPr/>
          <p:nvPr/>
        </p:nvGrpSpPr>
        <p:grpSpPr>
          <a:xfrm>
            <a:off x="8184204" y="5625320"/>
            <a:ext cx="2524873" cy="746974"/>
            <a:chOff x="16027440" y="11250640"/>
            <a:chExt cx="5049746" cy="1493948"/>
          </a:xfrm>
        </p:grpSpPr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5177E3A0-DF71-2140-8BA1-519AE5BE4CAA}"/>
                </a:ext>
              </a:extLst>
            </p:cNvPr>
            <p:cNvSpPr txBox="1"/>
            <p:nvPr/>
          </p:nvSpPr>
          <p:spPr>
            <a:xfrm>
              <a:off x="16643628" y="11250640"/>
              <a:ext cx="3856902" cy="615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VENUE</a:t>
              </a:r>
              <a:endParaRPr sz="1400" b="1">
                <a:ln w="63500" cap="rnd" cmpd="sng">
                  <a:noFill/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28766E9A-9A34-B646-9E2D-A1C99D83CFDB}"/>
                </a:ext>
              </a:extLst>
            </p:cNvPr>
            <p:cNvSpPr txBox="1"/>
            <p:nvPr/>
          </p:nvSpPr>
          <p:spPr>
            <a:xfrm>
              <a:off x="16027440" y="11821258"/>
              <a:ext cx="5049746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SUNRISE MALL</a:t>
              </a:r>
              <a:endParaRPr sz="2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D3C713B-3D46-6D46-953F-5C3247782361}"/>
              </a:ext>
            </a:extLst>
          </p:cNvPr>
          <p:cNvGrpSpPr/>
          <p:nvPr/>
        </p:nvGrpSpPr>
        <p:grpSpPr>
          <a:xfrm>
            <a:off x="1419591" y="5625320"/>
            <a:ext cx="2524873" cy="746974"/>
            <a:chOff x="1910725" y="11250640"/>
            <a:chExt cx="5049746" cy="1493948"/>
          </a:xfrm>
        </p:grpSpPr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BCD06084-068B-6245-9C25-DC21322C5883}"/>
                </a:ext>
              </a:extLst>
            </p:cNvPr>
            <p:cNvSpPr txBox="1"/>
            <p:nvPr/>
          </p:nvSpPr>
          <p:spPr>
            <a:xfrm>
              <a:off x="2526913" y="11250640"/>
              <a:ext cx="3856902" cy="615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>
                  <a:ln w="63500" cap="rnd" cmpd="sng">
                    <a:noFill/>
                    <a:prstDash val="solid"/>
                  </a:ln>
                  <a:solidFill>
                    <a:schemeClr val="accent1">
                      <a:lumMod val="20000"/>
                      <a:lumOff val="80000"/>
                    </a:schemeClr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INSTANCE</a:t>
              </a:r>
              <a:endParaRPr sz="1400" b="1">
                <a:ln w="63500" cap="rnd" cmpd="sng">
                  <a:noFill/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AFFF5A55-3A49-F143-89E9-7AA3A71B72A3}"/>
                </a:ext>
              </a:extLst>
            </p:cNvPr>
            <p:cNvSpPr txBox="1"/>
            <p:nvPr/>
          </p:nvSpPr>
          <p:spPr>
            <a:xfrm>
              <a:off x="1910725" y="11821258"/>
              <a:ext cx="5049746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ea typeface="Open Sans" panose="020B0606030504020204" pitchFamily="34" charset="0"/>
                  <a:cs typeface="Poppins" pitchFamily="2" charset="77"/>
                </a:rPr>
                <a:t>3 DAYS</a:t>
              </a:r>
              <a:endParaRPr sz="24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ea typeface="Open Sans" panose="020B0606030504020204" pitchFamily="34" charset="0"/>
                <a:cs typeface="Poppins" pitchFamily="2" charset="77"/>
              </a:endParaRPr>
            </a:p>
          </p:txBody>
        </p:sp>
      </p:grpSp>
      <p:grpSp>
        <p:nvGrpSpPr>
          <p:cNvPr id="75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>
                <a:solidFill>
                  <a:srgbClr val="021DA7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350512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arallelogram 40">
            <a:extLst>
              <a:ext uri="{FF2B5EF4-FFF2-40B4-BE49-F238E27FC236}">
                <a16:creationId xmlns:a16="http://schemas.microsoft.com/office/drawing/2014/main" id="{ED226CE1-A209-384A-9F4A-E872705335E5}"/>
              </a:ext>
            </a:extLst>
          </p:cNvPr>
          <p:cNvSpPr/>
          <p:nvPr/>
        </p:nvSpPr>
        <p:spPr>
          <a:xfrm>
            <a:off x="1191" y="-206033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5" name="team-of-esport-gamers-playing-video-games-on-a-cyb-2021-08-27-19-06-44-utc">
            <a:hlinkClick r:id="" action="ppaction://media"/>
          </p:cNvPr>
          <p:cNvPicPr>
            <a:picLocks noGrp="1" noChangeAspect="1"/>
          </p:cNvPicPr>
          <p:nvPr>
            <p:ph type="media" sz="quarter" idx="1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3111" y="1727200"/>
            <a:ext cx="7845777" cy="4413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1BA887-1FA6-844F-9154-4FA4923790DA}"/>
              </a:ext>
            </a:extLst>
          </p:cNvPr>
          <p:cNvSpPr txBox="1"/>
          <p:nvPr/>
        </p:nvSpPr>
        <p:spPr>
          <a:xfrm>
            <a:off x="2806087" y="828913"/>
            <a:ext cx="657982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spc="-15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MOBILE EDEN LEAGUE</a:t>
            </a:r>
            <a:endParaRPr sz="4800" b="1" spc="-15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9CFA2E-C140-EF4F-AF27-4D806929296C}"/>
              </a:ext>
            </a:extLst>
          </p:cNvPr>
          <p:cNvSpPr txBox="1"/>
          <p:nvPr/>
        </p:nvSpPr>
        <p:spPr>
          <a:xfrm>
            <a:off x="4972538" y="505747"/>
            <a:ext cx="22469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 w="63500" cap="rnd" cmpd="sng">
                  <a:noFill/>
                  <a:prstDash val="solid"/>
                </a:ln>
                <a:solidFill>
                  <a:srgbClr val="021DA7"/>
                </a:solidFill>
                <a:ea typeface="Open Sans" panose="020B0606030504020204" pitchFamily="34" charset="0"/>
                <a:cs typeface="Poppins" pitchFamily="2" charset="77"/>
              </a:rPr>
              <a:t>LIVE STREAMING</a:t>
            </a:r>
            <a:endParaRPr b="1" dirty="0">
              <a:ln w="63500" cap="rnd" cmpd="sng">
                <a:noFill/>
                <a:prstDash val="solid"/>
              </a:ln>
              <a:solidFill>
                <a:srgbClr val="021DA7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42" name="Parallelogram 41">
            <a:extLst>
              <a:ext uri="{FF2B5EF4-FFF2-40B4-BE49-F238E27FC236}">
                <a16:creationId xmlns:a16="http://schemas.microsoft.com/office/drawing/2014/main" id="{48A724FF-3BCE-C042-BC83-E44B2CB36A8D}"/>
              </a:ext>
            </a:extLst>
          </p:cNvPr>
          <p:cNvSpPr/>
          <p:nvPr/>
        </p:nvSpPr>
        <p:spPr>
          <a:xfrm rot="10800000">
            <a:off x="10232052" y="0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6ECE752-6712-1E4B-9709-3CF619AE8FB0}"/>
              </a:ext>
            </a:extLst>
          </p:cNvPr>
          <p:cNvGrpSpPr/>
          <p:nvPr/>
        </p:nvGrpSpPr>
        <p:grpSpPr>
          <a:xfrm>
            <a:off x="9385914" y="5899303"/>
            <a:ext cx="563575" cy="482295"/>
            <a:chOff x="9157648" y="5459104"/>
            <a:chExt cx="1851716" cy="1584657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5D2A1A0-FAC0-B54D-A40F-4CE80ABDBB2D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788FDC7F-70AB-4948-932C-571982958EAF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4" name="Oval 73">
                <a:extLst>
                  <a:ext uri="{FF2B5EF4-FFF2-40B4-BE49-F238E27FC236}">
                    <a16:creationId xmlns:a16="http://schemas.microsoft.com/office/drawing/2014/main" id="{66D3108D-D581-0B42-9053-08CA239EFB9E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5" name="Oval 74">
                <a:extLst>
                  <a:ext uri="{FF2B5EF4-FFF2-40B4-BE49-F238E27FC236}">
                    <a16:creationId xmlns:a16="http://schemas.microsoft.com/office/drawing/2014/main" id="{3E9E9605-D2BD-AA4D-A58E-A29CBBD0517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6" name="Oval 75">
                <a:extLst>
                  <a:ext uri="{FF2B5EF4-FFF2-40B4-BE49-F238E27FC236}">
                    <a16:creationId xmlns:a16="http://schemas.microsoft.com/office/drawing/2014/main" id="{D103E286-1866-8049-BDEB-3E5DE7323D30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7" name="Oval 76">
                <a:extLst>
                  <a:ext uri="{FF2B5EF4-FFF2-40B4-BE49-F238E27FC236}">
                    <a16:creationId xmlns:a16="http://schemas.microsoft.com/office/drawing/2014/main" id="{9C67A356-3E94-E344-8F87-283C136795A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3681F69-3F81-C645-9A2F-C206E37A3C27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E935D273-B7E0-994F-8BDF-15C98BE7B38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436D29B2-A969-E841-A720-0A9603C9E85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393E746F-186F-0E4A-B374-810006C4AC5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BB003AF0-3C82-934B-9759-3F48BB4A4BD2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E972657D-AC78-5C4E-BDCA-58F3123E80D2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82944B80-2DDD-2941-9A70-4A551D071843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3700A9A7-2889-E443-9C09-4ACE26490797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68D5C5CF-2FBA-014D-B4DE-A50DC66AAEA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3950FB3C-E686-4648-A200-F893FF928423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582DC210-6C6D-1645-A475-818E66E143E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126E7F3D-62E9-9D49-8ECE-DA59A0B9955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FF50391-82C3-9640-87CD-FFE39226B969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29D622B1-8502-D24A-86D1-D1AF9B0D71D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C7478A6F-704F-D44E-85C0-914F54D5F5BF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288822DB-712D-C147-B70F-FA432C2B8AF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EAEE00D8-F4E3-204A-A404-A17E9804901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F4695936-ABD9-F840-A951-616F227C21F4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4CC2E0-2B85-D44C-BEEB-BA413B5E442F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3A63588B-EA91-B04E-BC3D-4A04263E1598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F4FFB63E-2ED5-5844-9BCD-E535099D3517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4BFD1BF8-E8F4-CE48-8A5C-D17F7F9F7A9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B5C28051-9708-8A40-80A0-10A71C2367E1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2A9DDA87-26D1-C140-8A30-DEFC30926495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78" name="Oval 77">
            <a:extLst>
              <a:ext uri="{FF2B5EF4-FFF2-40B4-BE49-F238E27FC236}">
                <a16:creationId xmlns:a16="http://schemas.microsoft.com/office/drawing/2014/main" id="{FAAABC63-52BD-9843-911A-00D32562D6D6}"/>
              </a:ext>
            </a:extLst>
          </p:cNvPr>
          <p:cNvSpPr/>
          <p:nvPr/>
        </p:nvSpPr>
        <p:spPr>
          <a:xfrm>
            <a:off x="863034" y="923345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7834D785-82A2-844D-972B-9D53C7B008A8}"/>
              </a:ext>
            </a:extLst>
          </p:cNvPr>
          <p:cNvGrpSpPr/>
          <p:nvPr/>
        </p:nvGrpSpPr>
        <p:grpSpPr>
          <a:xfrm>
            <a:off x="3649097" y="6069303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512CCA14-0AF7-E042-8831-00569525FF6F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B76326A0-3A58-2740-95B6-E6691182A46C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4E51CEE-6945-3143-94D8-90E1CAEEA78C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A80575A6-4CCC-0944-BBA5-E6090D4383C6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84" name="Freeform 83">
            <a:extLst>
              <a:ext uri="{FF2B5EF4-FFF2-40B4-BE49-F238E27FC236}">
                <a16:creationId xmlns:a16="http://schemas.microsoft.com/office/drawing/2014/main" id="{E8449110-C651-DB4E-91D8-4E3906EE8847}"/>
              </a:ext>
            </a:extLst>
          </p:cNvPr>
          <p:cNvSpPr/>
          <p:nvPr/>
        </p:nvSpPr>
        <p:spPr>
          <a:xfrm>
            <a:off x="10711438" y="1015577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85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2765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1DC1D0C2-5C90-7947-8C31-7BE2B1F98A4E}"/>
              </a:ext>
            </a:extLst>
          </p:cNvPr>
          <p:cNvSpPr/>
          <p:nvPr/>
        </p:nvSpPr>
        <p:spPr>
          <a:xfrm>
            <a:off x="1191" y="0"/>
            <a:ext cx="12189619" cy="6858000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83" name="Rounded Rectangle 82">
            <a:extLst>
              <a:ext uri="{FF2B5EF4-FFF2-40B4-BE49-F238E27FC236}">
                <a16:creationId xmlns:a16="http://schemas.microsoft.com/office/drawing/2014/main" id="{70FEB7FA-FA88-9E4B-807C-1B3D86067354}"/>
              </a:ext>
            </a:extLst>
          </p:cNvPr>
          <p:cNvSpPr/>
          <p:nvPr/>
        </p:nvSpPr>
        <p:spPr>
          <a:xfrm>
            <a:off x="7673117" y="2497705"/>
            <a:ext cx="2986983" cy="3794559"/>
          </a:xfrm>
          <a:prstGeom prst="roundRect">
            <a:avLst>
              <a:gd name="adj" fmla="val 5098"/>
            </a:avLst>
          </a:prstGeom>
          <a:solidFill>
            <a:schemeClr val="accent6">
              <a:alpha val="7000"/>
            </a:schemeClr>
          </a:solidFill>
          <a:ln>
            <a:solidFill>
              <a:schemeClr val="accent6">
                <a:alpha val="22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31" name="Graphic 3">
            <a:extLst>
              <a:ext uri="{FF2B5EF4-FFF2-40B4-BE49-F238E27FC236}">
                <a16:creationId xmlns:a16="http://schemas.microsoft.com/office/drawing/2014/main" id="{B774DC3B-F1B7-3847-B2C7-9CD3A3FCA96B}"/>
              </a:ext>
            </a:extLst>
          </p:cNvPr>
          <p:cNvGrpSpPr/>
          <p:nvPr/>
        </p:nvGrpSpPr>
        <p:grpSpPr>
          <a:xfrm>
            <a:off x="2980757" y="1048339"/>
            <a:ext cx="638790" cy="583375"/>
            <a:chOff x="9490590" y="4391656"/>
            <a:chExt cx="5363241" cy="4897979"/>
          </a:xfrm>
        </p:grpSpPr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64C927D-EF01-DD49-9DC2-DEAF8FD14DD8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0D7AB80-A2C9-F143-88EC-D9BCE64DB786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9F02CB2B-BEB2-C542-BFF7-6E919FA3FA9A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70B2ABF7-8120-A44D-9C0A-6BC05364CF89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0CAC80AD-7396-E849-ACDC-919F7493FB80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699B922-263F-1D43-A870-1C0DEFC207A3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F8CBB042-AAC4-774A-BA74-0E9102440F01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87F6FC19-97DC-764F-BFE5-8543D6491F73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0AD85F81-B524-214C-A966-782D9CC0F3A3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E48E17D8-5EE6-074F-B598-F30572B113F7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E52F3F15-58D2-6646-BA0E-E0104016E105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C5087F0-0E0C-C54C-B103-9497DB837551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CC724216-AAC7-0144-B425-F76A9E754B62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D69AE1B4-00B5-C04A-B998-1DC5B60CD40C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274C547A-BE0D-5C4F-8499-93156C92C19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7A012991-0C5E-C641-81D1-6D075753B0EF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FACF642-1066-5D49-898E-ADACBEB25EBD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FBD58743-877A-E14A-A2F1-81F98DC04C2F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3BCDC8F-C1F9-0D49-87A3-350FCCF6F4FA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CCD41004-8753-644E-9A5B-A468D889F622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DB52406F-6BF0-674A-9F35-F89C40E977AC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55" name="TextBox 54">
            <a:extLst>
              <a:ext uri="{FF2B5EF4-FFF2-40B4-BE49-F238E27FC236}">
                <a16:creationId xmlns:a16="http://schemas.microsoft.com/office/drawing/2014/main" id="{383418D7-C9C4-4B49-8938-A5D9A7B0A2C7}"/>
              </a:ext>
            </a:extLst>
          </p:cNvPr>
          <p:cNvSpPr txBox="1"/>
          <p:nvPr/>
        </p:nvSpPr>
        <p:spPr>
          <a:xfrm>
            <a:off x="2303474" y="1756113"/>
            <a:ext cx="214028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FALCONS</a:t>
            </a:r>
            <a:endParaRPr sz="3600" b="1" spc="-150" dirty="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2BAE211-7EBC-5142-84AF-2FC23779E394}"/>
              </a:ext>
            </a:extLst>
          </p:cNvPr>
          <p:cNvSpPr txBox="1"/>
          <p:nvPr/>
        </p:nvSpPr>
        <p:spPr>
          <a:xfrm>
            <a:off x="7930486" y="1837822"/>
            <a:ext cx="247224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spc="-15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rPr>
              <a:t>KINGSTON</a:t>
            </a:r>
            <a:endParaRPr sz="3600" b="1" spc="-150">
              <a:ln w="63500" cap="rnd" cmpd="sng">
                <a:noFill/>
                <a:prstDash val="solid"/>
              </a:ln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57" name="Graphic 29">
            <a:extLst>
              <a:ext uri="{FF2B5EF4-FFF2-40B4-BE49-F238E27FC236}">
                <a16:creationId xmlns:a16="http://schemas.microsoft.com/office/drawing/2014/main" id="{84D7ED6E-1481-814C-82AF-729A79FBD24E}"/>
              </a:ext>
            </a:extLst>
          </p:cNvPr>
          <p:cNvGrpSpPr/>
          <p:nvPr/>
        </p:nvGrpSpPr>
        <p:grpSpPr>
          <a:xfrm>
            <a:off x="8807307" y="1020632"/>
            <a:ext cx="718602" cy="626381"/>
            <a:chOff x="15877567" y="4312980"/>
            <a:chExt cx="5059641" cy="4410315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7D5CC9B8-0C6B-FB47-965E-6F003B12FCA3}"/>
                </a:ext>
              </a:extLst>
            </p:cNvPr>
            <p:cNvSpPr/>
            <p:nvPr/>
          </p:nvSpPr>
          <p:spPr>
            <a:xfrm>
              <a:off x="15877567" y="4312980"/>
              <a:ext cx="5059641" cy="4410315"/>
            </a:xfrm>
            <a:custGeom>
              <a:avLst/>
              <a:gdLst>
                <a:gd name="connsiteX0" fmla="*/ 313937 w 5059641"/>
                <a:gd name="connsiteY0" fmla="*/ 4432232 h 4410314"/>
                <a:gd name="connsiteX1" fmla="*/ 5568 w 5059641"/>
                <a:gd name="connsiteY1" fmla="*/ 2579550 h 4410314"/>
                <a:gd name="connsiteX2" fmla="*/ 57780 w 5059641"/>
                <a:gd name="connsiteY2" fmla="*/ 2258001 h 4410314"/>
                <a:gd name="connsiteX3" fmla="*/ 546385 w 5059641"/>
                <a:gd name="connsiteY3" fmla="*/ 1956405 h 4410314"/>
                <a:gd name="connsiteX4" fmla="*/ 790647 w 5059641"/>
                <a:gd name="connsiteY4" fmla="*/ 2014116 h 4410314"/>
                <a:gd name="connsiteX5" fmla="*/ 824557 w 5059641"/>
                <a:gd name="connsiteY5" fmla="*/ 2031084 h 4410314"/>
                <a:gd name="connsiteX6" fmla="*/ 1261651 w 5059641"/>
                <a:gd name="connsiteY6" fmla="*/ 2363633 h 4410314"/>
                <a:gd name="connsiteX7" fmla="*/ 941360 w 5059641"/>
                <a:gd name="connsiteY7" fmla="*/ 1611997 h 4410314"/>
                <a:gd name="connsiteX8" fmla="*/ 2541364 w 5059641"/>
                <a:gd name="connsiteY8" fmla="*/ 0 h 4410314"/>
                <a:gd name="connsiteX9" fmla="*/ 4141583 w 5059641"/>
                <a:gd name="connsiteY9" fmla="*/ 1611970 h 4410314"/>
                <a:gd name="connsiteX10" fmla="*/ 3821480 w 5059641"/>
                <a:gd name="connsiteY10" fmla="*/ 2363230 h 4410314"/>
                <a:gd name="connsiteX11" fmla="*/ 4258143 w 5059641"/>
                <a:gd name="connsiteY11" fmla="*/ 2030762 h 4410314"/>
                <a:gd name="connsiteX12" fmla="*/ 4291946 w 5059641"/>
                <a:gd name="connsiteY12" fmla="*/ 2013820 h 4410314"/>
                <a:gd name="connsiteX13" fmla="*/ 4536504 w 5059641"/>
                <a:gd name="connsiteY13" fmla="*/ 1956055 h 4410314"/>
                <a:gd name="connsiteX14" fmla="*/ 4613825 w 5059641"/>
                <a:gd name="connsiteY14" fmla="*/ 1961541 h 4410314"/>
                <a:gd name="connsiteX15" fmla="*/ 5077186 w 5059641"/>
                <a:gd name="connsiteY15" fmla="*/ 2579147 h 4410314"/>
                <a:gd name="connsiteX16" fmla="*/ 4768951 w 5059641"/>
                <a:gd name="connsiteY16" fmla="*/ 4431210 h 4410314"/>
                <a:gd name="connsiteX17" fmla="*/ 4427533 w 5059641"/>
                <a:gd name="connsiteY17" fmla="*/ 4431856 h 4410314"/>
                <a:gd name="connsiteX18" fmla="*/ 656028 w 5059641"/>
                <a:gd name="connsiteY18" fmla="*/ 4432232 h 4410314"/>
                <a:gd name="connsiteX19" fmla="*/ 313937 w 5059641"/>
                <a:gd name="connsiteY19" fmla="*/ 4432232 h 44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59641" h="4410314">
                  <a:moveTo>
                    <a:pt x="313937" y="4432232"/>
                  </a:moveTo>
                  <a:lnTo>
                    <a:pt x="5568" y="2579550"/>
                  </a:lnTo>
                  <a:cubicBezTo>
                    <a:pt x="-10256" y="2469023"/>
                    <a:pt x="7802" y="2357851"/>
                    <a:pt x="57780" y="2258001"/>
                  </a:cubicBezTo>
                  <a:cubicBezTo>
                    <a:pt x="150952" y="2071988"/>
                    <a:pt x="338159" y="1956405"/>
                    <a:pt x="546385" y="1956405"/>
                  </a:cubicBezTo>
                  <a:cubicBezTo>
                    <a:pt x="630649" y="1956405"/>
                    <a:pt x="715102" y="1976359"/>
                    <a:pt x="790647" y="2014116"/>
                  </a:cubicBezTo>
                  <a:lnTo>
                    <a:pt x="824557" y="2031084"/>
                  </a:lnTo>
                  <a:lnTo>
                    <a:pt x="1261651" y="2363633"/>
                  </a:lnTo>
                  <a:lnTo>
                    <a:pt x="941360" y="1611997"/>
                  </a:lnTo>
                  <a:lnTo>
                    <a:pt x="2541364" y="0"/>
                  </a:lnTo>
                  <a:lnTo>
                    <a:pt x="4141583" y="1611970"/>
                  </a:lnTo>
                  <a:lnTo>
                    <a:pt x="3821480" y="2363230"/>
                  </a:lnTo>
                  <a:lnTo>
                    <a:pt x="4258143" y="2030762"/>
                  </a:lnTo>
                  <a:lnTo>
                    <a:pt x="4291946" y="2013820"/>
                  </a:lnTo>
                  <a:cubicBezTo>
                    <a:pt x="4367491" y="1976036"/>
                    <a:pt x="4452051" y="1956055"/>
                    <a:pt x="4536504" y="1956055"/>
                  </a:cubicBezTo>
                  <a:cubicBezTo>
                    <a:pt x="4562287" y="1956055"/>
                    <a:pt x="4588285" y="1957911"/>
                    <a:pt x="4613825" y="1961541"/>
                  </a:cubicBezTo>
                  <a:cubicBezTo>
                    <a:pt x="4912021" y="2004219"/>
                    <a:pt x="5119816" y="2281262"/>
                    <a:pt x="5077186" y="2579147"/>
                  </a:cubicBezTo>
                  <a:lnTo>
                    <a:pt x="4768951" y="4431210"/>
                  </a:lnTo>
                  <a:lnTo>
                    <a:pt x="4427533" y="4431856"/>
                  </a:lnTo>
                  <a:cubicBezTo>
                    <a:pt x="4238631" y="4432232"/>
                    <a:pt x="1493022" y="4432232"/>
                    <a:pt x="656028" y="4432232"/>
                  </a:cubicBezTo>
                  <a:lnTo>
                    <a:pt x="313937" y="4432232"/>
                  </a:lnTo>
                  <a:close/>
                </a:path>
              </a:pathLst>
            </a:custGeom>
            <a:solidFill>
              <a:srgbClr val="161616"/>
            </a:solidFill>
            <a:ln w="7620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27F7647D-0A60-5042-9A5F-64959111DCC5}"/>
                </a:ext>
              </a:extLst>
            </p:cNvPr>
            <p:cNvSpPr/>
            <p:nvPr/>
          </p:nvSpPr>
          <p:spPr>
            <a:xfrm>
              <a:off x="16146730" y="4694849"/>
              <a:ext cx="4521381" cy="3764903"/>
            </a:xfrm>
            <a:custGeom>
              <a:avLst/>
              <a:gdLst>
                <a:gd name="connsiteX0" fmla="*/ 272840 w 4521381"/>
                <a:gd name="connsiteY0" fmla="*/ 3781442 h 3764902"/>
                <a:gd name="connsiteX1" fmla="*/ 2822 w 4521381"/>
                <a:gd name="connsiteY1" fmla="*/ 2159602 h 3764902"/>
                <a:gd name="connsiteX2" fmla="*/ 29304 w 4521381"/>
                <a:gd name="connsiteY2" fmla="*/ 1996474 h 3764902"/>
                <a:gd name="connsiteX3" fmla="*/ 277227 w 4521381"/>
                <a:gd name="connsiteY3" fmla="*/ 1843458 h 3764902"/>
                <a:gd name="connsiteX4" fmla="*/ 401080 w 4521381"/>
                <a:gd name="connsiteY4" fmla="*/ 1872743 h 3764902"/>
                <a:gd name="connsiteX5" fmla="*/ 412357 w 4521381"/>
                <a:gd name="connsiteY5" fmla="*/ 1878391 h 3764902"/>
                <a:gd name="connsiteX6" fmla="*/ 1023605 w 4521381"/>
                <a:gd name="connsiteY6" fmla="*/ 2343410 h 3764902"/>
                <a:gd name="connsiteX7" fmla="*/ 1147808 w 4521381"/>
                <a:gd name="connsiteY7" fmla="*/ 2385416 h 3764902"/>
                <a:gd name="connsiteX8" fmla="*/ 1228116 w 4521381"/>
                <a:gd name="connsiteY8" fmla="*/ 2368985 h 3764902"/>
                <a:gd name="connsiteX9" fmla="*/ 1335768 w 4521381"/>
                <a:gd name="connsiteY9" fmla="*/ 2100897 h 3764902"/>
                <a:gd name="connsiteX10" fmla="*/ 990717 w 4521381"/>
                <a:gd name="connsiteY10" fmla="*/ 1291120 h 3764902"/>
                <a:gd name="connsiteX11" fmla="*/ 2272206 w 4521381"/>
                <a:gd name="connsiteY11" fmla="*/ 0 h 3764902"/>
                <a:gd name="connsiteX12" fmla="*/ 3553910 w 4521381"/>
                <a:gd name="connsiteY12" fmla="*/ 1291120 h 3764902"/>
                <a:gd name="connsiteX13" fmla="*/ 3208939 w 4521381"/>
                <a:gd name="connsiteY13" fmla="*/ 2100735 h 3764902"/>
                <a:gd name="connsiteX14" fmla="*/ 3234345 w 4521381"/>
                <a:gd name="connsiteY14" fmla="*/ 2304712 h 3764902"/>
                <a:gd name="connsiteX15" fmla="*/ 3397169 w 4521381"/>
                <a:gd name="connsiteY15" fmla="*/ 2385228 h 3764902"/>
                <a:gd name="connsiteX16" fmla="*/ 3520834 w 4521381"/>
                <a:gd name="connsiteY16" fmla="*/ 2343437 h 3764902"/>
                <a:gd name="connsiteX17" fmla="*/ 4132055 w 4521381"/>
                <a:gd name="connsiteY17" fmla="*/ 1878041 h 3764902"/>
                <a:gd name="connsiteX18" fmla="*/ 4143331 w 4521381"/>
                <a:gd name="connsiteY18" fmla="*/ 1872394 h 3764902"/>
                <a:gd name="connsiteX19" fmla="*/ 4267346 w 4521381"/>
                <a:gd name="connsiteY19" fmla="*/ 1843108 h 3764902"/>
                <a:gd name="connsiteX20" fmla="*/ 4306612 w 4521381"/>
                <a:gd name="connsiteY20" fmla="*/ 1845905 h 3764902"/>
                <a:gd name="connsiteX21" fmla="*/ 4541616 w 4521381"/>
                <a:gd name="connsiteY21" fmla="*/ 2159199 h 3764902"/>
                <a:gd name="connsiteX22" fmla="*/ 4271652 w 4521381"/>
                <a:gd name="connsiteY22" fmla="*/ 3780850 h 3764902"/>
                <a:gd name="connsiteX23" fmla="*/ 4157864 w 4521381"/>
                <a:gd name="connsiteY23" fmla="*/ 3781065 h 3764902"/>
                <a:gd name="connsiteX24" fmla="*/ 386870 w 4521381"/>
                <a:gd name="connsiteY24" fmla="*/ 3781442 h 3764902"/>
                <a:gd name="connsiteX25" fmla="*/ 272840 w 4521381"/>
                <a:gd name="connsiteY25" fmla="*/ 3781442 h 376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521381" h="3764902">
                  <a:moveTo>
                    <a:pt x="272840" y="3781442"/>
                  </a:moveTo>
                  <a:lnTo>
                    <a:pt x="2822" y="2159602"/>
                  </a:lnTo>
                  <a:cubicBezTo>
                    <a:pt x="-5198" y="2103532"/>
                    <a:pt x="3952" y="2047139"/>
                    <a:pt x="29304" y="1996474"/>
                  </a:cubicBezTo>
                  <a:cubicBezTo>
                    <a:pt x="76590" y="1902083"/>
                    <a:pt x="171566" y="1843458"/>
                    <a:pt x="277227" y="1843458"/>
                  </a:cubicBezTo>
                  <a:cubicBezTo>
                    <a:pt x="319938" y="1843458"/>
                    <a:pt x="362756" y="1853596"/>
                    <a:pt x="401080" y="1872743"/>
                  </a:cubicBezTo>
                  <a:lnTo>
                    <a:pt x="412357" y="1878391"/>
                  </a:lnTo>
                  <a:lnTo>
                    <a:pt x="1023605" y="2343410"/>
                  </a:lnTo>
                  <a:cubicBezTo>
                    <a:pt x="1059157" y="2370544"/>
                    <a:pt x="1103240" y="2385416"/>
                    <a:pt x="1147808" y="2385416"/>
                  </a:cubicBezTo>
                  <a:cubicBezTo>
                    <a:pt x="1175555" y="2385416"/>
                    <a:pt x="1202576" y="2379903"/>
                    <a:pt x="1228116" y="2368985"/>
                  </a:cubicBezTo>
                  <a:cubicBezTo>
                    <a:pt x="1331758" y="2324747"/>
                    <a:pt x="1380067" y="2204458"/>
                    <a:pt x="1335768" y="2100897"/>
                  </a:cubicBezTo>
                  <a:lnTo>
                    <a:pt x="990717" y="1291120"/>
                  </a:lnTo>
                  <a:lnTo>
                    <a:pt x="2272206" y="0"/>
                  </a:lnTo>
                  <a:lnTo>
                    <a:pt x="3553910" y="1291120"/>
                  </a:lnTo>
                  <a:lnTo>
                    <a:pt x="3208939" y="2100735"/>
                  </a:lnTo>
                  <a:cubicBezTo>
                    <a:pt x="3180115" y="2168262"/>
                    <a:pt x="3189858" y="2246383"/>
                    <a:pt x="3234345" y="2304712"/>
                  </a:cubicBezTo>
                  <a:cubicBezTo>
                    <a:pt x="3273315" y="2355888"/>
                    <a:pt x="3332685" y="2385228"/>
                    <a:pt x="3397169" y="2385228"/>
                  </a:cubicBezTo>
                  <a:cubicBezTo>
                    <a:pt x="3442140" y="2385228"/>
                    <a:pt x="3484905" y="2370760"/>
                    <a:pt x="3520834" y="2343437"/>
                  </a:cubicBezTo>
                  <a:lnTo>
                    <a:pt x="4132055" y="1878041"/>
                  </a:lnTo>
                  <a:lnTo>
                    <a:pt x="4143331" y="1872394"/>
                  </a:lnTo>
                  <a:cubicBezTo>
                    <a:pt x="4181628" y="1853220"/>
                    <a:pt x="4224527" y="1843108"/>
                    <a:pt x="4267346" y="1843108"/>
                  </a:cubicBezTo>
                  <a:cubicBezTo>
                    <a:pt x="4280453" y="1843108"/>
                    <a:pt x="4293640" y="1844050"/>
                    <a:pt x="4306612" y="1845905"/>
                  </a:cubicBezTo>
                  <a:cubicBezTo>
                    <a:pt x="4457809" y="1867553"/>
                    <a:pt x="4563227" y="2008092"/>
                    <a:pt x="4541616" y="2159199"/>
                  </a:cubicBezTo>
                  <a:lnTo>
                    <a:pt x="4271652" y="3780850"/>
                  </a:lnTo>
                  <a:lnTo>
                    <a:pt x="4157864" y="3781065"/>
                  </a:lnTo>
                  <a:cubicBezTo>
                    <a:pt x="3968450" y="3781442"/>
                    <a:pt x="1223622" y="3781442"/>
                    <a:pt x="386870" y="3781442"/>
                  </a:cubicBezTo>
                  <a:lnTo>
                    <a:pt x="272840" y="3781442"/>
                  </a:lnTo>
                  <a:close/>
                </a:path>
              </a:pathLst>
            </a:custGeom>
            <a:solidFill>
              <a:srgbClr val="F7DE48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FB76B579-C3F1-264A-AFEC-ED94CDF9CEFA}"/>
                </a:ext>
              </a:extLst>
            </p:cNvPr>
            <p:cNvSpPr/>
            <p:nvPr/>
          </p:nvSpPr>
          <p:spPr>
            <a:xfrm>
              <a:off x="16281307" y="4885654"/>
              <a:ext cx="4252251" cy="3442197"/>
            </a:xfrm>
            <a:custGeom>
              <a:avLst/>
              <a:gdLst>
                <a:gd name="connsiteX0" fmla="*/ 4273701 w 4252251"/>
                <a:gd name="connsiteY0" fmla="*/ 1949413 h 3442196"/>
                <a:gd name="connsiteX1" fmla="*/ 4272894 w 4252251"/>
                <a:gd name="connsiteY1" fmla="*/ 1955060 h 3442196"/>
                <a:gd name="connsiteX2" fmla="*/ 4271817 w 4252251"/>
                <a:gd name="connsiteY2" fmla="*/ 1960977 h 3442196"/>
                <a:gd name="connsiteX3" fmla="*/ 4023142 w 4252251"/>
                <a:gd name="connsiteY3" fmla="*/ 3455912 h 3442196"/>
                <a:gd name="connsiteX4" fmla="*/ 252363 w 4252251"/>
                <a:gd name="connsiteY4" fmla="*/ 3456181 h 3442196"/>
                <a:gd name="connsiteX5" fmla="*/ 1534 w 4252251"/>
                <a:gd name="connsiteY5" fmla="*/ 1949682 h 3442196"/>
                <a:gd name="connsiteX6" fmla="*/ 14991 w 4252251"/>
                <a:gd name="connsiteY6" fmla="*/ 1865778 h 3442196"/>
                <a:gd name="connsiteX7" fmla="*/ 24141 w 4252251"/>
                <a:gd name="connsiteY7" fmla="*/ 1850181 h 3442196"/>
                <a:gd name="connsiteX8" fmla="*/ 80927 w 4252251"/>
                <a:gd name="connsiteY8" fmla="*/ 1801237 h 3442196"/>
                <a:gd name="connsiteX9" fmla="*/ 206342 w 4252251"/>
                <a:gd name="connsiteY9" fmla="*/ 1802313 h 3442196"/>
                <a:gd name="connsiteX10" fmla="*/ 807578 w 4252251"/>
                <a:gd name="connsiteY10" fmla="*/ 2259480 h 3442196"/>
                <a:gd name="connsiteX11" fmla="*/ 1146413 w 4252251"/>
                <a:gd name="connsiteY11" fmla="*/ 2301969 h 3442196"/>
                <a:gd name="connsiteX12" fmla="*/ 1324846 w 4252251"/>
                <a:gd name="connsiteY12" fmla="*/ 1857173 h 3442196"/>
                <a:gd name="connsiteX13" fmla="*/ 1015346 w 4252251"/>
                <a:gd name="connsiteY13" fmla="*/ 1130816 h 3442196"/>
                <a:gd name="connsiteX14" fmla="*/ 2137618 w 4252251"/>
                <a:gd name="connsiteY14" fmla="*/ 0 h 3442196"/>
                <a:gd name="connsiteX15" fmla="*/ 3260158 w 4252251"/>
                <a:gd name="connsiteY15" fmla="*/ 1130816 h 3442196"/>
                <a:gd name="connsiteX16" fmla="*/ 3241858 w 4252251"/>
                <a:gd name="connsiteY16" fmla="*/ 1174112 h 3442196"/>
                <a:gd name="connsiteX17" fmla="*/ 2950659 w 4252251"/>
                <a:gd name="connsiteY17" fmla="*/ 1857173 h 3442196"/>
                <a:gd name="connsiteX18" fmla="*/ 2992643 w 4252251"/>
                <a:gd name="connsiteY18" fmla="*/ 2195476 h 3442196"/>
                <a:gd name="connsiteX19" fmla="*/ 3467658 w 4252251"/>
                <a:gd name="connsiteY19" fmla="*/ 2259480 h 3442196"/>
                <a:gd name="connsiteX20" fmla="*/ 4068921 w 4252251"/>
                <a:gd name="connsiteY20" fmla="*/ 1801775 h 3442196"/>
                <a:gd name="connsiteX21" fmla="*/ 4152862 w 4252251"/>
                <a:gd name="connsiteY21" fmla="*/ 1788329 h 3442196"/>
                <a:gd name="connsiteX22" fmla="*/ 4273701 w 4252251"/>
                <a:gd name="connsiteY22" fmla="*/ 1949413 h 344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252251" h="3442196">
                  <a:moveTo>
                    <a:pt x="4273701" y="1949413"/>
                  </a:moveTo>
                  <a:lnTo>
                    <a:pt x="4272894" y="1955060"/>
                  </a:lnTo>
                  <a:lnTo>
                    <a:pt x="4271817" y="1960977"/>
                  </a:lnTo>
                  <a:lnTo>
                    <a:pt x="4023142" y="3455912"/>
                  </a:lnTo>
                  <a:cubicBezTo>
                    <a:pt x="3819141" y="3456181"/>
                    <a:pt x="660902" y="3456181"/>
                    <a:pt x="252363" y="3456181"/>
                  </a:cubicBezTo>
                  <a:lnTo>
                    <a:pt x="1534" y="1949682"/>
                  </a:lnTo>
                  <a:cubicBezTo>
                    <a:pt x="-2772" y="1920907"/>
                    <a:pt x="2072" y="1891864"/>
                    <a:pt x="14991" y="1865778"/>
                  </a:cubicBezTo>
                  <a:cubicBezTo>
                    <a:pt x="17682" y="1860400"/>
                    <a:pt x="20911" y="1855021"/>
                    <a:pt x="24141" y="1850181"/>
                  </a:cubicBezTo>
                  <a:cubicBezTo>
                    <a:pt x="38674" y="1828667"/>
                    <a:pt x="58321" y="1811994"/>
                    <a:pt x="80927" y="1801237"/>
                  </a:cubicBezTo>
                  <a:cubicBezTo>
                    <a:pt x="119144" y="1782950"/>
                    <a:pt x="165434" y="1781875"/>
                    <a:pt x="206342" y="1802313"/>
                  </a:cubicBezTo>
                  <a:lnTo>
                    <a:pt x="807578" y="2259480"/>
                  </a:lnTo>
                  <a:cubicBezTo>
                    <a:pt x="904734" y="2333702"/>
                    <a:pt x="1034185" y="2349837"/>
                    <a:pt x="1146413" y="2301969"/>
                  </a:cubicBezTo>
                  <a:cubicBezTo>
                    <a:pt x="1318656" y="2228285"/>
                    <a:pt x="1398587" y="2029283"/>
                    <a:pt x="1324846" y="1857173"/>
                  </a:cubicBezTo>
                  <a:lnTo>
                    <a:pt x="1015346" y="1130816"/>
                  </a:lnTo>
                  <a:lnTo>
                    <a:pt x="2137618" y="0"/>
                  </a:lnTo>
                  <a:lnTo>
                    <a:pt x="3260158" y="1130816"/>
                  </a:lnTo>
                  <a:lnTo>
                    <a:pt x="3241858" y="1174112"/>
                  </a:lnTo>
                  <a:lnTo>
                    <a:pt x="2950659" y="1857173"/>
                  </a:lnTo>
                  <a:cubicBezTo>
                    <a:pt x="2902754" y="1969313"/>
                    <a:pt x="2918902" y="2098396"/>
                    <a:pt x="2992643" y="2195476"/>
                  </a:cubicBezTo>
                  <a:cubicBezTo>
                    <a:pt x="3106216" y="2344190"/>
                    <a:pt x="3318855" y="2372965"/>
                    <a:pt x="3467658" y="2259480"/>
                  </a:cubicBezTo>
                  <a:lnTo>
                    <a:pt x="4068921" y="1801775"/>
                  </a:lnTo>
                  <a:cubicBezTo>
                    <a:pt x="4094999" y="1788867"/>
                    <a:pt x="4124334" y="1784026"/>
                    <a:pt x="4152862" y="1788329"/>
                  </a:cubicBezTo>
                  <a:cubicBezTo>
                    <a:pt x="4230910" y="1799355"/>
                    <a:pt x="4285005" y="1871426"/>
                    <a:pt x="4273701" y="1949413"/>
                  </a:cubicBezTo>
                </a:path>
              </a:pathLst>
            </a:custGeom>
            <a:solidFill>
              <a:srgbClr val="FFA5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F02471B2-C854-B740-B74E-DFEE009919E5}"/>
                </a:ext>
              </a:extLst>
            </p:cNvPr>
            <p:cNvSpPr/>
            <p:nvPr/>
          </p:nvSpPr>
          <p:spPr>
            <a:xfrm>
              <a:off x="18183068" y="5948610"/>
              <a:ext cx="457521" cy="457167"/>
            </a:xfrm>
            <a:custGeom>
              <a:avLst/>
              <a:gdLst>
                <a:gd name="connsiteX0" fmla="*/ 236000 w 457520"/>
                <a:gd name="connsiteY0" fmla="*/ 0 h 457166"/>
                <a:gd name="connsiteX1" fmla="*/ 0 w 457520"/>
                <a:gd name="connsiteY1" fmla="*/ 235817 h 457166"/>
                <a:gd name="connsiteX2" fmla="*/ 236000 w 457520"/>
                <a:gd name="connsiteY2" fmla="*/ 471635 h 457166"/>
                <a:gd name="connsiteX3" fmla="*/ 472000 w 457520"/>
                <a:gd name="connsiteY3" fmla="*/ 235817 h 457166"/>
                <a:gd name="connsiteX4" fmla="*/ 236000 w 457520"/>
                <a:gd name="connsiteY4" fmla="*/ 0 h 457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7520" h="457166">
                  <a:moveTo>
                    <a:pt x="236000" y="0"/>
                  </a:moveTo>
                  <a:cubicBezTo>
                    <a:pt x="105660" y="0"/>
                    <a:pt x="0" y="105579"/>
                    <a:pt x="0" y="235817"/>
                  </a:cubicBezTo>
                  <a:cubicBezTo>
                    <a:pt x="0" y="366056"/>
                    <a:pt x="105660" y="471635"/>
                    <a:pt x="236000" y="471635"/>
                  </a:cubicBezTo>
                  <a:cubicBezTo>
                    <a:pt x="366340" y="471635"/>
                    <a:pt x="472000" y="366056"/>
                    <a:pt x="472000" y="235817"/>
                  </a:cubicBezTo>
                  <a:cubicBezTo>
                    <a:pt x="472000" y="105579"/>
                    <a:pt x="366340" y="0"/>
                    <a:pt x="236000" y="0"/>
                  </a:cubicBezTo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D03A47B0-34C6-F742-9358-EAD70754C94E}"/>
                </a:ext>
              </a:extLst>
            </p:cNvPr>
            <p:cNvSpPr/>
            <p:nvPr/>
          </p:nvSpPr>
          <p:spPr>
            <a:xfrm>
              <a:off x="16281318" y="6735835"/>
              <a:ext cx="4252251" cy="1586638"/>
            </a:xfrm>
            <a:custGeom>
              <a:avLst/>
              <a:gdLst>
                <a:gd name="connsiteX0" fmla="*/ 4272878 w 4252251"/>
                <a:gd name="connsiteY0" fmla="*/ 104879 h 1586637"/>
                <a:gd name="connsiteX1" fmla="*/ 4271802 w 4252251"/>
                <a:gd name="connsiteY1" fmla="*/ 110796 h 1586637"/>
                <a:gd name="connsiteX2" fmla="*/ 4023153 w 4252251"/>
                <a:gd name="connsiteY2" fmla="*/ 1605731 h 1586637"/>
                <a:gd name="connsiteX3" fmla="*/ 252347 w 4252251"/>
                <a:gd name="connsiteY3" fmla="*/ 1606000 h 1586637"/>
                <a:gd name="connsiteX4" fmla="*/ 1545 w 4252251"/>
                <a:gd name="connsiteY4" fmla="*/ 99501 h 1586637"/>
                <a:gd name="connsiteX5" fmla="*/ 15002 w 4252251"/>
                <a:gd name="connsiteY5" fmla="*/ 15598 h 1586637"/>
                <a:gd name="connsiteX6" fmla="*/ 24125 w 4252251"/>
                <a:gd name="connsiteY6" fmla="*/ 0 h 1586637"/>
                <a:gd name="connsiteX7" fmla="*/ 725235 w 4252251"/>
                <a:gd name="connsiteY7" fmla="*/ 1104461 h 1586637"/>
                <a:gd name="connsiteX8" fmla="*/ 1606259 w 4252251"/>
                <a:gd name="connsiteY8" fmla="*/ 1136866 h 1586637"/>
                <a:gd name="connsiteX9" fmla="*/ 1073839 w 4252251"/>
                <a:gd name="connsiteY9" fmla="*/ 845301 h 1586637"/>
                <a:gd name="connsiteX10" fmla="*/ 2402211 w 4252251"/>
                <a:gd name="connsiteY10" fmla="*/ 402629 h 1586637"/>
                <a:gd name="connsiteX11" fmla="*/ 2147022 w 4252251"/>
                <a:gd name="connsiteY11" fmla="*/ 822900 h 1586637"/>
                <a:gd name="connsiteX12" fmla="*/ 3220419 w 4252251"/>
                <a:gd name="connsiteY12" fmla="*/ 968306 h 1586637"/>
                <a:gd name="connsiteX13" fmla="*/ 4272878 w 4252251"/>
                <a:gd name="connsiteY13" fmla="*/ 104879 h 158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52251" h="1586637">
                  <a:moveTo>
                    <a:pt x="4272878" y="104879"/>
                  </a:moveTo>
                  <a:lnTo>
                    <a:pt x="4271802" y="110796"/>
                  </a:lnTo>
                  <a:lnTo>
                    <a:pt x="4023153" y="1605731"/>
                  </a:lnTo>
                  <a:cubicBezTo>
                    <a:pt x="3819152" y="1606000"/>
                    <a:pt x="660913" y="1606000"/>
                    <a:pt x="252347" y="1606000"/>
                  </a:cubicBezTo>
                  <a:lnTo>
                    <a:pt x="1545" y="99501"/>
                  </a:lnTo>
                  <a:cubicBezTo>
                    <a:pt x="-2788" y="70726"/>
                    <a:pt x="2084" y="41683"/>
                    <a:pt x="15002" y="15598"/>
                  </a:cubicBezTo>
                  <a:cubicBezTo>
                    <a:pt x="17693" y="10219"/>
                    <a:pt x="20896" y="4841"/>
                    <a:pt x="24125" y="0"/>
                  </a:cubicBezTo>
                  <a:lnTo>
                    <a:pt x="725235" y="1104461"/>
                  </a:lnTo>
                  <a:lnTo>
                    <a:pt x="1606259" y="1136866"/>
                  </a:lnTo>
                  <a:lnTo>
                    <a:pt x="1073839" y="845301"/>
                  </a:lnTo>
                  <a:lnTo>
                    <a:pt x="2402211" y="402629"/>
                  </a:lnTo>
                  <a:lnTo>
                    <a:pt x="2147022" y="822900"/>
                  </a:lnTo>
                  <a:lnTo>
                    <a:pt x="3220419" y="968306"/>
                  </a:lnTo>
                  <a:lnTo>
                    <a:pt x="4272878" y="104879"/>
                  </a:lnTo>
                  <a:close/>
                </a:path>
              </a:pathLst>
            </a:custGeom>
            <a:solidFill>
              <a:srgbClr val="F2990A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82545B0B-49C3-3245-8A16-932CD205EE6C}"/>
                </a:ext>
              </a:extLst>
            </p:cNvPr>
            <p:cNvSpPr/>
            <p:nvPr/>
          </p:nvSpPr>
          <p:spPr>
            <a:xfrm>
              <a:off x="16281315" y="6686883"/>
              <a:ext cx="4252251" cy="1640422"/>
            </a:xfrm>
            <a:custGeom>
              <a:avLst/>
              <a:gdLst>
                <a:gd name="connsiteX0" fmla="*/ 4271802 w 4252251"/>
                <a:gd name="connsiteY0" fmla="*/ 159739 h 1640421"/>
                <a:gd name="connsiteX1" fmla="*/ 4023153 w 4252251"/>
                <a:gd name="connsiteY1" fmla="*/ 1654675 h 1640421"/>
                <a:gd name="connsiteX2" fmla="*/ 252347 w 4252251"/>
                <a:gd name="connsiteY2" fmla="*/ 1654944 h 1640421"/>
                <a:gd name="connsiteX3" fmla="*/ 1545 w 4252251"/>
                <a:gd name="connsiteY3" fmla="*/ 148445 h 1640421"/>
                <a:gd name="connsiteX4" fmla="*/ 15002 w 4252251"/>
                <a:gd name="connsiteY4" fmla="*/ 64541 h 1640421"/>
                <a:gd name="connsiteX5" fmla="*/ 80912 w 4252251"/>
                <a:gd name="connsiteY5" fmla="*/ 0 h 1640421"/>
                <a:gd name="connsiteX6" fmla="*/ 375797 w 4252251"/>
                <a:gd name="connsiteY6" fmla="*/ 1526668 h 1640421"/>
                <a:gd name="connsiteX7" fmla="*/ 2480635 w 4252251"/>
                <a:gd name="connsiteY7" fmla="*/ 1461213 h 1640421"/>
                <a:gd name="connsiteX8" fmla="*/ 1526704 w 4252251"/>
                <a:gd name="connsiteY8" fmla="*/ 1012409 h 1640421"/>
                <a:gd name="connsiteX9" fmla="*/ 3414300 w 4252251"/>
                <a:gd name="connsiteY9" fmla="*/ 1289345 h 1640421"/>
                <a:gd name="connsiteX10" fmla="*/ 4271802 w 4252251"/>
                <a:gd name="connsiteY10" fmla="*/ 159739 h 1640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2251" h="1640421">
                  <a:moveTo>
                    <a:pt x="4271802" y="159739"/>
                  </a:moveTo>
                  <a:lnTo>
                    <a:pt x="4023153" y="1654675"/>
                  </a:lnTo>
                  <a:cubicBezTo>
                    <a:pt x="3819152" y="1654944"/>
                    <a:pt x="660913" y="1654944"/>
                    <a:pt x="252347" y="1654944"/>
                  </a:cubicBezTo>
                  <a:lnTo>
                    <a:pt x="1545" y="148445"/>
                  </a:lnTo>
                  <a:cubicBezTo>
                    <a:pt x="-2788" y="119670"/>
                    <a:pt x="2084" y="90626"/>
                    <a:pt x="15002" y="64541"/>
                  </a:cubicBezTo>
                  <a:cubicBezTo>
                    <a:pt x="29777" y="35229"/>
                    <a:pt x="53191" y="13177"/>
                    <a:pt x="80912" y="0"/>
                  </a:cubicBezTo>
                  <a:lnTo>
                    <a:pt x="375797" y="1526668"/>
                  </a:lnTo>
                  <a:lnTo>
                    <a:pt x="2480635" y="1461213"/>
                  </a:lnTo>
                  <a:lnTo>
                    <a:pt x="1526704" y="1012409"/>
                  </a:lnTo>
                  <a:lnTo>
                    <a:pt x="3414300" y="1289345"/>
                  </a:lnTo>
                  <a:lnTo>
                    <a:pt x="4271802" y="159739"/>
                  </a:lnTo>
                  <a:close/>
                </a:path>
              </a:pathLst>
            </a:custGeom>
            <a:solidFill>
              <a:srgbClr val="C47900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E74B48E5-FA23-1943-ADB3-0ED339092878}"/>
                </a:ext>
              </a:extLst>
            </p:cNvPr>
            <p:cNvSpPr/>
            <p:nvPr/>
          </p:nvSpPr>
          <p:spPr>
            <a:xfrm>
              <a:off x="17296651" y="4885643"/>
              <a:ext cx="2233778" cy="1156363"/>
            </a:xfrm>
            <a:custGeom>
              <a:avLst/>
              <a:gdLst>
                <a:gd name="connsiteX0" fmla="*/ 2244812 w 2233777"/>
                <a:gd name="connsiteY0" fmla="*/ 1130816 h 1156363"/>
                <a:gd name="connsiteX1" fmla="*/ 2226511 w 2233777"/>
                <a:gd name="connsiteY1" fmla="*/ 1174112 h 1156363"/>
                <a:gd name="connsiteX2" fmla="*/ 1780133 w 2233777"/>
                <a:gd name="connsiteY2" fmla="*/ 901640 h 1156363"/>
                <a:gd name="connsiteX3" fmla="*/ 2044499 w 2233777"/>
                <a:gd name="connsiteY3" fmla="*/ 1002755 h 1156363"/>
                <a:gd name="connsiteX4" fmla="*/ 1122406 w 2233777"/>
                <a:gd name="connsiteY4" fmla="*/ 61207 h 1156363"/>
                <a:gd name="connsiteX5" fmla="*/ 384075 w 2233777"/>
                <a:gd name="connsiteY5" fmla="*/ 916243 h 1156363"/>
                <a:gd name="connsiteX6" fmla="*/ 501228 w 2233777"/>
                <a:gd name="connsiteY6" fmla="*/ 707264 h 1156363"/>
                <a:gd name="connsiteX7" fmla="*/ 0 w 2233777"/>
                <a:gd name="connsiteY7" fmla="*/ 1130816 h 1156363"/>
                <a:gd name="connsiteX8" fmla="*/ 1122272 w 2233777"/>
                <a:gd name="connsiteY8" fmla="*/ 0 h 1156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3777" h="1156363">
                  <a:moveTo>
                    <a:pt x="2244812" y="1130816"/>
                  </a:moveTo>
                  <a:lnTo>
                    <a:pt x="2226511" y="1174112"/>
                  </a:lnTo>
                  <a:lnTo>
                    <a:pt x="1780133" y="901640"/>
                  </a:lnTo>
                  <a:lnTo>
                    <a:pt x="2044499" y="1002755"/>
                  </a:lnTo>
                  <a:lnTo>
                    <a:pt x="1122406" y="61207"/>
                  </a:lnTo>
                  <a:lnTo>
                    <a:pt x="384075" y="916243"/>
                  </a:lnTo>
                  <a:lnTo>
                    <a:pt x="501228" y="707264"/>
                  </a:lnTo>
                  <a:lnTo>
                    <a:pt x="0" y="1130816"/>
                  </a:lnTo>
                  <a:lnTo>
                    <a:pt x="1122272" y="0"/>
                  </a:lnTo>
                  <a:close/>
                </a:path>
              </a:pathLst>
            </a:custGeom>
            <a:solidFill>
              <a:srgbClr val="FFFFFF"/>
            </a:solidFill>
            <a:ln w="269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id="{55EE4982-4DDA-DC47-9CC5-8DED54C9E1FD}"/>
              </a:ext>
            </a:extLst>
          </p:cNvPr>
          <p:cNvSpPr txBox="1"/>
          <p:nvPr/>
        </p:nvSpPr>
        <p:spPr>
          <a:xfrm>
            <a:off x="4994615" y="931995"/>
            <a:ext cx="2202772" cy="9771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750" b="1" spc="-15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Odibee Sans" pitchFamily="2" charset="77"/>
              </a:rPr>
              <a:t>3 </a:t>
            </a:r>
            <a:r>
              <a:rPr lang="en-US" sz="5750" b="1" spc="-15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Odibee Sans" pitchFamily="2" charset="77"/>
              </a:rPr>
              <a:t>   :    1</a:t>
            </a:r>
            <a:endParaRPr sz="5750" b="1" spc="-150">
              <a:ln w="63500" cap="rnd" cmpd="sng">
                <a:noFill/>
                <a:prstDash val="solid"/>
              </a:ln>
              <a:solidFill>
                <a:schemeClr val="bg1"/>
              </a:solidFill>
              <a:latin typeface="Odibee Sans" pitchFamily="2" charset="77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114AF007-F948-5F43-BED6-49D83A0F8F81}"/>
              </a:ext>
            </a:extLst>
          </p:cNvPr>
          <p:cNvSpPr txBox="1"/>
          <p:nvPr/>
        </p:nvSpPr>
        <p:spPr>
          <a:xfrm>
            <a:off x="2216094" y="2680660"/>
            <a:ext cx="2284263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TEAM PLAYERS</a:t>
            </a:r>
            <a:endParaRPr sz="1400" dirty="0">
              <a:ln w="63500" cap="rnd" cmpd="sng">
                <a:noFill/>
                <a:prstDash val="solid"/>
              </a:ln>
              <a:solidFill>
                <a:schemeClr val="bg1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12A1B50-F936-8F42-9E14-4883D14C0672}"/>
              </a:ext>
            </a:extLst>
          </p:cNvPr>
          <p:cNvSpPr txBox="1"/>
          <p:nvPr/>
        </p:nvSpPr>
        <p:spPr>
          <a:xfrm>
            <a:off x="2822768" y="3474183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JAMES WIOLONE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7B873ECB-0F6B-8647-958E-FFD104E700C1}"/>
              </a:ext>
            </a:extLst>
          </p:cNvPr>
          <p:cNvSpPr txBox="1"/>
          <p:nvPr/>
        </p:nvSpPr>
        <p:spPr>
          <a:xfrm>
            <a:off x="2822768" y="4188278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VENICIA DONGE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FE9A72E1-5AC1-284C-BBC3-28FA9611619A}"/>
              </a:ext>
            </a:extLst>
          </p:cNvPr>
          <p:cNvSpPr txBox="1"/>
          <p:nvPr/>
        </p:nvSpPr>
        <p:spPr>
          <a:xfrm>
            <a:off x="2822768" y="4902373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INNEKE OMIN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8BE9C8CA-D8D8-2640-90C6-1332BB7C7572}"/>
              </a:ext>
            </a:extLst>
          </p:cNvPr>
          <p:cNvSpPr txBox="1"/>
          <p:nvPr/>
        </p:nvSpPr>
        <p:spPr>
          <a:xfrm>
            <a:off x="2822768" y="5616467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HAOES ANNS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094EDA8-913A-994C-9901-022E04792FAC}"/>
              </a:ext>
            </a:extLst>
          </p:cNvPr>
          <p:cNvSpPr txBox="1"/>
          <p:nvPr/>
        </p:nvSpPr>
        <p:spPr>
          <a:xfrm>
            <a:off x="8005516" y="2680660"/>
            <a:ext cx="2284263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TEAM PLAYERS</a:t>
            </a:r>
            <a:endParaRPr sz="1400">
              <a:ln w="63500" cap="rnd" cmpd="sng">
                <a:noFill/>
                <a:prstDash val="solid"/>
              </a:ln>
              <a:solidFill>
                <a:schemeClr val="bg1"/>
              </a:solidFill>
              <a:ea typeface="Open Sans" panose="020B0606030504020204" pitchFamily="34" charset="0"/>
              <a:cs typeface="Poppins" pitchFamily="2" charset="77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6BE0FCF1-38FB-B345-AE58-2BFFBC94F51B}"/>
              </a:ext>
            </a:extLst>
          </p:cNvPr>
          <p:cNvSpPr txBox="1"/>
          <p:nvPr/>
        </p:nvSpPr>
        <p:spPr>
          <a:xfrm>
            <a:off x="8612190" y="3474183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GEORGE ALIANSE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BA01D619-F3AD-6240-BC2B-5A8BC5B278B7}"/>
              </a:ext>
            </a:extLst>
          </p:cNvPr>
          <p:cNvSpPr txBox="1"/>
          <p:nvPr/>
        </p:nvSpPr>
        <p:spPr>
          <a:xfrm>
            <a:off x="8612190" y="4188278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SISCA LOMIVGNE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84277213-CBC4-5D45-A40F-AD9F827AE4D6}"/>
              </a:ext>
            </a:extLst>
          </p:cNvPr>
          <p:cNvSpPr txBox="1"/>
          <p:nvPr/>
        </p:nvSpPr>
        <p:spPr>
          <a:xfrm>
            <a:off x="8612190" y="4902373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JOHN IKLIMA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F5C56F03-7D8A-1745-AC98-AA04BA0FA822}"/>
              </a:ext>
            </a:extLst>
          </p:cNvPr>
          <p:cNvSpPr txBox="1"/>
          <p:nvPr/>
        </p:nvSpPr>
        <p:spPr>
          <a:xfrm>
            <a:off x="8612190" y="5616467"/>
            <a:ext cx="176371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>
                <a:ln w="63500" cap="rnd" cmpd="sng">
                  <a:noFill/>
                  <a:prstDash val="solid"/>
                </a:ln>
                <a:solidFill>
                  <a:schemeClr val="bg1"/>
                </a:solidFill>
                <a:ea typeface="Open Sans" panose="020B0606030504020204" pitchFamily="34" charset="0"/>
                <a:cs typeface="Poppins" pitchFamily="2" charset="77"/>
              </a:rPr>
              <a:t>ALEX RONALD</a:t>
            </a:r>
          </a:p>
        </p:txBody>
      </p:sp>
      <p:sp>
        <p:nvSpPr>
          <p:cNvPr id="122" name="Oval 121">
            <a:extLst>
              <a:ext uri="{FF2B5EF4-FFF2-40B4-BE49-F238E27FC236}">
                <a16:creationId xmlns:a16="http://schemas.microsoft.com/office/drawing/2014/main" id="{5E9EFC3B-D1B1-0948-8A98-DC76FAC9909A}"/>
              </a:ext>
            </a:extLst>
          </p:cNvPr>
          <p:cNvSpPr/>
          <p:nvPr/>
        </p:nvSpPr>
        <p:spPr>
          <a:xfrm>
            <a:off x="863034" y="923345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043F3CE6-6983-BF43-A5C0-6AAE856BC694}"/>
              </a:ext>
            </a:extLst>
          </p:cNvPr>
          <p:cNvGrpSpPr/>
          <p:nvPr/>
        </p:nvGrpSpPr>
        <p:grpSpPr>
          <a:xfrm>
            <a:off x="11657411" y="5405068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124" name="Freeform 123">
              <a:extLst>
                <a:ext uri="{FF2B5EF4-FFF2-40B4-BE49-F238E27FC236}">
                  <a16:creationId xmlns:a16="http://schemas.microsoft.com/office/drawing/2014/main" id="{51C0AF38-691D-4444-92DA-EC71ADD0A7B6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5" name="Freeform 124">
              <a:extLst>
                <a:ext uri="{FF2B5EF4-FFF2-40B4-BE49-F238E27FC236}">
                  <a16:creationId xmlns:a16="http://schemas.microsoft.com/office/drawing/2014/main" id="{9EB6E0E8-E5AB-4748-99E0-42D947F3ACDF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6" name="Freeform 125">
              <a:extLst>
                <a:ext uri="{FF2B5EF4-FFF2-40B4-BE49-F238E27FC236}">
                  <a16:creationId xmlns:a16="http://schemas.microsoft.com/office/drawing/2014/main" id="{3627CE12-27CF-1E4D-9B0A-6A5F617C9771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27" name="Freeform 126">
              <a:extLst>
                <a:ext uri="{FF2B5EF4-FFF2-40B4-BE49-F238E27FC236}">
                  <a16:creationId xmlns:a16="http://schemas.microsoft.com/office/drawing/2014/main" id="{8DF51FDD-D385-2142-AF12-8851444F8287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128" name="Freeform 127">
            <a:extLst>
              <a:ext uri="{FF2B5EF4-FFF2-40B4-BE49-F238E27FC236}">
                <a16:creationId xmlns:a16="http://schemas.microsoft.com/office/drawing/2014/main" id="{8562C9B9-09CA-3E4B-A4F1-11C915C491DA}"/>
              </a:ext>
            </a:extLst>
          </p:cNvPr>
          <p:cNvSpPr/>
          <p:nvPr/>
        </p:nvSpPr>
        <p:spPr>
          <a:xfrm>
            <a:off x="10494534" y="6576201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pic>
        <p:nvPicPr>
          <p:cNvPr id="19" name="Picture Placeholder 18"/>
          <p:cNvPicPr>
            <a:picLocks noGrp="1" noChangeAspect="1"/>
          </p:cNvPicPr>
          <p:nvPr>
            <p:ph type="pic" sz="quarter" idx="18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Picture Placeholder 4"/>
          <p:cNvPicPr>
            <a:picLocks noGrp="1" noChangeAspect="1"/>
          </p:cNvPicPr>
          <p:nvPr>
            <p:ph type="pic" sz="quarter" idx="11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7" name="Picture Placeholder 6"/>
          <p:cNvPicPr>
            <a:picLocks noGrp="1" noChangeAspect="1"/>
          </p:cNvPicPr>
          <p:nvPr>
            <p:ph type="pic" sz="quarter" idx="12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Picture Placeholder 8"/>
          <p:cNvPicPr>
            <a:picLocks noGrp="1" noChangeAspect="1"/>
          </p:cNvPicPr>
          <p:nvPr>
            <p:ph type="pic" sz="quarter" idx="13"/>
          </p:nvPr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7" name="Picture Placeholder 16"/>
          <p:cNvPicPr>
            <a:picLocks noGrp="1" noChangeAspect="1"/>
          </p:cNvPicPr>
          <p:nvPr>
            <p:ph type="pic" sz="quarter" idx="17"/>
          </p:nvPr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1" name="Picture Placeholder 10"/>
          <p:cNvPicPr>
            <a:picLocks noGrp="1" noChangeAspect="1"/>
          </p:cNvPicPr>
          <p:nvPr>
            <p:ph type="pic" sz="quarter" idx="14"/>
          </p:nvPr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Picture Placeholder 12"/>
          <p:cNvPicPr>
            <a:picLocks noGrp="1" noChangeAspect="1"/>
          </p:cNvPicPr>
          <p:nvPr>
            <p:ph type="pic" sz="quarter" idx="15"/>
          </p:nvPr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5" name="Picture Placeholder 14"/>
          <p:cNvPicPr>
            <a:picLocks noGrp="1" noChangeAspect="1"/>
          </p:cNvPicPr>
          <p:nvPr>
            <p:ph type="pic" sz="quarter" idx="16"/>
          </p:nvPr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65" name="Rounded Rectangle 64">
            <a:extLst>
              <a:ext uri="{FF2B5EF4-FFF2-40B4-BE49-F238E27FC236}">
                <a16:creationId xmlns:a16="http://schemas.microsoft.com/office/drawing/2014/main" id="{52C8E661-57AA-DC46-9F37-2A4030C70342}"/>
              </a:ext>
            </a:extLst>
          </p:cNvPr>
          <p:cNvSpPr/>
          <p:nvPr/>
        </p:nvSpPr>
        <p:spPr>
          <a:xfrm>
            <a:off x="1879825" y="2497704"/>
            <a:ext cx="2987578" cy="3794559"/>
          </a:xfrm>
          <a:prstGeom prst="roundRect">
            <a:avLst>
              <a:gd name="adj" fmla="val 5098"/>
            </a:avLst>
          </a:prstGeom>
          <a:solidFill>
            <a:schemeClr val="accent2">
              <a:alpha val="7000"/>
            </a:schemeClr>
          </a:solidFill>
          <a:ln>
            <a:solidFill>
              <a:schemeClr val="accent2">
                <a:alpha val="22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78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1" name="Freeform 100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2" name="Freeform 101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3" name="Freeform 102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4" name="Freeform 103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5" name="Freeform 104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6" name="Freeform 105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07" name="Freeform 106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41772238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2" name="Parallelogram 11">
            <a:extLst>
              <a:ext uri="{FF2B5EF4-FFF2-40B4-BE49-F238E27FC236}">
                <a16:creationId xmlns:a16="http://schemas.microsoft.com/office/drawing/2014/main" id="{5A49BBCF-5758-7048-9978-3C9C82F7F42A}"/>
              </a:ext>
            </a:extLst>
          </p:cNvPr>
          <p:cNvSpPr/>
          <p:nvPr/>
        </p:nvSpPr>
        <p:spPr>
          <a:xfrm rot="10800000">
            <a:off x="1574382" y="0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4">
                  <a:alpha val="7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6" name="Parallelogram 15">
            <a:extLst>
              <a:ext uri="{FF2B5EF4-FFF2-40B4-BE49-F238E27FC236}">
                <a16:creationId xmlns:a16="http://schemas.microsoft.com/office/drawing/2014/main" id="{2DDE009D-4AC1-3043-B6C2-327AB3C0F92A}"/>
              </a:ext>
            </a:extLst>
          </p:cNvPr>
          <p:cNvSpPr/>
          <p:nvPr/>
        </p:nvSpPr>
        <p:spPr>
          <a:xfrm rot="10800000">
            <a:off x="10232052" y="0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E336FA-12DE-5A46-8A91-BC4A86465361}"/>
              </a:ext>
            </a:extLst>
          </p:cNvPr>
          <p:cNvSpPr/>
          <p:nvPr/>
        </p:nvSpPr>
        <p:spPr>
          <a:xfrm>
            <a:off x="2364441" y="1707141"/>
            <a:ext cx="7247965" cy="3026224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1" name="Parallelogram 10">
            <a:extLst>
              <a:ext uri="{FF2B5EF4-FFF2-40B4-BE49-F238E27FC236}">
                <a16:creationId xmlns:a16="http://schemas.microsoft.com/office/drawing/2014/main" id="{DCF7FF3C-8236-6343-A5BF-5D1D70358D8F}"/>
              </a:ext>
            </a:extLst>
          </p:cNvPr>
          <p:cNvSpPr/>
          <p:nvPr/>
        </p:nvSpPr>
        <p:spPr>
          <a:xfrm>
            <a:off x="-106557" y="-206033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99000">
                <a:schemeClr val="accent6">
                  <a:alpha val="6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740E450-8BC5-6B40-B808-94DC6AED075D}"/>
              </a:ext>
            </a:extLst>
          </p:cNvPr>
          <p:cNvGrpSpPr/>
          <p:nvPr/>
        </p:nvGrpSpPr>
        <p:grpSpPr>
          <a:xfrm>
            <a:off x="7003072" y="5689214"/>
            <a:ext cx="563575" cy="482295"/>
            <a:chOff x="9157648" y="5459104"/>
            <a:chExt cx="1851716" cy="1584657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EEDB264-04C8-9341-A09F-0B52F961849B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FB1A4270-CED8-1345-81D9-922FA976D772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F0EF5045-92F4-C846-8AF2-B4DD3CF5CB5B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103B7A27-EB2F-BC4E-94BD-FC7267F36537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D39836E6-C449-964D-8957-E1E60B5F19DA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C382B061-CC60-2D44-B080-F7E496F690A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2D0F9BC6-0D28-1A4F-A3C7-E3475F55F1A2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F4EDC061-FB62-D44F-B729-8FC40F2AF32B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2D3C4990-696A-4245-941D-65DFEBCE8D0B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B0487408-F39F-C24E-8B98-936C181107B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B148CC9C-EFF0-FD46-A606-9070DBA96ED0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90858478-55ED-C54A-9C26-9E56234AC56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7C5DC48-D474-5B4D-91EA-BC4597E575E9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65720634-4D1E-6646-A7B2-DB7FD78D1808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0372822D-6476-BF44-8694-E3DA63046CA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E25EE4F5-4C90-2A4F-8E91-055086D991C5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48CDE08D-66F1-5442-BB6D-E89B78369ABD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DBB7F3C1-D4C0-8E4D-B0A5-592D5D3097A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2F76D1A-98EB-E545-9DEB-5F00A85C6BB1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74B8507E-943E-0C4B-93BF-F373F016E5DD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235E8DFA-E6FB-3E44-8833-2375405FDF9F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82C58873-AB66-8C40-973B-C0AB75FFF03F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F6655C95-67F9-BF4D-8B8B-9EEB2C6C2926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2B528398-038C-1C41-AFE0-9BFC9475C0C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7E6C4B2-1D45-A643-AC26-1A5CC9F8A562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57B337B8-AB9F-E842-850E-7D1119F4E99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667FFDA9-897B-584A-9F1D-5DD25CB1CFBE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41A61E21-2E8B-B14B-A3FB-6DE5DD38ED6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0404582-9850-4048-A129-EC5C1860D5A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BEF9341D-AA89-B344-A72B-F48D3EE9C3DF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AD113594-B63A-0041-B503-CF1A16EB9ABE}"/>
              </a:ext>
            </a:extLst>
          </p:cNvPr>
          <p:cNvGrpSpPr/>
          <p:nvPr/>
        </p:nvGrpSpPr>
        <p:grpSpPr>
          <a:xfrm>
            <a:off x="4595167" y="881591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34D00C79-1F4E-C44F-9367-4D0F52FA9181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FAC99F52-0D43-EF47-9577-249DAF6CAED4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A62B1222-B465-0747-B569-F69364E59FE2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1101741-3A7F-5F4D-AC0C-90A78F5D66F8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58" name="Freeform 57">
            <a:extLst>
              <a:ext uri="{FF2B5EF4-FFF2-40B4-BE49-F238E27FC236}">
                <a16:creationId xmlns:a16="http://schemas.microsoft.com/office/drawing/2014/main" id="{E310B88C-F493-B84A-A34A-125325D77E75}"/>
              </a:ext>
            </a:extLst>
          </p:cNvPr>
          <p:cNvSpPr/>
          <p:nvPr/>
        </p:nvSpPr>
        <p:spPr>
          <a:xfrm>
            <a:off x="1102932" y="1402842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2" name="Group 1"/>
          <p:cNvGrpSpPr/>
          <p:nvPr/>
        </p:nvGrpSpPr>
        <p:grpSpPr>
          <a:xfrm>
            <a:off x="4012951" y="2464695"/>
            <a:ext cx="3950945" cy="1511116"/>
            <a:chOff x="4012951" y="2124636"/>
            <a:chExt cx="3950945" cy="1511116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2B009D1-3A92-BE4F-AFE1-BDE8D02C5E39}"/>
                </a:ext>
              </a:extLst>
            </p:cNvPr>
            <p:cNvSpPr txBox="1"/>
            <p:nvPr/>
          </p:nvSpPr>
          <p:spPr>
            <a:xfrm>
              <a:off x="4012951" y="2804755"/>
              <a:ext cx="3950945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ID" sz="4800" b="1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  <a:cs typeface="Poppins SemiBold" pitchFamily="2" charset="77"/>
                </a:rPr>
                <a:t>BREAK SLIDE </a:t>
              </a:r>
              <a:endParaRPr lang="en-ID" sz="4800" b="1" dirty="0">
                <a:ln w="63500" cap="rnd" cmpd="sng">
                  <a:noFill/>
                  <a:prstDash val="solid"/>
                </a:ln>
                <a:solidFill>
                  <a:schemeClr val="accent4"/>
                </a:solidFill>
                <a:latin typeface="+mj-lt"/>
                <a:cs typeface="Poppins SemiBold" pitchFamily="2" charset="77"/>
              </a:endParaRPr>
            </a:p>
          </p:txBody>
        </p:sp>
        <p:grpSp>
          <p:nvGrpSpPr>
            <p:cNvPr id="59" name="Graphic 50">
              <a:extLst>
                <a:ext uri="{FF2B5EF4-FFF2-40B4-BE49-F238E27FC236}">
                  <a16:creationId xmlns:a16="http://schemas.microsoft.com/office/drawing/2014/main" id="{74850C43-E8C1-DA4D-AA21-0AAE4AF7AB6B}"/>
                </a:ext>
              </a:extLst>
            </p:cNvPr>
            <p:cNvGrpSpPr/>
            <p:nvPr/>
          </p:nvGrpSpPr>
          <p:grpSpPr>
            <a:xfrm>
              <a:off x="5627017" y="2124636"/>
              <a:ext cx="937966" cy="511618"/>
              <a:chOff x="12082463" y="6850856"/>
              <a:chExt cx="209550" cy="114300"/>
            </a:xfrm>
          </p:grpSpPr>
          <p:sp>
            <p:nvSpPr>
              <p:cNvPr id="60" name="Freeform 59">
                <a:extLst>
                  <a:ext uri="{FF2B5EF4-FFF2-40B4-BE49-F238E27FC236}">
                    <a16:creationId xmlns:a16="http://schemas.microsoft.com/office/drawing/2014/main" id="{85EC7B69-C216-744D-A5C7-EAD57A45F54A}"/>
                  </a:ext>
                </a:extLst>
              </p:cNvPr>
              <p:cNvSpPr/>
              <p:nvPr/>
            </p:nvSpPr>
            <p:spPr>
              <a:xfrm>
                <a:off x="12125325" y="6879431"/>
                <a:ext cx="9525" cy="28575"/>
              </a:xfrm>
              <a:custGeom>
                <a:avLst/>
                <a:gdLst>
                  <a:gd name="connsiteX0" fmla="*/ 0 w 0"/>
                  <a:gd name="connsiteY0" fmla="*/ 0 h 28575"/>
                  <a:gd name="connsiteX1" fmla="*/ 0 w 0"/>
                  <a:gd name="connsiteY1" fmla="*/ 28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h="28575">
                    <a:moveTo>
                      <a:pt x="0" y="0"/>
                    </a:moveTo>
                    <a:lnTo>
                      <a:pt x="0" y="28575"/>
                    </a:lnTo>
                  </a:path>
                </a:pathLst>
              </a:custGeom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1" name="Freeform 60">
                <a:extLst>
                  <a:ext uri="{FF2B5EF4-FFF2-40B4-BE49-F238E27FC236}">
                    <a16:creationId xmlns:a16="http://schemas.microsoft.com/office/drawing/2014/main" id="{AE09586B-5E63-6940-A96F-CBF9E1A6F6BF}"/>
                  </a:ext>
                </a:extLst>
              </p:cNvPr>
              <p:cNvSpPr/>
              <p:nvPr/>
            </p:nvSpPr>
            <p:spPr>
              <a:xfrm>
                <a:off x="12111038" y="6893719"/>
                <a:ext cx="28575" cy="9525"/>
              </a:xfrm>
              <a:custGeom>
                <a:avLst/>
                <a:gdLst>
                  <a:gd name="connsiteX0" fmla="*/ 0 w 28575"/>
                  <a:gd name="connsiteY0" fmla="*/ 0 h 0"/>
                  <a:gd name="connsiteX1" fmla="*/ 28575 w 28575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75">
                    <a:moveTo>
                      <a:pt x="0" y="0"/>
                    </a:moveTo>
                    <a:lnTo>
                      <a:pt x="28575" y="0"/>
                    </a:lnTo>
                  </a:path>
                </a:pathLst>
              </a:custGeom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2" name="Freeform 61">
                <a:extLst>
                  <a:ext uri="{FF2B5EF4-FFF2-40B4-BE49-F238E27FC236}">
                    <a16:creationId xmlns:a16="http://schemas.microsoft.com/office/drawing/2014/main" id="{13E3A68E-B4C9-C742-95D2-ED87F2A340CC}"/>
                  </a:ext>
                </a:extLst>
              </p:cNvPr>
              <p:cNvSpPr/>
              <p:nvPr/>
            </p:nvSpPr>
            <p:spPr>
              <a:xfrm>
                <a:off x="12239625" y="6900863"/>
                <a:ext cx="9525" cy="9525"/>
              </a:xfrm>
              <a:custGeom>
                <a:avLst/>
                <a:gdLst>
                  <a:gd name="connsiteX0" fmla="*/ 0 w 0"/>
                  <a:gd name="connsiteY0" fmla="*/ 0 h 0"/>
                  <a:gd name="connsiteX1" fmla="*/ 3572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0"/>
                    </a:moveTo>
                    <a:cubicBezTo>
                      <a:pt x="1973" y="0"/>
                      <a:pt x="3572" y="1599"/>
                      <a:pt x="3572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3" name="Freeform 62">
                <a:extLst>
                  <a:ext uri="{FF2B5EF4-FFF2-40B4-BE49-F238E27FC236}">
                    <a16:creationId xmlns:a16="http://schemas.microsoft.com/office/drawing/2014/main" id="{DF819B35-323E-F44B-988B-8FECA9AC0603}"/>
                  </a:ext>
                </a:extLst>
              </p:cNvPr>
              <p:cNvSpPr/>
              <p:nvPr/>
            </p:nvSpPr>
            <p:spPr>
              <a:xfrm>
                <a:off x="12236053" y="6900863"/>
                <a:ext cx="9525" cy="9525"/>
              </a:xfrm>
              <a:custGeom>
                <a:avLst/>
                <a:gdLst>
                  <a:gd name="connsiteX0" fmla="*/ 0 w 0"/>
                  <a:gd name="connsiteY0" fmla="*/ 3572 h 0"/>
                  <a:gd name="connsiteX1" fmla="*/ 3572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3572"/>
                    </a:moveTo>
                    <a:cubicBezTo>
                      <a:pt x="0" y="1599"/>
                      <a:pt x="1599" y="0"/>
                      <a:pt x="3572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4" name="Freeform 63">
                <a:extLst>
                  <a:ext uri="{FF2B5EF4-FFF2-40B4-BE49-F238E27FC236}">
                    <a16:creationId xmlns:a16="http://schemas.microsoft.com/office/drawing/2014/main" id="{C0D7A843-E83A-4F44-9BB2-865C79BDA505}"/>
                  </a:ext>
                </a:extLst>
              </p:cNvPr>
              <p:cNvSpPr/>
              <p:nvPr/>
            </p:nvSpPr>
            <p:spPr>
              <a:xfrm>
                <a:off x="12236053" y="6904434"/>
                <a:ext cx="9525" cy="9525"/>
              </a:xfrm>
              <a:custGeom>
                <a:avLst/>
                <a:gdLst>
                  <a:gd name="connsiteX0" fmla="*/ 3572 w 0"/>
                  <a:gd name="connsiteY0" fmla="*/ 3572 h 0"/>
                  <a:gd name="connsiteX1" fmla="*/ 0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3572"/>
                    </a:moveTo>
                    <a:cubicBezTo>
                      <a:pt x="1599" y="3572"/>
                      <a:pt x="0" y="1973"/>
                      <a:pt x="0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5" name="Freeform 64">
                <a:extLst>
                  <a:ext uri="{FF2B5EF4-FFF2-40B4-BE49-F238E27FC236}">
                    <a16:creationId xmlns:a16="http://schemas.microsoft.com/office/drawing/2014/main" id="{4A0AF8C3-5B93-F741-9265-6B6347CBD67C}"/>
                  </a:ext>
                </a:extLst>
              </p:cNvPr>
              <p:cNvSpPr/>
              <p:nvPr/>
            </p:nvSpPr>
            <p:spPr>
              <a:xfrm>
                <a:off x="12239625" y="6904434"/>
                <a:ext cx="9525" cy="9525"/>
              </a:xfrm>
              <a:custGeom>
                <a:avLst/>
                <a:gdLst>
                  <a:gd name="connsiteX0" fmla="*/ 3572 w 0"/>
                  <a:gd name="connsiteY0" fmla="*/ 0 h 0"/>
                  <a:gd name="connsiteX1" fmla="*/ 0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0"/>
                    </a:moveTo>
                    <a:cubicBezTo>
                      <a:pt x="3572" y="1973"/>
                      <a:pt x="1973" y="3572"/>
                      <a:pt x="0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6" name="Freeform 65">
                <a:extLst>
                  <a:ext uri="{FF2B5EF4-FFF2-40B4-BE49-F238E27FC236}">
                    <a16:creationId xmlns:a16="http://schemas.microsoft.com/office/drawing/2014/main" id="{8A0185DF-90BB-294A-9600-FF2F69551C41}"/>
                  </a:ext>
                </a:extLst>
              </p:cNvPr>
              <p:cNvSpPr/>
              <p:nvPr/>
            </p:nvSpPr>
            <p:spPr>
              <a:xfrm>
                <a:off x="12261057" y="6879431"/>
                <a:ext cx="9525" cy="9525"/>
              </a:xfrm>
              <a:custGeom>
                <a:avLst/>
                <a:gdLst>
                  <a:gd name="connsiteX0" fmla="*/ 0 w 0"/>
                  <a:gd name="connsiteY0" fmla="*/ 0 h 0"/>
                  <a:gd name="connsiteX1" fmla="*/ 3572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0"/>
                    </a:moveTo>
                    <a:cubicBezTo>
                      <a:pt x="1973" y="0"/>
                      <a:pt x="3572" y="1599"/>
                      <a:pt x="3572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7" name="Freeform 66">
                <a:extLst>
                  <a:ext uri="{FF2B5EF4-FFF2-40B4-BE49-F238E27FC236}">
                    <a16:creationId xmlns:a16="http://schemas.microsoft.com/office/drawing/2014/main" id="{6A8E1D35-9733-E942-B38B-7CBB74CE693A}"/>
                  </a:ext>
                </a:extLst>
              </p:cNvPr>
              <p:cNvSpPr/>
              <p:nvPr/>
            </p:nvSpPr>
            <p:spPr>
              <a:xfrm>
                <a:off x="12257485" y="6879431"/>
                <a:ext cx="9525" cy="9525"/>
              </a:xfrm>
              <a:custGeom>
                <a:avLst/>
                <a:gdLst>
                  <a:gd name="connsiteX0" fmla="*/ 0 w 0"/>
                  <a:gd name="connsiteY0" fmla="*/ 3572 h 0"/>
                  <a:gd name="connsiteX1" fmla="*/ 3572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0" y="3572"/>
                    </a:moveTo>
                    <a:cubicBezTo>
                      <a:pt x="0" y="1599"/>
                      <a:pt x="1599" y="0"/>
                      <a:pt x="3572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8" name="Freeform 67">
                <a:extLst>
                  <a:ext uri="{FF2B5EF4-FFF2-40B4-BE49-F238E27FC236}">
                    <a16:creationId xmlns:a16="http://schemas.microsoft.com/office/drawing/2014/main" id="{9C934612-B53A-624E-96CE-7E1500175CBF}"/>
                  </a:ext>
                </a:extLst>
              </p:cNvPr>
              <p:cNvSpPr/>
              <p:nvPr/>
            </p:nvSpPr>
            <p:spPr>
              <a:xfrm>
                <a:off x="12257485" y="6883003"/>
                <a:ext cx="9525" cy="9525"/>
              </a:xfrm>
              <a:custGeom>
                <a:avLst/>
                <a:gdLst>
                  <a:gd name="connsiteX0" fmla="*/ 3572 w 0"/>
                  <a:gd name="connsiteY0" fmla="*/ 3572 h 0"/>
                  <a:gd name="connsiteX1" fmla="*/ 0 w 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3572"/>
                    </a:moveTo>
                    <a:cubicBezTo>
                      <a:pt x="1599" y="3572"/>
                      <a:pt x="0" y="1973"/>
                      <a:pt x="0" y="0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9" name="Freeform 68">
                <a:extLst>
                  <a:ext uri="{FF2B5EF4-FFF2-40B4-BE49-F238E27FC236}">
                    <a16:creationId xmlns:a16="http://schemas.microsoft.com/office/drawing/2014/main" id="{45359E3B-6F4B-CB47-B692-B1F5B28C341D}"/>
                  </a:ext>
                </a:extLst>
              </p:cNvPr>
              <p:cNvSpPr/>
              <p:nvPr/>
            </p:nvSpPr>
            <p:spPr>
              <a:xfrm>
                <a:off x="12261057" y="6883003"/>
                <a:ext cx="9525" cy="9525"/>
              </a:xfrm>
              <a:custGeom>
                <a:avLst/>
                <a:gdLst>
                  <a:gd name="connsiteX0" fmla="*/ 3572 w 0"/>
                  <a:gd name="connsiteY0" fmla="*/ 0 h 0"/>
                  <a:gd name="connsiteX1" fmla="*/ 0 w 0"/>
                  <a:gd name="connsiteY1" fmla="*/ 3572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>
                    <a:moveTo>
                      <a:pt x="3572" y="0"/>
                    </a:moveTo>
                    <a:cubicBezTo>
                      <a:pt x="3572" y="1973"/>
                      <a:pt x="1973" y="3572"/>
                      <a:pt x="0" y="3572"/>
                    </a:cubicBezTo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0" name="Freeform 69">
                <a:extLst>
                  <a:ext uri="{FF2B5EF4-FFF2-40B4-BE49-F238E27FC236}">
                    <a16:creationId xmlns:a16="http://schemas.microsoft.com/office/drawing/2014/main" id="{4B1A73AF-274E-D340-9E58-7FA2BA82BB99}"/>
                  </a:ext>
                </a:extLst>
              </p:cNvPr>
              <p:cNvSpPr/>
              <p:nvPr/>
            </p:nvSpPr>
            <p:spPr>
              <a:xfrm>
                <a:off x="12082463" y="6850856"/>
                <a:ext cx="209550" cy="114300"/>
              </a:xfrm>
              <a:custGeom>
                <a:avLst/>
                <a:gdLst>
                  <a:gd name="connsiteX0" fmla="*/ 136007 w 209550"/>
                  <a:gd name="connsiteY0" fmla="*/ 78581 h 114300"/>
                  <a:gd name="connsiteX1" fmla="*/ 147161 w 209550"/>
                  <a:gd name="connsiteY1" fmla="*/ 83944 h 114300"/>
                  <a:gd name="connsiteX2" fmla="*/ 162754 w 209550"/>
                  <a:gd name="connsiteY2" fmla="*/ 103432 h 114300"/>
                  <a:gd name="connsiteX3" fmla="*/ 203438 w 209550"/>
                  <a:gd name="connsiteY3" fmla="*/ 107973 h 114300"/>
                  <a:gd name="connsiteX4" fmla="*/ 214313 w 209550"/>
                  <a:gd name="connsiteY4" fmla="*/ 85334 h 114300"/>
                  <a:gd name="connsiteX5" fmla="*/ 214313 w 209550"/>
                  <a:gd name="connsiteY5" fmla="*/ 28575 h 114300"/>
                  <a:gd name="connsiteX6" fmla="*/ 185738 w 209550"/>
                  <a:gd name="connsiteY6" fmla="*/ 0 h 114300"/>
                  <a:gd name="connsiteX7" fmla="*/ 28575 w 209550"/>
                  <a:gd name="connsiteY7" fmla="*/ 0 h 114300"/>
                  <a:gd name="connsiteX8" fmla="*/ 0 w 209550"/>
                  <a:gd name="connsiteY8" fmla="*/ 28575 h 114300"/>
                  <a:gd name="connsiteX9" fmla="*/ 0 w 209550"/>
                  <a:gd name="connsiteY9" fmla="*/ 85354 h 114300"/>
                  <a:gd name="connsiteX10" fmla="*/ 28920 w 209550"/>
                  <a:gd name="connsiteY10" fmla="*/ 114326 h 114300"/>
                  <a:gd name="connsiteX11" fmla="*/ 51559 w 209550"/>
                  <a:gd name="connsiteY11" fmla="*/ 103451 h 114300"/>
                  <a:gd name="connsiteX12" fmla="*/ 67151 w 209550"/>
                  <a:gd name="connsiteY12" fmla="*/ 83944 h 114300"/>
                  <a:gd name="connsiteX13" fmla="*/ 78315 w 209550"/>
                  <a:gd name="connsiteY13" fmla="*/ 78581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09550" h="114300">
                    <a:moveTo>
                      <a:pt x="136007" y="78581"/>
                    </a:moveTo>
                    <a:cubicBezTo>
                      <a:pt x="140347" y="78582"/>
                      <a:pt x="144451" y="80555"/>
                      <a:pt x="147161" y="83944"/>
                    </a:cubicBezTo>
                    <a:lnTo>
                      <a:pt x="162754" y="103432"/>
                    </a:lnTo>
                    <a:cubicBezTo>
                      <a:pt x="172734" y="115920"/>
                      <a:pt x="190949" y="117953"/>
                      <a:pt x="203438" y="107973"/>
                    </a:cubicBezTo>
                    <a:cubicBezTo>
                      <a:pt x="210318" y="102474"/>
                      <a:pt x="214320" y="94142"/>
                      <a:pt x="214313" y="85334"/>
                    </a:cubicBezTo>
                    <a:lnTo>
                      <a:pt x="214313" y="28575"/>
                    </a:lnTo>
                    <a:cubicBezTo>
                      <a:pt x="214313" y="12793"/>
                      <a:pt x="201519" y="0"/>
                      <a:pt x="185738" y="0"/>
                    </a:cubicBezTo>
                    <a:lnTo>
                      <a:pt x="28575" y="0"/>
                    </a:lnTo>
                    <a:cubicBezTo>
                      <a:pt x="12793" y="0"/>
                      <a:pt x="0" y="12793"/>
                      <a:pt x="0" y="28575"/>
                    </a:cubicBezTo>
                    <a:lnTo>
                      <a:pt x="0" y="85354"/>
                    </a:lnTo>
                    <a:cubicBezTo>
                      <a:pt x="-14" y="101340"/>
                      <a:pt x="12934" y="114312"/>
                      <a:pt x="28920" y="114326"/>
                    </a:cubicBezTo>
                    <a:cubicBezTo>
                      <a:pt x="37728" y="114334"/>
                      <a:pt x="46060" y="110331"/>
                      <a:pt x="51559" y="103451"/>
                    </a:cubicBezTo>
                    <a:lnTo>
                      <a:pt x="67151" y="83944"/>
                    </a:lnTo>
                    <a:cubicBezTo>
                      <a:pt x="69864" y="80553"/>
                      <a:pt x="73972" y="78579"/>
                      <a:pt x="78315" y="78581"/>
                    </a:cubicBezTo>
                    <a:close/>
                  </a:path>
                </a:pathLst>
              </a:custGeom>
              <a:noFill/>
              <a:ln w="76200" cap="flat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</p:grpSp>
      <p:sp>
        <p:nvSpPr>
          <p:cNvPr id="77" name="Freeform 76">
            <a:extLst>
              <a:ext uri="{FF2B5EF4-FFF2-40B4-BE49-F238E27FC236}">
                <a16:creationId xmlns:a16="http://schemas.microsoft.com/office/drawing/2014/main" id="{FF3C3CF9-3EBF-2942-9E41-989FB79E4D9D}"/>
              </a:ext>
            </a:extLst>
          </p:cNvPr>
          <p:cNvSpPr/>
          <p:nvPr/>
        </p:nvSpPr>
        <p:spPr>
          <a:xfrm>
            <a:off x="2622450" y="6015183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71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0813106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arallelogram 17">
            <a:extLst>
              <a:ext uri="{FF2B5EF4-FFF2-40B4-BE49-F238E27FC236}">
                <a16:creationId xmlns:a16="http://schemas.microsoft.com/office/drawing/2014/main" id="{370867E9-9408-2B4F-A0F8-E641F0FC7EB9}"/>
              </a:ext>
            </a:extLst>
          </p:cNvPr>
          <p:cNvSpPr/>
          <p:nvPr/>
        </p:nvSpPr>
        <p:spPr>
          <a:xfrm>
            <a:off x="1191" y="-206033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2" name="Picture Placeholder 1"/>
          <p:cNvPicPr>
            <a:picLocks noGrp="1" noChangeAspect="1"/>
          </p:cNvPicPr>
          <p:nvPr>
            <p:ph type="pic" sz="quarter" idx="1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9" name="Parallelogram 18">
            <a:extLst>
              <a:ext uri="{FF2B5EF4-FFF2-40B4-BE49-F238E27FC236}">
                <a16:creationId xmlns:a16="http://schemas.microsoft.com/office/drawing/2014/main" id="{511549AF-234F-BE4D-BFCC-8718E0339091}"/>
              </a:ext>
            </a:extLst>
          </p:cNvPr>
          <p:cNvSpPr/>
          <p:nvPr/>
        </p:nvSpPr>
        <p:spPr>
          <a:xfrm rot="10800000">
            <a:off x="3394266" y="-1"/>
            <a:ext cx="1391381" cy="3135086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1">
                  <a:lumMod val="60000"/>
                  <a:lumOff val="40000"/>
                  <a:alpha val="3000"/>
                </a:schemeClr>
              </a:gs>
              <a:gs pos="100000">
                <a:schemeClr val="accent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55861E7-D035-BE41-AAB5-1E5A5BD2DFB7}"/>
              </a:ext>
            </a:extLst>
          </p:cNvPr>
          <p:cNvSpPr txBox="1"/>
          <p:nvPr/>
        </p:nvSpPr>
        <p:spPr>
          <a:xfrm>
            <a:off x="6096001" y="1585848"/>
            <a:ext cx="4451965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STRENGTH ESPORT GAME ANALYSIS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30242F6A-50DC-5E4F-8A02-7386490707BE}"/>
              </a:ext>
            </a:extLst>
          </p:cNvPr>
          <p:cNvSpPr/>
          <p:nvPr/>
        </p:nvSpPr>
        <p:spPr>
          <a:xfrm>
            <a:off x="6096000" y="990600"/>
            <a:ext cx="823439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00644E5-2EA6-5B44-8397-E4A849A3E15F}"/>
              </a:ext>
            </a:extLst>
          </p:cNvPr>
          <p:cNvSpPr txBox="1"/>
          <p:nvPr/>
        </p:nvSpPr>
        <p:spPr>
          <a:xfrm>
            <a:off x="6141619" y="1048951"/>
            <a:ext cx="73220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cs typeface="Poppins SemiBold" pitchFamily="2" charset="77"/>
              </a:rPr>
              <a:t>SWOT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7A536DA-83D3-AF40-93AE-7777631D5215}"/>
              </a:ext>
            </a:extLst>
          </p:cNvPr>
          <p:cNvSpPr txBox="1"/>
          <p:nvPr/>
        </p:nvSpPr>
        <p:spPr>
          <a:xfrm>
            <a:off x="6961863" y="3168716"/>
            <a:ext cx="37734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Fusce vehicula dolor arcu, sit amet blandit dolor mollis nec.</a:t>
            </a:r>
            <a:endParaRPr sz="1200">
              <a:solidFill>
                <a:schemeClr val="accent2">
                  <a:lumMod val="20000"/>
                  <a:lumOff val="80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510DCDF-E97B-8043-BA81-5DF4BBFE4128}"/>
              </a:ext>
            </a:extLst>
          </p:cNvPr>
          <p:cNvGrpSpPr/>
          <p:nvPr/>
        </p:nvGrpSpPr>
        <p:grpSpPr>
          <a:xfrm>
            <a:off x="10430154" y="245078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AE329021-275D-F841-AAF7-91CA5A9A7D4C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3DED7D98-F6FA-784C-B767-92A006F1D170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BBE9DE70-2D54-524F-AF95-1626663D6E79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74FD26BF-6C47-9F42-8F58-58839B4920C2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B3CC7B7-0D82-1B40-B1A4-DE5DBD10C320}"/>
              </a:ext>
            </a:extLst>
          </p:cNvPr>
          <p:cNvGrpSpPr/>
          <p:nvPr/>
        </p:nvGrpSpPr>
        <p:grpSpPr>
          <a:xfrm>
            <a:off x="2423023" y="5929108"/>
            <a:ext cx="563575" cy="482295"/>
            <a:chOff x="9157648" y="5459104"/>
            <a:chExt cx="1851716" cy="158465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A9B2CBA-8667-0E41-8D5C-8535DF2EF589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6C70D6EC-504C-DC4C-9641-ABBA89A42CD1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CA0E9A7D-19FA-BD40-88CE-D0165E011C06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4D5B0313-2027-ED49-A3C9-79DB6C480EE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C973EBFD-1885-5F45-BC59-D3B847A5F54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CAB1BF92-A365-3848-A627-C836FFF87121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AC481705-28BD-524A-B746-9BB8540585A3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4ED16F9E-C2F3-C14A-B829-9AC8E3015E3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46B3BA8E-E175-0C48-BE47-1B492E9D68D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A03A525D-AA1E-3A4D-862E-4B34DBAA868E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D60FA092-8736-F54A-A395-12B112A9C504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86084207-1F01-9D47-8295-8D85A40AC643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E570BB2-D4B0-804D-8CC1-79FF1F28293D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9BC2D483-A3AB-1B48-A793-8B8D04EEF8AB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398CE416-C4DE-A842-9ED1-A9E3657954A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9DD16BA4-122F-1F4C-966F-803771CDDEDA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F1DCD82A-F53E-B448-9285-2A5A95A83AB9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A2DE05D4-3817-B34A-93F2-6874636A4210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21DF2957-79D3-0A46-BE2B-B3033A97870B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8F14E839-985C-AF46-B4D1-3F5D17B29045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775A558F-6FEE-B34F-8DEA-B0AFCB24B4EC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33868274-B923-E84C-A306-AA858ADA8BC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88FCCD75-A5A5-A24F-9821-A033FDDAF00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E942E6DA-C45C-4947-B6E1-75D79D545D62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37662CCF-EA2A-AC40-B02E-37649598778B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0B6E1557-F3CD-0E4B-8196-A88A1B0123F0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3BA0CCD7-B499-5843-BAED-CB507C1E15CB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E8E09231-61E1-874E-BC83-2BC5E108D27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E2EB7672-E959-BE47-A83A-C65D6CA3754D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445D9230-06EB-BE44-8F28-4A42C07E1C02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sp>
        <p:nvSpPr>
          <p:cNvPr id="60" name="Oval 59">
            <a:extLst>
              <a:ext uri="{FF2B5EF4-FFF2-40B4-BE49-F238E27FC236}">
                <a16:creationId xmlns:a16="http://schemas.microsoft.com/office/drawing/2014/main" id="{A6DD59E0-2787-A842-9B48-E7FFC1F87644}"/>
              </a:ext>
            </a:extLst>
          </p:cNvPr>
          <p:cNvSpPr/>
          <p:nvPr/>
        </p:nvSpPr>
        <p:spPr>
          <a:xfrm>
            <a:off x="11413828" y="6238791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61" name="Freeform 60">
            <a:extLst>
              <a:ext uri="{FF2B5EF4-FFF2-40B4-BE49-F238E27FC236}">
                <a16:creationId xmlns:a16="http://schemas.microsoft.com/office/drawing/2014/main" id="{F72D8184-BAA0-5F40-92F2-284DF49780D1}"/>
              </a:ext>
            </a:extLst>
          </p:cNvPr>
          <p:cNvSpPr/>
          <p:nvPr/>
        </p:nvSpPr>
        <p:spPr>
          <a:xfrm>
            <a:off x="4561938" y="4916517"/>
            <a:ext cx="161627" cy="161627"/>
          </a:xfrm>
          <a:custGeom>
            <a:avLst/>
            <a:gdLst>
              <a:gd name="connsiteX0" fmla="*/ 381000 w 762000"/>
              <a:gd name="connsiteY0" fmla="*/ 762000 h 762000"/>
              <a:gd name="connsiteX1" fmla="*/ 304800 w 762000"/>
              <a:gd name="connsiteY1" fmla="*/ 685800 h 762000"/>
              <a:gd name="connsiteX2" fmla="*/ 76200 w 762000"/>
              <a:gd name="connsiteY2" fmla="*/ 457200 h 762000"/>
              <a:gd name="connsiteX3" fmla="*/ 0 w 762000"/>
              <a:gd name="connsiteY3" fmla="*/ 381000 h 762000"/>
              <a:gd name="connsiteX4" fmla="*/ 76200 w 762000"/>
              <a:gd name="connsiteY4" fmla="*/ 304800 h 762000"/>
              <a:gd name="connsiteX5" fmla="*/ 304800 w 762000"/>
              <a:gd name="connsiteY5" fmla="*/ 76200 h 762000"/>
              <a:gd name="connsiteX6" fmla="*/ 381000 w 762000"/>
              <a:gd name="connsiteY6" fmla="*/ 0 h 762000"/>
              <a:gd name="connsiteX7" fmla="*/ 457200 w 762000"/>
              <a:gd name="connsiteY7" fmla="*/ 76200 h 762000"/>
              <a:gd name="connsiteX8" fmla="*/ 685800 w 762000"/>
              <a:gd name="connsiteY8" fmla="*/ 304800 h 762000"/>
              <a:gd name="connsiteX9" fmla="*/ 762000 w 762000"/>
              <a:gd name="connsiteY9" fmla="*/ 381000 h 762000"/>
              <a:gd name="connsiteX10" fmla="*/ 685800 w 762000"/>
              <a:gd name="connsiteY10" fmla="*/ 457200 h 762000"/>
              <a:gd name="connsiteX11" fmla="*/ 457200 w 762000"/>
              <a:gd name="connsiteY11" fmla="*/ 685800 h 762000"/>
              <a:gd name="connsiteX12" fmla="*/ 381000 w 762000"/>
              <a:gd name="connsiteY12" fmla="*/ 762000 h 762000"/>
              <a:gd name="connsiteX13" fmla="*/ 304800 w 762000"/>
              <a:gd name="connsiteY13" fmla="*/ 381000 h 762000"/>
              <a:gd name="connsiteX14" fmla="*/ 381000 w 762000"/>
              <a:gd name="connsiteY14" fmla="*/ 457200 h 762000"/>
              <a:gd name="connsiteX15" fmla="*/ 457200 w 762000"/>
              <a:gd name="connsiteY15" fmla="*/ 381000 h 762000"/>
              <a:gd name="connsiteX16" fmla="*/ 381000 w 762000"/>
              <a:gd name="connsiteY16" fmla="*/ 304800 h 762000"/>
              <a:gd name="connsiteX17" fmla="*/ 304800 w 762000"/>
              <a:gd name="connsiteY17" fmla="*/ 381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000" h="762000">
                <a:moveTo>
                  <a:pt x="381000" y="762000"/>
                </a:moveTo>
                <a:cubicBezTo>
                  <a:pt x="338916" y="762000"/>
                  <a:pt x="304800" y="727884"/>
                  <a:pt x="304800" y="685800"/>
                </a:cubicBezTo>
                <a:cubicBezTo>
                  <a:pt x="304800" y="559548"/>
                  <a:pt x="202452" y="457200"/>
                  <a:pt x="76200" y="457200"/>
                </a:cubicBezTo>
                <a:cubicBezTo>
                  <a:pt x="34116" y="457200"/>
                  <a:pt x="0" y="423084"/>
                  <a:pt x="0" y="381000"/>
                </a:cubicBezTo>
                <a:cubicBezTo>
                  <a:pt x="0" y="338916"/>
                  <a:pt x="34116" y="304800"/>
                  <a:pt x="76200" y="304800"/>
                </a:cubicBezTo>
                <a:cubicBezTo>
                  <a:pt x="202452" y="304800"/>
                  <a:pt x="304800" y="202452"/>
                  <a:pt x="304800" y="76200"/>
                </a:cubicBezTo>
                <a:cubicBezTo>
                  <a:pt x="304800" y="34116"/>
                  <a:pt x="338916" y="0"/>
                  <a:pt x="381000" y="0"/>
                </a:cubicBezTo>
                <a:cubicBezTo>
                  <a:pt x="423084" y="0"/>
                  <a:pt x="457200" y="34116"/>
                  <a:pt x="457200" y="76200"/>
                </a:cubicBezTo>
                <a:cubicBezTo>
                  <a:pt x="457200" y="202452"/>
                  <a:pt x="559548" y="304800"/>
                  <a:pt x="685800" y="304800"/>
                </a:cubicBezTo>
                <a:cubicBezTo>
                  <a:pt x="727884" y="304800"/>
                  <a:pt x="762000" y="338916"/>
                  <a:pt x="762000" y="381000"/>
                </a:cubicBezTo>
                <a:cubicBezTo>
                  <a:pt x="762000" y="423084"/>
                  <a:pt x="727884" y="457200"/>
                  <a:pt x="685800" y="457200"/>
                </a:cubicBezTo>
                <a:cubicBezTo>
                  <a:pt x="559548" y="457200"/>
                  <a:pt x="457200" y="559548"/>
                  <a:pt x="457200" y="685800"/>
                </a:cubicBezTo>
                <a:cubicBezTo>
                  <a:pt x="457200" y="727884"/>
                  <a:pt x="423084" y="762000"/>
                  <a:pt x="381000" y="762000"/>
                </a:cubicBezTo>
                <a:close/>
                <a:moveTo>
                  <a:pt x="304800" y="381000"/>
                </a:moveTo>
                <a:cubicBezTo>
                  <a:pt x="333671" y="402675"/>
                  <a:pt x="359325" y="428330"/>
                  <a:pt x="381000" y="457200"/>
                </a:cubicBezTo>
                <a:cubicBezTo>
                  <a:pt x="402675" y="428330"/>
                  <a:pt x="428329" y="402675"/>
                  <a:pt x="457200" y="381000"/>
                </a:cubicBezTo>
                <a:cubicBezTo>
                  <a:pt x="428329" y="359325"/>
                  <a:pt x="402675" y="333670"/>
                  <a:pt x="381000" y="304800"/>
                </a:cubicBezTo>
                <a:cubicBezTo>
                  <a:pt x="359325" y="333670"/>
                  <a:pt x="333671" y="359325"/>
                  <a:pt x="304800" y="381000"/>
                </a:cubicBezTo>
                <a:close/>
              </a:path>
            </a:pathLst>
          </a:custGeom>
          <a:solidFill>
            <a:schemeClr val="accent4"/>
          </a:solidFill>
          <a:ln w="76200" cap="flat">
            <a:noFill/>
            <a:prstDash val="solid"/>
            <a:miter/>
          </a:ln>
        </p:spPr>
        <p:txBody>
          <a:bodyPr rtlCol="0" anchor="ctr"/>
          <a:lstStyle/>
          <a:p>
            <a:endParaRPr sz="900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6800BE7A-B01F-B04B-84CB-1FED8A00E6A2}"/>
              </a:ext>
            </a:extLst>
          </p:cNvPr>
          <p:cNvGrpSpPr/>
          <p:nvPr/>
        </p:nvGrpSpPr>
        <p:grpSpPr>
          <a:xfrm>
            <a:off x="249233" y="360664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7C13A25D-05F5-C242-A7C1-004E4FE71B64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C9136331-961B-C844-8DAD-DE5004CC2E2B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F354D9D1-7460-8544-A63C-10EADDB1196B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D8D8602B-1BEA-9F43-83BF-65C30E695733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67" name="Rectangle 22">
            <a:extLst>
              <a:ext uri="{FF2B5EF4-FFF2-40B4-BE49-F238E27FC236}">
                <a16:creationId xmlns:a16="http://schemas.microsoft.com/office/drawing/2014/main" id="{1A23207F-AD46-E246-A0A5-A9264AF5C0AA}"/>
              </a:ext>
            </a:extLst>
          </p:cNvPr>
          <p:cNvSpPr/>
          <p:nvPr/>
        </p:nvSpPr>
        <p:spPr>
          <a:xfrm>
            <a:off x="6143282" y="2871889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2">
                  <a:alpha val="9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23B53A05-B96F-0B4D-B69C-B4B584FA1915}"/>
              </a:ext>
            </a:extLst>
          </p:cNvPr>
          <p:cNvSpPr txBox="1"/>
          <p:nvPr/>
        </p:nvSpPr>
        <p:spPr>
          <a:xfrm>
            <a:off x="6961863" y="2871889"/>
            <a:ext cx="445196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DOLOR SIT AMET FUSCE VEHICULA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6F0DC2B-F715-304D-A3C2-5C36939FA70B}"/>
              </a:ext>
            </a:extLst>
          </p:cNvPr>
          <p:cNvSpPr txBox="1"/>
          <p:nvPr/>
        </p:nvSpPr>
        <p:spPr>
          <a:xfrm>
            <a:off x="6961863" y="4413243"/>
            <a:ext cx="3773468" cy="620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blandit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mollis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0" name="Rectangle 22">
            <a:extLst>
              <a:ext uri="{FF2B5EF4-FFF2-40B4-BE49-F238E27FC236}">
                <a16:creationId xmlns:a16="http://schemas.microsoft.com/office/drawing/2014/main" id="{4CEDD75A-3E22-DE4F-8CC3-F24E56B43628}"/>
              </a:ext>
            </a:extLst>
          </p:cNvPr>
          <p:cNvSpPr/>
          <p:nvPr/>
        </p:nvSpPr>
        <p:spPr>
          <a:xfrm>
            <a:off x="6143282" y="4116416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6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0EF61447-0FFE-9F47-AE2C-0BB36CD81761}"/>
              </a:ext>
            </a:extLst>
          </p:cNvPr>
          <p:cNvSpPr txBox="1"/>
          <p:nvPr/>
        </p:nvSpPr>
        <p:spPr>
          <a:xfrm>
            <a:off x="6961863" y="4116416"/>
            <a:ext cx="445196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FUSCE DOLOR ARCU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AC979056-331E-FB4B-A89C-C0E98653FB2D}"/>
              </a:ext>
            </a:extLst>
          </p:cNvPr>
          <p:cNvSpPr txBox="1"/>
          <p:nvPr/>
        </p:nvSpPr>
        <p:spPr>
          <a:xfrm>
            <a:off x="6961863" y="5575181"/>
            <a:ext cx="3773468" cy="620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 vehicula dolor arcu, sit amet blandit dolor mollis nec.</a:t>
            </a:r>
            <a:endParaRPr sz="120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3" name="Rectangle 22">
            <a:extLst>
              <a:ext uri="{FF2B5EF4-FFF2-40B4-BE49-F238E27FC236}">
                <a16:creationId xmlns:a16="http://schemas.microsoft.com/office/drawing/2014/main" id="{923CE21D-92CD-3944-8400-C9E464F7DF11}"/>
              </a:ext>
            </a:extLst>
          </p:cNvPr>
          <p:cNvSpPr/>
          <p:nvPr/>
        </p:nvSpPr>
        <p:spPr>
          <a:xfrm>
            <a:off x="6143282" y="5278354"/>
            <a:ext cx="640086" cy="6594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745CA9E6-DA7E-F443-8D2F-E8EAF9C179C1}"/>
              </a:ext>
            </a:extLst>
          </p:cNvPr>
          <p:cNvSpPr txBox="1"/>
          <p:nvPr/>
        </p:nvSpPr>
        <p:spPr>
          <a:xfrm>
            <a:off x="6961863" y="5278354"/>
            <a:ext cx="445196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SIT AMET BLANDIT</a:t>
            </a:r>
          </a:p>
        </p:txBody>
      </p:sp>
      <p:sp>
        <p:nvSpPr>
          <p:cNvPr id="77" name="Freeform 76">
            <a:extLst>
              <a:ext uri="{FF2B5EF4-FFF2-40B4-BE49-F238E27FC236}">
                <a16:creationId xmlns:a16="http://schemas.microsoft.com/office/drawing/2014/main" id="{05AB1BF2-2BD5-394E-A6B4-7E584DF38160}"/>
              </a:ext>
            </a:extLst>
          </p:cNvPr>
          <p:cNvSpPr/>
          <p:nvPr/>
        </p:nvSpPr>
        <p:spPr>
          <a:xfrm>
            <a:off x="6359170" y="3097480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8" name="Freeform 77">
            <a:extLst>
              <a:ext uri="{FF2B5EF4-FFF2-40B4-BE49-F238E27FC236}">
                <a16:creationId xmlns:a16="http://schemas.microsoft.com/office/drawing/2014/main" id="{414E8CDD-9A07-D845-8207-344BA56C1205}"/>
              </a:ext>
            </a:extLst>
          </p:cNvPr>
          <p:cNvSpPr/>
          <p:nvPr/>
        </p:nvSpPr>
        <p:spPr>
          <a:xfrm>
            <a:off x="6359170" y="4366203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79" name="Freeform 78">
            <a:extLst>
              <a:ext uri="{FF2B5EF4-FFF2-40B4-BE49-F238E27FC236}">
                <a16:creationId xmlns:a16="http://schemas.microsoft.com/office/drawing/2014/main" id="{4FB3017C-202C-5D48-BE7C-CA4B3D759DE0}"/>
              </a:ext>
            </a:extLst>
          </p:cNvPr>
          <p:cNvSpPr/>
          <p:nvPr/>
        </p:nvSpPr>
        <p:spPr>
          <a:xfrm>
            <a:off x="6359170" y="5503944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75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6" name="Freeform 85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8" name="Freeform 87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9" name="Freeform 88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0" name="Freeform 89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1" name="Freeform 90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2" name="Freeform 91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3" name="Freeform 92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4" name="Freeform 93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5" name="Freeform 94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6" name="Freeform 95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7" name="Freeform 96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8" name="Freeform 97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47087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elogram 10">
            <a:extLst>
              <a:ext uri="{FF2B5EF4-FFF2-40B4-BE49-F238E27FC236}">
                <a16:creationId xmlns:a16="http://schemas.microsoft.com/office/drawing/2014/main" id="{E32A08C3-F824-284B-8AE8-05BDDDB1F4F2}"/>
              </a:ext>
            </a:extLst>
          </p:cNvPr>
          <p:cNvSpPr/>
          <p:nvPr/>
        </p:nvSpPr>
        <p:spPr>
          <a:xfrm>
            <a:off x="9023869" y="-206033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99000">
                <a:schemeClr val="accent6">
                  <a:alpha val="6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2" name="Picture Placeholder 1"/>
          <p:cNvPicPr>
            <a:picLocks noGrp="1" noChangeAspect="1"/>
          </p:cNvPicPr>
          <p:nvPr>
            <p:ph type="pic" sz="quarter" idx="1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0" name="Parallelogram 9">
            <a:extLst>
              <a:ext uri="{FF2B5EF4-FFF2-40B4-BE49-F238E27FC236}">
                <a16:creationId xmlns:a16="http://schemas.microsoft.com/office/drawing/2014/main" id="{7143DE72-4811-A84C-8A9E-9E4A21C7553C}"/>
              </a:ext>
            </a:extLst>
          </p:cNvPr>
          <p:cNvSpPr/>
          <p:nvPr/>
        </p:nvSpPr>
        <p:spPr>
          <a:xfrm rot="10800000">
            <a:off x="7091711" y="-1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4">
                  <a:alpha val="7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8ABFE7-8E42-2F4D-A061-A992ABE3ED5B}"/>
              </a:ext>
            </a:extLst>
          </p:cNvPr>
          <p:cNvSpPr txBox="1"/>
          <p:nvPr/>
        </p:nvSpPr>
        <p:spPr>
          <a:xfrm>
            <a:off x="634324" y="1591554"/>
            <a:ext cx="4595814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WEAKNESS ESPORT GAME ANALYSIS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0B97E2A-0C9C-6A44-8686-DA1DAD01D484}"/>
              </a:ext>
            </a:extLst>
          </p:cNvPr>
          <p:cNvSpPr/>
          <p:nvPr/>
        </p:nvSpPr>
        <p:spPr>
          <a:xfrm>
            <a:off x="621624" y="996306"/>
            <a:ext cx="823439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5DA965-F47B-CC4D-A337-390C5FDE80AF}"/>
              </a:ext>
            </a:extLst>
          </p:cNvPr>
          <p:cNvSpPr txBox="1"/>
          <p:nvPr/>
        </p:nvSpPr>
        <p:spPr>
          <a:xfrm>
            <a:off x="667243" y="1054657"/>
            <a:ext cx="73220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latin typeface="Poppins SemiBold" pitchFamily="2" charset="77"/>
                <a:cs typeface="Poppins SemiBold" pitchFamily="2" charset="77"/>
              </a:rPr>
              <a:t>SWOT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4812A16-13E6-0741-86D3-8F8374B7DDD9}"/>
              </a:ext>
            </a:extLst>
          </p:cNvPr>
          <p:cNvSpPr txBox="1"/>
          <p:nvPr/>
        </p:nvSpPr>
        <p:spPr>
          <a:xfrm>
            <a:off x="1500186" y="3174422"/>
            <a:ext cx="3773468" cy="620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blandit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mollis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281AB9B-849F-2B48-AC21-D928E64A1178}"/>
              </a:ext>
            </a:extLst>
          </p:cNvPr>
          <p:cNvGrpSpPr/>
          <p:nvPr/>
        </p:nvGrpSpPr>
        <p:grpSpPr>
          <a:xfrm>
            <a:off x="6108036" y="245078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4615DD7-2C83-4A4E-9CF0-B22FD281427C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E3497F8F-0925-8F4C-9F4E-B706E6B2F02C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CFA0ED55-F1A3-8C4D-BC8E-C7A04C93928D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5076A54-5E72-FC43-BF7E-B5FE6235B6C6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21" name="Oval 20">
            <a:extLst>
              <a:ext uri="{FF2B5EF4-FFF2-40B4-BE49-F238E27FC236}">
                <a16:creationId xmlns:a16="http://schemas.microsoft.com/office/drawing/2014/main" id="{DA28EB98-1432-7940-BFAC-93FC9590A1FA}"/>
              </a:ext>
            </a:extLst>
          </p:cNvPr>
          <p:cNvSpPr/>
          <p:nvPr/>
        </p:nvSpPr>
        <p:spPr>
          <a:xfrm>
            <a:off x="7091711" y="6238791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2" name="Rectangle 22">
            <a:extLst>
              <a:ext uri="{FF2B5EF4-FFF2-40B4-BE49-F238E27FC236}">
                <a16:creationId xmlns:a16="http://schemas.microsoft.com/office/drawing/2014/main" id="{D0A6D2BD-E1B6-EE46-9CE3-1473E1C4BB89}"/>
              </a:ext>
            </a:extLst>
          </p:cNvPr>
          <p:cNvSpPr/>
          <p:nvPr/>
        </p:nvSpPr>
        <p:spPr>
          <a:xfrm>
            <a:off x="681605" y="2877595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2">
                  <a:alpha val="9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C0F9D4A-785C-6345-8990-3C3E6B4A9F70}"/>
              </a:ext>
            </a:extLst>
          </p:cNvPr>
          <p:cNvSpPr txBox="1"/>
          <p:nvPr/>
        </p:nvSpPr>
        <p:spPr>
          <a:xfrm>
            <a:off x="1500186" y="2877595"/>
            <a:ext cx="459581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DOLOR SIT AMET FUSCE VEHICULA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7713AF9-1AF7-474A-8FB1-9AFE061E8A55}"/>
              </a:ext>
            </a:extLst>
          </p:cNvPr>
          <p:cNvSpPr txBox="1"/>
          <p:nvPr/>
        </p:nvSpPr>
        <p:spPr>
          <a:xfrm>
            <a:off x="1500186" y="4418949"/>
            <a:ext cx="3773468" cy="620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blandit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mollis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5" name="Rectangle 22">
            <a:extLst>
              <a:ext uri="{FF2B5EF4-FFF2-40B4-BE49-F238E27FC236}">
                <a16:creationId xmlns:a16="http://schemas.microsoft.com/office/drawing/2014/main" id="{32D4DEA8-0A19-EB43-9429-BED31B364F47}"/>
              </a:ext>
            </a:extLst>
          </p:cNvPr>
          <p:cNvSpPr/>
          <p:nvPr/>
        </p:nvSpPr>
        <p:spPr>
          <a:xfrm>
            <a:off x="681605" y="4122122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6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5A06425-CB5E-CB4C-B0FB-13854B687472}"/>
              </a:ext>
            </a:extLst>
          </p:cNvPr>
          <p:cNvSpPr txBox="1"/>
          <p:nvPr/>
        </p:nvSpPr>
        <p:spPr>
          <a:xfrm>
            <a:off x="1500186" y="4122122"/>
            <a:ext cx="459581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FUSCE DOLOR ARCU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1F36840-7BA7-084D-BC49-03D9FD9C9F48}"/>
              </a:ext>
            </a:extLst>
          </p:cNvPr>
          <p:cNvSpPr txBox="1"/>
          <p:nvPr/>
        </p:nvSpPr>
        <p:spPr>
          <a:xfrm>
            <a:off x="1500186" y="5580887"/>
            <a:ext cx="3773468" cy="620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 vehicula dolor arcu, sit amet blandit dolor mollis nec.</a:t>
            </a:r>
            <a:endParaRPr sz="120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8" name="Rectangle 22">
            <a:extLst>
              <a:ext uri="{FF2B5EF4-FFF2-40B4-BE49-F238E27FC236}">
                <a16:creationId xmlns:a16="http://schemas.microsoft.com/office/drawing/2014/main" id="{2759E935-67D7-4047-8426-51F54B7C4F67}"/>
              </a:ext>
            </a:extLst>
          </p:cNvPr>
          <p:cNvSpPr/>
          <p:nvPr/>
        </p:nvSpPr>
        <p:spPr>
          <a:xfrm>
            <a:off x="681605" y="5284060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DE703DB-F142-EA4C-A570-22DBBDBF017D}"/>
              </a:ext>
            </a:extLst>
          </p:cNvPr>
          <p:cNvSpPr txBox="1"/>
          <p:nvPr/>
        </p:nvSpPr>
        <p:spPr>
          <a:xfrm>
            <a:off x="1500186" y="5284060"/>
            <a:ext cx="459581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SIT AMET BLANDIT</a:t>
            </a:r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B974B12B-39AF-B04D-B6D5-67458E86531C}"/>
              </a:ext>
            </a:extLst>
          </p:cNvPr>
          <p:cNvSpPr/>
          <p:nvPr/>
        </p:nvSpPr>
        <p:spPr>
          <a:xfrm>
            <a:off x="897493" y="3103186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AC0122E5-2ADD-6744-AF17-A363EEB48396}"/>
              </a:ext>
            </a:extLst>
          </p:cNvPr>
          <p:cNvSpPr/>
          <p:nvPr/>
        </p:nvSpPr>
        <p:spPr>
          <a:xfrm>
            <a:off x="897493" y="4371909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32" name="Freeform 31">
            <a:extLst>
              <a:ext uri="{FF2B5EF4-FFF2-40B4-BE49-F238E27FC236}">
                <a16:creationId xmlns:a16="http://schemas.microsoft.com/office/drawing/2014/main" id="{6483A7B4-306D-894A-9ECA-3F4DFACA6FA1}"/>
              </a:ext>
            </a:extLst>
          </p:cNvPr>
          <p:cNvSpPr/>
          <p:nvPr/>
        </p:nvSpPr>
        <p:spPr>
          <a:xfrm>
            <a:off x="897493" y="5509650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9AC44B8C-5EB5-6647-B03D-014AD3744BA6}"/>
              </a:ext>
            </a:extLst>
          </p:cNvPr>
          <p:cNvGrpSpPr/>
          <p:nvPr/>
        </p:nvGrpSpPr>
        <p:grpSpPr>
          <a:xfrm>
            <a:off x="-189173" y="1016431"/>
            <a:ext cx="563575" cy="482295"/>
            <a:chOff x="9157648" y="5459104"/>
            <a:chExt cx="1851716" cy="1584657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1187CBF5-0F33-244E-9DA3-90303F5B9814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78707E52-719C-144D-8C89-B9D443FC23E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A185B7D7-881B-364A-BCB4-3E92A4BF364B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87BD28F8-8A05-4D46-BE0D-5558CE5A0833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AB1B0F55-FDC9-1F41-B4E6-A74EB5F0E465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5EBDE300-056A-7B46-BC59-B34723C19D3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7F8354B4-21FA-A742-8B67-EE65D77964DD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2605E517-2D32-B746-BFA1-32C605FBAB04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82D79DBD-72B9-B84C-9E65-F711D396D47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1BE7EAD8-DBB6-304F-B304-10AEC7299FC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8721B98C-8481-254D-8C21-2AE96C4E9173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6F7F9E07-4913-024D-AD21-4A77C63D4D2D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F13C9D0B-9534-DA4A-B824-5E1C322F7D40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24B9A42F-61BA-9A4D-9E60-5FEBA313979E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E51B5D4B-CDC8-F54D-A2D5-31208EF2F3B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101FD985-A45F-A841-8032-081F528F528A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BBB14174-99F3-AB4F-BB89-7E15B67EC982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335D0A1E-06FC-884B-B858-EDCC34757BBA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9884A054-D740-0843-98A4-0416FC9DCE2F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D3A27BD5-A45A-0241-8DB2-85C97D8686E3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5AFAD293-50C1-7743-9FE2-4AFFFFD399FD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06D48414-EDB2-484E-98E5-088AD387BA3C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5E73230C-9FEF-8E45-B34B-A014351EB475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12FD103E-FA56-4B4E-8653-B7158A8984D7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4B8F6032-9EB7-BD4F-93C7-592E4C8A9E1B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45D8A047-91E7-3648-9B63-8CCB32A256B8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AF7C958E-5735-4848-8311-2A6AFC0BBFD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F220100F-9B5A-EB44-9645-B2BF32F0A06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2F345B09-113E-BB47-8F2A-56DE1FAD091E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F71E2E5C-C3DA-C645-97C9-82F2B95B659C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64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4832499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arallelogram 7">
            <a:extLst>
              <a:ext uri="{FF2B5EF4-FFF2-40B4-BE49-F238E27FC236}">
                <a16:creationId xmlns:a16="http://schemas.microsoft.com/office/drawing/2014/main" id="{76FD0BAB-9ACA-2842-9016-A0DA4354D882}"/>
              </a:ext>
            </a:extLst>
          </p:cNvPr>
          <p:cNvSpPr/>
          <p:nvPr/>
        </p:nvSpPr>
        <p:spPr>
          <a:xfrm>
            <a:off x="-106557" y="-206033"/>
            <a:ext cx="3135085" cy="7064033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99000">
                <a:schemeClr val="accent6">
                  <a:alpha val="6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pic>
        <p:nvPicPr>
          <p:cNvPr id="2" name="Picture Placeholder 1"/>
          <p:cNvPicPr>
            <a:picLocks noGrp="1" noChangeAspect="1"/>
          </p:cNvPicPr>
          <p:nvPr>
            <p:ph type="pic" sz="quarter" idx="1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Parallelogram 8">
            <a:extLst>
              <a:ext uri="{FF2B5EF4-FFF2-40B4-BE49-F238E27FC236}">
                <a16:creationId xmlns:a16="http://schemas.microsoft.com/office/drawing/2014/main" id="{76AD9BFC-C27D-4344-915C-35DDF7078018}"/>
              </a:ext>
            </a:extLst>
          </p:cNvPr>
          <p:cNvSpPr/>
          <p:nvPr/>
        </p:nvSpPr>
        <p:spPr>
          <a:xfrm rot="10800000">
            <a:off x="538959" y="0"/>
            <a:ext cx="2286000" cy="5150859"/>
          </a:xfrm>
          <a:prstGeom prst="parallelogram">
            <a:avLst>
              <a:gd name="adj" fmla="val 35730"/>
            </a:avLst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4">
                  <a:alpha val="7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CEC8D0-65A9-924D-BD81-6D5480B28E5F}"/>
              </a:ext>
            </a:extLst>
          </p:cNvPr>
          <p:cNvSpPr txBox="1"/>
          <p:nvPr/>
        </p:nvSpPr>
        <p:spPr>
          <a:xfrm>
            <a:off x="6096001" y="1596720"/>
            <a:ext cx="5193635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3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OPPORTUNITY ESPORT GAME ANALYSIS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D4D3D84-9CC3-8D4D-8BEF-FE164B0B7E6A}"/>
              </a:ext>
            </a:extLst>
          </p:cNvPr>
          <p:cNvSpPr/>
          <p:nvPr/>
        </p:nvSpPr>
        <p:spPr>
          <a:xfrm>
            <a:off x="6096000" y="1001472"/>
            <a:ext cx="823439" cy="3937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7CDEA7-D207-C446-84BF-7C40033E6EB6}"/>
              </a:ext>
            </a:extLst>
          </p:cNvPr>
          <p:cNvSpPr txBox="1"/>
          <p:nvPr/>
        </p:nvSpPr>
        <p:spPr>
          <a:xfrm>
            <a:off x="6152045" y="1059823"/>
            <a:ext cx="711348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1200" b="1" spc="150" dirty="0">
                <a:ln w="63500" cap="rnd" cmpd="sng">
                  <a:noFill/>
                  <a:prstDash val="solid"/>
                </a:ln>
                <a:solidFill>
                  <a:schemeClr val="accent4">
                    <a:lumMod val="50000"/>
                  </a:schemeClr>
                </a:solidFill>
                <a:latin typeface="+mj-lt"/>
                <a:cs typeface="Poppins SemiBold" pitchFamily="2" charset="77"/>
              </a:rPr>
              <a:t>SWOT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24D525-D2BC-8D44-A39A-55071580EAD3}"/>
              </a:ext>
            </a:extLst>
          </p:cNvPr>
          <p:cNvSpPr txBox="1"/>
          <p:nvPr/>
        </p:nvSpPr>
        <p:spPr>
          <a:xfrm>
            <a:off x="6961863" y="3179588"/>
            <a:ext cx="37734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vehicula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arcu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, sit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amet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blandit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dolor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mollis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ID" sz="1200" dirty="0" err="1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nec</a:t>
            </a:r>
            <a:r>
              <a:rPr lang="en-ID" sz="1200" dirty="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sz="1200" dirty="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4" name="Rectangle 22">
            <a:extLst>
              <a:ext uri="{FF2B5EF4-FFF2-40B4-BE49-F238E27FC236}">
                <a16:creationId xmlns:a16="http://schemas.microsoft.com/office/drawing/2014/main" id="{79E9FD53-98BB-0643-8541-5C3A93E6051A}"/>
              </a:ext>
            </a:extLst>
          </p:cNvPr>
          <p:cNvSpPr/>
          <p:nvPr/>
        </p:nvSpPr>
        <p:spPr>
          <a:xfrm>
            <a:off x="6143282" y="2882761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2">
                  <a:alpha val="98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36EE6B-F609-D64E-A3EB-0DE80DEC8167}"/>
              </a:ext>
            </a:extLst>
          </p:cNvPr>
          <p:cNvSpPr txBox="1"/>
          <p:nvPr/>
        </p:nvSpPr>
        <p:spPr>
          <a:xfrm>
            <a:off x="6961863" y="2882761"/>
            <a:ext cx="433069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DOLOR SIT AMET FUSCE VEHICULA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727A84-948C-1F4F-81FD-28482403A700}"/>
              </a:ext>
            </a:extLst>
          </p:cNvPr>
          <p:cNvSpPr txBox="1"/>
          <p:nvPr/>
        </p:nvSpPr>
        <p:spPr>
          <a:xfrm>
            <a:off x="6961863" y="4424115"/>
            <a:ext cx="37734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 vehicula dolor arcu, sit amet blandit dolor mollis nec.</a:t>
            </a:r>
            <a:endParaRPr sz="120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7" name="Rectangle 22">
            <a:extLst>
              <a:ext uri="{FF2B5EF4-FFF2-40B4-BE49-F238E27FC236}">
                <a16:creationId xmlns:a16="http://schemas.microsoft.com/office/drawing/2014/main" id="{20120A1B-429F-8F4B-815E-F514FC581A44}"/>
              </a:ext>
            </a:extLst>
          </p:cNvPr>
          <p:cNvSpPr/>
          <p:nvPr/>
        </p:nvSpPr>
        <p:spPr>
          <a:xfrm>
            <a:off x="6143282" y="4127288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6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077D39-E19A-7F41-AFE7-8AAB4A692471}"/>
              </a:ext>
            </a:extLst>
          </p:cNvPr>
          <p:cNvSpPr txBox="1"/>
          <p:nvPr/>
        </p:nvSpPr>
        <p:spPr>
          <a:xfrm>
            <a:off x="6961863" y="4127288"/>
            <a:ext cx="4403973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FUSCE DOLOR ARCU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C7FC23-509E-DF45-895A-251680CD6E87}"/>
              </a:ext>
            </a:extLst>
          </p:cNvPr>
          <p:cNvSpPr txBox="1"/>
          <p:nvPr/>
        </p:nvSpPr>
        <p:spPr>
          <a:xfrm>
            <a:off x="6961863" y="5586053"/>
            <a:ext cx="37734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D" sz="1200">
                <a:solidFill>
                  <a:schemeClr val="accent2">
                    <a:lumMod val="20000"/>
                    <a:lumOff val="80000"/>
                  </a:schemeClr>
                </a:solidFill>
                <a:ea typeface="Open Sans" panose="020B0606030504020204" pitchFamily="34" charset="0"/>
                <a:cs typeface="Open Sans" panose="020B0606030504020204" pitchFamily="34" charset="0"/>
              </a:rPr>
              <a:t>Fusce vehicula dolor arcu, sit amet blandit dolor mollis nec.</a:t>
            </a:r>
            <a:endParaRPr sz="1200">
              <a:solidFill>
                <a:schemeClr val="accent2">
                  <a:lumMod val="20000"/>
                  <a:lumOff val="80000"/>
                </a:schemeClr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Rectangle 22">
            <a:extLst>
              <a:ext uri="{FF2B5EF4-FFF2-40B4-BE49-F238E27FC236}">
                <a16:creationId xmlns:a16="http://schemas.microsoft.com/office/drawing/2014/main" id="{E323F301-A13E-F042-B58C-9BA6B47B01BD}"/>
              </a:ext>
            </a:extLst>
          </p:cNvPr>
          <p:cNvSpPr/>
          <p:nvPr/>
        </p:nvSpPr>
        <p:spPr>
          <a:xfrm>
            <a:off x="6143282" y="5289226"/>
            <a:ext cx="640086" cy="659491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99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A7BE91-0DF5-EC48-BE0A-AC5BF6B88B57}"/>
              </a:ext>
            </a:extLst>
          </p:cNvPr>
          <p:cNvSpPr txBox="1"/>
          <p:nvPr/>
        </p:nvSpPr>
        <p:spPr>
          <a:xfrm>
            <a:off x="6961863" y="5289226"/>
            <a:ext cx="4403973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ID" sz="2000" b="1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  <a:cs typeface="Poppins SemiBold" pitchFamily="2" charset="77"/>
              </a:rPr>
              <a:t>SIT AMET BLANDIT</a:t>
            </a:r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44F4408E-EAFB-C745-A68C-6D67B755DC9C}"/>
              </a:ext>
            </a:extLst>
          </p:cNvPr>
          <p:cNvSpPr/>
          <p:nvPr/>
        </p:nvSpPr>
        <p:spPr>
          <a:xfrm>
            <a:off x="6359170" y="3108352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565B8F93-00CE-4645-8B96-F62C7C422AD1}"/>
              </a:ext>
            </a:extLst>
          </p:cNvPr>
          <p:cNvSpPr/>
          <p:nvPr/>
        </p:nvSpPr>
        <p:spPr>
          <a:xfrm>
            <a:off x="6359170" y="4377075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7C776607-8C75-6247-9F92-01251D4A671F}"/>
              </a:ext>
            </a:extLst>
          </p:cNvPr>
          <p:cNvSpPr/>
          <p:nvPr/>
        </p:nvSpPr>
        <p:spPr>
          <a:xfrm>
            <a:off x="6359170" y="5514816"/>
            <a:ext cx="208311" cy="208311"/>
          </a:xfrm>
          <a:custGeom>
            <a:avLst/>
            <a:gdLst/>
            <a:ahLst/>
            <a:cxnLst/>
            <a:rect l="l" t="t" r="r" b="b"/>
            <a:pathLst>
              <a:path w="199406" h="199406">
                <a:moveTo>
                  <a:pt x="71180" y="0"/>
                </a:moveTo>
                <a:lnTo>
                  <a:pt x="128730" y="0"/>
                </a:lnTo>
                <a:lnTo>
                  <a:pt x="128730" y="71181"/>
                </a:lnTo>
                <a:lnTo>
                  <a:pt x="199406" y="71181"/>
                </a:lnTo>
                <a:lnTo>
                  <a:pt x="199406" y="128226"/>
                </a:lnTo>
                <a:lnTo>
                  <a:pt x="128730" y="128226"/>
                </a:lnTo>
                <a:lnTo>
                  <a:pt x="128730" y="199406"/>
                </a:lnTo>
                <a:lnTo>
                  <a:pt x="71180" y="199406"/>
                </a:lnTo>
                <a:lnTo>
                  <a:pt x="71180" y="128226"/>
                </a:lnTo>
                <a:lnTo>
                  <a:pt x="0" y="128226"/>
                </a:lnTo>
                <a:lnTo>
                  <a:pt x="0" y="71181"/>
                </a:lnTo>
                <a:lnTo>
                  <a:pt x="71180" y="711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F4DBF87-9BC4-0144-A4BB-DEA76A1EB248}"/>
              </a:ext>
            </a:extLst>
          </p:cNvPr>
          <p:cNvGrpSpPr/>
          <p:nvPr/>
        </p:nvGrpSpPr>
        <p:grpSpPr>
          <a:xfrm>
            <a:off x="11137236" y="326721"/>
            <a:ext cx="228600" cy="228600"/>
            <a:chOff x="13104019" y="8686800"/>
            <a:chExt cx="457200" cy="457200"/>
          </a:xfrm>
          <a:solidFill>
            <a:schemeClr val="accent2"/>
          </a:solidFill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2439B28-8FC6-534E-BBB0-D431F05A02CB}"/>
                </a:ext>
              </a:extLst>
            </p:cNvPr>
            <p:cNvSpPr/>
            <p:nvPr/>
          </p:nvSpPr>
          <p:spPr>
            <a:xfrm>
              <a:off x="13256419" y="89916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83CBEC43-92D2-7645-A63F-1463FE5CFAA1}"/>
                </a:ext>
              </a:extLst>
            </p:cNvPr>
            <p:cNvSpPr/>
            <p:nvPr/>
          </p:nvSpPr>
          <p:spPr>
            <a:xfrm>
              <a:off x="13256419" y="86868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1B9953D0-A0D6-AD4E-9915-921A7184D162}"/>
                </a:ext>
              </a:extLst>
            </p:cNvPr>
            <p:cNvSpPr/>
            <p:nvPr/>
          </p:nvSpPr>
          <p:spPr>
            <a:xfrm>
              <a:off x="134088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99500502-61A7-7240-B09F-EFCDC9865F3B}"/>
                </a:ext>
              </a:extLst>
            </p:cNvPr>
            <p:cNvSpPr/>
            <p:nvPr/>
          </p:nvSpPr>
          <p:spPr>
            <a:xfrm>
              <a:off x="13104019" y="8839200"/>
              <a:ext cx="152400" cy="152400"/>
            </a:xfrm>
            <a:custGeom>
              <a:avLst/>
              <a:gdLst>
                <a:gd name="connsiteX0" fmla="*/ 0 w 152400"/>
                <a:gd name="connsiteY0" fmla="*/ 0 h 152400"/>
                <a:gd name="connsiteX1" fmla="*/ 152400 w 152400"/>
                <a:gd name="connsiteY1" fmla="*/ 0 h 152400"/>
                <a:gd name="connsiteX2" fmla="*/ 152400 w 152400"/>
                <a:gd name="connsiteY2" fmla="*/ 152400 h 152400"/>
                <a:gd name="connsiteX3" fmla="*/ 0 w 152400"/>
                <a:gd name="connsiteY3" fmla="*/ 15240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00" h="152400">
                  <a:moveTo>
                    <a:pt x="0" y="0"/>
                  </a:moveTo>
                  <a:lnTo>
                    <a:pt x="152400" y="0"/>
                  </a:lnTo>
                  <a:lnTo>
                    <a:pt x="152400" y="152400"/>
                  </a:lnTo>
                  <a:lnTo>
                    <a:pt x="0" y="152400"/>
                  </a:lnTo>
                  <a:close/>
                </a:path>
              </a:pathLst>
            </a:custGeom>
            <a:grpFill/>
            <a:ln w="762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653A7AE5-923B-2948-9EF1-89E55B119973}"/>
              </a:ext>
            </a:extLst>
          </p:cNvPr>
          <p:cNvSpPr/>
          <p:nvPr/>
        </p:nvSpPr>
        <p:spPr>
          <a:xfrm>
            <a:off x="5110959" y="6336763"/>
            <a:ext cx="172611" cy="172611"/>
          </a:xfrm>
          <a:prstGeom prst="ellipse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87A9B54-1B31-334D-AC80-CDAFD67F7BF1}"/>
              </a:ext>
            </a:extLst>
          </p:cNvPr>
          <p:cNvGrpSpPr/>
          <p:nvPr/>
        </p:nvGrpSpPr>
        <p:grpSpPr>
          <a:xfrm>
            <a:off x="3746986" y="649493"/>
            <a:ext cx="563575" cy="482295"/>
            <a:chOff x="9157648" y="5459104"/>
            <a:chExt cx="1851716" cy="1584657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04A73113-8A00-0F47-A1F5-E6571154162A}"/>
                </a:ext>
              </a:extLst>
            </p:cNvPr>
            <p:cNvGrpSpPr/>
            <p:nvPr/>
          </p:nvGrpSpPr>
          <p:grpSpPr>
            <a:xfrm>
              <a:off x="9157648" y="5459104"/>
              <a:ext cx="1851716" cy="150125"/>
              <a:chOff x="9157648" y="5459104"/>
              <a:chExt cx="1851716" cy="150125"/>
            </a:xfrm>
          </p:grpSpPr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B9485585-E721-B343-82E7-A92DDFC201CE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1D3750C3-78D6-ED41-B074-DB5E4B4570DD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E4FBFC51-FA0E-B84B-8B4D-476BEA7871E4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98C3EE16-F050-9649-BD74-147BA349FB36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53425DD3-4D19-0D40-A364-1F504D9EA0C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47C5BBF-7159-1749-8AF8-6A151DA535A2}"/>
                </a:ext>
              </a:extLst>
            </p:cNvPr>
            <p:cNvGrpSpPr/>
            <p:nvPr/>
          </p:nvGrpSpPr>
          <p:grpSpPr>
            <a:xfrm>
              <a:off x="9157648" y="5817737"/>
              <a:ext cx="1851716" cy="150125"/>
              <a:chOff x="9157648" y="5459104"/>
              <a:chExt cx="1851716" cy="150125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977CFD57-4306-6B4A-8819-39AB15828BC9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6A76B1E3-8FF0-DE43-A3AF-DE113866EDC4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B344EE46-F54B-AB48-8FA2-4C5DF07900B8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BE77883D-B7FB-334B-A8CB-B6ACB42CAE5B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B580F47F-25D0-2C45-AAB4-E7E46E89A35D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DCBAC468-1C29-D644-A3CD-C21C10485BF8}"/>
                </a:ext>
              </a:extLst>
            </p:cNvPr>
            <p:cNvGrpSpPr/>
            <p:nvPr/>
          </p:nvGrpSpPr>
          <p:grpSpPr>
            <a:xfrm>
              <a:off x="9157648" y="6176370"/>
              <a:ext cx="1851716" cy="150125"/>
              <a:chOff x="9157648" y="5459104"/>
              <a:chExt cx="1851716" cy="150125"/>
            </a:xfrm>
          </p:grpSpPr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C38133BE-0470-874E-BFA5-CD4DEA183CE2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F3C84712-D7AF-C54E-A976-604C9BDD8BCA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8307ADA6-2F4A-1A46-91CF-2CA882BD6E89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48B26D40-4BE7-FD40-9C6B-00789CF456D8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C610C426-50AF-394D-B808-2D2EACE4B21B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0516C60C-5249-944F-93E3-10F7B2255E02}"/>
                </a:ext>
              </a:extLst>
            </p:cNvPr>
            <p:cNvGrpSpPr/>
            <p:nvPr/>
          </p:nvGrpSpPr>
          <p:grpSpPr>
            <a:xfrm>
              <a:off x="9157648" y="6535003"/>
              <a:ext cx="1851716" cy="150125"/>
              <a:chOff x="9157648" y="5459104"/>
              <a:chExt cx="1851716" cy="150125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A79BE14B-D662-474D-9D74-7232FE6941BB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0021CF68-03D1-DB4A-8D9C-E4FAA1F297E0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29DA257D-B2C4-9143-81E1-569CE42B3550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BC0B8FFD-605C-554C-8031-B49A09F6A10F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6F226C67-BA53-5A41-A17B-75EB350526C9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F5840ED1-F4AF-3F4C-B95F-12BBC753D21E}"/>
                </a:ext>
              </a:extLst>
            </p:cNvPr>
            <p:cNvGrpSpPr/>
            <p:nvPr/>
          </p:nvGrpSpPr>
          <p:grpSpPr>
            <a:xfrm>
              <a:off x="9157648" y="6893636"/>
              <a:ext cx="1851716" cy="150125"/>
              <a:chOff x="9157648" y="5459104"/>
              <a:chExt cx="1851716" cy="150125"/>
            </a:xfrm>
          </p:grpSpPr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115E24D3-5A02-D948-B1C1-3C61399AC5E6}"/>
                  </a:ext>
                </a:extLst>
              </p:cNvPr>
              <p:cNvSpPr/>
              <p:nvPr/>
            </p:nvSpPr>
            <p:spPr>
              <a:xfrm>
                <a:off x="9157648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CC191C6D-1A08-5E47-BCE8-876F39D53671}"/>
                  </a:ext>
                </a:extLst>
              </p:cNvPr>
              <p:cNvSpPr/>
              <p:nvPr/>
            </p:nvSpPr>
            <p:spPr>
              <a:xfrm>
                <a:off x="9583046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B086163A-69DB-B945-9CA3-99D53912B9B5}"/>
                  </a:ext>
                </a:extLst>
              </p:cNvPr>
              <p:cNvSpPr/>
              <p:nvPr/>
            </p:nvSpPr>
            <p:spPr>
              <a:xfrm>
                <a:off x="10008444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B12400E2-7E9F-0141-9FD2-F108D6577E97}"/>
                  </a:ext>
                </a:extLst>
              </p:cNvPr>
              <p:cNvSpPr/>
              <p:nvPr/>
            </p:nvSpPr>
            <p:spPr>
              <a:xfrm>
                <a:off x="10433842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EDA8B329-5646-504D-A053-1DFB860AA24E}"/>
                  </a:ext>
                </a:extLst>
              </p:cNvPr>
              <p:cNvSpPr/>
              <p:nvPr/>
            </p:nvSpPr>
            <p:spPr>
              <a:xfrm>
                <a:off x="10859239" y="5459104"/>
                <a:ext cx="150125" cy="150125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sz="900"/>
              </a:p>
            </p:txBody>
          </p:sp>
        </p:grpSp>
      </p:grpSp>
      <p:grpSp>
        <p:nvGrpSpPr>
          <p:cNvPr id="62" name="Graphic 3">
            <a:extLst>
              <a:ext uri="{FF2B5EF4-FFF2-40B4-BE49-F238E27FC236}">
                <a16:creationId xmlns:a16="http://schemas.microsoft.com/office/drawing/2014/main" id="{D351CF4E-5D5A-E544-92B8-C5DC4008E8E4}"/>
              </a:ext>
            </a:extLst>
          </p:cNvPr>
          <p:cNvGrpSpPr/>
          <p:nvPr/>
        </p:nvGrpSpPr>
        <p:grpSpPr>
          <a:xfrm>
            <a:off x="11068928" y="526578"/>
            <a:ext cx="465672" cy="425275"/>
            <a:chOff x="9490590" y="4391656"/>
            <a:chExt cx="5363241" cy="4897979"/>
          </a:xfrm>
        </p:grpSpPr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41194303-DEC8-1449-8888-99762DC7E27E}"/>
                </a:ext>
              </a:extLst>
            </p:cNvPr>
            <p:cNvSpPr/>
            <p:nvPr/>
          </p:nvSpPr>
          <p:spPr>
            <a:xfrm>
              <a:off x="9490590" y="4391656"/>
              <a:ext cx="5363241" cy="4897979"/>
            </a:xfrm>
            <a:custGeom>
              <a:avLst/>
              <a:gdLst>
                <a:gd name="connsiteX0" fmla="*/ 169968 w 5363240"/>
                <a:gd name="connsiteY0" fmla="*/ 515393 h 4897978"/>
                <a:gd name="connsiteX1" fmla="*/ 5376491 w 5363240"/>
                <a:gd name="connsiteY1" fmla="*/ 289599 h 4897978"/>
                <a:gd name="connsiteX2" fmla="*/ 1754562 w 5363240"/>
                <a:gd name="connsiteY2" fmla="*/ 4920725 h 4897978"/>
                <a:gd name="connsiteX3" fmla="*/ 169968 w 5363240"/>
                <a:gd name="connsiteY3" fmla="*/ 515393 h 4897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63240" h="4897978">
                  <a:moveTo>
                    <a:pt x="169968" y="515393"/>
                  </a:moveTo>
                  <a:cubicBezTo>
                    <a:pt x="169968" y="515393"/>
                    <a:pt x="2381435" y="-474624"/>
                    <a:pt x="5376491" y="289599"/>
                  </a:cubicBezTo>
                  <a:cubicBezTo>
                    <a:pt x="5376491" y="289599"/>
                    <a:pt x="5324252" y="4497623"/>
                    <a:pt x="1754562" y="4920725"/>
                  </a:cubicBezTo>
                  <a:cubicBezTo>
                    <a:pt x="1754562" y="4920725"/>
                    <a:pt x="-648448" y="3641762"/>
                    <a:pt x="169968" y="515393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 w="76200" cap="rnd">
              <a:solidFill>
                <a:schemeClr val="bg1"/>
              </a:solidFill>
              <a:prstDash val="solid"/>
              <a:round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73B54835-D768-3848-9904-CAF10D2F6B1A}"/>
                </a:ext>
              </a:extLst>
            </p:cNvPr>
            <p:cNvSpPr/>
            <p:nvPr/>
          </p:nvSpPr>
          <p:spPr>
            <a:xfrm>
              <a:off x="10033815" y="4809193"/>
              <a:ext cx="2403010" cy="3994805"/>
            </a:xfrm>
            <a:custGeom>
              <a:avLst/>
              <a:gdLst>
                <a:gd name="connsiteX0" fmla="*/ 2393336 w 2403010"/>
                <a:gd name="connsiteY0" fmla="*/ 3269441 h 3994805"/>
                <a:gd name="connsiteX1" fmla="*/ 2325773 w 2403010"/>
                <a:gd name="connsiteY1" fmla="*/ 3334400 h 3994805"/>
                <a:gd name="connsiteX2" fmla="*/ 1275031 w 2403010"/>
                <a:gd name="connsiteY2" fmla="*/ 4027169 h 3994805"/>
                <a:gd name="connsiteX3" fmla="*/ 680234 w 2403010"/>
                <a:gd name="connsiteY3" fmla="*/ 164644 h 3994805"/>
                <a:gd name="connsiteX4" fmla="*/ 1603129 w 2403010"/>
                <a:gd name="connsiteY4" fmla="*/ 11209 h 3994805"/>
                <a:gd name="connsiteX5" fmla="*/ 2407023 w 2403010"/>
                <a:gd name="connsiteY5" fmla="*/ 11209 h 3994805"/>
                <a:gd name="connsiteX6" fmla="*/ 941430 w 2403010"/>
                <a:gd name="connsiteY6" fmla="*/ 1675722 h 3994805"/>
                <a:gd name="connsiteX7" fmla="*/ 1098148 w 2403010"/>
                <a:gd name="connsiteY7" fmla="*/ 3073870 h 3994805"/>
                <a:gd name="connsiteX8" fmla="*/ 1115353 w 2403010"/>
                <a:gd name="connsiteY8" fmla="*/ 2674389 h 3994805"/>
                <a:gd name="connsiteX9" fmla="*/ 1746613 w 2403010"/>
                <a:gd name="connsiteY9" fmla="*/ 2327015 h 3994805"/>
                <a:gd name="connsiteX10" fmla="*/ 1681488 w 2403010"/>
                <a:gd name="connsiteY10" fmla="*/ 3438613 h 3994805"/>
                <a:gd name="connsiteX11" fmla="*/ 2393336 w 2403010"/>
                <a:gd name="connsiteY11" fmla="*/ 3269441 h 3994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03010" h="3994805">
                  <a:moveTo>
                    <a:pt x="2393336" y="3269441"/>
                  </a:moveTo>
                  <a:cubicBezTo>
                    <a:pt x="2370351" y="3294487"/>
                    <a:pt x="2346042" y="3314530"/>
                    <a:pt x="2325773" y="3334400"/>
                  </a:cubicBezTo>
                  <a:cubicBezTo>
                    <a:pt x="1794673" y="3855462"/>
                    <a:pt x="1275031" y="4027169"/>
                    <a:pt x="1275031" y="4027169"/>
                  </a:cubicBezTo>
                  <a:cubicBezTo>
                    <a:pt x="-1191677" y="2131547"/>
                    <a:pt x="680234" y="164644"/>
                    <a:pt x="680234" y="164644"/>
                  </a:cubicBezTo>
                  <a:cubicBezTo>
                    <a:pt x="680234" y="164644"/>
                    <a:pt x="1319469" y="36393"/>
                    <a:pt x="1603129" y="11209"/>
                  </a:cubicBezTo>
                  <a:cubicBezTo>
                    <a:pt x="1886823" y="-14011"/>
                    <a:pt x="2407023" y="11209"/>
                    <a:pt x="2407023" y="11209"/>
                  </a:cubicBezTo>
                  <a:cubicBezTo>
                    <a:pt x="1992242" y="247423"/>
                    <a:pt x="808394" y="992055"/>
                    <a:pt x="941430" y="1675722"/>
                  </a:cubicBezTo>
                  <a:cubicBezTo>
                    <a:pt x="941430" y="1675722"/>
                    <a:pt x="419037" y="2630967"/>
                    <a:pt x="1098148" y="3073870"/>
                  </a:cubicBezTo>
                  <a:cubicBezTo>
                    <a:pt x="1098148" y="3073870"/>
                    <a:pt x="1022088" y="2823621"/>
                    <a:pt x="1115353" y="2674389"/>
                  </a:cubicBezTo>
                  <a:cubicBezTo>
                    <a:pt x="1278618" y="2413163"/>
                    <a:pt x="1752081" y="2267544"/>
                    <a:pt x="1746613" y="2327015"/>
                  </a:cubicBezTo>
                  <a:cubicBezTo>
                    <a:pt x="1746613" y="2327015"/>
                    <a:pt x="2106368" y="2969657"/>
                    <a:pt x="1681488" y="3438613"/>
                  </a:cubicBezTo>
                  <a:cubicBezTo>
                    <a:pt x="1681488" y="3438613"/>
                    <a:pt x="2083034" y="3343085"/>
                    <a:pt x="2393336" y="3269441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8A0CA262-C1EC-524D-A1CC-27ED23860DC4}"/>
                </a:ext>
              </a:extLst>
            </p:cNvPr>
            <p:cNvSpPr/>
            <p:nvPr/>
          </p:nvSpPr>
          <p:spPr>
            <a:xfrm>
              <a:off x="10876692" y="6539770"/>
              <a:ext cx="835830" cy="1181073"/>
            </a:xfrm>
            <a:custGeom>
              <a:avLst/>
              <a:gdLst>
                <a:gd name="connsiteX0" fmla="*/ 864375 w 835829"/>
                <a:gd name="connsiteY0" fmla="*/ 265047 h 1181072"/>
                <a:gd name="connsiteX1" fmla="*/ 592034 w 835829"/>
                <a:gd name="connsiteY1" fmla="*/ 267826 h 1181072"/>
                <a:gd name="connsiteX2" fmla="*/ 155661 w 835829"/>
                <a:gd name="connsiteY2" fmla="*/ 862531 h 1181072"/>
                <a:gd name="connsiteX3" fmla="*/ 165413 w 835829"/>
                <a:gd name="connsiteY3" fmla="*/ 1186978 h 1181072"/>
                <a:gd name="connsiteX4" fmla="*/ 157054 w 835829"/>
                <a:gd name="connsiteY4" fmla="*/ 1174508 h 1181072"/>
                <a:gd name="connsiteX5" fmla="*/ 107253 w 835829"/>
                <a:gd name="connsiteY5" fmla="*/ 1100135 h 1181072"/>
                <a:gd name="connsiteX6" fmla="*/ 14963 w 835829"/>
                <a:gd name="connsiteY6" fmla="*/ 852109 h 1181072"/>
                <a:gd name="connsiteX7" fmla="*/ 14963 w 835829"/>
                <a:gd name="connsiteY7" fmla="*/ 851797 h 1181072"/>
                <a:gd name="connsiteX8" fmla="*/ 200239 w 835829"/>
                <a:gd name="connsiteY8" fmla="*/ 0 h 1181072"/>
                <a:gd name="connsiteX9" fmla="*/ 254568 w 835829"/>
                <a:gd name="connsiteY9" fmla="*/ 2432 h 1181072"/>
                <a:gd name="connsiteX10" fmla="*/ 556163 w 835829"/>
                <a:gd name="connsiteY10" fmla="*/ 67078 h 1181072"/>
                <a:gd name="connsiteX11" fmla="*/ 754324 w 835829"/>
                <a:gd name="connsiteY11" fmla="*/ 173340 h 1181072"/>
                <a:gd name="connsiteX12" fmla="*/ 754672 w 835829"/>
                <a:gd name="connsiteY12" fmla="*/ 173340 h 1181072"/>
                <a:gd name="connsiteX13" fmla="*/ 864375 w 835829"/>
                <a:gd name="connsiteY13" fmla="*/ 265047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5829" h="1181072">
                  <a:moveTo>
                    <a:pt x="864375" y="265047"/>
                  </a:moveTo>
                  <a:cubicBezTo>
                    <a:pt x="864375" y="265047"/>
                    <a:pt x="713926" y="254973"/>
                    <a:pt x="592034" y="267826"/>
                  </a:cubicBezTo>
                  <a:cubicBezTo>
                    <a:pt x="410589" y="312290"/>
                    <a:pt x="220438" y="561704"/>
                    <a:pt x="155661" y="862531"/>
                  </a:cubicBezTo>
                  <a:cubicBezTo>
                    <a:pt x="151134" y="883408"/>
                    <a:pt x="165413" y="1186978"/>
                    <a:pt x="165413" y="1186978"/>
                  </a:cubicBezTo>
                  <a:lnTo>
                    <a:pt x="157054" y="1174508"/>
                  </a:lnTo>
                  <a:lnTo>
                    <a:pt x="107253" y="1100135"/>
                  </a:lnTo>
                  <a:cubicBezTo>
                    <a:pt x="59889" y="1019891"/>
                    <a:pt x="30635" y="935861"/>
                    <a:pt x="14963" y="852109"/>
                  </a:cubicBezTo>
                  <a:lnTo>
                    <a:pt x="14963" y="851797"/>
                  </a:lnTo>
                  <a:cubicBezTo>
                    <a:pt x="-64789" y="427653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322827" y="7295"/>
                    <a:pt x="444022" y="22267"/>
                    <a:pt x="556163" y="67078"/>
                  </a:cubicBezTo>
                  <a:cubicBezTo>
                    <a:pt x="631388" y="92749"/>
                    <a:pt x="700692" y="134781"/>
                    <a:pt x="754324" y="173340"/>
                  </a:cubicBezTo>
                  <a:lnTo>
                    <a:pt x="754672" y="173340"/>
                  </a:lnTo>
                  <a:cubicBezTo>
                    <a:pt x="821539" y="222007"/>
                    <a:pt x="864375" y="265047"/>
                    <a:pt x="864375" y="265047"/>
                  </a:cubicBezTo>
                </a:path>
              </a:pathLst>
            </a:custGeom>
            <a:solidFill>
              <a:schemeClr val="bg1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4A8C73F3-BA98-254E-A374-AB638143F763}"/>
                </a:ext>
              </a:extLst>
            </p:cNvPr>
            <p:cNvSpPr/>
            <p:nvPr/>
          </p:nvSpPr>
          <p:spPr>
            <a:xfrm>
              <a:off x="11097140" y="6852063"/>
              <a:ext cx="731351" cy="555799"/>
            </a:xfrm>
            <a:custGeom>
              <a:avLst/>
              <a:gdLst>
                <a:gd name="connsiteX0" fmla="*/ 731351 w 731351"/>
                <a:gd name="connsiteY0" fmla="*/ 175424 h 555798"/>
                <a:gd name="connsiteX1" fmla="*/ 724386 w 731351"/>
                <a:gd name="connsiteY1" fmla="*/ 193835 h 555798"/>
                <a:gd name="connsiteX2" fmla="*/ 516125 w 731351"/>
                <a:gd name="connsiteY2" fmla="*/ 221972 h 555798"/>
                <a:gd name="connsiteX3" fmla="*/ 287316 w 731351"/>
                <a:gd name="connsiteY3" fmla="*/ 339037 h 555798"/>
                <a:gd name="connsiteX4" fmla="*/ 0 w 731351"/>
                <a:gd name="connsiteY4" fmla="*/ 588105 h 555798"/>
                <a:gd name="connsiteX5" fmla="*/ 1393 w 731351"/>
                <a:gd name="connsiteY5" fmla="*/ 574557 h 555798"/>
                <a:gd name="connsiteX6" fmla="*/ 1393 w 731351"/>
                <a:gd name="connsiteY6" fmla="*/ 573168 h 555798"/>
                <a:gd name="connsiteX7" fmla="*/ 133385 w 731351"/>
                <a:gd name="connsiteY7" fmla="*/ 226835 h 555798"/>
                <a:gd name="connsiteX8" fmla="*/ 397716 w 731351"/>
                <a:gd name="connsiteY8" fmla="*/ 40990 h 555798"/>
                <a:gd name="connsiteX9" fmla="*/ 667619 w 731351"/>
                <a:gd name="connsiteY9" fmla="*/ 0 h 555798"/>
                <a:gd name="connsiteX10" fmla="*/ 724386 w 731351"/>
                <a:gd name="connsiteY10" fmla="*/ 99002 h 555798"/>
                <a:gd name="connsiteX11" fmla="*/ 731351 w 731351"/>
                <a:gd name="connsiteY11" fmla="*/ 175424 h 55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31351" h="555798">
                  <a:moveTo>
                    <a:pt x="731351" y="175424"/>
                  </a:moveTo>
                  <a:cubicBezTo>
                    <a:pt x="728565" y="188277"/>
                    <a:pt x="724386" y="193835"/>
                    <a:pt x="724386" y="193835"/>
                  </a:cubicBezTo>
                  <a:cubicBezTo>
                    <a:pt x="724386" y="193835"/>
                    <a:pt x="646027" y="178550"/>
                    <a:pt x="516125" y="221972"/>
                  </a:cubicBezTo>
                  <a:cubicBezTo>
                    <a:pt x="451348" y="243510"/>
                    <a:pt x="374034" y="279636"/>
                    <a:pt x="287316" y="339037"/>
                  </a:cubicBezTo>
                  <a:cubicBezTo>
                    <a:pt x="72787" y="486672"/>
                    <a:pt x="0" y="588105"/>
                    <a:pt x="0" y="588105"/>
                  </a:cubicBezTo>
                  <a:cubicBezTo>
                    <a:pt x="0" y="588105"/>
                    <a:pt x="348" y="583242"/>
                    <a:pt x="1393" y="574557"/>
                  </a:cubicBezTo>
                  <a:lnTo>
                    <a:pt x="1393" y="573168"/>
                  </a:lnTo>
                  <a:cubicBezTo>
                    <a:pt x="6965" y="524188"/>
                    <a:pt x="32040" y="363006"/>
                    <a:pt x="133385" y="226835"/>
                  </a:cubicBezTo>
                  <a:cubicBezTo>
                    <a:pt x="192241" y="147982"/>
                    <a:pt x="276520" y="77117"/>
                    <a:pt x="397716" y="40990"/>
                  </a:cubicBezTo>
                  <a:cubicBezTo>
                    <a:pt x="551299" y="0"/>
                    <a:pt x="667619" y="0"/>
                    <a:pt x="667619" y="0"/>
                  </a:cubicBezTo>
                  <a:cubicBezTo>
                    <a:pt x="667619" y="0"/>
                    <a:pt x="704187" y="30221"/>
                    <a:pt x="724386" y="99002"/>
                  </a:cubicBezTo>
                  <a:cubicBezTo>
                    <a:pt x="735182" y="135823"/>
                    <a:pt x="734485" y="160487"/>
                    <a:pt x="731351" y="17542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7AF5839F-B1C4-B54F-B5D8-79259ABFD2F2}"/>
                </a:ext>
              </a:extLst>
            </p:cNvPr>
            <p:cNvSpPr/>
            <p:nvPr/>
          </p:nvSpPr>
          <p:spPr>
            <a:xfrm>
              <a:off x="11358682" y="5435538"/>
              <a:ext cx="2681620" cy="1806347"/>
            </a:xfrm>
            <a:custGeom>
              <a:avLst/>
              <a:gdLst>
                <a:gd name="connsiteX0" fmla="*/ 1379816 w 2681620"/>
                <a:gd name="connsiteY0" fmla="*/ 988574 h 1806346"/>
                <a:gd name="connsiteX1" fmla="*/ 1919622 w 2681620"/>
                <a:gd name="connsiteY1" fmla="*/ 1818069 h 1806346"/>
                <a:gd name="connsiteX2" fmla="*/ 696177 w 2681620"/>
                <a:gd name="connsiteY2" fmla="*/ 1385241 h 1806346"/>
                <a:gd name="connsiteX3" fmla="*/ 530752 w 2681620"/>
                <a:gd name="connsiteY3" fmla="*/ 1674638 h 1806346"/>
                <a:gd name="connsiteX4" fmla="*/ 434980 w 2681620"/>
                <a:gd name="connsiteY4" fmla="*/ 1307082 h 1806346"/>
                <a:gd name="connsiteX5" fmla="*/ 1393 w 2681620"/>
                <a:gd name="connsiteY5" fmla="*/ 1072986 h 1806346"/>
                <a:gd name="connsiteX6" fmla="*/ 1045 w 2681620"/>
                <a:gd name="connsiteY6" fmla="*/ 1072986 h 1806346"/>
                <a:gd name="connsiteX7" fmla="*/ 0 w 2681620"/>
                <a:gd name="connsiteY7" fmla="*/ 1072604 h 1806346"/>
                <a:gd name="connsiteX8" fmla="*/ 362193 w 2681620"/>
                <a:gd name="connsiteY8" fmla="*/ 1011501 h 1806346"/>
                <a:gd name="connsiteX9" fmla="*/ 526921 w 2681620"/>
                <a:gd name="connsiteY9" fmla="*/ 1008374 h 1806346"/>
                <a:gd name="connsiteX10" fmla="*/ 382392 w 2681620"/>
                <a:gd name="connsiteY10" fmla="*/ 960437 h 1806346"/>
                <a:gd name="connsiteX11" fmla="*/ 484085 w 2681620"/>
                <a:gd name="connsiteY11" fmla="*/ 954531 h 1806346"/>
                <a:gd name="connsiteX12" fmla="*/ 487219 w 2681620"/>
                <a:gd name="connsiteY12" fmla="*/ 954184 h 1806346"/>
                <a:gd name="connsiteX13" fmla="*/ 507418 w 2681620"/>
                <a:gd name="connsiteY13" fmla="*/ 951058 h 1806346"/>
                <a:gd name="connsiteX14" fmla="*/ 777322 w 2681620"/>
                <a:gd name="connsiteY14" fmla="*/ 823571 h 1806346"/>
                <a:gd name="connsiteX15" fmla="*/ 1068469 w 2681620"/>
                <a:gd name="connsiteY15" fmla="*/ 319878 h 1806346"/>
                <a:gd name="connsiteX16" fmla="*/ 1073345 w 2681620"/>
                <a:gd name="connsiteY16" fmla="*/ 440417 h 1806346"/>
                <a:gd name="connsiteX17" fmla="*/ 1073345 w 2681620"/>
                <a:gd name="connsiteY17" fmla="*/ 440765 h 1806346"/>
                <a:gd name="connsiteX18" fmla="*/ 1069166 w 2681620"/>
                <a:gd name="connsiteY18" fmla="*/ 475155 h 1806346"/>
                <a:gd name="connsiteX19" fmla="*/ 1069514 w 2681620"/>
                <a:gd name="connsiteY19" fmla="*/ 474807 h 1806346"/>
                <a:gd name="connsiteX20" fmla="*/ 1213695 w 2681620"/>
                <a:gd name="connsiteY20" fmla="*/ 327521 h 1806346"/>
                <a:gd name="connsiteX21" fmla="*/ 1242252 w 2681620"/>
                <a:gd name="connsiteY21" fmla="*/ 303552 h 1806346"/>
                <a:gd name="connsiteX22" fmla="*/ 1270810 w 2681620"/>
                <a:gd name="connsiteY22" fmla="*/ 280625 h 1806346"/>
                <a:gd name="connsiteX23" fmla="*/ 1300063 w 2681620"/>
                <a:gd name="connsiteY23" fmla="*/ 258741 h 1806346"/>
                <a:gd name="connsiteX24" fmla="*/ 1359268 w 2681620"/>
                <a:gd name="connsiteY24" fmla="*/ 218445 h 1806346"/>
                <a:gd name="connsiteX25" fmla="*/ 1422652 w 2681620"/>
                <a:gd name="connsiteY25" fmla="*/ 180581 h 1806346"/>
                <a:gd name="connsiteX26" fmla="*/ 1450165 w 2681620"/>
                <a:gd name="connsiteY26" fmla="*/ 165644 h 1806346"/>
                <a:gd name="connsiteX27" fmla="*/ 1480812 w 2681620"/>
                <a:gd name="connsiteY27" fmla="*/ 150012 h 1806346"/>
                <a:gd name="connsiteX28" fmla="*/ 1511807 w 2681620"/>
                <a:gd name="connsiteY28" fmla="*/ 135423 h 1806346"/>
                <a:gd name="connsiteX29" fmla="*/ 1636137 w 2681620"/>
                <a:gd name="connsiteY29" fmla="*/ 85401 h 1806346"/>
                <a:gd name="connsiteX30" fmla="*/ 1667480 w 2681620"/>
                <a:gd name="connsiteY30" fmla="*/ 74979 h 1806346"/>
                <a:gd name="connsiteX31" fmla="*/ 1884796 w 2681620"/>
                <a:gd name="connsiteY31" fmla="*/ 23221 h 1806346"/>
                <a:gd name="connsiteX32" fmla="*/ 1915443 w 2681620"/>
                <a:gd name="connsiteY32" fmla="*/ 18357 h 1806346"/>
                <a:gd name="connsiteX33" fmla="*/ 2064500 w 2681620"/>
                <a:gd name="connsiteY33" fmla="*/ 3420 h 1806346"/>
                <a:gd name="connsiteX34" fmla="*/ 2088878 w 2681620"/>
                <a:gd name="connsiteY34" fmla="*/ 2031 h 1806346"/>
                <a:gd name="connsiteX35" fmla="*/ 2357737 w 2681620"/>
                <a:gd name="connsiteY35" fmla="*/ 7936 h 1806346"/>
                <a:gd name="connsiteX36" fmla="*/ 2672914 w 2681620"/>
                <a:gd name="connsiteY36" fmla="*/ 61085 h 1806346"/>
                <a:gd name="connsiteX37" fmla="*/ 2686844 w 2681620"/>
                <a:gd name="connsiteY37" fmla="*/ 64906 h 1806346"/>
                <a:gd name="connsiteX38" fmla="*/ 2685103 w 2681620"/>
                <a:gd name="connsiteY38" fmla="*/ 65600 h 1806346"/>
                <a:gd name="connsiteX39" fmla="*/ 1379816 w 2681620"/>
                <a:gd name="connsiteY39" fmla="*/ 988574 h 1806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681620" h="1806346">
                  <a:moveTo>
                    <a:pt x="1379816" y="988574"/>
                  </a:moveTo>
                  <a:cubicBezTo>
                    <a:pt x="1875741" y="1110155"/>
                    <a:pt x="1919622" y="1818069"/>
                    <a:pt x="1919622" y="1818069"/>
                  </a:cubicBezTo>
                  <a:cubicBezTo>
                    <a:pt x="1780317" y="1270642"/>
                    <a:pt x="696177" y="1385241"/>
                    <a:pt x="696177" y="1385241"/>
                  </a:cubicBezTo>
                  <a:cubicBezTo>
                    <a:pt x="724386" y="1500604"/>
                    <a:pt x="530752" y="1674638"/>
                    <a:pt x="530752" y="1674638"/>
                  </a:cubicBezTo>
                  <a:cubicBezTo>
                    <a:pt x="530752" y="1674638"/>
                    <a:pt x="566623" y="1456487"/>
                    <a:pt x="434980" y="1307082"/>
                  </a:cubicBezTo>
                  <a:cubicBezTo>
                    <a:pt x="308561" y="1163303"/>
                    <a:pt x="23682" y="1079586"/>
                    <a:pt x="1393" y="1072986"/>
                  </a:cubicBezTo>
                  <a:lnTo>
                    <a:pt x="1045" y="1072986"/>
                  </a:lnTo>
                  <a:cubicBezTo>
                    <a:pt x="348" y="1072604"/>
                    <a:pt x="0" y="1072604"/>
                    <a:pt x="0" y="1072604"/>
                  </a:cubicBezTo>
                  <a:cubicBezTo>
                    <a:pt x="0" y="1072604"/>
                    <a:pt x="105524" y="1002816"/>
                    <a:pt x="362193" y="1011501"/>
                  </a:cubicBezTo>
                  <a:cubicBezTo>
                    <a:pt x="424880" y="1013585"/>
                    <a:pt x="479209" y="1012543"/>
                    <a:pt x="526921" y="1008374"/>
                  </a:cubicBezTo>
                  <a:cubicBezTo>
                    <a:pt x="437766" y="988922"/>
                    <a:pt x="382392" y="960437"/>
                    <a:pt x="382392" y="960437"/>
                  </a:cubicBezTo>
                  <a:cubicBezTo>
                    <a:pt x="382392" y="960437"/>
                    <a:pt x="424184" y="962868"/>
                    <a:pt x="484085" y="954531"/>
                  </a:cubicBezTo>
                  <a:cubicBezTo>
                    <a:pt x="485130" y="954184"/>
                    <a:pt x="486174" y="954184"/>
                    <a:pt x="487219" y="954184"/>
                  </a:cubicBezTo>
                  <a:cubicBezTo>
                    <a:pt x="493836" y="953142"/>
                    <a:pt x="500453" y="952100"/>
                    <a:pt x="507418" y="951058"/>
                  </a:cubicBezTo>
                  <a:cubicBezTo>
                    <a:pt x="587867" y="936815"/>
                    <a:pt x="693042" y="903120"/>
                    <a:pt x="777322" y="823571"/>
                  </a:cubicBezTo>
                  <a:cubicBezTo>
                    <a:pt x="978617" y="634252"/>
                    <a:pt x="1063942" y="329952"/>
                    <a:pt x="1068469" y="319878"/>
                  </a:cubicBezTo>
                  <a:cubicBezTo>
                    <a:pt x="1067076" y="329258"/>
                    <a:pt x="1078569" y="375458"/>
                    <a:pt x="1073345" y="440417"/>
                  </a:cubicBezTo>
                  <a:lnTo>
                    <a:pt x="1073345" y="440765"/>
                  </a:lnTo>
                  <a:cubicBezTo>
                    <a:pt x="1072648" y="451533"/>
                    <a:pt x="1071255" y="462997"/>
                    <a:pt x="1069166" y="475155"/>
                  </a:cubicBezTo>
                  <a:lnTo>
                    <a:pt x="1069514" y="474807"/>
                  </a:lnTo>
                  <a:cubicBezTo>
                    <a:pt x="1115136" y="419922"/>
                    <a:pt x="1163545" y="370595"/>
                    <a:pt x="1213695" y="327521"/>
                  </a:cubicBezTo>
                  <a:cubicBezTo>
                    <a:pt x="1223098" y="319184"/>
                    <a:pt x="1232501" y="311194"/>
                    <a:pt x="1242252" y="303552"/>
                  </a:cubicBezTo>
                  <a:cubicBezTo>
                    <a:pt x="1251655" y="295562"/>
                    <a:pt x="1261406" y="287920"/>
                    <a:pt x="1270810" y="280625"/>
                  </a:cubicBezTo>
                  <a:cubicBezTo>
                    <a:pt x="1280561" y="273330"/>
                    <a:pt x="1290312" y="266035"/>
                    <a:pt x="1300063" y="258741"/>
                  </a:cubicBezTo>
                  <a:cubicBezTo>
                    <a:pt x="1319566" y="244498"/>
                    <a:pt x="1339417" y="230951"/>
                    <a:pt x="1359268" y="218445"/>
                  </a:cubicBezTo>
                  <a:cubicBezTo>
                    <a:pt x="1380164" y="205245"/>
                    <a:pt x="1401408" y="192392"/>
                    <a:pt x="1422652" y="180581"/>
                  </a:cubicBezTo>
                  <a:cubicBezTo>
                    <a:pt x="1432055" y="175371"/>
                    <a:pt x="1441110" y="170507"/>
                    <a:pt x="1450165" y="165644"/>
                  </a:cubicBezTo>
                  <a:cubicBezTo>
                    <a:pt x="1460264" y="160434"/>
                    <a:pt x="1470712" y="155223"/>
                    <a:pt x="1480812" y="150012"/>
                  </a:cubicBezTo>
                  <a:cubicBezTo>
                    <a:pt x="1491260" y="145149"/>
                    <a:pt x="1501359" y="139938"/>
                    <a:pt x="1511807" y="135423"/>
                  </a:cubicBezTo>
                  <a:cubicBezTo>
                    <a:pt x="1552902" y="116317"/>
                    <a:pt x="1594693" y="99643"/>
                    <a:pt x="1636137" y="85401"/>
                  </a:cubicBezTo>
                  <a:lnTo>
                    <a:pt x="1667480" y="74979"/>
                  </a:lnTo>
                  <a:cubicBezTo>
                    <a:pt x="1740267" y="51705"/>
                    <a:pt x="1813402" y="34684"/>
                    <a:pt x="1884796" y="23221"/>
                  </a:cubicBezTo>
                  <a:cubicBezTo>
                    <a:pt x="1894896" y="21484"/>
                    <a:pt x="1905344" y="19747"/>
                    <a:pt x="1915443" y="18357"/>
                  </a:cubicBezTo>
                  <a:cubicBezTo>
                    <a:pt x="1966290" y="11063"/>
                    <a:pt x="2016126" y="6199"/>
                    <a:pt x="2064500" y="3420"/>
                  </a:cubicBezTo>
                  <a:cubicBezTo>
                    <a:pt x="2072509" y="2726"/>
                    <a:pt x="2080868" y="2378"/>
                    <a:pt x="2088878" y="2031"/>
                  </a:cubicBezTo>
                  <a:cubicBezTo>
                    <a:pt x="2186391" y="-2485"/>
                    <a:pt x="2277323" y="989"/>
                    <a:pt x="2357737" y="7936"/>
                  </a:cubicBezTo>
                  <a:cubicBezTo>
                    <a:pt x="2517241" y="22179"/>
                    <a:pt x="2634257" y="50663"/>
                    <a:pt x="2672914" y="61085"/>
                  </a:cubicBezTo>
                  <a:cubicBezTo>
                    <a:pt x="2681969" y="63516"/>
                    <a:pt x="2686844" y="64906"/>
                    <a:pt x="2686844" y="64906"/>
                  </a:cubicBezTo>
                  <a:cubicBezTo>
                    <a:pt x="2686148" y="65253"/>
                    <a:pt x="2685800" y="65253"/>
                    <a:pt x="2685103" y="65600"/>
                  </a:cubicBezTo>
                  <a:cubicBezTo>
                    <a:pt x="1882707" y="365384"/>
                    <a:pt x="1379816" y="988574"/>
                    <a:pt x="1379816" y="988574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7913D60F-10C0-1040-9705-A63CDA64B6AB}"/>
                </a:ext>
              </a:extLst>
            </p:cNvPr>
            <p:cNvSpPr/>
            <p:nvPr/>
          </p:nvSpPr>
          <p:spPr>
            <a:xfrm>
              <a:off x="11097140" y="4955158"/>
              <a:ext cx="2925404" cy="1424235"/>
            </a:xfrm>
            <a:custGeom>
              <a:avLst/>
              <a:gdLst>
                <a:gd name="connsiteX0" fmla="*/ 2446543 w 2925404"/>
                <a:gd name="connsiteY0" fmla="*/ 313934 h 1424234"/>
                <a:gd name="connsiteX1" fmla="*/ 965383 w 2925404"/>
                <a:gd name="connsiteY1" fmla="*/ 852365 h 1424234"/>
                <a:gd name="connsiteX2" fmla="*/ 121892 w 2925404"/>
                <a:gd name="connsiteY2" fmla="*/ 1397395 h 1424234"/>
                <a:gd name="connsiteX3" fmla="*/ 210002 w 2925404"/>
                <a:gd name="connsiteY3" fmla="*/ 1236908 h 1424234"/>
                <a:gd name="connsiteX4" fmla="*/ 443686 w 2925404"/>
                <a:gd name="connsiteY4" fmla="*/ 948240 h 1424234"/>
                <a:gd name="connsiteX5" fmla="*/ 52239 w 2925404"/>
                <a:gd name="connsiteY5" fmla="*/ 1347373 h 1424234"/>
                <a:gd name="connsiteX6" fmla="*/ 13931 w 2925404"/>
                <a:gd name="connsiteY6" fmla="*/ 1333478 h 1424234"/>
                <a:gd name="connsiteX7" fmla="*/ 10100 w 2925404"/>
                <a:gd name="connsiteY7" fmla="*/ 1312636 h 1424234"/>
                <a:gd name="connsiteX8" fmla="*/ 5572 w 2925404"/>
                <a:gd name="connsiteY8" fmla="*/ 1284846 h 1424234"/>
                <a:gd name="connsiteX9" fmla="*/ 0 w 2925404"/>
                <a:gd name="connsiteY9" fmla="*/ 1234477 h 1424234"/>
                <a:gd name="connsiteX10" fmla="*/ 77314 w 2925404"/>
                <a:gd name="connsiteY10" fmla="*/ 1089274 h 1424234"/>
                <a:gd name="connsiteX11" fmla="*/ 1605838 w 2925404"/>
                <a:gd name="connsiteY11" fmla="*/ 105162 h 1424234"/>
                <a:gd name="connsiteX12" fmla="*/ 1606883 w 2925404"/>
                <a:gd name="connsiteY12" fmla="*/ 104815 h 1424234"/>
                <a:gd name="connsiteX13" fmla="*/ 2912519 w 2925404"/>
                <a:gd name="connsiteY13" fmla="*/ 9287 h 1424234"/>
                <a:gd name="connsiteX14" fmla="*/ 2917046 w 2925404"/>
                <a:gd name="connsiteY14" fmla="*/ 9635 h 1424234"/>
                <a:gd name="connsiteX15" fmla="*/ 2925404 w 2925404"/>
                <a:gd name="connsiteY15" fmla="*/ 9982 h 1424234"/>
                <a:gd name="connsiteX16" fmla="*/ 1933901 w 2925404"/>
                <a:gd name="connsiteY16" fmla="*/ 270165 h 1424234"/>
                <a:gd name="connsiteX17" fmla="*/ 2446543 w 2925404"/>
                <a:gd name="connsiteY17" fmla="*/ 313934 h 1424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25404" h="1424234">
                  <a:moveTo>
                    <a:pt x="2446543" y="313934"/>
                  </a:moveTo>
                  <a:cubicBezTo>
                    <a:pt x="2446543" y="313934"/>
                    <a:pt x="1495439" y="287881"/>
                    <a:pt x="965383" y="852365"/>
                  </a:cubicBezTo>
                  <a:cubicBezTo>
                    <a:pt x="435328" y="1416848"/>
                    <a:pt x="121892" y="1482154"/>
                    <a:pt x="121892" y="1397395"/>
                  </a:cubicBezTo>
                  <a:cubicBezTo>
                    <a:pt x="121892" y="1368216"/>
                    <a:pt x="159852" y="1306036"/>
                    <a:pt x="210002" y="1236908"/>
                  </a:cubicBezTo>
                  <a:cubicBezTo>
                    <a:pt x="302292" y="1109075"/>
                    <a:pt x="435328" y="957619"/>
                    <a:pt x="443686" y="948240"/>
                  </a:cubicBezTo>
                  <a:cubicBezTo>
                    <a:pt x="429059" y="960051"/>
                    <a:pt x="86369" y="1245245"/>
                    <a:pt x="52239" y="1347373"/>
                  </a:cubicBezTo>
                  <a:cubicBezTo>
                    <a:pt x="35174" y="1398090"/>
                    <a:pt x="22637" y="1372732"/>
                    <a:pt x="13931" y="1333478"/>
                  </a:cubicBezTo>
                  <a:cubicBezTo>
                    <a:pt x="12537" y="1326878"/>
                    <a:pt x="11144" y="1319931"/>
                    <a:pt x="10100" y="1312636"/>
                  </a:cubicBezTo>
                  <a:cubicBezTo>
                    <a:pt x="8358" y="1303257"/>
                    <a:pt x="6965" y="1293878"/>
                    <a:pt x="5572" y="1284846"/>
                  </a:cubicBezTo>
                  <a:cubicBezTo>
                    <a:pt x="1741" y="1257403"/>
                    <a:pt x="0" y="1234477"/>
                    <a:pt x="0" y="1234477"/>
                  </a:cubicBezTo>
                  <a:cubicBezTo>
                    <a:pt x="0" y="1234477"/>
                    <a:pt x="21941" y="1178202"/>
                    <a:pt x="77314" y="1089274"/>
                  </a:cubicBezTo>
                  <a:cubicBezTo>
                    <a:pt x="233684" y="837428"/>
                    <a:pt x="657519" y="325398"/>
                    <a:pt x="1605838" y="105162"/>
                  </a:cubicBezTo>
                  <a:cubicBezTo>
                    <a:pt x="1606186" y="105162"/>
                    <a:pt x="1606534" y="104815"/>
                    <a:pt x="1606883" y="104815"/>
                  </a:cubicBezTo>
                  <a:cubicBezTo>
                    <a:pt x="1963503" y="21793"/>
                    <a:pt x="2393956" y="-19892"/>
                    <a:pt x="2912519" y="9287"/>
                  </a:cubicBezTo>
                  <a:cubicBezTo>
                    <a:pt x="2913911" y="9635"/>
                    <a:pt x="2915653" y="9635"/>
                    <a:pt x="2917046" y="9635"/>
                  </a:cubicBezTo>
                  <a:cubicBezTo>
                    <a:pt x="2919832" y="9635"/>
                    <a:pt x="2922618" y="9982"/>
                    <a:pt x="2925404" y="9982"/>
                  </a:cubicBezTo>
                  <a:cubicBezTo>
                    <a:pt x="2925404" y="9982"/>
                    <a:pt x="2135893" y="165606"/>
                    <a:pt x="1933901" y="270165"/>
                  </a:cubicBezTo>
                  <a:cubicBezTo>
                    <a:pt x="1952707" y="266692"/>
                    <a:pt x="2236193" y="213196"/>
                    <a:pt x="2446543" y="313934"/>
                  </a:cubicBezTo>
                </a:path>
              </a:pathLst>
            </a:custGeom>
            <a:solidFill>
              <a:schemeClr val="accent5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B2FEB8D8-9346-6C41-969D-18C502307515}"/>
                </a:ext>
              </a:extLst>
            </p:cNvPr>
            <p:cNvSpPr/>
            <p:nvPr/>
          </p:nvSpPr>
          <p:spPr>
            <a:xfrm>
              <a:off x="11636944" y="5862394"/>
              <a:ext cx="522394" cy="416849"/>
            </a:xfrm>
            <a:custGeom>
              <a:avLst/>
              <a:gdLst>
                <a:gd name="connsiteX0" fmla="*/ 458662 w 522393"/>
                <a:gd name="connsiteY0" fmla="*/ 338690 h 416849"/>
                <a:gd name="connsiteX1" fmla="*/ 0 w 522393"/>
                <a:gd name="connsiteY1" fmla="*/ 419976 h 416849"/>
                <a:gd name="connsiteX2" fmla="*/ 9055 w 522393"/>
                <a:gd name="connsiteY2" fmla="*/ 413723 h 416849"/>
                <a:gd name="connsiteX3" fmla="*/ 500453 w 522393"/>
                <a:gd name="connsiteY3" fmla="*/ 0 h 416849"/>
                <a:gd name="connsiteX4" fmla="*/ 503239 w 522393"/>
                <a:gd name="connsiteY4" fmla="*/ 4863 h 416849"/>
                <a:gd name="connsiteX5" fmla="*/ 458662 w 522393"/>
                <a:gd name="connsiteY5" fmla="*/ 338690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2393" h="416849">
                  <a:moveTo>
                    <a:pt x="458662" y="338690"/>
                  </a:moveTo>
                  <a:cubicBezTo>
                    <a:pt x="296023" y="477640"/>
                    <a:pt x="0" y="419976"/>
                    <a:pt x="0" y="419976"/>
                  </a:cubicBezTo>
                  <a:cubicBezTo>
                    <a:pt x="0" y="419976"/>
                    <a:pt x="3134" y="417891"/>
                    <a:pt x="9055" y="413723"/>
                  </a:cubicBezTo>
                  <a:cubicBezTo>
                    <a:pt x="63732" y="377943"/>
                    <a:pt x="352790" y="182719"/>
                    <a:pt x="500453" y="0"/>
                  </a:cubicBezTo>
                  <a:cubicBezTo>
                    <a:pt x="500453" y="0"/>
                    <a:pt x="501498" y="1737"/>
                    <a:pt x="503239" y="4863"/>
                  </a:cubicBezTo>
                  <a:cubicBezTo>
                    <a:pt x="520304" y="36127"/>
                    <a:pt x="605977" y="212593"/>
                    <a:pt x="458662" y="33869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CFA68ED1-F33A-7D4E-8E34-1C18ECD970DD}"/>
                </a:ext>
              </a:extLst>
            </p:cNvPr>
            <p:cNvSpPr/>
            <p:nvPr/>
          </p:nvSpPr>
          <p:spPr>
            <a:xfrm>
              <a:off x="11360075" y="5501118"/>
              <a:ext cx="2681620" cy="1736872"/>
            </a:xfrm>
            <a:custGeom>
              <a:avLst/>
              <a:gdLst>
                <a:gd name="connsiteX0" fmla="*/ 1918229 w 2681620"/>
                <a:gd name="connsiteY0" fmla="*/ 1752504 h 1736871"/>
                <a:gd name="connsiteX1" fmla="*/ 694784 w 2681620"/>
                <a:gd name="connsiteY1" fmla="*/ 1319675 h 1736871"/>
                <a:gd name="connsiteX2" fmla="*/ 529359 w 2681620"/>
                <a:gd name="connsiteY2" fmla="*/ 1609038 h 1736871"/>
                <a:gd name="connsiteX3" fmla="*/ 433587 w 2681620"/>
                <a:gd name="connsiteY3" fmla="*/ 1241516 h 1736871"/>
                <a:gd name="connsiteX4" fmla="*/ 0 w 2681620"/>
                <a:gd name="connsiteY4" fmla="*/ 1007420 h 1736871"/>
                <a:gd name="connsiteX5" fmla="*/ 548513 w 2681620"/>
                <a:gd name="connsiteY5" fmla="*/ 1152936 h 1736871"/>
                <a:gd name="connsiteX6" fmla="*/ 470502 w 2681620"/>
                <a:gd name="connsiteY6" fmla="*/ 1005649 h 1736871"/>
                <a:gd name="connsiteX7" fmla="*/ 625131 w 2681620"/>
                <a:gd name="connsiteY7" fmla="*/ 1116948 h 1736871"/>
                <a:gd name="connsiteX8" fmla="*/ 1342029 w 2681620"/>
                <a:gd name="connsiteY8" fmla="*/ 1145884 h 1736871"/>
                <a:gd name="connsiteX9" fmla="*/ 964756 w 2681620"/>
                <a:gd name="connsiteY9" fmla="*/ 1014125 h 1736871"/>
                <a:gd name="connsiteX10" fmla="*/ 1495787 w 2681620"/>
                <a:gd name="connsiteY10" fmla="*/ 555347 h 1736871"/>
                <a:gd name="connsiteX11" fmla="*/ 1147525 w 2681620"/>
                <a:gd name="connsiteY11" fmla="*/ 708783 h 1736871"/>
                <a:gd name="connsiteX12" fmla="*/ 2161665 w 2681620"/>
                <a:gd name="connsiteY12" fmla="*/ 63674 h 1736871"/>
                <a:gd name="connsiteX13" fmla="*/ 2683710 w 2681620"/>
                <a:gd name="connsiteY13" fmla="*/ 0 h 1736871"/>
                <a:gd name="connsiteX14" fmla="*/ 1378423 w 2681620"/>
                <a:gd name="connsiteY14" fmla="*/ 923008 h 1736871"/>
                <a:gd name="connsiteX15" fmla="*/ 1918229 w 2681620"/>
                <a:gd name="connsiteY15" fmla="*/ 1752504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8229" y="1752504"/>
                  </a:moveTo>
                  <a:cubicBezTo>
                    <a:pt x="1778924" y="1205042"/>
                    <a:pt x="694784" y="1319675"/>
                    <a:pt x="694784" y="1319675"/>
                  </a:cubicBezTo>
                  <a:cubicBezTo>
                    <a:pt x="722993" y="1435004"/>
                    <a:pt x="529359" y="1609038"/>
                    <a:pt x="529359" y="1609038"/>
                  </a:cubicBezTo>
                  <a:cubicBezTo>
                    <a:pt x="529359" y="1609038"/>
                    <a:pt x="565230" y="1390922"/>
                    <a:pt x="433587" y="1241516"/>
                  </a:cubicBezTo>
                  <a:cubicBezTo>
                    <a:pt x="307167" y="1097703"/>
                    <a:pt x="22289" y="1013986"/>
                    <a:pt x="0" y="1007420"/>
                  </a:cubicBezTo>
                  <a:cubicBezTo>
                    <a:pt x="252838" y="1020621"/>
                    <a:pt x="548513" y="1152936"/>
                    <a:pt x="548513" y="1152936"/>
                  </a:cubicBezTo>
                  <a:lnTo>
                    <a:pt x="470502" y="1005649"/>
                  </a:lnTo>
                  <a:lnTo>
                    <a:pt x="625131" y="1116948"/>
                  </a:lnTo>
                  <a:cubicBezTo>
                    <a:pt x="842795" y="1028714"/>
                    <a:pt x="1342029" y="1145884"/>
                    <a:pt x="1342029" y="1145884"/>
                  </a:cubicBezTo>
                  <a:cubicBezTo>
                    <a:pt x="1153341" y="1038788"/>
                    <a:pt x="964756" y="1014125"/>
                    <a:pt x="964756" y="1014125"/>
                  </a:cubicBezTo>
                  <a:lnTo>
                    <a:pt x="1495787" y="555347"/>
                  </a:lnTo>
                  <a:cubicBezTo>
                    <a:pt x="1293725" y="577197"/>
                    <a:pt x="1157624" y="700446"/>
                    <a:pt x="1147525" y="708783"/>
                  </a:cubicBezTo>
                  <a:cubicBezTo>
                    <a:pt x="1316571" y="322259"/>
                    <a:pt x="1759665" y="144994"/>
                    <a:pt x="2161665" y="63674"/>
                  </a:cubicBezTo>
                  <a:cubicBezTo>
                    <a:pt x="2357597" y="24038"/>
                    <a:pt x="2543778" y="7191"/>
                    <a:pt x="2683710" y="0"/>
                  </a:cubicBezTo>
                  <a:cubicBezTo>
                    <a:pt x="1881313" y="299819"/>
                    <a:pt x="1378423" y="923008"/>
                    <a:pt x="1378423" y="923008"/>
                  </a:cubicBezTo>
                  <a:cubicBezTo>
                    <a:pt x="1874348" y="1044555"/>
                    <a:pt x="1918229" y="1752504"/>
                    <a:pt x="1918229" y="1752504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7B1352E3-73C8-7D48-9302-C10124F20171}"/>
                </a:ext>
              </a:extLst>
            </p:cNvPr>
            <p:cNvSpPr/>
            <p:nvPr/>
          </p:nvSpPr>
          <p:spPr>
            <a:xfrm>
              <a:off x="11358682" y="5496602"/>
              <a:ext cx="2681620" cy="1736872"/>
            </a:xfrm>
            <a:custGeom>
              <a:avLst/>
              <a:gdLst>
                <a:gd name="connsiteX0" fmla="*/ 1919622 w 2681620"/>
                <a:gd name="connsiteY0" fmla="*/ 1757020 h 1736871"/>
                <a:gd name="connsiteX1" fmla="*/ 696177 w 2681620"/>
                <a:gd name="connsiteY1" fmla="*/ 1324191 h 1736871"/>
                <a:gd name="connsiteX2" fmla="*/ 530752 w 2681620"/>
                <a:gd name="connsiteY2" fmla="*/ 1613554 h 1736871"/>
                <a:gd name="connsiteX3" fmla="*/ 434980 w 2681620"/>
                <a:gd name="connsiteY3" fmla="*/ 1246032 h 1736871"/>
                <a:gd name="connsiteX4" fmla="*/ 0 w 2681620"/>
                <a:gd name="connsiteY4" fmla="*/ 1011554 h 1736871"/>
                <a:gd name="connsiteX5" fmla="*/ 589260 w 2681620"/>
                <a:gd name="connsiteY5" fmla="*/ 1407908 h 1736871"/>
                <a:gd name="connsiteX6" fmla="*/ 624295 w 2681620"/>
                <a:gd name="connsiteY6" fmla="*/ 1264339 h 1736871"/>
                <a:gd name="connsiteX7" fmla="*/ 1761267 w 2681620"/>
                <a:gd name="connsiteY7" fmla="*/ 1419615 h 1736871"/>
                <a:gd name="connsiteX8" fmla="*/ 1259212 w 2681620"/>
                <a:gd name="connsiteY8" fmla="*/ 976712 h 1736871"/>
                <a:gd name="connsiteX9" fmla="*/ 1653898 w 2681620"/>
                <a:gd name="connsiteY9" fmla="*/ 539611 h 1736871"/>
                <a:gd name="connsiteX10" fmla="*/ 2083410 w 2681620"/>
                <a:gd name="connsiteY10" fmla="*/ 226974 h 1736871"/>
                <a:gd name="connsiteX11" fmla="*/ 1728496 w 2681620"/>
                <a:gd name="connsiteY11" fmla="*/ 316215 h 1736871"/>
                <a:gd name="connsiteX12" fmla="*/ 2672914 w 2681620"/>
                <a:gd name="connsiteY12" fmla="*/ 0 h 1736871"/>
                <a:gd name="connsiteX13" fmla="*/ 2686844 w 2681620"/>
                <a:gd name="connsiteY13" fmla="*/ 3821 h 1736871"/>
                <a:gd name="connsiteX14" fmla="*/ 1379816 w 2681620"/>
                <a:gd name="connsiteY14" fmla="*/ 927524 h 1736871"/>
                <a:gd name="connsiteX15" fmla="*/ 1919622 w 2681620"/>
                <a:gd name="connsiteY15" fmla="*/ 1757020 h 1736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81620" h="1736871">
                  <a:moveTo>
                    <a:pt x="1919622" y="1757020"/>
                  </a:moveTo>
                  <a:cubicBezTo>
                    <a:pt x="1780317" y="1209558"/>
                    <a:pt x="696177" y="1324191"/>
                    <a:pt x="696177" y="1324191"/>
                  </a:cubicBezTo>
                  <a:cubicBezTo>
                    <a:pt x="724386" y="1439519"/>
                    <a:pt x="530752" y="1613554"/>
                    <a:pt x="530752" y="1613554"/>
                  </a:cubicBezTo>
                  <a:cubicBezTo>
                    <a:pt x="530752" y="1613554"/>
                    <a:pt x="566623" y="1395437"/>
                    <a:pt x="434980" y="1246032"/>
                  </a:cubicBezTo>
                  <a:cubicBezTo>
                    <a:pt x="303337" y="1096314"/>
                    <a:pt x="0" y="1011554"/>
                    <a:pt x="0" y="1011554"/>
                  </a:cubicBezTo>
                  <a:cubicBezTo>
                    <a:pt x="516229" y="1043304"/>
                    <a:pt x="589260" y="1407908"/>
                    <a:pt x="589260" y="1407908"/>
                  </a:cubicBezTo>
                  <a:cubicBezTo>
                    <a:pt x="652644" y="1355420"/>
                    <a:pt x="624295" y="1264339"/>
                    <a:pt x="624295" y="1264339"/>
                  </a:cubicBezTo>
                  <a:cubicBezTo>
                    <a:pt x="1186635" y="1002766"/>
                    <a:pt x="1735148" y="1414404"/>
                    <a:pt x="1761267" y="1419615"/>
                  </a:cubicBezTo>
                  <a:cubicBezTo>
                    <a:pt x="1575539" y="1069357"/>
                    <a:pt x="1259212" y="976712"/>
                    <a:pt x="1259212" y="976712"/>
                  </a:cubicBezTo>
                  <a:cubicBezTo>
                    <a:pt x="1259212" y="976712"/>
                    <a:pt x="1386885" y="756720"/>
                    <a:pt x="1653898" y="539611"/>
                  </a:cubicBezTo>
                  <a:cubicBezTo>
                    <a:pt x="1833811" y="393297"/>
                    <a:pt x="2083410" y="226974"/>
                    <a:pt x="2083410" y="226974"/>
                  </a:cubicBezTo>
                  <a:cubicBezTo>
                    <a:pt x="1908931" y="196753"/>
                    <a:pt x="1728496" y="316215"/>
                    <a:pt x="1728496" y="316215"/>
                  </a:cubicBezTo>
                  <a:cubicBezTo>
                    <a:pt x="1987638" y="88025"/>
                    <a:pt x="2272064" y="33035"/>
                    <a:pt x="2672914" y="0"/>
                  </a:cubicBezTo>
                  <a:cubicBezTo>
                    <a:pt x="2681969" y="2432"/>
                    <a:pt x="2686844" y="3821"/>
                    <a:pt x="2686844" y="3821"/>
                  </a:cubicBezTo>
                  <a:cubicBezTo>
                    <a:pt x="1883403" y="303258"/>
                    <a:pt x="1379816" y="927524"/>
                    <a:pt x="1379816" y="927524"/>
                  </a:cubicBezTo>
                  <a:cubicBezTo>
                    <a:pt x="1875741" y="1049071"/>
                    <a:pt x="1919622" y="1757020"/>
                    <a:pt x="1919622" y="175702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F2530080-6AFB-E44D-82B6-2371F3BDF5CB}"/>
                </a:ext>
              </a:extLst>
            </p:cNvPr>
            <p:cNvSpPr/>
            <p:nvPr/>
          </p:nvSpPr>
          <p:spPr>
            <a:xfrm>
              <a:off x="11866104" y="5435538"/>
              <a:ext cx="1845791" cy="937911"/>
            </a:xfrm>
            <a:custGeom>
              <a:avLst/>
              <a:gdLst>
                <a:gd name="connsiteX0" fmla="*/ 1850318 w 1845790"/>
                <a:gd name="connsiteY0" fmla="*/ 7936 h 937910"/>
                <a:gd name="connsiteX1" fmla="*/ 1179704 w 1845790"/>
                <a:gd name="connsiteY1" fmla="*/ 103464 h 937910"/>
                <a:gd name="connsiteX2" fmla="*/ 515393 w 1845790"/>
                <a:gd name="connsiteY2" fmla="*/ 578255 h 937910"/>
                <a:gd name="connsiteX3" fmla="*/ 529324 w 1845790"/>
                <a:gd name="connsiteY3" fmla="*/ 499992 h 937910"/>
                <a:gd name="connsiteX4" fmla="*/ 0 w 1845790"/>
                <a:gd name="connsiteY4" fmla="*/ 951058 h 937910"/>
                <a:gd name="connsiteX5" fmla="*/ 269903 w 1845790"/>
                <a:gd name="connsiteY5" fmla="*/ 823571 h 937910"/>
                <a:gd name="connsiteX6" fmla="*/ 561051 w 1845790"/>
                <a:gd name="connsiteY6" fmla="*/ 319878 h 937910"/>
                <a:gd name="connsiteX7" fmla="*/ 565926 w 1845790"/>
                <a:gd name="connsiteY7" fmla="*/ 440417 h 937910"/>
                <a:gd name="connsiteX8" fmla="*/ 565926 w 1845790"/>
                <a:gd name="connsiteY8" fmla="*/ 440765 h 937910"/>
                <a:gd name="connsiteX9" fmla="*/ 561747 w 1845790"/>
                <a:gd name="connsiteY9" fmla="*/ 475155 h 937910"/>
                <a:gd name="connsiteX10" fmla="*/ 562096 w 1845790"/>
                <a:gd name="connsiteY10" fmla="*/ 474807 h 937910"/>
                <a:gd name="connsiteX11" fmla="*/ 706276 w 1845790"/>
                <a:gd name="connsiteY11" fmla="*/ 327521 h 937910"/>
                <a:gd name="connsiteX12" fmla="*/ 734834 w 1845790"/>
                <a:gd name="connsiteY12" fmla="*/ 303552 h 937910"/>
                <a:gd name="connsiteX13" fmla="*/ 763391 w 1845790"/>
                <a:gd name="connsiteY13" fmla="*/ 280625 h 937910"/>
                <a:gd name="connsiteX14" fmla="*/ 792645 w 1845790"/>
                <a:gd name="connsiteY14" fmla="*/ 258741 h 937910"/>
                <a:gd name="connsiteX15" fmla="*/ 851850 w 1845790"/>
                <a:gd name="connsiteY15" fmla="*/ 218445 h 937910"/>
                <a:gd name="connsiteX16" fmla="*/ 915234 w 1845790"/>
                <a:gd name="connsiteY16" fmla="*/ 180581 h 937910"/>
                <a:gd name="connsiteX17" fmla="*/ 942746 w 1845790"/>
                <a:gd name="connsiteY17" fmla="*/ 165644 h 937910"/>
                <a:gd name="connsiteX18" fmla="*/ 973393 w 1845790"/>
                <a:gd name="connsiteY18" fmla="*/ 150012 h 937910"/>
                <a:gd name="connsiteX19" fmla="*/ 1004389 w 1845790"/>
                <a:gd name="connsiteY19" fmla="*/ 135423 h 937910"/>
                <a:gd name="connsiteX20" fmla="*/ 1128718 w 1845790"/>
                <a:gd name="connsiteY20" fmla="*/ 85401 h 937910"/>
                <a:gd name="connsiteX21" fmla="*/ 1160062 w 1845790"/>
                <a:gd name="connsiteY21" fmla="*/ 74979 h 937910"/>
                <a:gd name="connsiteX22" fmla="*/ 1377378 w 1845790"/>
                <a:gd name="connsiteY22" fmla="*/ 23221 h 937910"/>
                <a:gd name="connsiteX23" fmla="*/ 1408025 w 1845790"/>
                <a:gd name="connsiteY23" fmla="*/ 18357 h 937910"/>
                <a:gd name="connsiteX24" fmla="*/ 1557081 w 1845790"/>
                <a:gd name="connsiteY24" fmla="*/ 3420 h 937910"/>
                <a:gd name="connsiteX25" fmla="*/ 1581459 w 1845790"/>
                <a:gd name="connsiteY25" fmla="*/ 2031 h 937910"/>
                <a:gd name="connsiteX26" fmla="*/ 1850318 w 1845790"/>
                <a:gd name="connsiteY26" fmla="*/ 7936 h 9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5790" h="937910">
                  <a:moveTo>
                    <a:pt x="1850318" y="7936"/>
                  </a:moveTo>
                  <a:cubicBezTo>
                    <a:pt x="1853940" y="14363"/>
                    <a:pt x="1459568" y="12834"/>
                    <a:pt x="1179704" y="103464"/>
                  </a:cubicBezTo>
                  <a:cubicBezTo>
                    <a:pt x="777914" y="233521"/>
                    <a:pt x="515393" y="578255"/>
                    <a:pt x="515393" y="578255"/>
                  </a:cubicBezTo>
                  <a:lnTo>
                    <a:pt x="529324" y="499992"/>
                  </a:lnTo>
                  <a:cubicBezTo>
                    <a:pt x="529324" y="499992"/>
                    <a:pt x="359616" y="909025"/>
                    <a:pt x="0" y="951058"/>
                  </a:cubicBezTo>
                  <a:cubicBezTo>
                    <a:pt x="81145" y="941574"/>
                    <a:pt x="185624" y="903120"/>
                    <a:pt x="269903" y="823571"/>
                  </a:cubicBezTo>
                  <a:cubicBezTo>
                    <a:pt x="471199" y="634252"/>
                    <a:pt x="556523" y="329952"/>
                    <a:pt x="561051" y="319878"/>
                  </a:cubicBezTo>
                  <a:cubicBezTo>
                    <a:pt x="559658" y="329258"/>
                    <a:pt x="571150" y="375458"/>
                    <a:pt x="565926" y="440417"/>
                  </a:cubicBezTo>
                  <a:lnTo>
                    <a:pt x="565926" y="440765"/>
                  </a:lnTo>
                  <a:cubicBezTo>
                    <a:pt x="565230" y="451533"/>
                    <a:pt x="563837" y="462997"/>
                    <a:pt x="561747" y="475155"/>
                  </a:cubicBezTo>
                  <a:lnTo>
                    <a:pt x="562096" y="474807"/>
                  </a:lnTo>
                  <a:cubicBezTo>
                    <a:pt x="607718" y="419922"/>
                    <a:pt x="656126" y="370595"/>
                    <a:pt x="706276" y="327521"/>
                  </a:cubicBezTo>
                  <a:cubicBezTo>
                    <a:pt x="715679" y="319184"/>
                    <a:pt x="725082" y="311194"/>
                    <a:pt x="734834" y="303552"/>
                  </a:cubicBezTo>
                  <a:cubicBezTo>
                    <a:pt x="744237" y="295562"/>
                    <a:pt x="753988" y="287920"/>
                    <a:pt x="763391" y="280625"/>
                  </a:cubicBezTo>
                  <a:cubicBezTo>
                    <a:pt x="773142" y="273330"/>
                    <a:pt x="782894" y="266035"/>
                    <a:pt x="792645" y="258741"/>
                  </a:cubicBezTo>
                  <a:cubicBezTo>
                    <a:pt x="812148" y="244846"/>
                    <a:pt x="831999" y="231298"/>
                    <a:pt x="851850" y="218445"/>
                  </a:cubicBezTo>
                  <a:cubicBezTo>
                    <a:pt x="872745" y="205245"/>
                    <a:pt x="893990" y="192392"/>
                    <a:pt x="915234" y="180581"/>
                  </a:cubicBezTo>
                  <a:cubicBezTo>
                    <a:pt x="924637" y="175371"/>
                    <a:pt x="933691" y="170507"/>
                    <a:pt x="942746" y="165644"/>
                  </a:cubicBezTo>
                  <a:cubicBezTo>
                    <a:pt x="952846" y="160434"/>
                    <a:pt x="963294" y="155223"/>
                    <a:pt x="973393" y="150012"/>
                  </a:cubicBezTo>
                  <a:cubicBezTo>
                    <a:pt x="983841" y="145149"/>
                    <a:pt x="993941" y="139938"/>
                    <a:pt x="1004389" y="135423"/>
                  </a:cubicBezTo>
                  <a:cubicBezTo>
                    <a:pt x="1045484" y="116317"/>
                    <a:pt x="1087275" y="99643"/>
                    <a:pt x="1128718" y="85401"/>
                  </a:cubicBezTo>
                  <a:lnTo>
                    <a:pt x="1160062" y="74979"/>
                  </a:lnTo>
                  <a:cubicBezTo>
                    <a:pt x="1232849" y="51705"/>
                    <a:pt x="1305984" y="34684"/>
                    <a:pt x="1377378" y="23221"/>
                  </a:cubicBezTo>
                  <a:cubicBezTo>
                    <a:pt x="1387477" y="21484"/>
                    <a:pt x="1397925" y="19747"/>
                    <a:pt x="1408025" y="18357"/>
                  </a:cubicBezTo>
                  <a:cubicBezTo>
                    <a:pt x="1458871" y="11063"/>
                    <a:pt x="1508673" y="6199"/>
                    <a:pt x="1557081" y="3420"/>
                  </a:cubicBezTo>
                  <a:cubicBezTo>
                    <a:pt x="1565091" y="2726"/>
                    <a:pt x="1573450" y="2378"/>
                    <a:pt x="1581459" y="2031"/>
                  </a:cubicBezTo>
                  <a:cubicBezTo>
                    <a:pt x="1678973" y="-2485"/>
                    <a:pt x="1769870" y="989"/>
                    <a:pt x="1850318" y="7936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E3ADA6AA-EA69-1940-AE77-BC6FB226C710}"/>
                </a:ext>
              </a:extLst>
            </p:cNvPr>
            <p:cNvSpPr/>
            <p:nvPr/>
          </p:nvSpPr>
          <p:spPr>
            <a:xfrm>
              <a:off x="11636944" y="5867257"/>
              <a:ext cx="522394" cy="416849"/>
            </a:xfrm>
            <a:custGeom>
              <a:avLst/>
              <a:gdLst>
                <a:gd name="connsiteX0" fmla="*/ 458662 w 522393"/>
                <a:gd name="connsiteY0" fmla="*/ 333827 h 416849"/>
                <a:gd name="connsiteX1" fmla="*/ 0 w 522393"/>
                <a:gd name="connsiteY1" fmla="*/ 415112 h 416849"/>
                <a:gd name="connsiteX2" fmla="*/ 9055 w 522393"/>
                <a:gd name="connsiteY2" fmla="*/ 408860 h 416849"/>
                <a:gd name="connsiteX3" fmla="*/ 345476 w 522393"/>
                <a:gd name="connsiteY3" fmla="*/ 345707 h 416849"/>
                <a:gd name="connsiteX4" fmla="*/ 463189 w 522393"/>
                <a:gd name="connsiteY4" fmla="*/ 253236 h 416849"/>
                <a:gd name="connsiteX5" fmla="*/ 333635 w 522393"/>
                <a:gd name="connsiteY5" fmla="*/ 270257 h 416849"/>
                <a:gd name="connsiteX6" fmla="*/ 503239 w 522393"/>
                <a:gd name="connsiteY6" fmla="*/ 0 h 416849"/>
                <a:gd name="connsiteX7" fmla="*/ 458662 w 522393"/>
                <a:gd name="connsiteY7" fmla="*/ 333827 h 416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2393" h="416849">
                  <a:moveTo>
                    <a:pt x="458662" y="333827"/>
                  </a:moveTo>
                  <a:cubicBezTo>
                    <a:pt x="296023" y="472777"/>
                    <a:pt x="0" y="415112"/>
                    <a:pt x="0" y="415112"/>
                  </a:cubicBezTo>
                  <a:cubicBezTo>
                    <a:pt x="0" y="415112"/>
                    <a:pt x="3134" y="413028"/>
                    <a:pt x="9055" y="408860"/>
                  </a:cubicBezTo>
                  <a:cubicBezTo>
                    <a:pt x="133489" y="403406"/>
                    <a:pt x="260291" y="377770"/>
                    <a:pt x="345476" y="345707"/>
                  </a:cubicBezTo>
                  <a:cubicBezTo>
                    <a:pt x="433691" y="312533"/>
                    <a:pt x="454517" y="257300"/>
                    <a:pt x="463189" y="253236"/>
                  </a:cubicBezTo>
                  <a:cubicBezTo>
                    <a:pt x="397019" y="275468"/>
                    <a:pt x="333635" y="270257"/>
                    <a:pt x="333635" y="270257"/>
                  </a:cubicBezTo>
                  <a:cubicBezTo>
                    <a:pt x="429756" y="224751"/>
                    <a:pt x="478861" y="97960"/>
                    <a:pt x="503239" y="0"/>
                  </a:cubicBezTo>
                  <a:cubicBezTo>
                    <a:pt x="520304" y="31264"/>
                    <a:pt x="605977" y="207730"/>
                    <a:pt x="458662" y="333827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9F682595-0659-EE44-A7BE-5D5E095C1AF4}"/>
                </a:ext>
              </a:extLst>
            </p:cNvPr>
            <p:cNvSpPr/>
            <p:nvPr/>
          </p:nvSpPr>
          <p:spPr>
            <a:xfrm>
              <a:off x="11097140" y="4955299"/>
              <a:ext cx="2890578" cy="1354760"/>
            </a:xfrm>
            <a:custGeom>
              <a:avLst/>
              <a:gdLst>
                <a:gd name="connsiteX0" fmla="*/ 1123146 w 2890577"/>
                <a:gd name="connsiteY0" fmla="*/ 541317 h 1354760"/>
                <a:gd name="connsiteX1" fmla="*/ 1186530 w 2890577"/>
                <a:gd name="connsiteY1" fmla="*/ 415567 h 1354760"/>
                <a:gd name="connsiteX2" fmla="*/ 403288 w 2890577"/>
                <a:gd name="connsiteY2" fmla="*/ 1185002 h 1354760"/>
                <a:gd name="connsiteX3" fmla="*/ 403288 w 2890577"/>
                <a:gd name="connsiteY3" fmla="*/ 1046052 h 1354760"/>
                <a:gd name="connsiteX4" fmla="*/ 210002 w 2890577"/>
                <a:gd name="connsiteY4" fmla="*/ 1236760 h 1354760"/>
                <a:gd name="connsiteX5" fmla="*/ 444035 w 2890577"/>
                <a:gd name="connsiteY5" fmla="*/ 947745 h 1354760"/>
                <a:gd name="connsiteX6" fmla="*/ 52239 w 2890577"/>
                <a:gd name="connsiteY6" fmla="*/ 1347226 h 1354760"/>
                <a:gd name="connsiteX7" fmla="*/ 0 w 2890577"/>
                <a:gd name="connsiteY7" fmla="*/ 1234329 h 1354760"/>
                <a:gd name="connsiteX8" fmla="*/ 2917046 w 2890577"/>
                <a:gd name="connsiteY8" fmla="*/ 9487 h 1354760"/>
                <a:gd name="connsiteX9" fmla="*/ 1123146 w 2890577"/>
                <a:gd name="connsiteY9" fmla="*/ 541317 h 135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90577" h="1354760">
                  <a:moveTo>
                    <a:pt x="1123146" y="541317"/>
                  </a:moveTo>
                  <a:lnTo>
                    <a:pt x="1186530" y="415567"/>
                  </a:lnTo>
                  <a:cubicBezTo>
                    <a:pt x="1167027" y="427726"/>
                    <a:pt x="543289" y="823385"/>
                    <a:pt x="403288" y="1185002"/>
                  </a:cubicBezTo>
                  <a:lnTo>
                    <a:pt x="403288" y="1046052"/>
                  </a:lnTo>
                  <a:cubicBezTo>
                    <a:pt x="403288" y="1046052"/>
                    <a:pt x="312740" y="1134980"/>
                    <a:pt x="210002" y="1236760"/>
                  </a:cubicBezTo>
                  <a:cubicBezTo>
                    <a:pt x="305426" y="1104758"/>
                    <a:pt x="444035" y="947745"/>
                    <a:pt x="444035" y="947745"/>
                  </a:cubicBezTo>
                  <a:cubicBezTo>
                    <a:pt x="444035" y="947745"/>
                    <a:pt x="87066" y="1243013"/>
                    <a:pt x="52239" y="1347226"/>
                  </a:cubicBezTo>
                  <a:cubicBezTo>
                    <a:pt x="17413" y="1451438"/>
                    <a:pt x="0" y="1234329"/>
                    <a:pt x="0" y="1234329"/>
                  </a:cubicBezTo>
                  <a:cubicBezTo>
                    <a:pt x="0" y="1234329"/>
                    <a:pt x="529707" y="-125989"/>
                    <a:pt x="2917046" y="9487"/>
                  </a:cubicBezTo>
                  <a:cubicBezTo>
                    <a:pt x="2467091" y="36582"/>
                    <a:pt x="1602355" y="141489"/>
                    <a:pt x="1123146" y="541317"/>
                  </a:cubicBezTo>
                </a:path>
              </a:pathLst>
            </a:custGeom>
            <a:solidFill>
              <a:schemeClr val="accent6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4ADFC7DC-DEE5-CF49-83EB-A52F8848017B}"/>
                </a:ext>
              </a:extLst>
            </p:cNvPr>
            <p:cNvSpPr/>
            <p:nvPr/>
          </p:nvSpPr>
          <p:spPr>
            <a:xfrm>
              <a:off x="11097137" y="5060320"/>
              <a:ext cx="1602007" cy="1181073"/>
            </a:xfrm>
            <a:custGeom>
              <a:avLst/>
              <a:gdLst>
                <a:gd name="connsiteX0" fmla="*/ 676326 w 1602006"/>
                <a:gd name="connsiteY0" fmla="*/ 582894 h 1181072"/>
                <a:gd name="connsiteX1" fmla="*/ 811451 w 1602006"/>
                <a:gd name="connsiteY1" fmla="*/ 375164 h 1181072"/>
                <a:gd name="connsiteX2" fmla="*/ 37612 w 1602006"/>
                <a:gd name="connsiteY2" fmla="*/ 1113682 h 1181072"/>
                <a:gd name="connsiteX3" fmla="*/ 7383 w 1602006"/>
                <a:gd name="connsiteY3" fmla="*/ 1192745 h 1181072"/>
                <a:gd name="connsiteX4" fmla="*/ 0 w 1602006"/>
                <a:gd name="connsiteY4" fmla="*/ 1129314 h 1181072"/>
                <a:gd name="connsiteX5" fmla="*/ 77314 w 1602006"/>
                <a:gd name="connsiteY5" fmla="*/ 984112 h 1181072"/>
                <a:gd name="connsiteX6" fmla="*/ 1605838 w 1602006"/>
                <a:gd name="connsiteY6" fmla="*/ 0 h 1181072"/>
                <a:gd name="connsiteX7" fmla="*/ 676326 w 1602006"/>
                <a:gd name="connsiteY7" fmla="*/ 582894 h 1181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02006" h="1181072">
                  <a:moveTo>
                    <a:pt x="676326" y="582894"/>
                  </a:moveTo>
                  <a:lnTo>
                    <a:pt x="811451" y="375164"/>
                  </a:lnTo>
                  <a:cubicBezTo>
                    <a:pt x="811451" y="375164"/>
                    <a:pt x="278958" y="656885"/>
                    <a:pt x="37612" y="1113682"/>
                  </a:cubicBezTo>
                  <a:cubicBezTo>
                    <a:pt x="41130" y="1101698"/>
                    <a:pt x="7383" y="1192745"/>
                    <a:pt x="7383" y="1192745"/>
                  </a:cubicBezTo>
                  <a:lnTo>
                    <a:pt x="0" y="1129314"/>
                  </a:lnTo>
                  <a:cubicBezTo>
                    <a:pt x="0" y="1129314"/>
                    <a:pt x="46423" y="1017981"/>
                    <a:pt x="77314" y="984112"/>
                  </a:cubicBezTo>
                  <a:cubicBezTo>
                    <a:pt x="233684" y="732265"/>
                    <a:pt x="657519" y="220235"/>
                    <a:pt x="1605838" y="0"/>
                  </a:cubicBezTo>
                  <a:cubicBezTo>
                    <a:pt x="1311208" y="116023"/>
                    <a:pt x="948667" y="302216"/>
                    <a:pt x="676326" y="582894"/>
                  </a:cubicBezTo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3A7CC65E-A8CA-7546-B817-95560BBBF4F2}"/>
                </a:ext>
              </a:extLst>
            </p:cNvPr>
            <p:cNvSpPr/>
            <p:nvPr/>
          </p:nvSpPr>
          <p:spPr>
            <a:xfrm>
              <a:off x="11097140" y="6940729"/>
              <a:ext cx="731351" cy="486324"/>
            </a:xfrm>
            <a:custGeom>
              <a:avLst/>
              <a:gdLst>
                <a:gd name="connsiteX0" fmla="*/ 731351 w 731351"/>
                <a:gd name="connsiteY0" fmla="*/ 86758 h 486324"/>
                <a:gd name="connsiteX1" fmla="*/ 724386 w 731351"/>
                <a:gd name="connsiteY1" fmla="*/ 105169 h 486324"/>
                <a:gd name="connsiteX2" fmla="*/ 287316 w 731351"/>
                <a:gd name="connsiteY2" fmla="*/ 250371 h 486324"/>
                <a:gd name="connsiteX3" fmla="*/ 0 w 731351"/>
                <a:gd name="connsiteY3" fmla="*/ 499439 h 486324"/>
                <a:gd name="connsiteX4" fmla="*/ 133385 w 731351"/>
                <a:gd name="connsiteY4" fmla="*/ 138169 h 486324"/>
                <a:gd name="connsiteX5" fmla="*/ 643937 w 731351"/>
                <a:gd name="connsiteY5" fmla="*/ 7209 h 486324"/>
                <a:gd name="connsiteX6" fmla="*/ 354183 w 731351"/>
                <a:gd name="connsiteY6" fmla="*/ 85369 h 486324"/>
                <a:gd name="connsiteX7" fmla="*/ 731351 w 731351"/>
                <a:gd name="connsiteY7" fmla="*/ 86758 h 4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351" h="486324">
                  <a:moveTo>
                    <a:pt x="731351" y="86758"/>
                  </a:moveTo>
                  <a:cubicBezTo>
                    <a:pt x="728565" y="99611"/>
                    <a:pt x="724386" y="105169"/>
                    <a:pt x="724386" y="105169"/>
                  </a:cubicBezTo>
                  <a:cubicBezTo>
                    <a:pt x="724386" y="105169"/>
                    <a:pt x="548513" y="71126"/>
                    <a:pt x="287316" y="250371"/>
                  </a:cubicBezTo>
                  <a:cubicBezTo>
                    <a:pt x="72787" y="398006"/>
                    <a:pt x="0" y="499439"/>
                    <a:pt x="0" y="499439"/>
                  </a:cubicBezTo>
                  <a:cubicBezTo>
                    <a:pt x="0" y="499439"/>
                    <a:pt x="12189" y="301088"/>
                    <a:pt x="133385" y="138169"/>
                  </a:cubicBezTo>
                  <a:cubicBezTo>
                    <a:pt x="347218" y="-46286"/>
                    <a:pt x="643937" y="7209"/>
                    <a:pt x="643937" y="7209"/>
                  </a:cubicBezTo>
                  <a:cubicBezTo>
                    <a:pt x="497667" y="-780"/>
                    <a:pt x="354183" y="85369"/>
                    <a:pt x="354183" y="85369"/>
                  </a:cubicBezTo>
                  <a:cubicBezTo>
                    <a:pt x="517518" y="48234"/>
                    <a:pt x="640106" y="57579"/>
                    <a:pt x="731351" y="86758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EE2A12CB-D285-FC43-9047-E057626740EF}"/>
                </a:ext>
              </a:extLst>
            </p:cNvPr>
            <p:cNvSpPr/>
            <p:nvPr/>
          </p:nvSpPr>
          <p:spPr>
            <a:xfrm>
              <a:off x="11097133" y="7074032"/>
              <a:ext cx="487567" cy="347374"/>
            </a:xfrm>
            <a:custGeom>
              <a:avLst/>
              <a:gdLst>
                <a:gd name="connsiteX0" fmla="*/ 516125 w 487567"/>
                <a:gd name="connsiteY0" fmla="*/ 0 h 347374"/>
                <a:gd name="connsiteX1" fmla="*/ 287316 w 487567"/>
                <a:gd name="connsiteY1" fmla="*/ 117065 h 347374"/>
                <a:gd name="connsiteX2" fmla="*/ 0 w 487567"/>
                <a:gd name="connsiteY2" fmla="*/ 366133 h 347374"/>
                <a:gd name="connsiteX3" fmla="*/ 1393 w 487567"/>
                <a:gd name="connsiteY3" fmla="*/ 352585 h 347374"/>
                <a:gd name="connsiteX4" fmla="*/ 1393 w 487567"/>
                <a:gd name="connsiteY4" fmla="*/ 351196 h 347374"/>
                <a:gd name="connsiteX5" fmla="*/ 245873 w 487567"/>
                <a:gd name="connsiteY5" fmla="*/ 18758 h 347374"/>
                <a:gd name="connsiteX6" fmla="*/ 168698 w 487567"/>
                <a:gd name="connsiteY6" fmla="*/ 160973 h 347374"/>
                <a:gd name="connsiteX7" fmla="*/ 516125 w 487567"/>
                <a:gd name="connsiteY7" fmla="*/ 0 h 34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7567" h="347374">
                  <a:moveTo>
                    <a:pt x="516125" y="0"/>
                  </a:moveTo>
                  <a:cubicBezTo>
                    <a:pt x="451348" y="21537"/>
                    <a:pt x="374034" y="57664"/>
                    <a:pt x="287316" y="117065"/>
                  </a:cubicBezTo>
                  <a:cubicBezTo>
                    <a:pt x="72787" y="264699"/>
                    <a:pt x="0" y="366133"/>
                    <a:pt x="0" y="366133"/>
                  </a:cubicBezTo>
                  <a:cubicBezTo>
                    <a:pt x="0" y="366133"/>
                    <a:pt x="348" y="361269"/>
                    <a:pt x="1393" y="352585"/>
                  </a:cubicBezTo>
                  <a:lnTo>
                    <a:pt x="1393" y="351196"/>
                  </a:lnTo>
                  <a:cubicBezTo>
                    <a:pt x="41095" y="168164"/>
                    <a:pt x="245873" y="18758"/>
                    <a:pt x="245873" y="18758"/>
                  </a:cubicBezTo>
                  <a:lnTo>
                    <a:pt x="168698" y="160973"/>
                  </a:lnTo>
                  <a:cubicBezTo>
                    <a:pt x="285157" y="48076"/>
                    <a:pt x="428363" y="16466"/>
                    <a:pt x="516125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BEB15CCE-1DBA-E44C-96E6-13B9AEB1C09D}"/>
                </a:ext>
              </a:extLst>
            </p:cNvPr>
            <p:cNvSpPr/>
            <p:nvPr/>
          </p:nvSpPr>
          <p:spPr>
            <a:xfrm>
              <a:off x="10970832" y="6630366"/>
              <a:ext cx="766177" cy="1076861"/>
            </a:xfrm>
            <a:custGeom>
              <a:avLst/>
              <a:gdLst>
                <a:gd name="connsiteX0" fmla="*/ 770235 w 766177"/>
                <a:gd name="connsiteY0" fmla="*/ 174452 h 1076860"/>
                <a:gd name="connsiteX1" fmla="*/ 497894 w 766177"/>
                <a:gd name="connsiteY1" fmla="*/ 177231 h 1076860"/>
                <a:gd name="connsiteX2" fmla="*/ 61521 w 766177"/>
                <a:gd name="connsiteY2" fmla="*/ 771935 h 1076860"/>
                <a:gd name="connsiteX3" fmla="*/ 71273 w 766177"/>
                <a:gd name="connsiteY3" fmla="*/ 1096383 h 1076860"/>
                <a:gd name="connsiteX4" fmla="*/ 62914 w 766177"/>
                <a:gd name="connsiteY4" fmla="*/ 1083912 h 1076860"/>
                <a:gd name="connsiteX5" fmla="*/ 59083 w 766177"/>
                <a:gd name="connsiteY5" fmla="*/ 285959 h 1076860"/>
                <a:gd name="connsiteX6" fmla="*/ 76845 w 766177"/>
                <a:gd name="connsiteY6" fmla="*/ 443667 h 1076860"/>
                <a:gd name="connsiteX7" fmla="*/ 279359 w 766177"/>
                <a:gd name="connsiteY7" fmla="*/ 207174 h 1076860"/>
                <a:gd name="connsiteX8" fmla="*/ 351589 w 766177"/>
                <a:gd name="connsiteY8" fmla="*/ 160695 h 1076860"/>
                <a:gd name="connsiteX9" fmla="*/ 237324 w 766177"/>
                <a:gd name="connsiteY9" fmla="*/ 153192 h 1076860"/>
                <a:gd name="connsiteX10" fmla="*/ 389236 w 766177"/>
                <a:gd name="connsiteY10" fmla="*/ 30187 h 1076860"/>
                <a:gd name="connsiteX11" fmla="*/ 520427 w 766177"/>
                <a:gd name="connsiteY11" fmla="*/ 0 h 1076860"/>
                <a:gd name="connsiteX12" fmla="*/ 770235 w 766177"/>
                <a:gd name="connsiteY12" fmla="*/ 174452 h 1076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6177" h="1076860">
                  <a:moveTo>
                    <a:pt x="770235" y="174452"/>
                  </a:moveTo>
                  <a:cubicBezTo>
                    <a:pt x="770235" y="174452"/>
                    <a:pt x="619786" y="164378"/>
                    <a:pt x="497894" y="177231"/>
                  </a:cubicBezTo>
                  <a:cubicBezTo>
                    <a:pt x="316449" y="221694"/>
                    <a:pt x="126298" y="471109"/>
                    <a:pt x="61521" y="771935"/>
                  </a:cubicBezTo>
                  <a:cubicBezTo>
                    <a:pt x="56994" y="792812"/>
                    <a:pt x="71273" y="1096383"/>
                    <a:pt x="71273" y="1096383"/>
                  </a:cubicBezTo>
                  <a:lnTo>
                    <a:pt x="62914" y="1083912"/>
                  </a:lnTo>
                  <a:cubicBezTo>
                    <a:pt x="-2559" y="902548"/>
                    <a:pt x="-35992" y="640280"/>
                    <a:pt x="59083" y="285959"/>
                  </a:cubicBezTo>
                  <a:lnTo>
                    <a:pt x="76845" y="443667"/>
                  </a:lnTo>
                  <a:cubicBezTo>
                    <a:pt x="76845" y="443667"/>
                    <a:pt x="138626" y="311560"/>
                    <a:pt x="279359" y="207174"/>
                  </a:cubicBezTo>
                  <a:cubicBezTo>
                    <a:pt x="301474" y="190813"/>
                    <a:pt x="325504" y="175111"/>
                    <a:pt x="351589" y="160695"/>
                  </a:cubicBezTo>
                  <a:cubicBezTo>
                    <a:pt x="375515" y="147495"/>
                    <a:pt x="237324" y="153192"/>
                    <a:pt x="237324" y="153192"/>
                  </a:cubicBezTo>
                  <a:cubicBezTo>
                    <a:pt x="237324" y="153192"/>
                    <a:pt x="284235" y="64403"/>
                    <a:pt x="389236" y="30187"/>
                  </a:cubicBezTo>
                  <a:cubicBezTo>
                    <a:pt x="446560" y="11498"/>
                    <a:pt x="520427" y="0"/>
                    <a:pt x="520427" y="0"/>
                  </a:cubicBezTo>
                  <a:cubicBezTo>
                    <a:pt x="655239" y="54260"/>
                    <a:pt x="770235" y="174452"/>
                    <a:pt x="770235" y="174452"/>
                  </a:cubicBezTo>
                </a:path>
              </a:pathLst>
            </a:custGeom>
            <a:solidFill>
              <a:schemeClr val="bg1">
                <a:lumMod val="85000"/>
              </a:schemeClr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55C10975-AD10-484A-A070-563F4FE363B8}"/>
                </a:ext>
              </a:extLst>
            </p:cNvPr>
            <p:cNvSpPr/>
            <p:nvPr/>
          </p:nvSpPr>
          <p:spPr>
            <a:xfrm>
              <a:off x="11255081" y="6694765"/>
              <a:ext cx="174131" cy="138950"/>
            </a:xfrm>
            <a:custGeom>
              <a:avLst/>
              <a:gdLst>
                <a:gd name="connsiteX0" fmla="*/ 68190 w 174131"/>
                <a:gd name="connsiteY0" fmla="*/ 20256 h 138949"/>
                <a:gd name="connsiteX1" fmla="*/ 200251 w 174131"/>
                <a:gd name="connsiteY1" fmla="*/ 20256 h 138949"/>
                <a:gd name="connsiteX2" fmla="*/ 100125 w 174131"/>
                <a:gd name="connsiteY2" fmla="*/ 63678 h 138949"/>
                <a:gd name="connsiteX3" fmla="*/ 0 w 174131"/>
                <a:gd name="connsiteY3" fmla="*/ 157260 h 138949"/>
                <a:gd name="connsiteX4" fmla="*/ 68190 w 174131"/>
                <a:gd name="connsiteY4" fmla="*/ 20256 h 1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31" h="138949">
                  <a:moveTo>
                    <a:pt x="68190" y="20256"/>
                  </a:moveTo>
                  <a:cubicBezTo>
                    <a:pt x="121892" y="-25320"/>
                    <a:pt x="200251" y="20256"/>
                    <a:pt x="200251" y="20256"/>
                  </a:cubicBezTo>
                  <a:cubicBezTo>
                    <a:pt x="200251" y="20256"/>
                    <a:pt x="146201" y="32171"/>
                    <a:pt x="100125" y="63678"/>
                  </a:cubicBezTo>
                  <a:cubicBezTo>
                    <a:pt x="54050" y="95219"/>
                    <a:pt x="0" y="157260"/>
                    <a:pt x="0" y="157260"/>
                  </a:cubicBezTo>
                  <a:cubicBezTo>
                    <a:pt x="0" y="157260"/>
                    <a:pt x="14488" y="65831"/>
                    <a:pt x="68190" y="20256"/>
                  </a:cubicBezTo>
                </a:path>
              </a:pathLst>
            </a:custGeom>
            <a:solidFill>
              <a:srgbClr val="0000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20523E9C-1F74-B04E-9FE5-3DFF12289BB6}"/>
                </a:ext>
              </a:extLst>
            </p:cNvPr>
            <p:cNvSpPr/>
            <p:nvPr/>
          </p:nvSpPr>
          <p:spPr>
            <a:xfrm>
              <a:off x="10876709" y="6539777"/>
              <a:ext cx="243784" cy="833698"/>
            </a:xfrm>
            <a:custGeom>
              <a:avLst/>
              <a:gdLst>
                <a:gd name="connsiteX0" fmla="*/ 57660 w 243783"/>
                <a:gd name="connsiteY0" fmla="*/ 465898 h 833698"/>
                <a:gd name="connsiteX1" fmla="*/ 14963 w 243783"/>
                <a:gd name="connsiteY1" fmla="*/ 851762 h 833698"/>
                <a:gd name="connsiteX2" fmla="*/ 200239 w 243783"/>
                <a:gd name="connsiteY2" fmla="*/ 0 h 833698"/>
                <a:gd name="connsiteX3" fmla="*/ 254568 w 243783"/>
                <a:gd name="connsiteY3" fmla="*/ 2432 h 833698"/>
                <a:gd name="connsiteX4" fmla="*/ 33073 w 243783"/>
                <a:gd name="connsiteY4" fmla="*/ 488061 h 833698"/>
                <a:gd name="connsiteX5" fmla="*/ 57660 w 243783"/>
                <a:gd name="connsiteY5" fmla="*/ 465898 h 833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783" h="833698">
                  <a:moveTo>
                    <a:pt x="57660" y="465898"/>
                  </a:moveTo>
                  <a:cubicBezTo>
                    <a:pt x="57660" y="465898"/>
                    <a:pt x="-9415" y="690962"/>
                    <a:pt x="14963" y="851762"/>
                  </a:cubicBezTo>
                  <a:cubicBezTo>
                    <a:pt x="-64789" y="427618"/>
                    <a:pt x="200239" y="0"/>
                    <a:pt x="200239" y="0"/>
                  </a:cubicBezTo>
                  <a:cubicBezTo>
                    <a:pt x="200239" y="0"/>
                    <a:pt x="220786" y="0"/>
                    <a:pt x="254568" y="2432"/>
                  </a:cubicBezTo>
                  <a:cubicBezTo>
                    <a:pt x="205114" y="75380"/>
                    <a:pt x="60237" y="301174"/>
                    <a:pt x="33073" y="488061"/>
                  </a:cubicBezTo>
                  <a:lnTo>
                    <a:pt x="57660" y="465898"/>
                  </a:lnTo>
                  <a:close/>
                </a:path>
              </a:pathLst>
            </a:custGeom>
            <a:solidFill>
              <a:srgbClr val="FCFCFC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A184ED8E-BCEA-FA48-A02F-B26BC42ADEFB}"/>
                </a:ext>
              </a:extLst>
            </p:cNvPr>
            <p:cNvSpPr/>
            <p:nvPr/>
          </p:nvSpPr>
          <p:spPr>
            <a:xfrm>
              <a:off x="10133744" y="4991179"/>
              <a:ext cx="1009961" cy="2987420"/>
            </a:xfrm>
            <a:custGeom>
              <a:avLst/>
              <a:gdLst>
                <a:gd name="connsiteX0" fmla="*/ 245972 w 1009960"/>
                <a:gd name="connsiteY0" fmla="*/ 1548595 h 2987419"/>
                <a:gd name="connsiteX1" fmla="*/ 680952 w 1009960"/>
                <a:gd name="connsiteY1" fmla="*/ 1129314 h 2987419"/>
                <a:gd name="connsiteX2" fmla="*/ 482094 w 1009960"/>
                <a:gd name="connsiteY2" fmla="*/ 2978735 h 2987419"/>
                <a:gd name="connsiteX3" fmla="*/ 498114 w 1009960"/>
                <a:gd name="connsiteY3" fmla="*/ 3013125 h 2987419"/>
                <a:gd name="connsiteX4" fmla="*/ 23084 w 1009960"/>
                <a:gd name="connsiteY4" fmla="*/ 1395403 h 2987419"/>
                <a:gd name="connsiteX5" fmla="*/ 953293 w 1009960"/>
                <a:gd name="connsiteY5" fmla="*/ 13895 h 2987419"/>
                <a:gd name="connsiteX6" fmla="*/ 1012150 w 1009960"/>
                <a:gd name="connsiteY6" fmla="*/ 0 h 2987419"/>
                <a:gd name="connsiteX7" fmla="*/ 245972 w 1009960"/>
                <a:gd name="connsiteY7" fmla="*/ 1548595 h 2987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9960" h="2987419">
                  <a:moveTo>
                    <a:pt x="245972" y="1548595"/>
                  </a:moveTo>
                  <a:lnTo>
                    <a:pt x="680952" y="1129314"/>
                  </a:lnTo>
                  <a:cubicBezTo>
                    <a:pt x="667370" y="1151546"/>
                    <a:pt x="83682" y="2104047"/>
                    <a:pt x="482094" y="2978735"/>
                  </a:cubicBezTo>
                  <a:cubicBezTo>
                    <a:pt x="487318" y="2990199"/>
                    <a:pt x="492890" y="3001662"/>
                    <a:pt x="498114" y="3013125"/>
                  </a:cubicBezTo>
                  <a:cubicBezTo>
                    <a:pt x="481049" y="2996104"/>
                    <a:pt x="-124231" y="2383023"/>
                    <a:pt x="23084" y="1395403"/>
                  </a:cubicBezTo>
                  <a:cubicBezTo>
                    <a:pt x="182937" y="324448"/>
                    <a:pt x="765580" y="69127"/>
                    <a:pt x="953293" y="13895"/>
                  </a:cubicBezTo>
                  <a:cubicBezTo>
                    <a:pt x="990557" y="3126"/>
                    <a:pt x="1012150" y="0"/>
                    <a:pt x="1012150" y="0"/>
                  </a:cubicBezTo>
                  <a:cubicBezTo>
                    <a:pt x="1012150" y="0"/>
                    <a:pt x="228559" y="405039"/>
                    <a:pt x="245972" y="1548595"/>
                  </a:cubicBezTo>
                </a:path>
              </a:pathLst>
            </a:custGeom>
            <a:solidFill>
              <a:schemeClr val="accent2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4DC5C091-4942-C647-932D-68590B682907}"/>
                </a:ext>
              </a:extLst>
            </p:cNvPr>
            <p:cNvSpPr/>
            <p:nvPr/>
          </p:nvSpPr>
          <p:spPr>
            <a:xfrm>
              <a:off x="10266234" y="4991189"/>
              <a:ext cx="870656" cy="2952682"/>
            </a:xfrm>
            <a:custGeom>
              <a:avLst/>
              <a:gdLst>
                <a:gd name="connsiteX0" fmla="*/ 820804 w 870655"/>
                <a:gd name="connsiteY0" fmla="*/ 13895 h 2952682"/>
                <a:gd name="connsiteX1" fmla="*/ 879660 w 870655"/>
                <a:gd name="connsiteY1" fmla="*/ 0 h 2952682"/>
                <a:gd name="connsiteX2" fmla="*/ 113483 w 870655"/>
                <a:gd name="connsiteY2" fmla="*/ 1548595 h 2952682"/>
                <a:gd name="connsiteX3" fmla="*/ 548462 w 870655"/>
                <a:gd name="connsiteY3" fmla="*/ 1129314 h 2952682"/>
                <a:gd name="connsiteX4" fmla="*/ 349605 w 870655"/>
                <a:gd name="connsiteY4" fmla="*/ 2978735 h 2952682"/>
                <a:gd name="connsiteX5" fmla="*/ 238509 w 870655"/>
                <a:gd name="connsiteY5" fmla="*/ 1639954 h 2952682"/>
                <a:gd name="connsiteX6" fmla="*/ 12487 w 870655"/>
                <a:gd name="connsiteY6" fmla="*/ 1949465 h 2952682"/>
                <a:gd name="connsiteX7" fmla="*/ 820804 w 870655"/>
                <a:gd name="connsiteY7" fmla="*/ 13895 h 29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0655" h="2952682">
                  <a:moveTo>
                    <a:pt x="820804" y="13895"/>
                  </a:moveTo>
                  <a:cubicBezTo>
                    <a:pt x="858068" y="3126"/>
                    <a:pt x="879660" y="0"/>
                    <a:pt x="879660" y="0"/>
                  </a:cubicBezTo>
                  <a:cubicBezTo>
                    <a:pt x="879660" y="0"/>
                    <a:pt x="96070" y="405039"/>
                    <a:pt x="113483" y="1548595"/>
                  </a:cubicBezTo>
                  <a:lnTo>
                    <a:pt x="548462" y="1129314"/>
                  </a:lnTo>
                  <a:cubicBezTo>
                    <a:pt x="534880" y="1151546"/>
                    <a:pt x="-48808" y="2104047"/>
                    <a:pt x="349605" y="2978735"/>
                  </a:cubicBezTo>
                  <a:cubicBezTo>
                    <a:pt x="4477" y="2453853"/>
                    <a:pt x="230499" y="1668092"/>
                    <a:pt x="238509" y="1639954"/>
                  </a:cubicBezTo>
                  <a:lnTo>
                    <a:pt x="12487" y="1949465"/>
                  </a:lnTo>
                  <a:cubicBezTo>
                    <a:pt x="-87116" y="777424"/>
                    <a:pt x="430053" y="245941"/>
                    <a:pt x="820804" y="13895"/>
                  </a:cubicBezTo>
                </a:path>
              </a:pathLst>
            </a:custGeom>
            <a:solidFill>
              <a:schemeClr val="accent3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B24355A2-FBB1-6C4E-96D3-6E044ADCBA78}"/>
                </a:ext>
              </a:extLst>
            </p:cNvPr>
            <p:cNvSpPr/>
            <p:nvPr/>
          </p:nvSpPr>
          <p:spPr>
            <a:xfrm>
              <a:off x="11255251" y="8561176"/>
              <a:ext cx="34826" cy="34737"/>
            </a:xfrm>
            <a:custGeom>
              <a:avLst/>
              <a:gdLst>
                <a:gd name="connsiteX0" fmla="*/ 0 w 0"/>
                <a:gd name="connsiteY0" fmla="*/ 7955 h 0"/>
                <a:gd name="connsiteX1" fmla="*/ 348 w 0"/>
                <a:gd name="connsiteY1" fmla="*/ 0 h 0"/>
                <a:gd name="connsiteX2" fmla="*/ 0 w 0"/>
                <a:gd name="connsiteY2" fmla="*/ 795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>
                  <a:moveTo>
                    <a:pt x="0" y="7955"/>
                  </a:moveTo>
                  <a:lnTo>
                    <a:pt x="348" y="0"/>
                  </a:lnTo>
                  <a:cubicBezTo>
                    <a:pt x="34826" y="32619"/>
                    <a:pt x="0" y="7955"/>
                    <a:pt x="0" y="7955"/>
                  </a:cubicBezTo>
                </a:path>
              </a:pathLst>
            </a:custGeom>
            <a:solidFill>
              <a:srgbClr val="C47900"/>
            </a:solidFill>
            <a:ln w="347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7846900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FCF6C11-0743-904C-BDCC-7F70D57E8D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91" y="3141"/>
            <a:ext cx="12189619" cy="6858000"/>
          </a:xfrm>
        </p:spPr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DC1D0C2-5C90-7947-8C31-7BE2B1F98A4E}"/>
              </a:ext>
            </a:extLst>
          </p:cNvPr>
          <p:cNvSpPr/>
          <p:nvPr/>
        </p:nvSpPr>
        <p:spPr>
          <a:xfrm>
            <a:off x="1191" y="0"/>
            <a:ext cx="12189619" cy="6858000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  <p:grpSp>
        <p:nvGrpSpPr>
          <p:cNvPr id="28" name="Group 27"/>
          <p:cNvGrpSpPr/>
          <p:nvPr/>
        </p:nvGrpSpPr>
        <p:grpSpPr>
          <a:xfrm>
            <a:off x="3030574" y="2755254"/>
            <a:ext cx="6130852" cy="1347492"/>
            <a:chOff x="2775417" y="2755254"/>
            <a:chExt cx="6130852" cy="1347492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FDDED611-EE53-D64C-8E7A-67F794319C26}"/>
                </a:ext>
              </a:extLst>
            </p:cNvPr>
            <p:cNvSpPr txBox="1"/>
            <p:nvPr/>
          </p:nvSpPr>
          <p:spPr>
            <a:xfrm>
              <a:off x="4493485" y="2921169"/>
              <a:ext cx="4412784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000" b="1" spc="-150" dirty="0">
                  <a:ln w="63500" cap="rnd" cmpd="sng">
                    <a:noFill/>
                    <a:prstDash val="solid"/>
                  </a:ln>
                  <a:solidFill>
                    <a:schemeClr val="bg1"/>
                  </a:solidFill>
                  <a:latin typeface="+mj-lt"/>
                </a:rPr>
                <a:t>THANK YOU</a:t>
              </a:r>
              <a:endParaRPr sz="6000" b="1" spc="-150" dirty="0">
                <a:ln w="63500" cap="rnd" cmpd="sng">
                  <a:noFill/>
                  <a:prstDash val="solid"/>
                </a:ln>
                <a:solidFill>
                  <a:schemeClr val="bg1"/>
                </a:solidFill>
                <a:latin typeface="+mj-lt"/>
              </a:endParaRPr>
            </a:p>
          </p:txBody>
        </p:sp>
        <p:grpSp>
          <p:nvGrpSpPr>
            <p:cNvPr id="3" name="Graphic 3">
              <a:extLst>
                <a:ext uri="{FF2B5EF4-FFF2-40B4-BE49-F238E27FC236}">
                  <a16:creationId xmlns:a16="http://schemas.microsoft.com/office/drawing/2014/main" id="{3C2E150D-A5C0-0843-9162-4FEC759494D0}"/>
                </a:ext>
              </a:extLst>
            </p:cNvPr>
            <p:cNvGrpSpPr/>
            <p:nvPr/>
          </p:nvGrpSpPr>
          <p:grpSpPr>
            <a:xfrm>
              <a:off x="2775417" y="2755254"/>
              <a:ext cx="1475491" cy="1347492"/>
              <a:chOff x="9490590" y="4391656"/>
              <a:chExt cx="5363241" cy="4897979"/>
            </a:xfrm>
          </p:grpSpPr>
          <p:sp>
            <p:nvSpPr>
              <p:cNvPr id="4" name="Freeform 3">
                <a:extLst>
                  <a:ext uri="{FF2B5EF4-FFF2-40B4-BE49-F238E27FC236}">
                    <a16:creationId xmlns:a16="http://schemas.microsoft.com/office/drawing/2014/main" id="{EC779690-BF30-F74F-BBC9-01645F706E5D}"/>
                  </a:ext>
                </a:extLst>
              </p:cNvPr>
              <p:cNvSpPr/>
              <p:nvPr/>
            </p:nvSpPr>
            <p:spPr>
              <a:xfrm>
                <a:off x="9490590" y="4391656"/>
                <a:ext cx="5363241" cy="4897979"/>
              </a:xfrm>
              <a:custGeom>
                <a:avLst/>
                <a:gdLst>
                  <a:gd name="connsiteX0" fmla="*/ 169968 w 5363240"/>
                  <a:gd name="connsiteY0" fmla="*/ 515393 h 4897978"/>
                  <a:gd name="connsiteX1" fmla="*/ 5376491 w 5363240"/>
                  <a:gd name="connsiteY1" fmla="*/ 289599 h 4897978"/>
                  <a:gd name="connsiteX2" fmla="*/ 1754562 w 5363240"/>
                  <a:gd name="connsiteY2" fmla="*/ 4920725 h 4897978"/>
                  <a:gd name="connsiteX3" fmla="*/ 169968 w 5363240"/>
                  <a:gd name="connsiteY3" fmla="*/ 515393 h 48979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63240" h="4897978">
                    <a:moveTo>
                      <a:pt x="169968" y="515393"/>
                    </a:moveTo>
                    <a:cubicBezTo>
                      <a:pt x="169968" y="515393"/>
                      <a:pt x="2381435" y="-474624"/>
                      <a:pt x="5376491" y="289599"/>
                    </a:cubicBezTo>
                    <a:cubicBezTo>
                      <a:pt x="5376491" y="289599"/>
                      <a:pt x="5324252" y="4497623"/>
                      <a:pt x="1754562" y="4920725"/>
                    </a:cubicBezTo>
                    <a:cubicBezTo>
                      <a:pt x="1754562" y="4920725"/>
                      <a:pt x="-648448" y="3641762"/>
                      <a:pt x="169968" y="515393"/>
                    </a:cubicBezTo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 w="76200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5" name="Freeform 4">
                <a:extLst>
                  <a:ext uri="{FF2B5EF4-FFF2-40B4-BE49-F238E27FC236}">
                    <a16:creationId xmlns:a16="http://schemas.microsoft.com/office/drawing/2014/main" id="{C948FAB2-B519-B34D-8175-B67D573F5AB0}"/>
                  </a:ext>
                </a:extLst>
              </p:cNvPr>
              <p:cNvSpPr/>
              <p:nvPr/>
            </p:nvSpPr>
            <p:spPr>
              <a:xfrm>
                <a:off x="10033815" y="4809193"/>
                <a:ext cx="2403010" cy="3994805"/>
              </a:xfrm>
              <a:custGeom>
                <a:avLst/>
                <a:gdLst>
                  <a:gd name="connsiteX0" fmla="*/ 2393336 w 2403010"/>
                  <a:gd name="connsiteY0" fmla="*/ 3269441 h 3994805"/>
                  <a:gd name="connsiteX1" fmla="*/ 2325773 w 2403010"/>
                  <a:gd name="connsiteY1" fmla="*/ 3334400 h 3994805"/>
                  <a:gd name="connsiteX2" fmla="*/ 1275031 w 2403010"/>
                  <a:gd name="connsiteY2" fmla="*/ 4027169 h 3994805"/>
                  <a:gd name="connsiteX3" fmla="*/ 680234 w 2403010"/>
                  <a:gd name="connsiteY3" fmla="*/ 164644 h 3994805"/>
                  <a:gd name="connsiteX4" fmla="*/ 1603129 w 2403010"/>
                  <a:gd name="connsiteY4" fmla="*/ 11209 h 3994805"/>
                  <a:gd name="connsiteX5" fmla="*/ 2407023 w 2403010"/>
                  <a:gd name="connsiteY5" fmla="*/ 11209 h 3994805"/>
                  <a:gd name="connsiteX6" fmla="*/ 941430 w 2403010"/>
                  <a:gd name="connsiteY6" fmla="*/ 1675722 h 3994805"/>
                  <a:gd name="connsiteX7" fmla="*/ 1098148 w 2403010"/>
                  <a:gd name="connsiteY7" fmla="*/ 3073870 h 3994805"/>
                  <a:gd name="connsiteX8" fmla="*/ 1115353 w 2403010"/>
                  <a:gd name="connsiteY8" fmla="*/ 2674389 h 3994805"/>
                  <a:gd name="connsiteX9" fmla="*/ 1746613 w 2403010"/>
                  <a:gd name="connsiteY9" fmla="*/ 2327015 h 3994805"/>
                  <a:gd name="connsiteX10" fmla="*/ 1681488 w 2403010"/>
                  <a:gd name="connsiteY10" fmla="*/ 3438613 h 3994805"/>
                  <a:gd name="connsiteX11" fmla="*/ 2393336 w 2403010"/>
                  <a:gd name="connsiteY11" fmla="*/ 3269441 h 39948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403010" h="3994805">
                    <a:moveTo>
                      <a:pt x="2393336" y="3269441"/>
                    </a:moveTo>
                    <a:cubicBezTo>
                      <a:pt x="2370351" y="3294487"/>
                      <a:pt x="2346042" y="3314530"/>
                      <a:pt x="2325773" y="3334400"/>
                    </a:cubicBezTo>
                    <a:cubicBezTo>
                      <a:pt x="1794673" y="3855462"/>
                      <a:pt x="1275031" y="4027169"/>
                      <a:pt x="1275031" y="4027169"/>
                    </a:cubicBezTo>
                    <a:cubicBezTo>
                      <a:pt x="-1191677" y="2131547"/>
                      <a:pt x="680234" y="164644"/>
                      <a:pt x="680234" y="164644"/>
                    </a:cubicBezTo>
                    <a:cubicBezTo>
                      <a:pt x="680234" y="164644"/>
                      <a:pt x="1319469" y="36393"/>
                      <a:pt x="1603129" y="11209"/>
                    </a:cubicBezTo>
                    <a:cubicBezTo>
                      <a:pt x="1886823" y="-14011"/>
                      <a:pt x="2407023" y="11209"/>
                      <a:pt x="2407023" y="11209"/>
                    </a:cubicBezTo>
                    <a:cubicBezTo>
                      <a:pt x="1992242" y="247423"/>
                      <a:pt x="808394" y="992055"/>
                      <a:pt x="941430" y="1675722"/>
                    </a:cubicBezTo>
                    <a:cubicBezTo>
                      <a:pt x="941430" y="1675722"/>
                      <a:pt x="419037" y="2630967"/>
                      <a:pt x="1098148" y="3073870"/>
                    </a:cubicBezTo>
                    <a:cubicBezTo>
                      <a:pt x="1098148" y="3073870"/>
                      <a:pt x="1022088" y="2823621"/>
                      <a:pt x="1115353" y="2674389"/>
                    </a:cubicBezTo>
                    <a:cubicBezTo>
                      <a:pt x="1278618" y="2413163"/>
                      <a:pt x="1752081" y="2267544"/>
                      <a:pt x="1746613" y="2327015"/>
                    </a:cubicBezTo>
                    <a:cubicBezTo>
                      <a:pt x="1746613" y="2327015"/>
                      <a:pt x="2106368" y="2969657"/>
                      <a:pt x="1681488" y="3438613"/>
                    </a:cubicBezTo>
                    <a:cubicBezTo>
                      <a:pt x="1681488" y="3438613"/>
                      <a:pt x="2083034" y="3343085"/>
                      <a:pt x="2393336" y="3269441"/>
                    </a:cubicBezTo>
                  </a:path>
                </a:pathLst>
              </a:custGeom>
              <a:solidFill>
                <a:schemeClr val="accent3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6" name="Freeform 5">
                <a:extLst>
                  <a:ext uri="{FF2B5EF4-FFF2-40B4-BE49-F238E27FC236}">
                    <a16:creationId xmlns:a16="http://schemas.microsoft.com/office/drawing/2014/main" id="{F7A11282-58D7-B94D-A88D-641CE1F13B86}"/>
                  </a:ext>
                </a:extLst>
              </p:cNvPr>
              <p:cNvSpPr/>
              <p:nvPr/>
            </p:nvSpPr>
            <p:spPr>
              <a:xfrm>
                <a:off x="10876692" y="6539770"/>
                <a:ext cx="835830" cy="1181073"/>
              </a:xfrm>
              <a:custGeom>
                <a:avLst/>
                <a:gdLst>
                  <a:gd name="connsiteX0" fmla="*/ 864375 w 835829"/>
                  <a:gd name="connsiteY0" fmla="*/ 265047 h 1181072"/>
                  <a:gd name="connsiteX1" fmla="*/ 592034 w 835829"/>
                  <a:gd name="connsiteY1" fmla="*/ 267826 h 1181072"/>
                  <a:gd name="connsiteX2" fmla="*/ 155661 w 835829"/>
                  <a:gd name="connsiteY2" fmla="*/ 862531 h 1181072"/>
                  <a:gd name="connsiteX3" fmla="*/ 165413 w 835829"/>
                  <a:gd name="connsiteY3" fmla="*/ 1186978 h 1181072"/>
                  <a:gd name="connsiteX4" fmla="*/ 157054 w 835829"/>
                  <a:gd name="connsiteY4" fmla="*/ 1174508 h 1181072"/>
                  <a:gd name="connsiteX5" fmla="*/ 107253 w 835829"/>
                  <a:gd name="connsiteY5" fmla="*/ 1100135 h 1181072"/>
                  <a:gd name="connsiteX6" fmla="*/ 14963 w 835829"/>
                  <a:gd name="connsiteY6" fmla="*/ 852109 h 1181072"/>
                  <a:gd name="connsiteX7" fmla="*/ 14963 w 835829"/>
                  <a:gd name="connsiteY7" fmla="*/ 851797 h 1181072"/>
                  <a:gd name="connsiteX8" fmla="*/ 200239 w 835829"/>
                  <a:gd name="connsiteY8" fmla="*/ 0 h 1181072"/>
                  <a:gd name="connsiteX9" fmla="*/ 254568 w 835829"/>
                  <a:gd name="connsiteY9" fmla="*/ 2432 h 1181072"/>
                  <a:gd name="connsiteX10" fmla="*/ 556163 w 835829"/>
                  <a:gd name="connsiteY10" fmla="*/ 67078 h 1181072"/>
                  <a:gd name="connsiteX11" fmla="*/ 754324 w 835829"/>
                  <a:gd name="connsiteY11" fmla="*/ 173340 h 1181072"/>
                  <a:gd name="connsiteX12" fmla="*/ 754672 w 835829"/>
                  <a:gd name="connsiteY12" fmla="*/ 173340 h 1181072"/>
                  <a:gd name="connsiteX13" fmla="*/ 864375 w 835829"/>
                  <a:gd name="connsiteY13" fmla="*/ 265047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835829" h="1181072">
                    <a:moveTo>
                      <a:pt x="864375" y="265047"/>
                    </a:moveTo>
                    <a:cubicBezTo>
                      <a:pt x="864375" y="265047"/>
                      <a:pt x="713926" y="254973"/>
                      <a:pt x="592034" y="267826"/>
                    </a:cubicBezTo>
                    <a:cubicBezTo>
                      <a:pt x="410589" y="312290"/>
                      <a:pt x="220438" y="561704"/>
                      <a:pt x="155661" y="862531"/>
                    </a:cubicBezTo>
                    <a:cubicBezTo>
                      <a:pt x="151134" y="883408"/>
                      <a:pt x="165413" y="1186978"/>
                      <a:pt x="165413" y="1186978"/>
                    </a:cubicBezTo>
                    <a:lnTo>
                      <a:pt x="157054" y="1174508"/>
                    </a:lnTo>
                    <a:lnTo>
                      <a:pt x="107253" y="1100135"/>
                    </a:lnTo>
                    <a:cubicBezTo>
                      <a:pt x="59889" y="1019891"/>
                      <a:pt x="30635" y="935861"/>
                      <a:pt x="14963" y="852109"/>
                    </a:cubicBezTo>
                    <a:lnTo>
                      <a:pt x="14963" y="851797"/>
                    </a:lnTo>
                    <a:cubicBezTo>
                      <a:pt x="-64789" y="427653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322827" y="7295"/>
                      <a:pt x="444022" y="22267"/>
                      <a:pt x="556163" y="67078"/>
                    </a:cubicBezTo>
                    <a:cubicBezTo>
                      <a:pt x="631388" y="92749"/>
                      <a:pt x="700692" y="134781"/>
                      <a:pt x="754324" y="173340"/>
                    </a:cubicBezTo>
                    <a:lnTo>
                      <a:pt x="754672" y="173340"/>
                    </a:lnTo>
                    <a:cubicBezTo>
                      <a:pt x="821539" y="222007"/>
                      <a:pt x="864375" y="265047"/>
                      <a:pt x="864375" y="265047"/>
                    </a:cubicBezTo>
                  </a:path>
                </a:pathLst>
              </a:custGeom>
              <a:solidFill>
                <a:schemeClr val="bg1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8EF5F992-38A4-C249-A23C-0E05F9D74B5B}"/>
                  </a:ext>
                </a:extLst>
              </p:cNvPr>
              <p:cNvSpPr/>
              <p:nvPr/>
            </p:nvSpPr>
            <p:spPr>
              <a:xfrm>
                <a:off x="11097140" y="6852063"/>
                <a:ext cx="731351" cy="555799"/>
              </a:xfrm>
              <a:custGeom>
                <a:avLst/>
                <a:gdLst>
                  <a:gd name="connsiteX0" fmla="*/ 731351 w 731351"/>
                  <a:gd name="connsiteY0" fmla="*/ 175424 h 555798"/>
                  <a:gd name="connsiteX1" fmla="*/ 724386 w 731351"/>
                  <a:gd name="connsiteY1" fmla="*/ 193835 h 555798"/>
                  <a:gd name="connsiteX2" fmla="*/ 516125 w 731351"/>
                  <a:gd name="connsiteY2" fmla="*/ 221972 h 555798"/>
                  <a:gd name="connsiteX3" fmla="*/ 287316 w 731351"/>
                  <a:gd name="connsiteY3" fmla="*/ 339037 h 555798"/>
                  <a:gd name="connsiteX4" fmla="*/ 0 w 731351"/>
                  <a:gd name="connsiteY4" fmla="*/ 588105 h 555798"/>
                  <a:gd name="connsiteX5" fmla="*/ 1393 w 731351"/>
                  <a:gd name="connsiteY5" fmla="*/ 574557 h 555798"/>
                  <a:gd name="connsiteX6" fmla="*/ 1393 w 731351"/>
                  <a:gd name="connsiteY6" fmla="*/ 573168 h 555798"/>
                  <a:gd name="connsiteX7" fmla="*/ 133385 w 731351"/>
                  <a:gd name="connsiteY7" fmla="*/ 226835 h 555798"/>
                  <a:gd name="connsiteX8" fmla="*/ 397716 w 731351"/>
                  <a:gd name="connsiteY8" fmla="*/ 40990 h 555798"/>
                  <a:gd name="connsiteX9" fmla="*/ 667619 w 731351"/>
                  <a:gd name="connsiteY9" fmla="*/ 0 h 555798"/>
                  <a:gd name="connsiteX10" fmla="*/ 724386 w 731351"/>
                  <a:gd name="connsiteY10" fmla="*/ 99002 h 555798"/>
                  <a:gd name="connsiteX11" fmla="*/ 731351 w 731351"/>
                  <a:gd name="connsiteY11" fmla="*/ 175424 h 555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31351" h="555798">
                    <a:moveTo>
                      <a:pt x="731351" y="175424"/>
                    </a:moveTo>
                    <a:cubicBezTo>
                      <a:pt x="728565" y="188277"/>
                      <a:pt x="724386" y="193835"/>
                      <a:pt x="724386" y="193835"/>
                    </a:cubicBezTo>
                    <a:cubicBezTo>
                      <a:pt x="724386" y="193835"/>
                      <a:pt x="646027" y="178550"/>
                      <a:pt x="516125" y="221972"/>
                    </a:cubicBezTo>
                    <a:cubicBezTo>
                      <a:pt x="451348" y="243510"/>
                      <a:pt x="374034" y="279636"/>
                      <a:pt x="287316" y="339037"/>
                    </a:cubicBezTo>
                    <a:cubicBezTo>
                      <a:pt x="72787" y="486672"/>
                      <a:pt x="0" y="588105"/>
                      <a:pt x="0" y="588105"/>
                    </a:cubicBezTo>
                    <a:cubicBezTo>
                      <a:pt x="0" y="588105"/>
                      <a:pt x="348" y="583242"/>
                      <a:pt x="1393" y="574557"/>
                    </a:cubicBezTo>
                    <a:lnTo>
                      <a:pt x="1393" y="573168"/>
                    </a:lnTo>
                    <a:cubicBezTo>
                      <a:pt x="6965" y="524188"/>
                      <a:pt x="32040" y="363006"/>
                      <a:pt x="133385" y="226835"/>
                    </a:cubicBezTo>
                    <a:cubicBezTo>
                      <a:pt x="192241" y="147982"/>
                      <a:pt x="276520" y="77117"/>
                      <a:pt x="397716" y="40990"/>
                    </a:cubicBezTo>
                    <a:cubicBezTo>
                      <a:pt x="551299" y="0"/>
                      <a:pt x="667619" y="0"/>
                      <a:pt x="667619" y="0"/>
                    </a:cubicBezTo>
                    <a:cubicBezTo>
                      <a:pt x="667619" y="0"/>
                      <a:pt x="704187" y="30221"/>
                      <a:pt x="724386" y="99002"/>
                    </a:cubicBezTo>
                    <a:cubicBezTo>
                      <a:pt x="735182" y="135823"/>
                      <a:pt x="734485" y="160487"/>
                      <a:pt x="731351" y="17542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F602F84C-A026-9D45-9E93-693673EC1929}"/>
                  </a:ext>
                </a:extLst>
              </p:cNvPr>
              <p:cNvSpPr/>
              <p:nvPr/>
            </p:nvSpPr>
            <p:spPr>
              <a:xfrm>
                <a:off x="11358682" y="5435538"/>
                <a:ext cx="2681620" cy="1806347"/>
              </a:xfrm>
              <a:custGeom>
                <a:avLst/>
                <a:gdLst>
                  <a:gd name="connsiteX0" fmla="*/ 1379816 w 2681620"/>
                  <a:gd name="connsiteY0" fmla="*/ 988574 h 1806346"/>
                  <a:gd name="connsiteX1" fmla="*/ 1919622 w 2681620"/>
                  <a:gd name="connsiteY1" fmla="*/ 1818069 h 1806346"/>
                  <a:gd name="connsiteX2" fmla="*/ 696177 w 2681620"/>
                  <a:gd name="connsiteY2" fmla="*/ 1385241 h 1806346"/>
                  <a:gd name="connsiteX3" fmla="*/ 530752 w 2681620"/>
                  <a:gd name="connsiteY3" fmla="*/ 1674638 h 1806346"/>
                  <a:gd name="connsiteX4" fmla="*/ 434980 w 2681620"/>
                  <a:gd name="connsiteY4" fmla="*/ 1307082 h 1806346"/>
                  <a:gd name="connsiteX5" fmla="*/ 1393 w 2681620"/>
                  <a:gd name="connsiteY5" fmla="*/ 1072986 h 1806346"/>
                  <a:gd name="connsiteX6" fmla="*/ 1045 w 2681620"/>
                  <a:gd name="connsiteY6" fmla="*/ 1072986 h 1806346"/>
                  <a:gd name="connsiteX7" fmla="*/ 0 w 2681620"/>
                  <a:gd name="connsiteY7" fmla="*/ 1072604 h 1806346"/>
                  <a:gd name="connsiteX8" fmla="*/ 362193 w 2681620"/>
                  <a:gd name="connsiteY8" fmla="*/ 1011501 h 1806346"/>
                  <a:gd name="connsiteX9" fmla="*/ 526921 w 2681620"/>
                  <a:gd name="connsiteY9" fmla="*/ 1008374 h 1806346"/>
                  <a:gd name="connsiteX10" fmla="*/ 382392 w 2681620"/>
                  <a:gd name="connsiteY10" fmla="*/ 960437 h 1806346"/>
                  <a:gd name="connsiteX11" fmla="*/ 484085 w 2681620"/>
                  <a:gd name="connsiteY11" fmla="*/ 954531 h 1806346"/>
                  <a:gd name="connsiteX12" fmla="*/ 487219 w 2681620"/>
                  <a:gd name="connsiteY12" fmla="*/ 954184 h 1806346"/>
                  <a:gd name="connsiteX13" fmla="*/ 507418 w 2681620"/>
                  <a:gd name="connsiteY13" fmla="*/ 951058 h 1806346"/>
                  <a:gd name="connsiteX14" fmla="*/ 777322 w 2681620"/>
                  <a:gd name="connsiteY14" fmla="*/ 823571 h 1806346"/>
                  <a:gd name="connsiteX15" fmla="*/ 1068469 w 2681620"/>
                  <a:gd name="connsiteY15" fmla="*/ 319878 h 1806346"/>
                  <a:gd name="connsiteX16" fmla="*/ 1073345 w 2681620"/>
                  <a:gd name="connsiteY16" fmla="*/ 440417 h 1806346"/>
                  <a:gd name="connsiteX17" fmla="*/ 1073345 w 2681620"/>
                  <a:gd name="connsiteY17" fmla="*/ 440765 h 1806346"/>
                  <a:gd name="connsiteX18" fmla="*/ 1069166 w 2681620"/>
                  <a:gd name="connsiteY18" fmla="*/ 475155 h 1806346"/>
                  <a:gd name="connsiteX19" fmla="*/ 1069514 w 2681620"/>
                  <a:gd name="connsiteY19" fmla="*/ 474807 h 1806346"/>
                  <a:gd name="connsiteX20" fmla="*/ 1213695 w 2681620"/>
                  <a:gd name="connsiteY20" fmla="*/ 327521 h 1806346"/>
                  <a:gd name="connsiteX21" fmla="*/ 1242252 w 2681620"/>
                  <a:gd name="connsiteY21" fmla="*/ 303552 h 1806346"/>
                  <a:gd name="connsiteX22" fmla="*/ 1270810 w 2681620"/>
                  <a:gd name="connsiteY22" fmla="*/ 280625 h 1806346"/>
                  <a:gd name="connsiteX23" fmla="*/ 1300063 w 2681620"/>
                  <a:gd name="connsiteY23" fmla="*/ 258741 h 1806346"/>
                  <a:gd name="connsiteX24" fmla="*/ 1359268 w 2681620"/>
                  <a:gd name="connsiteY24" fmla="*/ 218445 h 1806346"/>
                  <a:gd name="connsiteX25" fmla="*/ 1422652 w 2681620"/>
                  <a:gd name="connsiteY25" fmla="*/ 180581 h 1806346"/>
                  <a:gd name="connsiteX26" fmla="*/ 1450165 w 2681620"/>
                  <a:gd name="connsiteY26" fmla="*/ 165644 h 1806346"/>
                  <a:gd name="connsiteX27" fmla="*/ 1480812 w 2681620"/>
                  <a:gd name="connsiteY27" fmla="*/ 150012 h 1806346"/>
                  <a:gd name="connsiteX28" fmla="*/ 1511807 w 2681620"/>
                  <a:gd name="connsiteY28" fmla="*/ 135423 h 1806346"/>
                  <a:gd name="connsiteX29" fmla="*/ 1636137 w 2681620"/>
                  <a:gd name="connsiteY29" fmla="*/ 85401 h 1806346"/>
                  <a:gd name="connsiteX30" fmla="*/ 1667480 w 2681620"/>
                  <a:gd name="connsiteY30" fmla="*/ 74979 h 1806346"/>
                  <a:gd name="connsiteX31" fmla="*/ 1884796 w 2681620"/>
                  <a:gd name="connsiteY31" fmla="*/ 23221 h 1806346"/>
                  <a:gd name="connsiteX32" fmla="*/ 1915443 w 2681620"/>
                  <a:gd name="connsiteY32" fmla="*/ 18357 h 1806346"/>
                  <a:gd name="connsiteX33" fmla="*/ 2064500 w 2681620"/>
                  <a:gd name="connsiteY33" fmla="*/ 3420 h 1806346"/>
                  <a:gd name="connsiteX34" fmla="*/ 2088878 w 2681620"/>
                  <a:gd name="connsiteY34" fmla="*/ 2031 h 1806346"/>
                  <a:gd name="connsiteX35" fmla="*/ 2357737 w 2681620"/>
                  <a:gd name="connsiteY35" fmla="*/ 7936 h 1806346"/>
                  <a:gd name="connsiteX36" fmla="*/ 2672914 w 2681620"/>
                  <a:gd name="connsiteY36" fmla="*/ 61085 h 1806346"/>
                  <a:gd name="connsiteX37" fmla="*/ 2686844 w 2681620"/>
                  <a:gd name="connsiteY37" fmla="*/ 64906 h 1806346"/>
                  <a:gd name="connsiteX38" fmla="*/ 2685103 w 2681620"/>
                  <a:gd name="connsiteY38" fmla="*/ 65600 h 1806346"/>
                  <a:gd name="connsiteX39" fmla="*/ 1379816 w 2681620"/>
                  <a:gd name="connsiteY39" fmla="*/ 988574 h 1806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2681620" h="1806346">
                    <a:moveTo>
                      <a:pt x="1379816" y="988574"/>
                    </a:moveTo>
                    <a:cubicBezTo>
                      <a:pt x="1875741" y="1110155"/>
                      <a:pt x="1919622" y="1818069"/>
                      <a:pt x="1919622" y="1818069"/>
                    </a:cubicBezTo>
                    <a:cubicBezTo>
                      <a:pt x="1780317" y="1270642"/>
                      <a:pt x="696177" y="1385241"/>
                      <a:pt x="696177" y="1385241"/>
                    </a:cubicBezTo>
                    <a:cubicBezTo>
                      <a:pt x="724386" y="1500604"/>
                      <a:pt x="530752" y="1674638"/>
                      <a:pt x="530752" y="1674638"/>
                    </a:cubicBezTo>
                    <a:cubicBezTo>
                      <a:pt x="530752" y="1674638"/>
                      <a:pt x="566623" y="1456487"/>
                      <a:pt x="434980" y="1307082"/>
                    </a:cubicBezTo>
                    <a:cubicBezTo>
                      <a:pt x="308561" y="1163303"/>
                      <a:pt x="23682" y="1079586"/>
                      <a:pt x="1393" y="1072986"/>
                    </a:cubicBezTo>
                    <a:lnTo>
                      <a:pt x="1045" y="1072986"/>
                    </a:lnTo>
                    <a:cubicBezTo>
                      <a:pt x="348" y="1072604"/>
                      <a:pt x="0" y="1072604"/>
                      <a:pt x="0" y="1072604"/>
                    </a:cubicBezTo>
                    <a:cubicBezTo>
                      <a:pt x="0" y="1072604"/>
                      <a:pt x="105524" y="1002816"/>
                      <a:pt x="362193" y="1011501"/>
                    </a:cubicBezTo>
                    <a:cubicBezTo>
                      <a:pt x="424880" y="1013585"/>
                      <a:pt x="479209" y="1012543"/>
                      <a:pt x="526921" y="1008374"/>
                    </a:cubicBezTo>
                    <a:cubicBezTo>
                      <a:pt x="437766" y="988922"/>
                      <a:pt x="382392" y="960437"/>
                      <a:pt x="382392" y="960437"/>
                    </a:cubicBezTo>
                    <a:cubicBezTo>
                      <a:pt x="382392" y="960437"/>
                      <a:pt x="424184" y="962868"/>
                      <a:pt x="484085" y="954531"/>
                    </a:cubicBezTo>
                    <a:cubicBezTo>
                      <a:pt x="485130" y="954184"/>
                      <a:pt x="486174" y="954184"/>
                      <a:pt x="487219" y="954184"/>
                    </a:cubicBezTo>
                    <a:cubicBezTo>
                      <a:pt x="493836" y="953142"/>
                      <a:pt x="500453" y="952100"/>
                      <a:pt x="507418" y="951058"/>
                    </a:cubicBezTo>
                    <a:cubicBezTo>
                      <a:pt x="587867" y="936815"/>
                      <a:pt x="693042" y="903120"/>
                      <a:pt x="777322" y="823571"/>
                    </a:cubicBezTo>
                    <a:cubicBezTo>
                      <a:pt x="978617" y="634252"/>
                      <a:pt x="1063942" y="329952"/>
                      <a:pt x="1068469" y="319878"/>
                    </a:cubicBezTo>
                    <a:cubicBezTo>
                      <a:pt x="1067076" y="329258"/>
                      <a:pt x="1078569" y="375458"/>
                      <a:pt x="1073345" y="440417"/>
                    </a:cubicBezTo>
                    <a:lnTo>
                      <a:pt x="1073345" y="440765"/>
                    </a:lnTo>
                    <a:cubicBezTo>
                      <a:pt x="1072648" y="451533"/>
                      <a:pt x="1071255" y="462997"/>
                      <a:pt x="1069166" y="475155"/>
                    </a:cubicBezTo>
                    <a:lnTo>
                      <a:pt x="1069514" y="474807"/>
                    </a:lnTo>
                    <a:cubicBezTo>
                      <a:pt x="1115136" y="419922"/>
                      <a:pt x="1163545" y="370595"/>
                      <a:pt x="1213695" y="327521"/>
                    </a:cubicBezTo>
                    <a:cubicBezTo>
                      <a:pt x="1223098" y="319184"/>
                      <a:pt x="1232501" y="311194"/>
                      <a:pt x="1242252" y="303552"/>
                    </a:cubicBezTo>
                    <a:cubicBezTo>
                      <a:pt x="1251655" y="295562"/>
                      <a:pt x="1261406" y="287920"/>
                      <a:pt x="1270810" y="280625"/>
                    </a:cubicBezTo>
                    <a:cubicBezTo>
                      <a:pt x="1280561" y="273330"/>
                      <a:pt x="1290312" y="266035"/>
                      <a:pt x="1300063" y="258741"/>
                    </a:cubicBezTo>
                    <a:cubicBezTo>
                      <a:pt x="1319566" y="244498"/>
                      <a:pt x="1339417" y="230951"/>
                      <a:pt x="1359268" y="218445"/>
                    </a:cubicBezTo>
                    <a:cubicBezTo>
                      <a:pt x="1380164" y="205245"/>
                      <a:pt x="1401408" y="192392"/>
                      <a:pt x="1422652" y="180581"/>
                    </a:cubicBezTo>
                    <a:cubicBezTo>
                      <a:pt x="1432055" y="175371"/>
                      <a:pt x="1441110" y="170507"/>
                      <a:pt x="1450165" y="165644"/>
                    </a:cubicBezTo>
                    <a:cubicBezTo>
                      <a:pt x="1460264" y="160434"/>
                      <a:pt x="1470712" y="155223"/>
                      <a:pt x="1480812" y="150012"/>
                    </a:cubicBezTo>
                    <a:cubicBezTo>
                      <a:pt x="1491260" y="145149"/>
                      <a:pt x="1501359" y="139938"/>
                      <a:pt x="1511807" y="135423"/>
                    </a:cubicBezTo>
                    <a:cubicBezTo>
                      <a:pt x="1552902" y="116317"/>
                      <a:pt x="1594693" y="99643"/>
                      <a:pt x="1636137" y="85401"/>
                    </a:cubicBezTo>
                    <a:lnTo>
                      <a:pt x="1667480" y="74979"/>
                    </a:lnTo>
                    <a:cubicBezTo>
                      <a:pt x="1740267" y="51705"/>
                      <a:pt x="1813402" y="34684"/>
                      <a:pt x="1884796" y="23221"/>
                    </a:cubicBezTo>
                    <a:cubicBezTo>
                      <a:pt x="1894896" y="21484"/>
                      <a:pt x="1905344" y="19747"/>
                      <a:pt x="1915443" y="18357"/>
                    </a:cubicBezTo>
                    <a:cubicBezTo>
                      <a:pt x="1966290" y="11063"/>
                      <a:pt x="2016126" y="6199"/>
                      <a:pt x="2064500" y="3420"/>
                    </a:cubicBezTo>
                    <a:cubicBezTo>
                      <a:pt x="2072509" y="2726"/>
                      <a:pt x="2080868" y="2378"/>
                      <a:pt x="2088878" y="2031"/>
                    </a:cubicBezTo>
                    <a:cubicBezTo>
                      <a:pt x="2186391" y="-2485"/>
                      <a:pt x="2277323" y="989"/>
                      <a:pt x="2357737" y="7936"/>
                    </a:cubicBezTo>
                    <a:cubicBezTo>
                      <a:pt x="2517241" y="22179"/>
                      <a:pt x="2634257" y="50663"/>
                      <a:pt x="2672914" y="61085"/>
                    </a:cubicBezTo>
                    <a:cubicBezTo>
                      <a:pt x="2681969" y="63516"/>
                      <a:pt x="2686844" y="64906"/>
                      <a:pt x="2686844" y="64906"/>
                    </a:cubicBezTo>
                    <a:cubicBezTo>
                      <a:pt x="2686148" y="65253"/>
                      <a:pt x="2685800" y="65253"/>
                      <a:pt x="2685103" y="65600"/>
                    </a:cubicBezTo>
                    <a:cubicBezTo>
                      <a:pt x="1882707" y="365384"/>
                      <a:pt x="1379816" y="988574"/>
                      <a:pt x="1379816" y="988574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9" name="Freeform 8">
                <a:extLst>
                  <a:ext uri="{FF2B5EF4-FFF2-40B4-BE49-F238E27FC236}">
                    <a16:creationId xmlns:a16="http://schemas.microsoft.com/office/drawing/2014/main" id="{C885262F-C800-6A45-9440-E31374FD79F6}"/>
                  </a:ext>
                </a:extLst>
              </p:cNvPr>
              <p:cNvSpPr/>
              <p:nvPr/>
            </p:nvSpPr>
            <p:spPr>
              <a:xfrm>
                <a:off x="11097140" y="4955158"/>
                <a:ext cx="2925404" cy="1424235"/>
              </a:xfrm>
              <a:custGeom>
                <a:avLst/>
                <a:gdLst>
                  <a:gd name="connsiteX0" fmla="*/ 2446543 w 2925404"/>
                  <a:gd name="connsiteY0" fmla="*/ 313934 h 1424234"/>
                  <a:gd name="connsiteX1" fmla="*/ 965383 w 2925404"/>
                  <a:gd name="connsiteY1" fmla="*/ 852365 h 1424234"/>
                  <a:gd name="connsiteX2" fmla="*/ 121892 w 2925404"/>
                  <a:gd name="connsiteY2" fmla="*/ 1397395 h 1424234"/>
                  <a:gd name="connsiteX3" fmla="*/ 210002 w 2925404"/>
                  <a:gd name="connsiteY3" fmla="*/ 1236908 h 1424234"/>
                  <a:gd name="connsiteX4" fmla="*/ 443686 w 2925404"/>
                  <a:gd name="connsiteY4" fmla="*/ 948240 h 1424234"/>
                  <a:gd name="connsiteX5" fmla="*/ 52239 w 2925404"/>
                  <a:gd name="connsiteY5" fmla="*/ 1347373 h 1424234"/>
                  <a:gd name="connsiteX6" fmla="*/ 13931 w 2925404"/>
                  <a:gd name="connsiteY6" fmla="*/ 1333478 h 1424234"/>
                  <a:gd name="connsiteX7" fmla="*/ 10100 w 2925404"/>
                  <a:gd name="connsiteY7" fmla="*/ 1312636 h 1424234"/>
                  <a:gd name="connsiteX8" fmla="*/ 5572 w 2925404"/>
                  <a:gd name="connsiteY8" fmla="*/ 1284846 h 1424234"/>
                  <a:gd name="connsiteX9" fmla="*/ 0 w 2925404"/>
                  <a:gd name="connsiteY9" fmla="*/ 1234477 h 1424234"/>
                  <a:gd name="connsiteX10" fmla="*/ 77314 w 2925404"/>
                  <a:gd name="connsiteY10" fmla="*/ 1089274 h 1424234"/>
                  <a:gd name="connsiteX11" fmla="*/ 1605838 w 2925404"/>
                  <a:gd name="connsiteY11" fmla="*/ 105162 h 1424234"/>
                  <a:gd name="connsiteX12" fmla="*/ 1606883 w 2925404"/>
                  <a:gd name="connsiteY12" fmla="*/ 104815 h 1424234"/>
                  <a:gd name="connsiteX13" fmla="*/ 2912519 w 2925404"/>
                  <a:gd name="connsiteY13" fmla="*/ 9287 h 1424234"/>
                  <a:gd name="connsiteX14" fmla="*/ 2917046 w 2925404"/>
                  <a:gd name="connsiteY14" fmla="*/ 9635 h 1424234"/>
                  <a:gd name="connsiteX15" fmla="*/ 2925404 w 2925404"/>
                  <a:gd name="connsiteY15" fmla="*/ 9982 h 1424234"/>
                  <a:gd name="connsiteX16" fmla="*/ 1933901 w 2925404"/>
                  <a:gd name="connsiteY16" fmla="*/ 270165 h 1424234"/>
                  <a:gd name="connsiteX17" fmla="*/ 2446543 w 2925404"/>
                  <a:gd name="connsiteY17" fmla="*/ 313934 h 1424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925404" h="1424234">
                    <a:moveTo>
                      <a:pt x="2446543" y="313934"/>
                    </a:moveTo>
                    <a:cubicBezTo>
                      <a:pt x="2446543" y="313934"/>
                      <a:pt x="1495439" y="287881"/>
                      <a:pt x="965383" y="852365"/>
                    </a:cubicBezTo>
                    <a:cubicBezTo>
                      <a:pt x="435328" y="1416848"/>
                      <a:pt x="121892" y="1482154"/>
                      <a:pt x="121892" y="1397395"/>
                    </a:cubicBezTo>
                    <a:cubicBezTo>
                      <a:pt x="121892" y="1368216"/>
                      <a:pt x="159852" y="1306036"/>
                      <a:pt x="210002" y="1236908"/>
                    </a:cubicBezTo>
                    <a:cubicBezTo>
                      <a:pt x="302292" y="1109075"/>
                      <a:pt x="435328" y="957619"/>
                      <a:pt x="443686" y="948240"/>
                    </a:cubicBezTo>
                    <a:cubicBezTo>
                      <a:pt x="429059" y="960051"/>
                      <a:pt x="86369" y="1245245"/>
                      <a:pt x="52239" y="1347373"/>
                    </a:cubicBezTo>
                    <a:cubicBezTo>
                      <a:pt x="35174" y="1398090"/>
                      <a:pt x="22637" y="1372732"/>
                      <a:pt x="13931" y="1333478"/>
                    </a:cubicBezTo>
                    <a:cubicBezTo>
                      <a:pt x="12537" y="1326878"/>
                      <a:pt x="11144" y="1319931"/>
                      <a:pt x="10100" y="1312636"/>
                    </a:cubicBezTo>
                    <a:cubicBezTo>
                      <a:pt x="8358" y="1303257"/>
                      <a:pt x="6965" y="1293878"/>
                      <a:pt x="5572" y="1284846"/>
                    </a:cubicBezTo>
                    <a:cubicBezTo>
                      <a:pt x="1741" y="1257403"/>
                      <a:pt x="0" y="1234477"/>
                      <a:pt x="0" y="1234477"/>
                    </a:cubicBezTo>
                    <a:cubicBezTo>
                      <a:pt x="0" y="1234477"/>
                      <a:pt x="21941" y="1178202"/>
                      <a:pt x="77314" y="1089274"/>
                    </a:cubicBezTo>
                    <a:cubicBezTo>
                      <a:pt x="233684" y="837428"/>
                      <a:pt x="657519" y="325398"/>
                      <a:pt x="1605838" y="105162"/>
                    </a:cubicBezTo>
                    <a:cubicBezTo>
                      <a:pt x="1606186" y="105162"/>
                      <a:pt x="1606534" y="104815"/>
                      <a:pt x="1606883" y="104815"/>
                    </a:cubicBezTo>
                    <a:cubicBezTo>
                      <a:pt x="1963503" y="21793"/>
                      <a:pt x="2393956" y="-19892"/>
                      <a:pt x="2912519" y="9287"/>
                    </a:cubicBezTo>
                    <a:cubicBezTo>
                      <a:pt x="2913911" y="9635"/>
                      <a:pt x="2915653" y="9635"/>
                      <a:pt x="2917046" y="9635"/>
                    </a:cubicBezTo>
                    <a:cubicBezTo>
                      <a:pt x="2919832" y="9635"/>
                      <a:pt x="2922618" y="9982"/>
                      <a:pt x="2925404" y="9982"/>
                    </a:cubicBezTo>
                    <a:cubicBezTo>
                      <a:pt x="2925404" y="9982"/>
                      <a:pt x="2135893" y="165606"/>
                      <a:pt x="1933901" y="270165"/>
                    </a:cubicBezTo>
                    <a:cubicBezTo>
                      <a:pt x="1952707" y="266692"/>
                      <a:pt x="2236193" y="213196"/>
                      <a:pt x="2446543" y="313934"/>
                    </a:cubicBezTo>
                  </a:path>
                </a:pathLst>
              </a:custGeom>
              <a:solidFill>
                <a:schemeClr val="accent5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0" name="Freeform 9">
                <a:extLst>
                  <a:ext uri="{FF2B5EF4-FFF2-40B4-BE49-F238E27FC236}">
                    <a16:creationId xmlns:a16="http://schemas.microsoft.com/office/drawing/2014/main" id="{45C648F9-94B0-0949-B33A-63421DA74C91}"/>
                  </a:ext>
                </a:extLst>
              </p:cNvPr>
              <p:cNvSpPr/>
              <p:nvPr/>
            </p:nvSpPr>
            <p:spPr>
              <a:xfrm>
                <a:off x="11636944" y="5862394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8690 h 416849"/>
                  <a:gd name="connsiteX1" fmla="*/ 0 w 522393"/>
                  <a:gd name="connsiteY1" fmla="*/ 419976 h 416849"/>
                  <a:gd name="connsiteX2" fmla="*/ 9055 w 522393"/>
                  <a:gd name="connsiteY2" fmla="*/ 413723 h 416849"/>
                  <a:gd name="connsiteX3" fmla="*/ 500453 w 522393"/>
                  <a:gd name="connsiteY3" fmla="*/ 0 h 416849"/>
                  <a:gd name="connsiteX4" fmla="*/ 503239 w 522393"/>
                  <a:gd name="connsiteY4" fmla="*/ 4863 h 416849"/>
                  <a:gd name="connsiteX5" fmla="*/ 458662 w 522393"/>
                  <a:gd name="connsiteY5" fmla="*/ 338690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22393" h="416849">
                    <a:moveTo>
                      <a:pt x="458662" y="338690"/>
                    </a:moveTo>
                    <a:cubicBezTo>
                      <a:pt x="296023" y="477640"/>
                      <a:pt x="0" y="419976"/>
                      <a:pt x="0" y="419976"/>
                    </a:cubicBezTo>
                    <a:cubicBezTo>
                      <a:pt x="0" y="419976"/>
                      <a:pt x="3134" y="417891"/>
                      <a:pt x="9055" y="413723"/>
                    </a:cubicBezTo>
                    <a:cubicBezTo>
                      <a:pt x="63732" y="377943"/>
                      <a:pt x="352790" y="182719"/>
                      <a:pt x="500453" y="0"/>
                    </a:cubicBezTo>
                    <a:cubicBezTo>
                      <a:pt x="500453" y="0"/>
                      <a:pt x="501498" y="1737"/>
                      <a:pt x="503239" y="4863"/>
                    </a:cubicBezTo>
                    <a:cubicBezTo>
                      <a:pt x="520304" y="36127"/>
                      <a:pt x="605977" y="212593"/>
                      <a:pt x="458662" y="338690"/>
                    </a:cubicBezTo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AF672C95-9EA5-8D4D-97CB-3655584884AA}"/>
                  </a:ext>
                </a:extLst>
              </p:cNvPr>
              <p:cNvSpPr/>
              <p:nvPr/>
            </p:nvSpPr>
            <p:spPr>
              <a:xfrm>
                <a:off x="11360075" y="5501118"/>
                <a:ext cx="2681620" cy="1736872"/>
              </a:xfrm>
              <a:custGeom>
                <a:avLst/>
                <a:gdLst>
                  <a:gd name="connsiteX0" fmla="*/ 1918229 w 2681620"/>
                  <a:gd name="connsiteY0" fmla="*/ 1752504 h 1736871"/>
                  <a:gd name="connsiteX1" fmla="*/ 694784 w 2681620"/>
                  <a:gd name="connsiteY1" fmla="*/ 1319675 h 1736871"/>
                  <a:gd name="connsiteX2" fmla="*/ 529359 w 2681620"/>
                  <a:gd name="connsiteY2" fmla="*/ 1609038 h 1736871"/>
                  <a:gd name="connsiteX3" fmla="*/ 433587 w 2681620"/>
                  <a:gd name="connsiteY3" fmla="*/ 1241516 h 1736871"/>
                  <a:gd name="connsiteX4" fmla="*/ 0 w 2681620"/>
                  <a:gd name="connsiteY4" fmla="*/ 1007420 h 1736871"/>
                  <a:gd name="connsiteX5" fmla="*/ 548513 w 2681620"/>
                  <a:gd name="connsiteY5" fmla="*/ 1152936 h 1736871"/>
                  <a:gd name="connsiteX6" fmla="*/ 470502 w 2681620"/>
                  <a:gd name="connsiteY6" fmla="*/ 1005649 h 1736871"/>
                  <a:gd name="connsiteX7" fmla="*/ 625131 w 2681620"/>
                  <a:gd name="connsiteY7" fmla="*/ 1116948 h 1736871"/>
                  <a:gd name="connsiteX8" fmla="*/ 1342029 w 2681620"/>
                  <a:gd name="connsiteY8" fmla="*/ 1145884 h 1736871"/>
                  <a:gd name="connsiteX9" fmla="*/ 964756 w 2681620"/>
                  <a:gd name="connsiteY9" fmla="*/ 1014125 h 1736871"/>
                  <a:gd name="connsiteX10" fmla="*/ 1495787 w 2681620"/>
                  <a:gd name="connsiteY10" fmla="*/ 555347 h 1736871"/>
                  <a:gd name="connsiteX11" fmla="*/ 1147525 w 2681620"/>
                  <a:gd name="connsiteY11" fmla="*/ 708783 h 1736871"/>
                  <a:gd name="connsiteX12" fmla="*/ 2161665 w 2681620"/>
                  <a:gd name="connsiteY12" fmla="*/ 63674 h 1736871"/>
                  <a:gd name="connsiteX13" fmla="*/ 2683710 w 2681620"/>
                  <a:gd name="connsiteY13" fmla="*/ 0 h 1736871"/>
                  <a:gd name="connsiteX14" fmla="*/ 1378423 w 2681620"/>
                  <a:gd name="connsiteY14" fmla="*/ 923008 h 1736871"/>
                  <a:gd name="connsiteX15" fmla="*/ 1918229 w 2681620"/>
                  <a:gd name="connsiteY15" fmla="*/ 1752504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8229" y="1752504"/>
                    </a:moveTo>
                    <a:cubicBezTo>
                      <a:pt x="1778924" y="1205042"/>
                      <a:pt x="694784" y="1319675"/>
                      <a:pt x="694784" y="1319675"/>
                    </a:cubicBezTo>
                    <a:cubicBezTo>
                      <a:pt x="722993" y="1435004"/>
                      <a:pt x="529359" y="1609038"/>
                      <a:pt x="529359" y="1609038"/>
                    </a:cubicBezTo>
                    <a:cubicBezTo>
                      <a:pt x="529359" y="1609038"/>
                      <a:pt x="565230" y="1390922"/>
                      <a:pt x="433587" y="1241516"/>
                    </a:cubicBezTo>
                    <a:cubicBezTo>
                      <a:pt x="307167" y="1097703"/>
                      <a:pt x="22289" y="1013986"/>
                      <a:pt x="0" y="1007420"/>
                    </a:cubicBezTo>
                    <a:cubicBezTo>
                      <a:pt x="252838" y="1020621"/>
                      <a:pt x="548513" y="1152936"/>
                      <a:pt x="548513" y="1152936"/>
                    </a:cubicBezTo>
                    <a:lnTo>
                      <a:pt x="470502" y="1005649"/>
                    </a:lnTo>
                    <a:lnTo>
                      <a:pt x="625131" y="1116948"/>
                    </a:lnTo>
                    <a:cubicBezTo>
                      <a:pt x="842795" y="1028714"/>
                      <a:pt x="1342029" y="1145884"/>
                      <a:pt x="1342029" y="1145884"/>
                    </a:cubicBezTo>
                    <a:cubicBezTo>
                      <a:pt x="1153341" y="1038788"/>
                      <a:pt x="964756" y="1014125"/>
                      <a:pt x="964756" y="1014125"/>
                    </a:cubicBezTo>
                    <a:lnTo>
                      <a:pt x="1495787" y="555347"/>
                    </a:lnTo>
                    <a:cubicBezTo>
                      <a:pt x="1293725" y="577197"/>
                      <a:pt x="1157624" y="700446"/>
                      <a:pt x="1147525" y="708783"/>
                    </a:cubicBezTo>
                    <a:cubicBezTo>
                      <a:pt x="1316571" y="322259"/>
                      <a:pt x="1759665" y="144994"/>
                      <a:pt x="2161665" y="63674"/>
                    </a:cubicBezTo>
                    <a:cubicBezTo>
                      <a:pt x="2357597" y="24038"/>
                      <a:pt x="2543778" y="7191"/>
                      <a:pt x="2683710" y="0"/>
                    </a:cubicBezTo>
                    <a:cubicBezTo>
                      <a:pt x="1881313" y="299819"/>
                      <a:pt x="1378423" y="923008"/>
                      <a:pt x="1378423" y="923008"/>
                    </a:cubicBezTo>
                    <a:cubicBezTo>
                      <a:pt x="1874348" y="1044555"/>
                      <a:pt x="1918229" y="1752504"/>
                      <a:pt x="1918229" y="1752504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2" name="Freeform 11">
                <a:extLst>
                  <a:ext uri="{FF2B5EF4-FFF2-40B4-BE49-F238E27FC236}">
                    <a16:creationId xmlns:a16="http://schemas.microsoft.com/office/drawing/2014/main" id="{30DE740B-4FC3-214C-BF27-53F0BBADDE84}"/>
                  </a:ext>
                </a:extLst>
              </p:cNvPr>
              <p:cNvSpPr/>
              <p:nvPr/>
            </p:nvSpPr>
            <p:spPr>
              <a:xfrm>
                <a:off x="11358682" y="5496602"/>
                <a:ext cx="2681620" cy="1736872"/>
              </a:xfrm>
              <a:custGeom>
                <a:avLst/>
                <a:gdLst>
                  <a:gd name="connsiteX0" fmla="*/ 1919622 w 2681620"/>
                  <a:gd name="connsiteY0" fmla="*/ 1757020 h 1736871"/>
                  <a:gd name="connsiteX1" fmla="*/ 696177 w 2681620"/>
                  <a:gd name="connsiteY1" fmla="*/ 1324191 h 1736871"/>
                  <a:gd name="connsiteX2" fmla="*/ 530752 w 2681620"/>
                  <a:gd name="connsiteY2" fmla="*/ 1613554 h 1736871"/>
                  <a:gd name="connsiteX3" fmla="*/ 434980 w 2681620"/>
                  <a:gd name="connsiteY3" fmla="*/ 1246032 h 1736871"/>
                  <a:gd name="connsiteX4" fmla="*/ 0 w 2681620"/>
                  <a:gd name="connsiteY4" fmla="*/ 1011554 h 1736871"/>
                  <a:gd name="connsiteX5" fmla="*/ 589260 w 2681620"/>
                  <a:gd name="connsiteY5" fmla="*/ 1407908 h 1736871"/>
                  <a:gd name="connsiteX6" fmla="*/ 624295 w 2681620"/>
                  <a:gd name="connsiteY6" fmla="*/ 1264339 h 1736871"/>
                  <a:gd name="connsiteX7" fmla="*/ 1761267 w 2681620"/>
                  <a:gd name="connsiteY7" fmla="*/ 1419615 h 1736871"/>
                  <a:gd name="connsiteX8" fmla="*/ 1259212 w 2681620"/>
                  <a:gd name="connsiteY8" fmla="*/ 976712 h 1736871"/>
                  <a:gd name="connsiteX9" fmla="*/ 1653898 w 2681620"/>
                  <a:gd name="connsiteY9" fmla="*/ 539611 h 1736871"/>
                  <a:gd name="connsiteX10" fmla="*/ 2083410 w 2681620"/>
                  <a:gd name="connsiteY10" fmla="*/ 226974 h 1736871"/>
                  <a:gd name="connsiteX11" fmla="*/ 1728496 w 2681620"/>
                  <a:gd name="connsiteY11" fmla="*/ 316215 h 1736871"/>
                  <a:gd name="connsiteX12" fmla="*/ 2672914 w 2681620"/>
                  <a:gd name="connsiteY12" fmla="*/ 0 h 1736871"/>
                  <a:gd name="connsiteX13" fmla="*/ 2686844 w 2681620"/>
                  <a:gd name="connsiteY13" fmla="*/ 3821 h 1736871"/>
                  <a:gd name="connsiteX14" fmla="*/ 1379816 w 2681620"/>
                  <a:gd name="connsiteY14" fmla="*/ 927524 h 1736871"/>
                  <a:gd name="connsiteX15" fmla="*/ 1919622 w 2681620"/>
                  <a:gd name="connsiteY15" fmla="*/ 1757020 h 1736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681620" h="1736871">
                    <a:moveTo>
                      <a:pt x="1919622" y="1757020"/>
                    </a:moveTo>
                    <a:cubicBezTo>
                      <a:pt x="1780317" y="1209558"/>
                      <a:pt x="696177" y="1324191"/>
                      <a:pt x="696177" y="1324191"/>
                    </a:cubicBezTo>
                    <a:cubicBezTo>
                      <a:pt x="724386" y="1439519"/>
                      <a:pt x="530752" y="1613554"/>
                      <a:pt x="530752" y="1613554"/>
                    </a:cubicBezTo>
                    <a:cubicBezTo>
                      <a:pt x="530752" y="1613554"/>
                      <a:pt x="566623" y="1395437"/>
                      <a:pt x="434980" y="1246032"/>
                    </a:cubicBezTo>
                    <a:cubicBezTo>
                      <a:pt x="303337" y="1096314"/>
                      <a:pt x="0" y="1011554"/>
                      <a:pt x="0" y="1011554"/>
                    </a:cubicBezTo>
                    <a:cubicBezTo>
                      <a:pt x="516229" y="1043304"/>
                      <a:pt x="589260" y="1407908"/>
                      <a:pt x="589260" y="1407908"/>
                    </a:cubicBezTo>
                    <a:cubicBezTo>
                      <a:pt x="652644" y="1355420"/>
                      <a:pt x="624295" y="1264339"/>
                      <a:pt x="624295" y="1264339"/>
                    </a:cubicBezTo>
                    <a:cubicBezTo>
                      <a:pt x="1186635" y="1002766"/>
                      <a:pt x="1735148" y="1414404"/>
                      <a:pt x="1761267" y="1419615"/>
                    </a:cubicBezTo>
                    <a:cubicBezTo>
                      <a:pt x="1575539" y="1069357"/>
                      <a:pt x="1259212" y="976712"/>
                      <a:pt x="1259212" y="976712"/>
                    </a:cubicBezTo>
                    <a:cubicBezTo>
                      <a:pt x="1259212" y="976712"/>
                      <a:pt x="1386885" y="756720"/>
                      <a:pt x="1653898" y="539611"/>
                    </a:cubicBezTo>
                    <a:cubicBezTo>
                      <a:pt x="1833811" y="393297"/>
                      <a:pt x="2083410" y="226974"/>
                      <a:pt x="2083410" y="226974"/>
                    </a:cubicBezTo>
                    <a:cubicBezTo>
                      <a:pt x="1908931" y="196753"/>
                      <a:pt x="1728496" y="316215"/>
                      <a:pt x="1728496" y="316215"/>
                    </a:cubicBezTo>
                    <a:cubicBezTo>
                      <a:pt x="1987638" y="88025"/>
                      <a:pt x="2272064" y="33035"/>
                      <a:pt x="2672914" y="0"/>
                    </a:cubicBezTo>
                    <a:cubicBezTo>
                      <a:pt x="2681969" y="2432"/>
                      <a:pt x="2686844" y="3821"/>
                      <a:pt x="2686844" y="3821"/>
                    </a:cubicBezTo>
                    <a:cubicBezTo>
                      <a:pt x="1883403" y="303258"/>
                      <a:pt x="1379816" y="927524"/>
                      <a:pt x="1379816" y="927524"/>
                    </a:cubicBezTo>
                    <a:cubicBezTo>
                      <a:pt x="1875741" y="1049071"/>
                      <a:pt x="1919622" y="1757020"/>
                      <a:pt x="1919622" y="175702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3" name="Freeform 12">
                <a:extLst>
                  <a:ext uri="{FF2B5EF4-FFF2-40B4-BE49-F238E27FC236}">
                    <a16:creationId xmlns:a16="http://schemas.microsoft.com/office/drawing/2014/main" id="{4D080F01-852F-FA49-B71C-0B7E331E2844}"/>
                  </a:ext>
                </a:extLst>
              </p:cNvPr>
              <p:cNvSpPr/>
              <p:nvPr/>
            </p:nvSpPr>
            <p:spPr>
              <a:xfrm>
                <a:off x="11866104" y="5435538"/>
                <a:ext cx="1845791" cy="937911"/>
              </a:xfrm>
              <a:custGeom>
                <a:avLst/>
                <a:gdLst>
                  <a:gd name="connsiteX0" fmla="*/ 1850318 w 1845790"/>
                  <a:gd name="connsiteY0" fmla="*/ 7936 h 937910"/>
                  <a:gd name="connsiteX1" fmla="*/ 1179704 w 1845790"/>
                  <a:gd name="connsiteY1" fmla="*/ 103464 h 937910"/>
                  <a:gd name="connsiteX2" fmla="*/ 515393 w 1845790"/>
                  <a:gd name="connsiteY2" fmla="*/ 578255 h 937910"/>
                  <a:gd name="connsiteX3" fmla="*/ 529324 w 1845790"/>
                  <a:gd name="connsiteY3" fmla="*/ 499992 h 937910"/>
                  <a:gd name="connsiteX4" fmla="*/ 0 w 1845790"/>
                  <a:gd name="connsiteY4" fmla="*/ 951058 h 937910"/>
                  <a:gd name="connsiteX5" fmla="*/ 269903 w 1845790"/>
                  <a:gd name="connsiteY5" fmla="*/ 823571 h 937910"/>
                  <a:gd name="connsiteX6" fmla="*/ 561051 w 1845790"/>
                  <a:gd name="connsiteY6" fmla="*/ 319878 h 937910"/>
                  <a:gd name="connsiteX7" fmla="*/ 565926 w 1845790"/>
                  <a:gd name="connsiteY7" fmla="*/ 440417 h 937910"/>
                  <a:gd name="connsiteX8" fmla="*/ 565926 w 1845790"/>
                  <a:gd name="connsiteY8" fmla="*/ 440765 h 937910"/>
                  <a:gd name="connsiteX9" fmla="*/ 561747 w 1845790"/>
                  <a:gd name="connsiteY9" fmla="*/ 475155 h 937910"/>
                  <a:gd name="connsiteX10" fmla="*/ 562096 w 1845790"/>
                  <a:gd name="connsiteY10" fmla="*/ 474807 h 937910"/>
                  <a:gd name="connsiteX11" fmla="*/ 706276 w 1845790"/>
                  <a:gd name="connsiteY11" fmla="*/ 327521 h 937910"/>
                  <a:gd name="connsiteX12" fmla="*/ 734834 w 1845790"/>
                  <a:gd name="connsiteY12" fmla="*/ 303552 h 937910"/>
                  <a:gd name="connsiteX13" fmla="*/ 763391 w 1845790"/>
                  <a:gd name="connsiteY13" fmla="*/ 280625 h 937910"/>
                  <a:gd name="connsiteX14" fmla="*/ 792645 w 1845790"/>
                  <a:gd name="connsiteY14" fmla="*/ 258741 h 937910"/>
                  <a:gd name="connsiteX15" fmla="*/ 851850 w 1845790"/>
                  <a:gd name="connsiteY15" fmla="*/ 218445 h 937910"/>
                  <a:gd name="connsiteX16" fmla="*/ 915234 w 1845790"/>
                  <a:gd name="connsiteY16" fmla="*/ 180581 h 937910"/>
                  <a:gd name="connsiteX17" fmla="*/ 942746 w 1845790"/>
                  <a:gd name="connsiteY17" fmla="*/ 165644 h 937910"/>
                  <a:gd name="connsiteX18" fmla="*/ 973393 w 1845790"/>
                  <a:gd name="connsiteY18" fmla="*/ 150012 h 937910"/>
                  <a:gd name="connsiteX19" fmla="*/ 1004389 w 1845790"/>
                  <a:gd name="connsiteY19" fmla="*/ 135423 h 937910"/>
                  <a:gd name="connsiteX20" fmla="*/ 1128718 w 1845790"/>
                  <a:gd name="connsiteY20" fmla="*/ 85401 h 937910"/>
                  <a:gd name="connsiteX21" fmla="*/ 1160062 w 1845790"/>
                  <a:gd name="connsiteY21" fmla="*/ 74979 h 937910"/>
                  <a:gd name="connsiteX22" fmla="*/ 1377378 w 1845790"/>
                  <a:gd name="connsiteY22" fmla="*/ 23221 h 937910"/>
                  <a:gd name="connsiteX23" fmla="*/ 1408025 w 1845790"/>
                  <a:gd name="connsiteY23" fmla="*/ 18357 h 937910"/>
                  <a:gd name="connsiteX24" fmla="*/ 1557081 w 1845790"/>
                  <a:gd name="connsiteY24" fmla="*/ 3420 h 937910"/>
                  <a:gd name="connsiteX25" fmla="*/ 1581459 w 1845790"/>
                  <a:gd name="connsiteY25" fmla="*/ 2031 h 937910"/>
                  <a:gd name="connsiteX26" fmla="*/ 1850318 w 1845790"/>
                  <a:gd name="connsiteY26" fmla="*/ 7936 h 937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845790" h="937910">
                    <a:moveTo>
                      <a:pt x="1850318" y="7936"/>
                    </a:moveTo>
                    <a:cubicBezTo>
                      <a:pt x="1853940" y="14363"/>
                      <a:pt x="1459568" y="12834"/>
                      <a:pt x="1179704" y="103464"/>
                    </a:cubicBezTo>
                    <a:cubicBezTo>
                      <a:pt x="777914" y="233521"/>
                      <a:pt x="515393" y="578255"/>
                      <a:pt x="515393" y="578255"/>
                    </a:cubicBezTo>
                    <a:lnTo>
                      <a:pt x="529324" y="499992"/>
                    </a:lnTo>
                    <a:cubicBezTo>
                      <a:pt x="529324" y="499992"/>
                      <a:pt x="359616" y="909025"/>
                      <a:pt x="0" y="951058"/>
                    </a:cubicBezTo>
                    <a:cubicBezTo>
                      <a:pt x="81145" y="941574"/>
                      <a:pt x="185624" y="903120"/>
                      <a:pt x="269903" y="823571"/>
                    </a:cubicBezTo>
                    <a:cubicBezTo>
                      <a:pt x="471199" y="634252"/>
                      <a:pt x="556523" y="329952"/>
                      <a:pt x="561051" y="319878"/>
                    </a:cubicBezTo>
                    <a:cubicBezTo>
                      <a:pt x="559658" y="329258"/>
                      <a:pt x="571150" y="375458"/>
                      <a:pt x="565926" y="440417"/>
                    </a:cubicBezTo>
                    <a:lnTo>
                      <a:pt x="565926" y="440765"/>
                    </a:lnTo>
                    <a:cubicBezTo>
                      <a:pt x="565230" y="451533"/>
                      <a:pt x="563837" y="462997"/>
                      <a:pt x="561747" y="475155"/>
                    </a:cubicBezTo>
                    <a:lnTo>
                      <a:pt x="562096" y="474807"/>
                    </a:lnTo>
                    <a:cubicBezTo>
                      <a:pt x="607718" y="419922"/>
                      <a:pt x="656126" y="370595"/>
                      <a:pt x="706276" y="327521"/>
                    </a:cubicBezTo>
                    <a:cubicBezTo>
                      <a:pt x="715679" y="319184"/>
                      <a:pt x="725082" y="311194"/>
                      <a:pt x="734834" y="303552"/>
                    </a:cubicBezTo>
                    <a:cubicBezTo>
                      <a:pt x="744237" y="295562"/>
                      <a:pt x="753988" y="287920"/>
                      <a:pt x="763391" y="280625"/>
                    </a:cubicBezTo>
                    <a:cubicBezTo>
                      <a:pt x="773142" y="273330"/>
                      <a:pt x="782894" y="266035"/>
                      <a:pt x="792645" y="258741"/>
                    </a:cubicBezTo>
                    <a:cubicBezTo>
                      <a:pt x="812148" y="244846"/>
                      <a:pt x="831999" y="231298"/>
                      <a:pt x="851850" y="218445"/>
                    </a:cubicBezTo>
                    <a:cubicBezTo>
                      <a:pt x="872745" y="205245"/>
                      <a:pt x="893990" y="192392"/>
                      <a:pt x="915234" y="180581"/>
                    </a:cubicBezTo>
                    <a:cubicBezTo>
                      <a:pt x="924637" y="175371"/>
                      <a:pt x="933691" y="170507"/>
                      <a:pt x="942746" y="165644"/>
                    </a:cubicBezTo>
                    <a:cubicBezTo>
                      <a:pt x="952846" y="160434"/>
                      <a:pt x="963294" y="155223"/>
                      <a:pt x="973393" y="150012"/>
                    </a:cubicBezTo>
                    <a:cubicBezTo>
                      <a:pt x="983841" y="145149"/>
                      <a:pt x="993941" y="139938"/>
                      <a:pt x="1004389" y="135423"/>
                    </a:cubicBezTo>
                    <a:cubicBezTo>
                      <a:pt x="1045484" y="116317"/>
                      <a:pt x="1087275" y="99643"/>
                      <a:pt x="1128718" y="85401"/>
                    </a:cubicBezTo>
                    <a:lnTo>
                      <a:pt x="1160062" y="74979"/>
                    </a:lnTo>
                    <a:cubicBezTo>
                      <a:pt x="1232849" y="51705"/>
                      <a:pt x="1305984" y="34684"/>
                      <a:pt x="1377378" y="23221"/>
                    </a:cubicBezTo>
                    <a:cubicBezTo>
                      <a:pt x="1387477" y="21484"/>
                      <a:pt x="1397925" y="19747"/>
                      <a:pt x="1408025" y="18357"/>
                    </a:cubicBezTo>
                    <a:cubicBezTo>
                      <a:pt x="1458871" y="11063"/>
                      <a:pt x="1508673" y="6199"/>
                      <a:pt x="1557081" y="3420"/>
                    </a:cubicBezTo>
                    <a:cubicBezTo>
                      <a:pt x="1565091" y="2726"/>
                      <a:pt x="1573450" y="2378"/>
                      <a:pt x="1581459" y="2031"/>
                    </a:cubicBezTo>
                    <a:cubicBezTo>
                      <a:pt x="1678973" y="-2485"/>
                      <a:pt x="1769870" y="989"/>
                      <a:pt x="1850318" y="7936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4" name="Freeform 13">
                <a:extLst>
                  <a:ext uri="{FF2B5EF4-FFF2-40B4-BE49-F238E27FC236}">
                    <a16:creationId xmlns:a16="http://schemas.microsoft.com/office/drawing/2014/main" id="{E13E15F2-8387-D049-A070-2B006FF43939}"/>
                  </a:ext>
                </a:extLst>
              </p:cNvPr>
              <p:cNvSpPr/>
              <p:nvPr/>
            </p:nvSpPr>
            <p:spPr>
              <a:xfrm>
                <a:off x="11636944" y="5867257"/>
                <a:ext cx="522394" cy="416849"/>
              </a:xfrm>
              <a:custGeom>
                <a:avLst/>
                <a:gdLst>
                  <a:gd name="connsiteX0" fmla="*/ 458662 w 522393"/>
                  <a:gd name="connsiteY0" fmla="*/ 333827 h 416849"/>
                  <a:gd name="connsiteX1" fmla="*/ 0 w 522393"/>
                  <a:gd name="connsiteY1" fmla="*/ 415112 h 416849"/>
                  <a:gd name="connsiteX2" fmla="*/ 9055 w 522393"/>
                  <a:gd name="connsiteY2" fmla="*/ 408860 h 416849"/>
                  <a:gd name="connsiteX3" fmla="*/ 345476 w 522393"/>
                  <a:gd name="connsiteY3" fmla="*/ 345707 h 416849"/>
                  <a:gd name="connsiteX4" fmla="*/ 463189 w 522393"/>
                  <a:gd name="connsiteY4" fmla="*/ 253236 h 416849"/>
                  <a:gd name="connsiteX5" fmla="*/ 333635 w 522393"/>
                  <a:gd name="connsiteY5" fmla="*/ 270257 h 416849"/>
                  <a:gd name="connsiteX6" fmla="*/ 503239 w 522393"/>
                  <a:gd name="connsiteY6" fmla="*/ 0 h 416849"/>
                  <a:gd name="connsiteX7" fmla="*/ 458662 w 522393"/>
                  <a:gd name="connsiteY7" fmla="*/ 333827 h 416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2393" h="416849">
                    <a:moveTo>
                      <a:pt x="458662" y="333827"/>
                    </a:moveTo>
                    <a:cubicBezTo>
                      <a:pt x="296023" y="472777"/>
                      <a:pt x="0" y="415112"/>
                      <a:pt x="0" y="415112"/>
                    </a:cubicBezTo>
                    <a:cubicBezTo>
                      <a:pt x="0" y="415112"/>
                      <a:pt x="3134" y="413028"/>
                      <a:pt x="9055" y="408860"/>
                    </a:cubicBezTo>
                    <a:cubicBezTo>
                      <a:pt x="133489" y="403406"/>
                      <a:pt x="260291" y="377770"/>
                      <a:pt x="345476" y="345707"/>
                    </a:cubicBezTo>
                    <a:cubicBezTo>
                      <a:pt x="433691" y="312533"/>
                      <a:pt x="454517" y="257300"/>
                      <a:pt x="463189" y="253236"/>
                    </a:cubicBezTo>
                    <a:cubicBezTo>
                      <a:pt x="397019" y="275468"/>
                      <a:pt x="333635" y="270257"/>
                      <a:pt x="333635" y="270257"/>
                    </a:cubicBezTo>
                    <a:cubicBezTo>
                      <a:pt x="429756" y="224751"/>
                      <a:pt x="478861" y="97960"/>
                      <a:pt x="503239" y="0"/>
                    </a:cubicBezTo>
                    <a:cubicBezTo>
                      <a:pt x="520304" y="31264"/>
                      <a:pt x="605977" y="207730"/>
                      <a:pt x="458662" y="333827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CFC63E38-1F43-224E-9E5A-947BB33AF150}"/>
                  </a:ext>
                </a:extLst>
              </p:cNvPr>
              <p:cNvSpPr/>
              <p:nvPr/>
            </p:nvSpPr>
            <p:spPr>
              <a:xfrm>
                <a:off x="11097140" y="4955299"/>
                <a:ext cx="2890578" cy="1354760"/>
              </a:xfrm>
              <a:custGeom>
                <a:avLst/>
                <a:gdLst>
                  <a:gd name="connsiteX0" fmla="*/ 1123146 w 2890577"/>
                  <a:gd name="connsiteY0" fmla="*/ 541317 h 1354760"/>
                  <a:gd name="connsiteX1" fmla="*/ 1186530 w 2890577"/>
                  <a:gd name="connsiteY1" fmla="*/ 415567 h 1354760"/>
                  <a:gd name="connsiteX2" fmla="*/ 403288 w 2890577"/>
                  <a:gd name="connsiteY2" fmla="*/ 1185002 h 1354760"/>
                  <a:gd name="connsiteX3" fmla="*/ 403288 w 2890577"/>
                  <a:gd name="connsiteY3" fmla="*/ 1046052 h 1354760"/>
                  <a:gd name="connsiteX4" fmla="*/ 210002 w 2890577"/>
                  <a:gd name="connsiteY4" fmla="*/ 1236760 h 1354760"/>
                  <a:gd name="connsiteX5" fmla="*/ 444035 w 2890577"/>
                  <a:gd name="connsiteY5" fmla="*/ 947745 h 1354760"/>
                  <a:gd name="connsiteX6" fmla="*/ 52239 w 2890577"/>
                  <a:gd name="connsiteY6" fmla="*/ 1347226 h 1354760"/>
                  <a:gd name="connsiteX7" fmla="*/ 0 w 2890577"/>
                  <a:gd name="connsiteY7" fmla="*/ 1234329 h 1354760"/>
                  <a:gd name="connsiteX8" fmla="*/ 2917046 w 2890577"/>
                  <a:gd name="connsiteY8" fmla="*/ 9487 h 1354760"/>
                  <a:gd name="connsiteX9" fmla="*/ 1123146 w 2890577"/>
                  <a:gd name="connsiteY9" fmla="*/ 541317 h 1354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90577" h="1354760">
                    <a:moveTo>
                      <a:pt x="1123146" y="541317"/>
                    </a:moveTo>
                    <a:lnTo>
                      <a:pt x="1186530" y="415567"/>
                    </a:lnTo>
                    <a:cubicBezTo>
                      <a:pt x="1167027" y="427726"/>
                      <a:pt x="543289" y="823385"/>
                      <a:pt x="403288" y="1185002"/>
                    </a:cubicBezTo>
                    <a:lnTo>
                      <a:pt x="403288" y="1046052"/>
                    </a:lnTo>
                    <a:cubicBezTo>
                      <a:pt x="403288" y="1046052"/>
                      <a:pt x="312740" y="1134980"/>
                      <a:pt x="210002" y="1236760"/>
                    </a:cubicBezTo>
                    <a:cubicBezTo>
                      <a:pt x="305426" y="1104758"/>
                      <a:pt x="444035" y="947745"/>
                      <a:pt x="444035" y="947745"/>
                    </a:cubicBezTo>
                    <a:cubicBezTo>
                      <a:pt x="444035" y="947745"/>
                      <a:pt x="87066" y="1243013"/>
                      <a:pt x="52239" y="1347226"/>
                    </a:cubicBezTo>
                    <a:cubicBezTo>
                      <a:pt x="17413" y="1451438"/>
                      <a:pt x="0" y="1234329"/>
                      <a:pt x="0" y="1234329"/>
                    </a:cubicBezTo>
                    <a:cubicBezTo>
                      <a:pt x="0" y="1234329"/>
                      <a:pt x="529707" y="-125989"/>
                      <a:pt x="2917046" y="9487"/>
                    </a:cubicBezTo>
                    <a:cubicBezTo>
                      <a:pt x="2467091" y="36582"/>
                      <a:pt x="1602355" y="141489"/>
                      <a:pt x="1123146" y="541317"/>
                    </a:cubicBezTo>
                  </a:path>
                </a:pathLst>
              </a:custGeom>
              <a:solidFill>
                <a:schemeClr val="accent6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BAC5904B-AC24-3547-8A96-DBD7F7E327BF}"/>
                  </a:ext>
                </a:extLst>
              </p:cNvPr>
              <p:cNvSpPr/>
              <p:nvPr/>
            </p:nvSpPr>
            <p:spPr>
              <a:xfrm>
                <a:off x="11097137" y="5060320"/>
                <a:ext cx="1602007" cy="1181073"/>
              </a:xfrm>
              <a:custGeom>
                <a:avLst/>
                <a:gdLst>
                  <a:gd name="connsiteX0" fmla="*/ 676326 w 1602006"/>
                  <a:gd name="connsiteY0" fmla="*/ 582894 h 1181072"/>
                  <a:gd name="connsiteX1" fmla="*/ 811451 w 1602006"/>
                  <a:gd name="connsiteY1" fmla="*/ 375164 h 1181072"/>
                  <a:gd name="connsiteX2" fmla="*/ 37612 w 1602006"/>
                  <a:gd name="connsiteY2" fmla="*/ 1113682 h 1181072"/>
                  <a:gd name="connsiteX3" fmla="*/ 7383 w 1602006"/>
                  <a:gd name="connsiteY3" fmla="*/ 1192745 h 1181072"/>
                  <a:gd name="connsiteX4" fmla="*/ 0 w 1602006"/>
                  <a:gd name="connsiteY4" fmla="*/ 1129314 h 1181072"/>
                  <a:gd name="connsiteX5" fmla="*/ 77314 w 1602006"/>
                  <a:gd name="connsiteY5" fmla="*/ 984112 h 1181072"/>
                  <a:gd name="connsiteX6" fmla="*/ 1605838 w 1602006"/>
                  <a:gd name="connsiteY6" fmla="*/ 0 h 1181072"/>
                  <a:gd name="connsiteX7" fmla="*/ 676326 w 1602006"/>
                  <a:gd name="connsiteY7" fmla="*/ 582894 h 1181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2006" h="1181072">
                    <a:moveTo>
                      <a:pt x="676326" y="582894"/>
                    </a:moveTo>
                    <a:lnTo>
                      <a:pt x="811451" y="375164"/>
                    </a:lnTo>
                    <a:cubicBezTo>
                      <a:pt x="811451" y="375164"/>
                      <a:pt x="278958" y="656885"/>
                      <a:pt x="37612" y="1113682"/>
                    </a:cubicBezTo>
                    <a:cubicBezTo>
                      <a:pt x="41130" y="1101698"/>
                      <a:pt x="7383" y="1192745"/>
                      <a:pt x="7383" y="1192745"/>
                    </a:cubicBezTo>
                    <a:lnTo>
                      <a:pt x="0" y="1129314"/>
                    </a:lnTo>
                    <a:cubicBezTo>
                      <a:pt x="0" y="1129314"/>
                      <a:pt x="46423" y="1017981"/>
                      <a:pt x="77314" y="984112"/>
                    </a:cubicBezTo>
                    <a:cubicBezTo>
                      <a:pt x="233684" y="732265"/>
                      <a:pt x="657519" y="220235"/>
                      <a:pt x="1605838" y="0"/>
                    </a:cubicBezTo>
                    <a:cubicBezTo>
                      <a:pt x="1311208" y="116023"/>
                      <a:pt x="948667" y="302216"/>
                      <a:pt x="676326" y="582894"/>
                    </a:cubicBezTo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7" name="Freeform 16">
                <a:extLst>
                  <a:ext uri="{FF2B5EF4-FFF2-40B4-BE49-F238E27FC236}">
                    <a16:creationId xmlns:a16="http://schemas.microsoft.com/office/drawing/2014/main" id="{09CCFED5-5F28-7A42-A7C3-D7EAD603BB9E}"/>
                  </a:ext>
                </a:extLst>
              </p:cNvPr>
              <p:cNvSpPr/>
              <p:nvPr/>
            </p:nvSpPr>
            <p:spPr>
              <a:xfrm>
                <a:off x="11097140" y="6940729"/>
                <a:ext cx="731351" cy="486324"/>
              </a:xfrm>
              <a:custGeom>
                <a:avLst/>
                <a:gdLst>
                  <a:gd name="connsiteX0" fmla="*/ 731351 w 731351"/>
                  <a:gd name="connsiteY0" fmla="*/ 86758 h 486324"/>
                  <a:gd name="connsiteX1" fmla="*/ 724386 w 731351"/>
                  <a:gd name="connsiteY1" fmla="*/ 105169 h 486324"/>
                  <a:gd name="connsiteX2" fmla="*/ 287316 w 731351"/>
                  <a:gd name="connsiteY2" fmla="*/ 250371 h 486324"/>
                  <a:gd name="connsiteX3" fmla="*/ 0 w 731351"/>
                  <a:gd name="connsiteY3" fmla="*/ 499439 h 486324"/>
                  <a:gd name="connsiteX4" fmla="*/ 133385 w 731351"/>
                  <a:gd name="connsiteY4" fmla="*/ 138169 h 486324"/>
                  <a:gd name="connsiteX5" fmla="*/ 643937 w 731351"/>
                  <a:gd name="connsiteY5" fmla="*/ 7209 h 486324"/>
                  <a:gd name="connsiteX6" fmla="*/ 354183 w 731351"/>
                  <a:gd name="connsiteY6" fmla="*/ 85369 h 486324"/>
                  <a:gd name="connsiteX7" fmla="*/ 731351 w 731351"/>
                  <a:gd name="connsiteY7" fmla="*/ 86758 h 4863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31351" h="486324">
                    <a:moveTo>
                      <a:pt x="731351" y="86758"/>
                    </a:moveTo>
                    <a:cubicBezTo>
                      <a:pt x="728565" y="99611"/>
                      <a:pt x="724386" y="105169"/>
                      <a:pt x="724386" y="105169"/>
                    </a:cubicBezTo>
                    <a:cubicBezTo>
                      <a:pt x="724386" y="105169"/>
                      <a:pt x="548513" y="71126"/>
                      <a:pt x="287316" y="250371"/>
                    </a:cubicBezTo>
                    <a:cubicBezTo>
                      <a:pt x="72787" y="398006"/>
                      <a:pt x="0" y="499439"/>
                      <a:pt x="0" y="499439"/>
                    </a:cubicBezTo>
                    <a:cubicBezTo>
                      <a:pt x="0" y="499439"/>
                      <a:pt x="12189" y="301088"/>
                      <a:pt x="133385" y="138169"/>
                    </a:cubicBezTo>
                    <a:cubicBezTo>
                      <a:pt x="347218" y="-46286"/>
                      <a:pt x="643937" y="7209"/>
                      <a:pt x="643937" y="7209"/>
                    </a:cubicBezTo>
                    <a:cubicBezTo>
                      <a:pt x="497667" y="-780"/>
                      <a:pt x="354183" y="85369"/>
                      <a:pt x="354183" y="85369"/>
                    </a:cubicBezTo>
                    <a:cubicBezTo>
                      <a:pt x="517518" y="48234"/>
                      <a:pt x="640106" y="57579"/>
                      <a:pt x="731351" y="86758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8" name="Freeform 17">
                <a:extLst>
                  <a:ext uri="{FF2B5EF4-FFF2-40B4-BE49-F238E27FC236}">
                    <a16:creationId xmlns:a16="http://schemas.microsoft.com/office/drawing/2014/main" id="{EC1E28A8-5F55-084C-88F7-7E68344378D7}"/>
                  </a:ext>
                </a:extLst>
              </p:cNvPr>
              <p:cNvSpPr/>
              <p:nvPr/>
            </p:nvSpPr>
            <p:spPr>
              <a:xfrm>
                <a:off x="11097133" y="7074032"/>
                <a:ext cx="487567" cy="347374"/>
              </a:xfrm>
              <a:custGeom>
                <a:avLst/>
                <a:gdLst>
                  <a:gd name="connsiteX0" fmla="*/ 516125 w 487567"/>
                  <a:gd name="connsiteY0" fmla="*/ 0 h 347374"/>
                  <a:gd name="connsiteX1" fmla="*/ 287316 w 487567"/>
                  <a:gd name="connsiteY1" fmla="*/ 117065 h 347374"/>
                  <a:gd name="connsiteX2" fmla="*/ 0 w 487567"/>
                  <a:gd name="connsiteY2" fmla="*/ 366133 h 347374"/>
                  <a:gd name="connsiteX3" fmla="*/ 1393 w 487567"/>
                  <a:gd name="connsiteY3" fmla="*/ 352585 h 347374"/>
                  <a:gd name="connsiteX4" fmla="*/ 1393 w 487567"/>
                  <a:gd name="connsiteY4" fmla="*/ 351196 h 347374"/>
                  <a:gd name="connsiteX5" fmla="*/ 245873 w 487567"/>
                  <a:gd name="connsiteY5" fmla="*/ 18758 h 347374"/>
                  <a:gd name="connsiteX6" fmla="*/ 168698 w 487567"/>
                  <a:gd name="connsiteY6" fmla="*/ 160973 h 347374"/>
                  <a:gd name="connsiteX7" fmla="*/ 516125 w 487567"/>
                  <a:gd name="connsiteY7" fmla="*/ 0 h 3473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7567" h="347374">
                    <a:moveTo>
                      <a:pt x="516125" y="0"/>
                    </a:moveTo>
                    <a:cubicBezTo>
                      <a:pt x="451348" y="21537"/>
                      <a:pt x="374034" y="57664"/>
                      <a:pt x="287316" y="117065"/>
                    </a:cubicBezTo>
                    <a:cubicBezTo>
                      <a:pt x="72787" y="264699"/>
                      <a:pt x="0" y="366133"/>
                      <a:pt x="0" y="366133"/>
                    </a:cubicBezTo>
                    <a:cubicBezTo>
                      <a:pt x="0" y="366133"/>
                      <a:pt x="348" y="361269"/>
                      <a:pt x="1393" y="352585"/>
                    </a:cubicBezTo>
                    <a:lnTo>
                      <a:pt x="1393" y="351196"/>
                    </a:lnTo>
                    <a:cubicBezTo>
                      <a:pt x="41095" y="168164"/>
                      <a:pt x="245873" y="18758"/>
                      <a:pt x="245873" y="18758"/>
                    </a:cubicBezTo>
                    <a:lnTo>
                      <a:pt x="168698" y="160973"/>
                    </a:lnTo>
                    <a:cubicBezTo>
                      <a:pt x="285157" y="48076"/>
                      <a:pt x="428363" y="16466"/>
                      <a:pt x="516125" y="0"/>
                    </a:cubicBezTo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EBC22D62-91FE-F745-BC99-8C3F411DA4B0}"/>
                  </a:ext>
                </a:extLst>
              </p:cNvPr>
              <p:cNvSpPr/>
              <p:nvPr/>
            </p:nvSpPr>
            <p:spPr>
              <a:xfrm>
                <a:off x="10970832" y="6630366"/>
                <a:ext cx="766177" cy="1076861"/>
              </a:xfrm>
              <a:custGeom>
                <a:avLst/>
                <a:gdLst>
                  <a:gd name="connsiteX0" fmla="*/ 770235 w 766177"/>
                  <a:gd name="connsiteY0" fmla="*/ 174452 h 1076860"/>
                  <a:gd name="connsiteX1" fmla="*/ 497894 w 766177"/>
                  <a:gd name="connsiteY1" fmla="*/ 177231 h 1076860"/>
                  <a:gd name="connsiteX2" fmla="*/ 61521 w 766177"/>
                  <a:gd name="connsiteY2" fmla="*/ 771935 h 1076860"/>
                  <a:gd name="connsiteX3" fmla="*/ 71273 w 766177"/>
                  <a:gd name="connsiteY3" fmla="*/ 1096383 h 1076860"/>
                  <a:gd name="connsiteX4" fmla="*/ 62914 w 766177"/>
                  <a:gd name="connsiteY4" fmla="*/ 1083912 h 1076860"/>
                  <a:gd name="connsiteX5" fmla="*/ 59083 w 766177"/>
                  <a:gd name="connsiteY5" fmla="*/ 285959 h 1076860"/>
                  <a:gd name="connsiteX6" fmla="*/ 76845 w 766177"/>
                  <a:gd name="connsiteY6" fmla="*/ 443667 h 1076860"/>
                  <a:gd name="connsiteX7" fmla="*/ 279359 w 766177"/>
                  <a:gd name="connsiteY7" fmla="*/ 207174 h 1076860"/>
                  <a:gd name="connsiteX8" fmla="*/ 351589 w 766177"/>
                  <a:gd name="connsiteY8" fmla="*/ 160695 h 1076860"/>
                  <a:gd name="connsiteX9" fmla="*/ 237324 w 766177"/>
                  <a:gd name="connsiteY9" fmla="*/ 153192 h 1076860"/>
                  <a:gd name="connsiteX10" fmla="*/ 389236 w 766177"/>
                  <a:gd name="connsiteY10" fmla="*/ 30187 h 1076860"/>
                  <a:gd name="connsiteX11" fmla="*/ 520427 w 766177"/>
                  <a:gd name="connsiteY11" fmla="*/ 0 h 1076860"/>
                  <a:gd name="connsiteX12" fmla="*/ 770235 w 766177"/>
                  <a:gd name="connsiteY12" fmla="*/ 174452 h 1076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6177" h="1076860">
                    <a:moveTo>
                      <a:pt x="770235" y="174452"/>
                    </a:moveTo>
                    <a:cubicBezTo>
                      <a:pt x="770235" y="174452"/>
                      <a:pt x="619786" y="164378"/>
                      <a:pt x="497894" y="177231"/>
                    </a:cubicBezTo>
                    <a:cubicBezTo>
                      <a:pt x="316449" y="221694"/>
                      <a:pt x="126298" y="471109"/>
                      <a:pt x="61521" y="771935"/>
                    </a:cubicBezTo>
                    <a:cubicBezTo>
                      <a:pt x="56994" y="792812"/>
                      <a:pt x="71273" y="1096383"/>
                      <a:pt x="71273" y="1096383"/>
                    </a:cubicBezTo>
                    <a:lnTo>
                      <a:pt x="62914" y="1083912"/>
                    </a:lnTo>
                    <a:cubicBezTo>
                      <a:pt x="-2559" y="902548"/>
                      <a:pt x="-35992" y="640280"/>
                      <a:pt x="59083" y="285959"/>
                    </a:cubicBezTo>
                    <a:lnTo>
                      <a:pt x="76845" y="443667"/>
                    </a:lnTo>
                    <a:cubicBezTo>
                      <a:pt x="76845" y="443667"/>
                      <a:pt x="138626" y="311560"/>
                      <a:pt x="279359" y="207174"/>
                    </a:cubicBezTo>
                    <a:cubicBezTo>
                      <a:pt x="301474" y="190813"/>
                      <a:pt x="325504" y="175111"/>
                      <a:pt x="351589" y="160695"/>
                    </a:cubicBezTo>
                    <a:cubicBezTo>
                      <a:pt x="375515" y="147495"/>
                      <a:pt x="237324" y="153192"/>
                      <a:pt x="237324" y="153192"/>
                    </a:cubicBezTo>
                    <a:cubicBezTo>
                      <a:pt x="237324" y="153192"/>
                      <a:pt x="284235" y="64403"/>
                      <a:pt x="389236" y="30187"/>
                    </a:cubicBezTo>
                    <a:cubicBezTo>
                      <a:pt x="446560" y="11498"/>
                      <a:pt x="520427" y="0"/>
                      <a:pt x="520427" y="0"/>
                    </a:cubicBezTo>
                    <a:cubicBezTo>
                      <a:pt x="655239" y="54260"/>
                      <a:pt x="770235" y="174452"/>
                      <a:pt x="770235" y="174452"/>
                    </a:cubicBezTo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89E3B24C-4ADE-DF4E-9AEB-26A2873C8332}"/>
                  </a:ext>
                </a:extLst>
              </p:cNvPr>
              <p:cNvSpPr/>
              <p:nvPr/>
            </p:nvSpPr>
            <p:spPr>
              <a:xfrm>
                <a:off x="11255081" y="6694765"/>
                <a:ext cx="174131" cy="138950"/>
              </a:xfrm>
              <a:custGeom>
                <a:avLst/>
                <a:gdLst>
                  <a:gd name="connsiteX0" fmla="*/ 68190 w 174131"/>
                  <a:gd name="connsiteY0" fmla="*/ 20256 h 138949"/>
                  <a:gd name="connsiteX1" fmla="*/ 200251 w 174131"/>
                  <a:gd name="connsiteY1" fmla="*/ 20256 h 138949"/>
                  <a:gd name="connsiteX2" fmla="*/ 100125 w 174131"/>
                  <a:gd name="connsiteY2" fmla="*/ 63678 h 138949"/>
                  <a:gd name="connsiteX3" fmla="*/ 0 w 174131"/>
                  <a:gd name="connsiteY3" fmla="*/ 157260 h 138949"/>
                  <a:gd name="connsiteX4" fmla="*/ 68190 w 174131"/>
                  <a:gd name="connsiteY4" fmla="*/ 20256 h 1389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4131" h="138949">
                    <a:moveTo>
                      <a:pt x="68190" y="20256"/>
                    </a:moveTo>
                    <a:cubicBezTo>
                      <a:pt x="121892" y="-25320"/>
                      <a:pt x="200251" y="20256"/>
                      <a:pt x="200251" y="20256"/>
                    </a:cubicBezTo>
                    <a:cubicBezTo>
                      <a:pt x="200251" y="20256"/>
                      <a:pt x="146201" y="32171"/>
                      <a:pt x="100125" y="63678"/>
                    </a:cubicBezTo>
                    <a:cubicBezTo>
                      <a:pt x="54050" y="95219"/>
                      <a:pt x="0" y="157260"/>
                      <a:pt x="0" y="157260"/>
                    </a:cubicBezTo>
                    <a:cubicBezTo>
                      <a:pt x="0" y="157260"/>
                      <a:pt x="14488" y="65831"/>
                      <a:pt x="68190" y="20256"/>
                    </a:cubicBezTo>
                  </a:path>
                </a:pathLst>
              </a:custGeom>
              <a:solidFill>
                <a:srgbClr val="0000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1" name="Freeform 20">
                <a:extLst>
                  <a:ext uri="{FF2B5EF4-FFF2-40B4-BE49-F238E27FC236}">
                    <a16:creationId xmlns:a16="http://schemas.microsoft.com/office/drawing/2014/main" id="{9DC17C12-72FD-974C-82C8-1F052B5F7EEF}"/>
                  </a:ext>
                </a:extLst>
              </p:cNvPr>
              <p:cNvSpPr/>
              <p:nvPr/>
            </p:nvSpPr>
            <p:spPr>
              <a:xfrm>
                <a:off x="10876709" y="6539777"/>
                <a:ext cx="243784" cy="833698"/>
              </a:xfrm>
              <a:custGeom>
                <a:avLst/>
                <a:gdLst>
                  <a:gd name="connsiteX0" fmla="*/ 57660 w 243783"/>
                  <a:gd name="connsiteY0" fmla="*/ 465898 h 833698"/>
                  <a:gd name="connsiteX1" fmla="*/ 14963 w 243783"/>
                  <a:gd name="connsiteY1" fmla="*/ 851762 h 833698"/>
                  <a:gd name="connsiteX2" fmla="*/ 200239 w 243783"/>
                  <a:gd name="connsiteY2" fmla="*/ 0 h 833698"/>
                  <a:gd name="connsiteX3" fmla="*/ 254568 w 243783"/>
                  <a:gd name="connsiteY3" fmla="*/ 2432 h 833698"/>
                  <a:gd name="connsiteX4" fmla="*/ 33073 w 243783"/>
                  <a:gd name="connsiteY4" fmla="*/ 488061 h 833698"/>
                  <a:gd name="connsiteX5" fmla="*/ 57660 w 243783"/>
                  <a:gd name="connsiteY5" fmla="*/ 465898 h 833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43783" h="833698">
                    <a:moveTo>
                      <a:pt x="57660" y="465898"/>
                    </a:moveTo>
                    <a:cubicBezTo>
                      <a:pt x="57660" y="465898"/>
                      <a:pt x="-9415" y="690962"/>
                      <a:pt x="14963" y="851762"/>
                    </a:cubicBezTo>
                    <a:cubicBezTo>
                      <a:pt x="-64789" y="427618"/>
                      <a:pt x="200239" y="0"/>
                      <a:pt x="200239" y="0"/>
                    </a:cubicBezTo>
                    <a:cubicBezTo>
                      <a:pt x="200239" y="0"/>
                      <a:pt x="220786" y="0"/>
                      <a:pt x="254568" y="2432"/>
                    </a:cubicBezTo>
                    <a:cubicBezTo>
                      <a:pt x="205114" y="75380"/>
                      <a:pt x="60237" y="301174"/>
                      <a:pt x="33073" y="488061"/>
                    </a:cubicBezTo>
                    <a:lnTo>
                      <a:pt x="57660" y="465898"/>
                    </a:lnTo>
                    <a:close/>
                  </a:path>
                </a:pathLst>
              </a:custGeom>
              <a:solidFill>
                <a:srgbClr val="FCFCFC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2" name="Freeform 21">
                <a:extLst>
                  <a:ext uri="{FF2B5EF4-FFF2-40B4-BE49-F238E27FC236}">
                    <a16:creationId xmlns:a16="http://schemas.microsoft.com/office/drawing/2014/main" id="{05367B51-9F08-EF41-BC86-D17E32D871AB}"/>
                  </a:ext>
                </a:extLst>
              </p:cNvPr>
              <p:cNvSpPr/>
              <p:nvPr/>
            </p:nvSpPr>
            <p:spPr>
              <a:xfrm>
                <a:off x="10133744" y="4991179"/>
                <a:ext cx="1009961" cy="2987420"/>
              </a:xfrm>
              <a:custGeom>
                <a:avLst/>
                <a:gdLst>
                  <a:gd name="connsiteX0" fmla="*/ 245972 w 1009960"/>
                  <a:gd name="connsiteY0" fmla="*/ 1548595 h 2987419"/>
                  <a:gd name="connsiteX1" fmla="*/ 680952 w 1009960"/>
                  <a:gd name="connsiteY1" fmla="*/ 1129314 h 2987419"/>
                  <a:gd name="connsiteX2" fmla="*/ 482094 w 1009960"/>
                  <a:gd name="connsiteY2" fmla="*/ 2978735 h 2987419"/>
                  <a:gd name="connsiteX3" fmla="*/ 498114 w 1009960"/>
                  <a:gd name="connsiteY3" fmla="*/ 3013125 h 2987419"/>
                  <a:gd name="connsiteX4" fmla="*/ 23084 w 1009960"/>
                  <a:gd name="connsiteY4" fmla="*/ 1395403 h 2987419"/>
                  <a:gd name="connsiteX5" fmla="*/ 953293 w 1009960"/>
                  <a:gd name="connsiteY5" fmla="*/ 13895 h 2987419"/>
                  <a:gd name="connsiteX6" fmla="*/ 1012150 w 1009960"/>
                  <a:gd name="connsiteY6" fmla="*/ 0 h 2987419"/>
                  <a:gd name="connsiteX7" fmla="*/ 245972 w 1009960"/>
                  <a:gd name="connsiteY7" fmla="*/ 1548595 h 2987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09960" h="2987419">
                    <a:moveTo>
                      <a:pt x="245972" y="1548595"/>
                    </a:moveTo>
                    <a:lnTo>
                      <a:pt x="680952" y="1129314"/>
                    </a:lnTo>
                    <a:cubicBezTo>
                      <a:pt x="667370" y="1151546"/>
                      <a:pt x="83682" y="2104047"/>
                      <a:pt x="482094" y="2978735"/>
                    </a:cubicBezTo>
                    <a:cubicBezTo>
                      <a:pt x="487318" y="2990199"/>
                      <a:pt x="492890" y="3001662"/>
                      <a:pt x="498114" y="3013125"/>
                    </a:cubicBezTo>
                    <a:cubicBezTo>
                      <a:pt x="481049" y="2996104"/>
                      <a:pt x="-124231" y="2383023"/>
                      <a:pt x="23084" y="1395403"/>
                    </a:cubicBezTo>
                    <a:cubicBezTo>
                      <a:pt x="182937" y="324448"/>
                      <a:pt x="765580" y="69127"/>
                      <a:pt x="953293" y="13895"/>
                    </a:cubicBezTo>
                    <a:cubicBezTo>
                      <a:pt x="990557" y="3126"/>
                      <a:pt x="1012150" y="0"/>
                      <a:pt x="1012150" y="0"/>
                    </a:cubicBezTo>
                    <a:cubicBezTo>
                      <a:pt x="1012150" y="0"/>
                      <a:pt x="228559" y="405039"/>
                      <a:pt x="245972" y="1548595"/>
                    </a:cubicBezTo>
                  </a:path>
                </a:pathLst>
              </a:custGeom>
              <a:solidFill>
                <a:schemeClr val="accent2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3" name="Freeform 22">
                <a:extLst>
                  <a:ext uri="{FF2B5EF4-FFF2-40B4-BE49-F238E27FC236}">
                    <a16:creationId xmlns:a16="http://schemas.microsoft.com/office/drawing/2014/main" id="{C9BA6129-8675-FE45-A3B6-36AD398C12F6}"/>
                  </a:ext>
                </a:extLst>
              </p:cNvPr>
              <p:cNvSpPr/>
              <p:nvPr/>
            </p:nvSpPr>
            <p:spPr>
              <a:xfrm>
                <a:off x="10266234" y="4991189"/>
                <a:ext cx="870656" cy="2952682"/>
              </a:xfrm>
              <a:custGeom>
                <a:avLst/>
                <a:gdLst>
                  <a:gd name="connsiteX0" fmla="*/ 820804 w 870655"/>
                  <a:gd name="connsiteY0" fmla="*/ 13895 h 2952682"/>
                  <a:gd name="connsiteX1" fmla="*/ 879660 w 870655"/>
                  <a:gd name="connsiteY1" fmla="*/ 0 h 2952682"/>
                  <a:gd name="connsiteX2" fmla="*/ 113483 w 870655"/>
                  <a:gd name="connsiteY2" fmla="*/ 1548595 h 2952682"/>
                  <a:gd name="connsiteX3" fmla="*/ 548462 w 870655"/>
                  <a:gd name="connsiteY3" fmla="*/ 1129314 h 2952682"/>
                  <a:gd name="connsiteX4" fmla="*/ 349605 w 870655"/>
                  <a:gd name="connsiteY4" fmla="*/ 2978735 h 2952682"/>
                  <a:gd name="connsiteX5" fmla="*/ 238509 w 870655"/>
                  <a:gd name="connsiteY5" fmla="*/ 1639954 h 2952682"/>
                  <a:gd name="connsiteX6" fmla="*/ 12487 w 870655"/>
                  <a:gd name="connsiteY6" fmla="*/ 1949465 h 2952682"/>
                  <a:gd name="connsiteX7" fmla="*/ 820804 w 870655"/>
                  <a:gd name="connsiteY7" fmla="*/ 13895 h 29526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70655" h="2952682">
                    <a:moveTo>
                      <a:pt x="820804" y="13895"/>
                    </a:moveTo>
                    <a:cubicBezTo>
                      <a:pt x="858068" y="3126"/>
                      <a:pt x="879660" y="0"/>
                      <a:pt x="879660" y="0"/>
                    </a:cubicBezTo>
                    <a:cubicBezTo>
                      <a:pt x="879660" y="0"/>
                      <a:pt x="96070" y="405039"/>
                      <a:pt x="113483" y="1548595"/>
                    </a:cubicBezTo>
                    <a:lnTo>
                      <a:pt x="548462" y="1129314"/>
                    </a:lnTo>
                    <a:cubicBezTo>
                      <a:pt x="534880" y="1151546"/>
                      <a:pt x="-48808" y="2104047"/>
                      <a:pt x="349605" y="2978735"/>
                    </a:cubicBezTo>
                    <a:cubicBezTo>
                      <a:pt x="4477" y="2453853"/>
                      <a:pt x="230499" y="1668092"/>
                      <a:pt x="238509" y="1639954"/>
                    </a:cubicBezTo>
                    <a:lnTo>
                      <a:pt x="12487" y="1949465"/>
                    </a:lnTo>
                    <a:cubicBezTo>
                      <a:pt x="-87116" y="777424"/>
                      <a:pt x="430053" y="245941"/>
                      <a:pt x="820804" y="13895"/>
                    </a:cubicBezTo>
                  </a:path>
                </a:pathLst>
              </a:custGeom>
              <a:solidFill>
                <a:schemeClr val="accent3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  <p:sp>
            <p:nvSpPr>
              <p:cNvPr id="24" name="Freeform 23">
                <a:extLst>
                  <a:ext uri="{FF2B5EF4-FFF2-40B4-BE49-F238E27FC236}">
                    <a16:creationId xmlns:a16="http://schemas.microsoft.com/office/drawing/2014/main" id="{E7FBB9F7-4D06-054D-821F-28B12AE4A831}"/>
                  </a:ext>
                </a:extLst>
              </p:cNvPr>
              <p:cNvSpPr/>
              <p:nvPr/>
            </p:nvSpPr>
            <p:spPr>
              <a:xfrm>
                <a:off x="11255251" y="8561176"/>
                <a:ext cx="34826" cy="34737"/>
              </a:xfrm>
              <a:custGeom>
                <a:avLst/>
                <a:gdLst>
                  <a:gd name="connsiteX0" fmla="*/ 0 w 0"/>
                  <a:gd name="connsiteY0" fmla="*/ 7955 h 0"/>
                  <a:gd name="connsiteX1" fmla="*/ 348 w 0"/>
                  <a:gd name="connsiteY1" fmla="*/ 0 h 0"/>
                  <a:gd name="connsiteX2" fmla="*/ 0 w 0"/>
                  <a:gd name="connsiteY2" fmla="*/ 7955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>
                    <a:moveTo>
                      <a:pt x="0" y="7955"/>
                    </a:moveTo>
                    <a:lnTo>
                      <a:pt x="348" y="0"/>
                    </a:lnTo>
                    <a:cubicBezTo>
                      <a:pt x="34826" y="32619"/>
                      <a:pt x="0" y="7955"/>
                      <a:pt x="0" y="7955"/>
                    </a:cubicBezTo>
                  </a:path>
                </a:pathLst>
              </a:custGeom>
              <a:solidFill>
                <a:srgbClr val="C47900"/>
              </a:solidFill>
              <a:ln w="3478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sz="900"/>
              </a:p>
            </p:txBody>
          </p:sp>
        </p:grpSp>
      </p:grpSp>
      <p:sp>
        <p:nvSpPr>
          <p:cNvPr id="33" name="Rectangle 33">
            <a:extLst>
              <a:ext uri="{FF2B5EF4-FFF2-40B4-BE49-F238E27FC236}">
                <a16:creationId xmlns:a16="http://schemas.microsoft.com/office/drawing/2014/main" id="{524AEE31-8178-964A-8E3D-E2982BDF3CED}"/>
              </a:ext>
            </a:extLst>
          </p:cNvPr>
          <p:cNvSpPr/>
          <p:nvPr/>
        </p:nvSpPr>
        <p:spPr>
          <a:xfrm>
            <a:off x="2381" y="-9368"/>
            <a:ext cx="12189619" cy="6858000"/>
          </a:xfrm>
          <a:custGeom>
            <a:avLst/>
            <a:gdLst>
              <a:gd name="connsiteX0" fmla="*/ 0 w 23164800"/>
              <a:gd name="connsiteY0" fmla="*/ 0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0 w 23164800"/>
              <a:gd name="connsiteY4" fmla="*/ 0 h 10907486"/>
              <a:gd name="connsiteX0" fmla="*/ 15196458 w 23164800"/>
              <a:gd name="connsiteY0" fmla="*/ 34398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  <a:gd name="connsiteX4" fmla="*/ 15196458 w 23164800"/>
              <a:gd name="connsiteY4" fmla="*/ 3439886 h 10907486"/>
              <a:gd name="connsiteX0" fmla="*/ 0 w 23164800"/>
              <a:gd name="connsiteY0" fmla="*/ 10907486 h 10907486"/>
              <a:gd name="connsiteX1" fmla="*/ 23164800 w 23164800"/>
              <a:gd name="connsiteY1" fmla="*/ 0 h 10907486"/>
              <a:gd name="connsiteX2" fmla="*/ 23164800 w 23164800"/>
              <a:gd name="connsiteY2" fmla="*/ 10907486 h 10907486"/>
              <a:gd name="connsiteX3" fmla="*/ 0 w 23164800"/>
              <a:gd name="connsiteY3" fmla="*/ 10907486 h 10907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64800" h="10907486">
                <a:moveTo>
                  <a:pt x="0" y="10907486"/>
                </a:moveTo>
                <a:lnTo>
                  <a:pt x="23164800" y="0"/>
                </a:lnTo>
                <a:lnTo>
                  <a:pt x="23164800" y="10907486"/>
                </a:lnTo>
                <a:lnTo>
                  <a:pt x="0" y="10907486"/>
                </a:lnTo>
                <a:close/>
              </a:path>
            </a:pathLst>
          </a:custGeom>
          <a:gradFill>
            <a:gsLst>
              <a:gs pos="100000">
                <a:schemeClr val="accent1">
                  <a:alpha val="0"/>
                </a:schemeClr>
              </a:gs>
              <a:gs pos="0">
                <a:schemeClr val="accent3">
                  <a:alpha val="19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900"/>
          </a:p>
        </p:txBody>
      </p:sp>
    </p:spTree>
    <p:extLst>
      <p:ext uri="{BB962C8B-B14F-4D97-AF65-F5344CB8AC3E}">
        <p14:creationId xmlns:p14="http://schemas.microsoft.com/office/powerpoint/2010/main" val="3108966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Athlete">
      <a:dk1>
        <a:srgbClr val="000000"/>
      </a:dk1>
      <a:lt1>
        <a:srgbClr val="FFFFFF"/>
      </a:lt1>
      <a:dk2>
        <a:srgbClr val="FFFFFF"/>
      </a:dk2>
      <a:lt2>
        <a:srgbClr val="000000"/>
      </a:lt2>
      <a:accent1>
        <a:srgbClr val="000000"/>
      </a:accent1>
      <a:accent2>
        <a:srgbClr val="DC0E0E"/>
      </a:accent2>
      <a:accent3>
        <a:srgbClr val="BF0000"/>
      </a:accent3>
      <a:accent4>
        <a:srgbClr val="002060"/>
      </a:accent4>
      <a:accent5>
        <a:srgbClr val="DC0E0E"/>
      </a:accent5>
      <a:accent6>
        <a:srgbClr val="045FC4"/>
      </a:accent6>
      <a:hlink>
        <a:srgbClr val="8F8F8F"/>
      </a:hlink>
      <a:folHlink>
        <a:srgbClr val="A5A5A5"/>
      </a:folHlink>
    </a:clrScheme>
    <a:fontScheme name="Custom 5">
      <a:majorFont>
        <a:latin typeface="Poppins Medium"/>
        <a:ea typeface=""/>
        <a:cs typeface=""/>
      </a:majorFont>
      <a:minorFont>
        <a:latin typeface="poppi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1307</TotalTime>
  <Words>1175</Words>
  <Application>Microsoft Office PowerPoint</Application>
  <PresentationFormat>Widescreen</PresentationFormat>
  <Paragraphs>206</Paragraphs>
  <Slides>25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Odibee Sans</vt:lpstr>
      <vt:lpstr>Open Sans</vt:lpstr>
      <vt:lpstr>Poppins Medium</vt:lpstr>
      <vt:lpstr>Arial</vt:lpstr>
      <vt:lpstr>Poppins</vt:lpstr>
      <vt:lpstr>Calibri</vt:lpstr>
      <vt:lpstr>Poppins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Partha Pratim Chanda</dc:creator>
  <cp:lastModifiedBy>L J</cp:lastModifiedBy>
  <cp:revision>324</cp:revision>
  <dcterms:created xsi:type="dcterms:W3CDTF">2021-03-24T04:46:24Z</dcterms:created>
  <dcterms:modified xsi:type="dcterms:W3CDTF">2022-06-16T07:45:00Z</dcterms:modified>
</cp:coreProperties>
</file>