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5" r:id="rId25"/>
    <p:sldId id="289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aleway" panose="020B0503030101060003" pitchFamily="34" charset="0"/>
      <p:regular r:id="rId32"/>
      <p:bold r:id="rId33"/>
      <p:italic r:id="rId34"/>
      <p:boldItalic r:id="rId35"/>
    </p:embeddedFont>
    <p:embeddedFont>
      <p:font typeface="Raleway Bold" panose="020B0803030101060003" pitchFamily="34" charset="0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717"/>
    <a:srgbClr val="36A7D0"/>
    <a:srgbClr val="3B3838"/>
    <a:srgbClr val="EF1E6E"/>
    <a:srgbClr val="FFBD6A"/>
    <a:srgbClr val="0779E4"/>
    <a:srgbClr val="FE3463"/>
    <a:srgbClr val="B6B6B6"/>
    <a:srgbClr val="00D0FF"/>
    <a:srgbClr val="FFF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91" autoAdjust="0"/>
    <p:restoredTop sz="96229" autoAdjust="0"/>
  </p:normalViewPr>
  <p:slideViewPr>
    <p:cSldViewPr snapToGrid="0" showGuides="1">
      <p:cViewPr>
        <p:scale>
          <a:sx n="66" d="100"/>
          <a:sy n="66" d="100"/>
        </p:scale>
        <p:origin x="1872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037A2-2080-4238-B543-EA7CB0A8524C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935F0-9C42-4BC2-89E8-71D9E455E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7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92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22B3743-67AE-4E14-98D7-3F8293722B14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623249" y="1958580"/>
            <a:ext cx="3468913" cy="2622390"/>
          </a:xfrm>
          <a:custGeom>
            <a:avLst/>
            <a:gdLst>
              <a:gd name="connsiteX0" fmla="*/ 0 w 3562576"/>
              <a:gd name="connsiteY0" fmla="*/ 0 h 2622390"/>
              <a:gd name="connsiteX1" fmla="*/ 3562576 w 3562576"/>
              <a:gd name="connsiteY1" fmla="*/ 0 h 2622390"/>
              <a:gd name="connsiteX2" fmla="*/ 3562576 w 3562576"/>
              <a:gd name="connsiteY2" fmla="*/ 2622390 h 2622390"/>
              <a:gd name="connsiteX3" fmla="*/ 0 w 3562576"/>
              <a:gd name="connsiteY3" fmla="*/ 2622390 h 262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576" h="2622390">
                <a:moveTo>
                  <a:pt x="0" y="0"/>
                </a:moveTo>
                <a:lnTo>
                  <a:pt x="3562576" y="0"/>
                </a:lnTo>
                <a:lnTo>
                  <a:pt x="3562576" y="2622390"/>
                </a:lnTo>
                <a:lnTo>
                  <a:pt x="0" y="2622390"/>
                </a:lnTo>
                <a:close/>
              </a:path>
            </a:pathLst>
          </a:custGeom>
        </p:spPr>
      </p:sp>
      <p:sp>
        <p:nvSpPr>
          <p:cNvPr id="6" name="Picture Placeholder 17">
            <a:extLst>
              <a:ext uri="{FF2B5EF4-FFF2-40B4-BE49-F238E27FC236}">
                <a16:creationId xmlns:a16="http://schemas.microsoft.com/office/drawing/2014/main" id="{165B15DE-0C76-4119-9282-AD033ADFF484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4367432" y="1958580"/>
            <a:ext cx="3468913" cy="2622390"/>
          </a:xfrm>
          <a:custGeom>
            <a:avLst/>
            <a:gdLst>
              <a:gd name="connsiteX0" fmla="*/ 0 w 3562576"/>
              <a:gd name="connsiteY0" fmla="*/ 0 h 2622390"/>
              <a:gd name="connsiteX1" fmla="*/ 3562576 w 3562576"/>
              <a:gd name="connsiteY1" fmla="*/ 0 h 2622390"/>
              <a:gd name="connsiteX2" fmla="*/ 3562576 w 3562576"/>
              <a:gd name="connsiteY2" fmla="*/ 2622390 h 2622390"/>
              <a:gd name="connsiteX3" fmla="*/ 0 w 3562576"/>
              <a:gd name="connsiteY3" fmla="*/ 2622390 h 262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576" h="2622390">
                <a:moveTo>
                  <a:pt x="0" y="0"/>
                </a:moveTo>
                <a:lnTo>
                  <a:pt x="3562576" y="0"/>
                </a:lnTo>
                <a:lnTo>
                  <a:pt x="3562576" y="2622390"/>
                </a:lnTo>
                <a:lnTo>
                  <a:pt x="0" y="2622390"/>
                </a:lnTo>
                <a:close/>
              </a:path>
            </a:pathLst>
          </a:custGeom>
        </p:spPr>
      </p:sp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D13E1785-5C29-4749-AE91-4BECB20F429D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8111614" y="1958580"/>
            <a:ext cx="3468913" cy="2622390"/>
          </a:xfrm>
          <a:custGeom>
            <a:avLst/>
            <a:gdLst>
              <a:gd name="connsiteX0" fmla="*/ 0 w 3562576"/>
              <a:gd name="connsiteY0" fmla="*/ 0 h 2622390"/>
              <a:gd name="connsiteX1" fmla="*/ 3562576 w 3562576"/>
              <a:gd name="connsiteY1" fmla="*/ 0 h 2622390"/>
              <a:gd name="connsiteX2" fmla="*/ 3562576 w 3562576"/>
              <a:gd name="connsiteY2" fmla="*/ 2622390 h 2622390"/>
              <a:gd name="connsiteX3" fmla="*/ 0 w 3562576"/>
              <a:gd name="connsiteY3" fmla="*/ 2622390 h 262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576" h="2622390">
                <a:moveTo>
                  <a:pt x="0" y="0"/>
                </a:moveTo>
                <a:lnTo>
                  <a:pt x="3562576" y="0"/>
                </a:lnTo>
                <a:lnTo>
                  <a:pt x="3562576" y="2622390"/>
                </a:lnTo>
                <a:lnTo>
                  <a:pt x="0" y="262239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488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905272" y="2025273"/>
            <a:ext cx="2032000" cy="1434438"/>
          </a:xfrm>
          <a:prstGeom prst="roundRect">
            <a:avLst>
              <a:gd name="adj" fmla="val 6397"/>
            </a:avLst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080000" y="4255839"/>
            <a:ext cx="2032000" cy="1434438"/>
          </a:xfrm>
          <a:prstGeom prst="roundRect">
            <a:avLst>
              <a:gd name="adj" fmla="val 6397"/>
            </a:avLst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324485" y="2025273"/>
            <a:ext cx="2032000" cy="1434438"/>
          </a:xfrm>
          <a:prstGeom prst="roundRect">
            <a:avLst>
              <a:gd name="adj" fmla="val 6397"/>
            </a:avLst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416735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35928" y="672353"/>
            <a:ext cx="3773954" cy="5513294"/>
          </a:xfrm>
          <a:custGeom>
            <a:avLst/>
            <a:gdLst>
              <a:gd name="connsiteX0" fmla="*/ 0 w 3773954"/>
              <a:gd name="connsiteY0" fmla="*/ 0 h 5513294"/>
              <a:gd name="connsiteX1" fmla="*/ 3773954 w 3773954"/>
              <a:gd name="connsiteY1" fmla="*/ 0 h 5513294"/>
              <a:gd name="connsiteX2" fmla="*/ 3773954 w 3773954"/>
              <a:gd name="connsiteY2" fmla="*/ 5513294 h 5513294"/>
              <a:gd name="connsiteX3" fmla="*/ 0 w 3773954"/>
              <a:gd name="connsiteY3" fmla="*/ 5513294 h 551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3954" h="5513294">
                <a:moveTo>
                  <a:pt x="0" y="0"/>
                </a:moveTo>
                <a:lnTo>
                  <a:pt x="3773954" y="0"/>
                </a:lnTo>
                <a:lnTo>
                  <a:pt x="3773954" y="5513294"/>
                </a:lnTo>
                <a:lnTo>
                  <a:pt x="0" y="5513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2740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60160" y="0"/>
            <a:ext cx="3613439" cy="6858000"/>
          </a:xfrm>
          <a:custGeom>
            <a:avLst/>
            <a:gdLst>
              <a:gd name="connsiteX0" fmla="*/ 0 w 3613439"/>
              <a:gd name="connsiteY0" fmla="*/ 0 h 6185648"/>
              <a:gd name="connsiteX1" fmla="*/ 3613439 w 3613439"/>
              <a:gd name="connsiteY1" fmla="*/ 0 h 6185648"/>
              <a:gd name="connsiteX2" fmla="*/ 3613439 w 3613439"/>
              <a:gd name="connsiteY2" fmla="*/ 6185648 h 6185648"/>
              <a:gd name="connsiteX3" fmla="*/ 0 w 3613439"/>
              <a:gd name="connsiteY3" fmla="*/ 6185648 h 618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3439" h="6185648">
                <a:moveTo>
                  <a:pt x="0" y="0"/>
                </a:moveTo>
                <a:lnTo>
                  <a:pt x="3613439" y="0"/>
                </a:lnTo>
                <a:lnTo>
                  <a:pt x="3613439" y="6185648"/>
                </a:lnTo>
                <a:lnTo>
                  <a:pt x="0" y="61856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8867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575364" y="990600"/>
            <a:ext cx="3773954" cy="5486400"/>
          </a:xfrm>
          <a:custGeom>
            <a:avLst/>
            <a:gdLst>
              <a:gd name="connsiteX0" fmla="*/ 0 w 3773954"/>
              <a:gd name="connsiteY0" fmla="*/ 0 h 5513294"/>
              <a:gd name="connsiteX1" fmla="*/ 3773954 w 3773954"/>
              <a:gd name="connsiteY1" fmla="*/ 0 h 5513294"/>
              <a:gd name="connsiteX2" fmla="*/ 3773954 w 3773954"/>
              <a:gd name="connsiteY2" fmla="*/ 5513294 h 5513294"/>
              <a:gd name="connsiteX3" fmla="*/ 0 w 3773954"/>
              <a:gd name="connsiteY3" fmla="*/ 5513294 h 551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3954" h="5513294">
                <a:moveTo>
                  <a:pt x="0" y="0"/>
                </a:moveTo>
                <a:lnTo>
                  <a:pt x="3773954" y="0"/>
                </a:lnTo>
                <a:lnTo>
                  <a:pt x="3773954" y="5513294"/>
                </a:lnTo>
                <a:lnTo>
                  <a:pt x="0" y="5513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9249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62642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9881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35928" y="672353"/>
            <a:ext cx="3773954" cy="5513294"/>
          </a:xfrm>
          <a:custGeom>
            <a:avLst/>
            <a:gdLst>
              <a:gd name="connsiteX0" fmla="*/ 0 w 3773954"/>
              <a:gd name="connsiteY0" fmla="*/ 0 h 5513294"/>
              <a:gd name="connsiteX1" fmla="*/ 3773954 w 3773954"/>
              <a:gd name="connsiteY1" fmla="*/ 0 h 5513294"/>
              <a:gd name="connsiteX2" fmla="*/ 3773954 w 3773954"/>
              <a:gd name="connsiteY2" fmla="*/ 5513294 h 5513294"/>
              <a:gd name="connsiteX3" fmla="*/ 0 w 3773954"/>
              <a:gd name="connsiteY3" fmla="*/ 5513294 h 551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3954" h="5513294">
                <a:moveTo>
                  <a:pt x="0" y="0"/>
                </a:moveTo>
                <a:lnTo>
                  <a:pt x="3773954" y="0"/>
                </a:lnTo>
                <a:lnTo>
                  <a:pt x="3773954" y="5513294"/>
                </a:lnTo>
                <a:lnTo>
                  <a:pt x="0" y="5513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83974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169005" y="990601"/>
            <a:ext cx="3613439" cy="5486400"/>
          </a:xfrm>
          <a:custGeom>
            <a:avLst/>
            <a:gdLst>
              <a:gd name="connsiteX0" fmla="*/ 0 w 3613439"/>
              <a:gd name="connsiteY0" fmla="*/ 0 h 5795681"/>
              <a:gd name="connsiteX1" fmla="*/ 3613439 w 3613439"/>
              <a:gd name="connsiteY1" fmla="*/ 0 h 5795681"/>
              <a:gd name="connsiteX2" fmla="*/ 3613439 w 3613439"/>
              <a:gd name="connsiteY2" fmla="*/ 5795681 h 5795681"/>
              <a:gd name="connsiteX3" fmla="*/ 0 w 3613439"/>
              <a:gd name="connsiteY3" fmla="*/ 5795681 h 5795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3439" h="5795681">
                <a:moveTo>
                  <a:pt x="0" y="0"/>
                </a:moveTo>
                <a:lnTo>
                  <a:pt x="3613439" y="0"/>
                </a:lnTo>
                <a:lnTo>
                  <a:pt x="3613439" y="5795681"/>
                </a:lnTo>
                <a:lnTo>
                  <a:pt x="0" y="57956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6761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3112191"/>
          </a:xfrm>
          <a:custGeom>
            <a:avLst/>
            <a:gdLst>
              <a:gd name="connsiteX0" fmla="*/ 0 w 3562576"/>
              <a:gd name="connsiteY0" fmla="*/ 0 h 2622390"/>
              <a:gd name="connsiteX1" fmla="*/ 3562576 w 3562576"/>
              <a:gd name="connsiteY1" fmla="*/ 0 h 2622390"/>
              <a:gd name="connsiteX2" fmla="*/ 3562576 w 3562576"/>
              <a:gd name="connsiteY2" fmla="*/ 2622390 h 2622390"/>
              <a:gd name="connsiteX3" fmla="*/ 0 w 3562576"/>
              <a:gd name="connsiteY3" fmla="*/ 2622390 h 262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576" h="2622390">
                <a:moveTo>
                  <a:pt x="0" y="0"/>
                </a:moveTo>
                <a:lnTo>
                  <a:pt x="3562576" y="0"/>
                </a:lnTo>
                <a:lnTo>
                  <a:pt x="3562576" y="2622390"/>
                </a:lnTo>
                <a:lnTo>
                  <a:pt x="0" y="26223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55520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6FB10B9-C62F-43F3-9589-3F399DA15D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79096" y="0"/>
            <a:ext cx="3812904" cy="6858000"/>
          </a:xfrm>
          <a:custGeom>
            <a:avLst/>
            <a:gdLst>
              <a:gd name="connsiteX0" fmla="*/ 0 w 3812904"/>
              <a:gd name="connsiteY0" fmla="*/ 0 h 6858000"/>
              <a:gd name="connsiteX1" fmla="*/ 3812904 w 3812904"/>
              <a:gd name="connsiteY1" fmla="*/ 0 h 6858000"/>
              <a:gd name="connsiteX2" fmla="*/ 3812904 w 3812904"/>
              <a:gd name="connsiteY2" fmla="*/ 6858000 h 6858000"/>
              <a:gd name="connsiteX3" fmla="*/ 0 w 38129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904" h="6858000">
                <a:moveTo>
                  <a:pt x="0" y="0"/>
                </a:moveTo>
                <a:lnTo>
                  <a:pt x="3812904" y="0"/>
                </a:lnTo>
                <a:lnTo>
                  <a:pt x="38129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84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807755" y="1171816"/>
            <a:ext cx="1088078" cy="1088078"/>
          </a:xfrm>
          <a:custGeom>
            <a:avLst/>
            <a:gdLst>
              <a:gd name="connsiteX0" fmla="*/ 544039 w 1088078"/>
              <a:gd name="connsiteY0" fmla="*/ 0 h 1088078"/>
              <a:gd name="connsiteX1" fmla="*/ 1088078 w 1088078"/>
              <a:gd name="connsiteY1" fmla="*/ 544039 h 1088078"/>
              <a:gd name="connsiteX2" fmla="*/ 544039 w 1088078"/>
              <a:gd name="connsiteY2" fmla="*/ 1088078 h 1088078"/>
              <a:gd name="connsiteX3" fmla="*/ 0 w 1088078"/>
              <a:gd name="connsiteY3" fmla="*/ 544039 h 1088078"/>
              <a:gd name="connsiteX4" fmla="*/ 544039 w 1088078"/>
              <a:gd name="connsiteY4" fmla="*/ 0 h 108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078" h="1088078">
                <a:moveTo>
                  <a:pt x="544039" y="0"/>
                </a:moveTo>
                <a:cubicBezTo>
                  <a:pt x="844504" y="0"/>
                  <a:pt x="1088078" y="243575"/>
                  <a:pt x="1088078" y="544039"/>
                </a:cubicBezTo>
                <a:cubicBezTo>
                  <a:pt x="1088078" y="844503"/>
                  <a:pt x="844504" y="1088078"/>
                  <a:pt x="544039" y="1088078"/>
                </a:cubicBezTo>
                <a:cubicBezTo>
                  <a:pt x="243574" y="1088078"/>
                  <a:pt x="0" y="844503"/>
                  <a:pt x="0" y="544039"/>
                </a:cubicBezTo>
                <a:cubicBezTo>
                  <a:pt x="0" y="243575"/>
                  <a:pt x="243574" y="0"/>
                  <a:pt x="5440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807754" y="3221801"/>
            <a:ext cx="1088078" cy="1088078"/>
          </a:xfrm>
          <a:custGeom>
            <a:avLst/>
            <a:gdLst>
              <a:gd name="connsiteX0" fmla="*/ 544039 w 1088078"/>
              <a:gd name="connsiteY0" fmla="*/ 0 h 1088078"/>
              <a:gd name="connsiteX1" fmla="*/ 1088078 w 1088078"/>
              <a:gd name="connsiteY1" fmla="*/ 544039 h 1088078"/>
              <a:gd name="connsiteX2" fmla="*/ 544039 w 1088078"/>
              <a:gd name="connsiteY2" fmla="*/ 1088078 h 1088078"/>
              <a:gd name="connsiteX3" fmla="*/ 0 w 1088078"/>
              <a:gd name="connsiteY3" fmla="*/ 544039 h 1088078"/>
              <a:gd name="connsiteX4" fmla="*/ 544039 w 1088078"/>
              <a:gd name="connsiteY4" fmla="*/ 0 h 108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078" h="1088078">
                <a:moveTo>
                  <a:pt x="544039" y="0"/>
                </a:moveTo>
                <a:cubicBezTo>
                  <a:pt x="844504" y="0"/>
                  <a:pt x="1088078" y="243574"/>
                  <a:pt x="1088078" y="544039"/>
                </a:cubicBezTo>
                <a:cubicBezTo>
                  <a:pt x="1088078" y="844504"/>
                  <a:pt x="844504" y="1088078"/>
                  <a:pt x="544039" y="1088078"/>
                </a:cubicBezTo>
                <a:cubicBezTo>
                  <a:pt x="243574" y="1088078"/>
                  <a:pt x="0" y="844504"/>
                  <a:pt x="0" y="544039"/>
                </a:cubicBezTo>
                <a:cubicBezTo>
                  <a:pt x="0" y="243574"/>
                  <a:pt x="243574" y="0"/>
                  <a:pt x="5440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4807754" y="5207705"/>
            <a:ext cx="1088078" cy="1088078"/>
          </a:xfrm>
          <a:custGeom>
            <a:avLst/>
            <a:gdLst>
              <a:gd name="connsiteX0" fmla="*/ 544039 w 1088078"/>
              <a:gd name="connsiteY0" fmla="*/ 0 h 1088078"/>
              <a:gd name="connsiteX1" fmla="*/ 1088078 w 1088078"/>
              <a:gd name="connsiteY1" fmla="*/ 544039 h 1088078"/>
              <a:gd name="connsiteX2" fmla="*/ 995165 w 1088078"/>
              <a:gd name="connsiteY2" fmla="*/ 848216 h 1088078"/>
              <a:gd name="connsiteX3" fmla="*/ 954729 w 1088078"/>
              <a:gd name="connsiteY3" fmla="*/ 897225 h 1088078"/>
              <a:gd name="connsiteX4" fmla="*/ 954729 w 1088078"/>
              <a:gd name="connsiteY4" fmla="*/ 939778 h 1088078"/>
              <a:gd name="connsiteX5" fmla="*/ 915346 w 1088078"/>
              <a:gd name="connsiteY5" fmla="*/ 939778 h 1088078"/>
              <a:gd name="connsiteX6" fmla="*/ 848216 w 1088078"/>
              <a:gd name="connsiteY6" fmla="*/ 995165 h 1088078"/>
              <a:gd name="connsiteX7" fmla="*/ 544039 w 1088078"/>
              <a:gd name="connsiteY7" fmla="*/ 1088078 h 1088078"/>
              <a:gd name="connsiteX8" fmla="*/ 0 w 1088078"/>
              <a:gd name="connsiteY8" fmla="*/ 544039 h 1088078"/>
              <a:gd name="connsiteX9" fmla="*/ 544039 w 1088078"/>
              <a:gd name="connsiteY9" fmla="*/ 0 h 108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8078" h="1088078">
                <a:moveTo>
                  <a:pt x="544039" y="0"/>
                </a:moveTo>
                <a:cubicBezTo>
                  <a:pt x="844504" y="0"/>
                  <a:pt x="1088078" y="243574"/>
                  <a:pt x="1088078" y="544039"/>
                </a:cubicBezTo>
                <a:cubicBezTo>
                  <a:pt x="1088078" y="656713"/>
                  <a:pt x="1053825" y="761387"/>
                  <a:pt x="995165" y="848216"/>
                </a:cubicBezTo>
                <a:lnTo>
                  <a:pt x="954729" y="897225"/>
                </a:lnTo>
                <a:lnTo>
                  <a:pt x="954729" y="939778"/>
                </a:lnTo>
                <a:lnTo>
                  <a:pt x="915346" y="939778"/>
                </a:lnTo>
                <a:lnTo>
                  <a:pt x="848216" y="995165"/>
                </a:lnTo>
                <a:cubicBezTo>
                  <a:pt x="761387" y="1053825"/>
                  <a:pt x="656713" y="1088078"/>
                  <a:pt x="544039" y="1088078"/>
                </a:cubicBezTo>
                <a:cubicBezTo>
                  <a:pt x="243574" y="1088078"/>
                  <a:pt x="0" y="844504"/>
                  <a:pt x="0" y="544039"/>
                </a:cubicBezTo>
                <a:cubicBezTo>
                  <a:pt x="0" y="243574"/>
                  <a:pt x="243574" y="0"/>
                  <a:pt x="5440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83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31554" y="999672"/>
            <a:ext cx="3773954" cy="4858657"/>
          </a:xfrm>
          <a:custGeom>
            <a:avLst/>
            <a:gdLst>
              <a:gd name="connsiteX0" fmla="*/ 0 w 3773954"/>
              <a:gd name="connsiteY0" fmla="*/ 0 h 5513294"/>
              <a:gd name="connsiteX1" fmla="*/ 3773954 w 3773954"/>
              <a:gd name="connsiteY1" fmla="*/ 0 h 5513294"/>
              <a:gd name="connsiteX2" fmla="*/ 3773954 w 3773954"/>
              <a:gd name="connsiteY2" fmla="*/ 5513294 h 5513294"/>
              <a:gd name="connsiteX3" fmla="*/ 0 w 3773954"/>
              <a:gd name="connsiteY3" fmla="*/ 5513294 h 551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3954" h="5513294">
                <a:moveTo>
                  <a:pt x="0" y="0"/>
                </a:moveTo>
                <a:lnTo>
                  <a:pt x="3773954" y="0"/>
                </a:lnTo>
                <a:lnTo>
                  <a:pt x="3773954" y="5513294"/>
                </a:lnTo>
                <a:lnTo>
                  <a:pt x="0" y="5513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2129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C3DA095E-2DA9-4F27-B92E-C4B4CADDDA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6447" y="1239933"/>
            <a:ext cx="1106323" cy="1106322"/>
          </a:xfrm>
          <a:custGeom>
            <a:avLst/>
            <a:gdLst>
              <a:gd name="connsiteX0" fmla="*/ 809158 w 1618316"/>
              <a:gd name="connsiteY0" fmla="*/ 0 h 1618314"/>
              <a:gd name="connsiteX1" fmla="*/ 1618316 w 1618316"/>
              <a:gd name="connsiteY1" fmla="*/ 809157 h 1618314"/>
              <a:gd name="connsiteX2" fmla="*/ 809158 w 1618316"/>
              <a:gd name="connsiteY2" fmla="*/ 1618314 h 1618314"/>
              <a:gd name="connsiteX3" fmla="*/ 0 w 1618316"/>
              <a:gd name="connsiteY3" fmla="*/ 809157 h 1618314"/>
              <a:gd name="connsiteX4" fmla="*/ 809158 w 1618316"/>
              <a:gd name="connsiteY4" fmla="*/ 0 h 161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8316" h="1618314">
                <a:moveTo>
                  <a:pt x="809158" y="0"/>
                </a:moveTo>
                <a:cubicBezTo>
                  <a:pt x="1256044" y="0"/>
                  <a:pt x="1618316" y="362272"/>
                  <a:pt x="1618316" y="809157"/>
                </a:cubicBezTo>
                <a:cubicBezTo>
                  <a:pt x="1618316" y="1256042"/>
                  <a:pt x="1256044" y="1618314"/>
                  <a:pt x="809158" y="1618314"/>
                </a:cubicBezTo>
                <a:cubicBezTo>
                  <a:pt x="362272" y="1618314"/>
                  <a:pt x="0" y="1256042"/>
                  <a:pt x="0" y="809157"/>
                </a:cubicBezTo>
                <a:cubicBezTo>
                  <a:pt x="0" y="362272"/>
                  <a:pt x="362272" y="0"/>
                  <a:pt x="809158" y="0"/>
                </a:cubicBezTo>
                <a:close/>
              </a:path>
            </a:pathLst>
          </a:custGeom>
        </p:spPr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0461389-CB8F-4108-85B9-72CE7D75A9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6447" y="3003367"/>
            <a:ext cx="1106323" cy="1106322"/>
          </a:xfrm>
          <a:custGeom>
            <a:avLst/>
            <a:gdLst>
              <a:gd name="connsiteX0" fmla="*/ 809158 w 1618316"/>
              <a:gd name="connsiteY0" fmla="*/ 0 h 1618314"/>
              <a:gd name="connsiteX1" fmla="*/ 1618316 w 1618316"/>
              <a:gd name="connsiteY1" fmla="*/ 809157 h 1618314"/>
              <a:gd name="connsiteX2" fmla="*/ 809158 w 1618316"/>
              <a:gd name="connsiteY2" fmla="*/ 1618314 h 1618314"/>
              <a:gd name="connsiteX3" fmla="*/ 0 w 1618316"/>
              <a:gd name="connsiteY3" fmla="*/ 809157 h 1618314"/>
              <a:gd name="connsiteX4" fmla="*/ 809158 w 1618316"/>
              <a:gd name="connsiteY4" fmla="*/ 0 h 161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8316" h="1618314">
                <a:moveTo>
                  <a:pt x="809158" y="0"/>
                </a:moveTo>
                <a:cubicBezTo>
                  <a:pt x="1256044" y="0"/>
                  <a:pt x="1618316" y="362272"/>
                  <a:pt x="1618316" y="809157"/>
                </a:cubicBezTo>
                <a:cubicBezTo>
                  <a:pt x="1618316" y="1256042"/>
                  <a:pt x="1256044" y="1618314"/>
                  <a:pt x="809158" y="1618314"/>
                </a:cubicBezTo>
                <a:cubicBezTo>
                  <a:pt x="362272" y="1618314"/>
                  <a:pt x="0" y="1256042"/>
                  <a:pt x="0" y="809157"/>
                </a:cubicBezTo>
                <a:cubicBezTo>
                  <a:pt x="0" y="362272"/>
                  <a:pt x="362272" y="0"/>
                  <a:pt x="809158" y="0"/>
                </a:cubicBezTo>
                <a:close/>
              </a:path>
            </a:pathLst>
          </a:custGeom>
        </p:spPr>
      </p:sp>
      <p:sp>
        <p:nvSpPr>
          <p:cNvPr id="7" name="Picture Placeholder 66">
            <a:extLst>
              <a:ext uri="{FF2B5EF4-FFF2-40B4-BE49-F238E27FC236}">
                <a16:creationId xmlns:a16="http://schemas.microsoft.com/office/drawing/2014/main" id="{3E399420-C38D-432C-8781-B90F6DAEAE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448" y="4766801"/>
            <a:ext cx="1106323" cy="1106322"/>
          </a:xfrm>
          <a:custGeom>
            <a:avLst/>
            <a:gdLst>
              <a:gd name="connsiteX0" fmla="*/ 809158 w 1618316"/>
              <a:gd name="connsiteY0" fmla="*/ 0 h 1618314"/>
              <a:gd name="connsiteX1" fmla="*/ 1618316 w 1618316"/>
              <a:gd name="connsiteY1" fmla="*/ 809157 h 1618314"/>
              <a:gd name="connsiteX2" fmla="*/ 809158 w 1618316"/>
              <a:gd name="connsiteY2" fmla="*/ 1618314 h 1618314"/>
              <a:gd name="connsiteX3" fmla="*/ 0 w 1618316"/>
              <a:gd name="connsiteY3" fmla="*/ 809157 h 1618314"/>
              <a:gd name="connsiteX4" fmla="*/ 809158 w 1618316"/>
              <a:gd name="connsiteY4" fmla="*/ 0 h 161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8316" h="1618314">
                <a:moveTo>
                  <a:pt x="809158" y="0"/>
                </a:moveTo>
                <a:cubicBezTo>
                  <a:pt x="1256044" y="0"/>
                  <a:pt x="1618316" y="362272"/>
                  <a:pt x="1618316" y="809157"/>
                </a:cubicBezTo>
                <a:cubicBezTo>
                  <a:pt x="1618316" y="1256042"/>
                  <a:pt x="1256044" y="1618314"/>
                  <a:pt x="809158" y="1618314"/>
                </a:cubicBezTo>
                <a:cubicBezTo>
                  <a:pt x="362272" y="1618314"/>
                  <a:pt x="0" y="1256042"/>
                  <a:pt x="0" y="809157"/>
                </a:cubicBezTo>
                <a:cubicBezTo>
                  <a:pt x="0" y="362272"/>
                  <a:pt x="362272" y="0"/>
                  <a:pt x="809158" y="0"/>
                </a:cubicBez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031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76269" y="990600"/>
            <a:ext cx="3773954" cy="5513294"/>
          </a:xfrm>
          <a:custGeom>
            <a:avLst/>
            <a:gdLst>
              <a:gd name="connsiteX0" fmla="*/ 0 w 3773954"/>
              <a:gd name="connsiteY0" fmla="*/ 0 h 5513294"/>
              <a:gd name="connsiteX1" fmla="*/ 3773954 w 3773954"/>
              <a:gd name="connsiteY1" fmla="*/ 0 h 5513294"/>
              <a:gd name="connsiteX2" fmla="*/ 3773954 w 3773954"/>
              <a:gd name="connsiteY2" fmla="*/ 5513294 h 5513294"/>
              <a:gd name="connsiteX3" fmla="*/ 0 w 3773954"/>
              <a:gd name="connsiteY3" fmla="*/ 5513294 h 551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3954" h="5513294">
                <a:moveTo>
                  <a:pt x="0" y="0"/>
                </a:moveTo>
                <a:lnTo>
                  <a:pt x="3773954" y="0"/>
                </a:lnTo>
                <a:lnTo>
                  <a:pt x="3773954" y="5513294"/>
                </a:lnTo>
                <a:lnTo>
                  <a:pt x="0" y="5513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5880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2049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314341"/>
            <a:ext cx="12192000" cy="3607487"/>
          </a:xfrm>
          <a:custGeom>
            <a:avLst/>
            <a:gdLst>
              <a:gd name="connsiteX0" fmla="*/ 0 w 11160124"/>
              <a:gd name="connsiteY0" fmla="*/ 0 h 3607487"/>
              <a:gd name="connsiteX1" fmla="*/ 11160124 w 11160124"/>
              <a:gd name="connsiteY1" fmla="*/ 0 h 3607487"/>
              <a:gd name="connsiteX2" fmla="*/ 11160124 w 11160124"/>
              <a:gd name="connsiteY2" fmla="*/ 3607487 h 3607487"/>
              <a:gd name="connsiteX3" fmla="*/ 0 w 11160124"/>
              <a:gd name="connsiteY3" fmla="*/ 3607487 h 360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60124" h="3607487">
                <a:moveTo>
                  <a:pt x="0" y="0"/>
                </a:moveTo>
                <a:lnTo>
                  <a:pt x="11160124" y="0"/>
                </a:lnTo>
                <a:lnTo>
                  <a:pt x="11160124" y="3607487"/>
                </a:lnTo>
                <a:lnTo>
                  <a:pt x="0" y="36074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79778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72767" y="990600"/>
            <a:ext cx="4687014" cy="4805727"/>
          </a:xfrm>
          <a:custGeom>
            <a:avLst/>
            <a:gdLst>
              <a:gd name="connsiteX0" fmla="*/ 0 w 4687014"/>
              <a:gd name="connsiteY0" fmla="*/ 0 h 4805727"/>
              <a:gd name="connsiteX1" fmla="*/ 4687014 w 4687014"/>
              <a:gd name="connsiteY1" fmla="*/ 0 h 4805727"/>
              <a:gd name="connsiteX2" fmla="*/ 4687014 w 4687014"/>
              <a:gd name="connsiteY2" fmla="*/ 4805727 h 4805727"/>
              <a:gd name="connsiteX3" fmla="*/ 0 w 4687014"/>
              <a:gd name="connsiteY3" fmla="*/ 4805727 h 480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7014" h="4805727">
                <a:moveTo>
                  <a:pt x="0" y="0"/>
                </a:moveTo>
                <a:lnTo>
                  <a:pt x="4687014" y="0"/>
                </a:lnTo>
                <a:lnTo>
                  <a:pt x="4687014" y="4805727"/>
                </a:lnTo>
                <a:lnTo>
                  <a:pt x="0" y="48057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632217" y="990600"/>
            <a:ext cx="4687014" cy="4805727"/>
          </a:xfrm>
          <a:custGeom>
            <a:avLst/>
            <a:gdLst>
              <a:gd name="connsiteX0" fmla="*/ 0 w 4687014"/>
              <a:gd name="connsiteY0" fmla="*/ 0 h 4805727"/>
              <a:gd name="connsiteX1" fmla="*/ 4687014 w 4687014"/>
              <a:gd name="connsiteY1" fmla="*/ 0 h 4805727"/>
              <a:gd name="connsiteX2" fmla="*/ 4687014 w 4687014"/>
              <a:gd name="connsiteY2" fmla="*/ 4805727 h 4805727"/>
              <a:gd name="connsiteX3" fmla="*/ 0 w 4687014"/>
              <a:gd name="connsiteY3" fmla="*/ 4805727 h 480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7014" h="4805727">
                <a:moveTo>
                  <a:pt x="0" y="0"/>
                </a:moveTo>
                <a:lnTo>
                  <a:pt x="4687014" y="0"/>
                </a:lnTo>
                <a:lnTo>
                  <a:pt x="4687014" y="4805727"/>
                </a:lnTo>
                <a:lnTo>
                  <a:pt x="0" y="48057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63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35928" y="672353"/>
            <a:ext cx="3773954" cy="5513294"/>
          </a:xfrm>
          <a:custGeom>
            <a:avLst/>
            <a:gdLst>
              <a:gd name="connsiteX0" fmla="*/ 0 w 3773954"/>
              <a:gd name="connsiteY0" fmla="*/ 0 h 5513294"/>
              <a:gd name="connsiteX1" fmla="*/ 3773954 w 3773954"/>
              <a:gd name="connsiteY1" fmla="*/ 0 h 5513294"/>
              <a:gd name="connsiteX2" fmla="*/ 3773954 w 3773954"/>
              <a:gd name="connsiteY2" fmla="*/ 5513294 h 5513294"/>
              <a:gd name="connsiteX3" fmla="*/ 0 w 3773954"/>
              <a:gd name="connsiteY3" fmla="*/ 5513294 h 551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3954" h="5513294">
                <a:moveTo>
                  <a:pt x="0" y="0"/>
                </a:moveTo>
                <a:lnTo>
                  <a:pt x="3773954" y="0"/>
                </a:lnTo>
                <a:lnTo>
                  <a:pt x="3773954" y="5513294"/>
                </a:lnTo>
                <a:lnTo>
                  <a:pt x="0" y="5513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15847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8564" y="1957137"/>
            <a:ext cx="10963835" cy="4254175"/>
          </a:xfrm>
          <a:custGeom>
            <a:avLst/>
            <a:gdLst>
              <a:gd name="connsiteX0" fmla="*/ 0 w 10773072"/>
              <a:gd name="connsiteY0" fmla="*/ 0 h 4254175"/>
              <a:gd name="connsiteX1" fmla="*/ 10773072 w 10773072"/>
              <a:gd name="connsiteY1" fmla="*/ 0 h 4254175"/>
              <a:gd name="connsiteX2" fmla="*/ 10773072 w 10773072"/>
              <a:gd name="connsiteY2" fmla="*/ 4254175 h 4254175"/>
              <a:gd name="connsiteX3" fmla="*/ 0 w 10773072"/>
              <a:gd name="connsiteY3" fmla="*/ 4254175 h 425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3072" h="4254175">
                <a:moveTo>
                  <a:pt x="0" y="0"/>
                </a:moveTo>
                <a:lnTo>
                  <a:pt x="10773072" y="0"/>
                </a:lnTo>
                <a:lnTo>
                  <a:pt x="10773072" y="4254175"/>
                </a:lnTo>
                <a:lnTo>
                  <a:pt x="0" y="4254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57483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060161" y="672353"/>
            <a:ext cx="3047386" cy="5513294"/>
          </a:xfrm>
          <a:custGeom>
            <a:avLst/>
            <a:gdLst>
              <a:gd name="connsiteX0" fmla="*/ 0 w 3047386"/>
              <a:gd name="connsiteY0" fmla="*/ 0 h 5513294"/>
              <a:gd name="connsiteX1" fmla="*/ 3047386 w 3047386"/>
              <a:gd name="connsiteY1" fmla="*/ 0 h 5513294"/>
              <a:gd name="connsiteX2" fmla="*/ 3047386 w 3047386"/>
              <a:gd name="connsiteY2" fmla="*/ 5513294 h 5513294"/>
              <a:gd name="connsiteX3" fmla="*/ 0 w 3047386"/>
              <a:gd name="connsiteY3" fmla="*/ 5513294 h 551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7386" h="5513294">
                <a:moveTo>
                  <a:pt x="0" y="0"/>
                </a:moveTo>
                <a:lnTo>
                  <a:pt x="3047386" y="0"/>
                </a:lnTo>
                <a:lnTo>
                  <a:pt x="3047386" y="5513294"/>
                </a:lnTo>
                <a:lnTo>
                  <a:pt x="0" y="5513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31532" y="672353"/>
            <a:ext cx="3047386" cy="2622390"/>
          </a:xfrm>
          <a:custGeom>
            <a:avLst/>
            <a:gdLst>
              <a:gd name="connsiteX0" fmla="*/ 0 w 3047386"/>
              <a:gd name="connsiteY0" fmla="*/ 0 h 2622390"/>
              <a:gd name="connsiteX1" fmla="*/ 3047386 w 3047386"/>
              <a:gd name="connsiteY1" fmla="*/ 0 h 2622390"/>
              <a:gd name="connsiteX2" fmla="*/ 3047386 w 3047386"/>
              <a:gd name="connsiteY2" fmla="*/ 2622390 h 2622390"/>
              <a:gd name="connsiteX3" fmla="*/ 0 w 3047386"/>
              <a:gd name="connsiteY3" fmla="*/ 2622390 h 262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7386" h="2622390">
                <a:moveTo>
                  <a:pt x="0" y="0"/>
                </a:moveTo>
                <a:lnTo>
                  <a:pt x="3047386" y="0"/>
                </a:lnTo>
                <a:lnTo>
                  <a:pt x="3047386" y="2622390"/>
                </a:lnTo>
                <a:lnTo>
                  <a:pt x="0" y="26223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231532" y="3428999"/>
            <a:ext cx="3047386" cy="2756647"/>
          </a:xfrm>
          <a:custGeom>
            <a:avLst/>
            <a:gdLst>
              <a:gd name="connsiteX0" fmla="*/ 0 w 3047386"/>
              <a:gd name="connsiteY0" fmla="*/ 0 h 2756647"/>
              <a:gd name="connsiteX1" fmla="*/ 3047386 w 3047386"/>
              <a:gd name="connsiteY1" fmla="*/ 0 h 2756647"/>
              <a:gd name="connsiteX2" fmla="*/ 3047386 w 3047386"/>
              <a:gd name="connsiteY2" fmla="*/ 2756647 h 2756647"/>
              <a:gd name="connsiteX3" fmla="*/ 0 w 3047386"/>
              <a:gd name="connsiteY3" fmla="*/ 2756647 h 275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7386" h="2756647">
                <a:moveTo>
                  <a:pt x="0" y="0"/>
                </a:moveTo>
                <a:lnTo>
                  <a:pt x="3047386" y="0"/>
                </a:lnTo>
                <a:lnTo>
                  <a:pt x="3047386" y="2756647"/>
                </a:lnTo>
                <a:lnTo>
                  <a:pt x="0" y="27566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78774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6A">
            <a:alpha val="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84178E8-46FC-4CA1-92CD-1826922E3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2CC3B3B-64BB-4552-92B5-8E4245D1E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58A7561-4571-4741-949A-BC8243F0CBD4}"/>
              </a:ext>
            </a:extLst>
          </p:cNvPr>
          <p:cNvSpPr/>
          <p:nvPr userDrawn="1"/>
        </p:nvSpPr>
        <p:spPr>
          <a:xfrm>
            <a:off x="10579895" y="537739"/>
            <a:ext cx="1002506" cy="382134"/>
          </a:xfrm>
          <a:custGeom>
            <a:avLst/>
            <a:gdLst/>
            <a:ahLst/>
            <a:cxnLst/>
            <a:rect l="l" t="t" r="r" b="b"/>
            <a:pathLst>
              <a:path w="6745207" h="2571132">
                <a:moveTo>
                  <a:pt x="5458267" y="204741"/>
                </a:moveTo>
                <a:lnTo>
                  <a:pt x="5443431" y="1209159"/>
                </a:lnTo>
                <a:cubicBezTo>
                  <a:pt x="5507721" y="1205203"/>
                  <a:pt x="5560143" y="1189378"/>
                  <a:pt x="5600695" y="1161683"/>
                </a:cubicBezTo>
                <a:cubicBezTo>
                  <a:pt x="5641248" y="1133989"/>
                  <a:pt x="5673146" y="1099123"/>
                  <a:pt x="5696390" y="1057087"/>
                </a:cubicBezTo>
                <a:cubicBezTo>
                  <a:pt x="5719633" y="1015051"/>
                  <a:pt x="5735459" y="967328"/>
                  <a:pt x="5743866" y="913917"/>
                </a:cubicBezTo>
                <a:cubicBezTo>
                  <a:pt x="5752273" y="860506"/>
                  <a:pt x="5756477" y="806106"/>
                  <a:pt x="5756477" y="750717"/>
                </a:cubicBezTo>
                <a:cubicBezTo>
                  <a:pt x="5756477" y="713132"/>
                  <a:pt x="5756724" y="673569"/>
                  <a:pt x="5757218" y="632027"/>
                </a:cubicBezTo>
                <a:cubicBezTo>
                  <a:pt x="5757713" y="590485"/>
                  <a:pt x="5756229" y="549438"/>
                  <a:pt x="5752767" y="508886"/>
                </a:cubicBezTo>
                <a:cubicBezTo>
                  <a:pt x="5749306" y="468333"/>
                  <a:pt x="5742382" y="429511"/>
                  <a:pt x="5731997" y="392420"/>
                </a:cubicBezTo>
                <a:cubicBezTo>
                  <a:pt x="5721611" y="355330"/>
                  <a:pt x="5705786" y="322690"/>
                  <a:pt x="5684521" y="294501"/>
                </a:cubicBezTo>
                <a:cubicBezTo>
                  <a:pt x="5663255" y="266312"/>
                  <a:pt x="5635314" y="244057"/>
                  <a:pt x="5600695" y="227737"/>
                </a:cubicBezTo>
                <a:cubicBezTo>
                  <a:pt x="5566077" y="211418"/>
                  <a:pt x="5522558" y="203752"/>
                  <a:pt x="5470136" y="204741"/>
                </a:cubicBezTo>
                <a:close/>
                <a:moveTo>
                  <a:pt x="4524375" y="164683"/>
                </a:moveTo>
                <a:lnTo>
                  <a:pt x="5006555" y="164683"/>
                </a:lnTo>
                <a:lnTo>
                  <a:pt x="5006555" y="216610"/>
                </a:lnTo>
                <a:lnTo>
                  <a:pt x="4954628" y="216610"/>
                </a:lnTo>
                <a:cubicBezTo>
                  <a:pt x="4923966" y="216610"/>
                  <a:pt x="4897756" y="228232"/>
                  <a:pt x="4875995" y="251476"/>
                </a:cubicBezTo>
                <a:cubicBezTo>
                  <a:pt x="4854235" y="274719"/>
                  <a:pt x="4843356" y="301672"/>
                  <a:pt x="4843356" y="332333"/>
                </a:cubicBezTo>
                <a:lnTo>
                  <a:pt x="4843356" y="2075599"/>
                </a:lnTo>
                <a:cubicBezTo>
                  <a:pt x="4843356" y="2090436"/>
                  <a:pt x="4846323" y="2104530"/>
                  <a:pt x="4852257" y="2117883"/>
                </a:cubicBezTo>
                <a:cubicBezTo>
                  <a:pt x="4858192" y="2131235"/>
                  <a:pt x="4866104" y="2143104"/>
                  <a:pt x="4875995" y="2153490"/>
                </a:cubicBezTo>
                <a:cubicBezTo>
                  <a:pt x="4885887" y="2163875"/>
                  <a:pt x="4897756" y="2172283"/>
                  <a:pt x="4911603" y="2178712"/>
                </a:cubicBezTo>
                <a:cubicBezTo>
                  <a:pt x="4925449" y="2185141"/>
                  <a:pt x="4939792" y="2188355"/>
                  <a:pt x="4954628" y="2188355"/>
                </a:cubicBezTo>
                <a:lnTo>
                  <a:pt x="5006555" y="2188355"/>
                </a:lnTo>
                <a:lnTo>
                  <a:pt x="5006555" y="2240282"/>
                </a:lnTo>
                <a:lnTo>
                  <a:pt x="4524375" y="2240282"/>
                </a:lnTo>
                <a:lnTo>
                  <a:pt x="4524375" y="2188355"/>
                </a:lnTo>
                <a:lnTo>
                  <a:pt x="4577786" y="2188355"/>
                </a:lnTo>
                <a:cubicBezTo>
                  <a:pt x="4592622" y="2188355"/>
                  <a:pt x="4607211" y="2185141"/>
                  <a:pt x="4621553" y="2178712"/>
                </a:cubicBezTo>
                <a:cubicBezTo>
                  <a:pt x="4635894" y="2172283"/>
                  <a:pt x="4648258" y="2163875"/>
                  <a:pt x="4658643" y="2153490"/>
                </a:cubicBezTo>
                <a:cubicBezTo>
                  <a:pt x="4669029" y="2143104"/>
                  <a:pt x="4677436" y="2131235"/>
                  <a:pt x="4683865" y="2117883"/>
                </a:cubicBezTo>
                <a:cubicBezTo>
                  <a:pt x="4690294" y="2104530"/>
                  <a:pt x="4693509" y="2090436"/>
                  <a:pt x="4693509" y="2075599"/>
                </a:cubicBezTo>
                <a:lnTo>
                  <a:pt x="4693509" y="332333"/>
                </a:lnTo>
                <a:cubicBezTo>
                  <a:pt x="4693509" y="317497"/>
                  <a:pt x="4690294" y="303155"/>
                  <a:pt x="4683865" y="289308"/>
                </a:cubicBezTo>
                <a:cubicBezTo>
                  <a:pt x="4677436" y="275461"/>
                  <a:pt x="4669029" y="263097"/>
                  <a:pt x="4658643" y="252217"/>
                </a:cubicBezTo>
                <a:cubicBezTo>
                  <a:pt x="4648258" y="241337"/>
                  <a:pt x="4636389" y="232683"/>
                  <a:pt x="4623036" y="226254"/>
                </a:cubicBezTo>
                <a:cubicBezTo>
                  <a:pt x="4609684" y="219825"/>
                  <a:pt x="4596084" y="216610"/>
                  <a:pt x="4582236" y="216610"/>
                </a:cubicBezTo>
                <a:lnTo>
                  <a:pt x="4524375" y="216610"/>
                </a:lnTo>
                <a:close/>
                <a:moveTo>
                  <a:pt x="713626" y="143912"/>
                </a:moveTo>
                <a:lnTo>
                  <a:pt x="716594" y="620158"/>
                </a:lnTo>
                <a:lnTo>
                  <a:pt x="664667" y="620158"/>
                </a:lnTo>
                <a:lnTo>
                  <a:pt x="661699" y="356071"/>
                </a:lnTo>
                <a:cubicBezTo>
                  <a:pt x="658732" y="328377"/>
                  <a:pt x="651314" y="304144"/>
                  <a:pt x="639445" y="283374"/>
                </a:cubicBezTo>
                <a:cubicBezTo>
                  <a:pt x="627576" y="262603"/>
                  <a:pt x="612740" y="245788"/>
                  <a:pt x="594936" y="232930"/>
                </a:cubicBezTo>
                <a:cubicBezTo>
                  <a:pt x="577132" y="220072"/>
                  <a:pt x="557103" y="210428"/>
                  <a:pt x="534849" y="203999"/>
                </a:cubicBezTo>
                <a:cubicBezTo>
                  <a:pt x="512594" y="197570"/>
                  <a:pt x="489104" y="194356"/>
                  <a:pt x="464377" y="194356"/>
                </a:cubicBezTo>
                <a:cubicBezTo>
                  <a:pt x="439649" y="194356"/>
                  <a:pt x="414675" y="194850"/>
                  <a:pt x="389453" y="195839"/>
                </a:cubicBezTo>
                <a:cubicBezTo>
                  <a:pt x="364231" y="196828"/>
                  <a:pt x="339752" y="197323"/>
                  <a:pt x="316013" y="197323"/>
                </a:cubicBezTo>
                <a:lnTo>
                  <a:pt x="316013" y="1097887"/>
                </a:lnTo>
                <a:lnTo>
                  <a:pt x="421351" y="1097887"/>
                </a:lnTo>
                <a:cubicBezTo>
                  <a:pt x="452013" y="1097887"/>
                  <a:pt x="473525" y="1087502"/>
                  <a:pt x="485889" y="1066731"/>
                </a:cubicBezTo>
                <a:cubicBezTo>
                  <a:pt x="498253" y="1045960"/>
                  <a:pt x="504435" y="1022716"/>
                  <a:pt x="504435" y="997000"/>
                </a:cubicBezTo>
                <a:lnTo>
                  <a:pt x="504435" y="866441"/>
                </a:lnTo>
                <a:lnTo>
                  <a:pt x="557845" y="866441"/>
                </a:lnTo>
                <a:lnTo>
                  <a:pt x="557845" y="1410933"/>
                </a:lnTo>
                <a:lnTo>
                  <a:pt x="504435" y="1410933"/>
                </a:lnTo>
                <a:lnTo>
                  <a:pt x="504435" y="1252185"/>
                </a:lnTo>
                <a:cubicBezTo>
                  <a:pt x="504435" y="1212621"/>
                  <a:pt x="495285" y="1185421"/>
                  <a:pt x="476987" y="1170585"/>
                </a:cubicBezTo>
                <a:cubicBezTo>
                  <a:pt x="458689" y="1155749"/>
                  <a:pt x="431242" y="1148330"/>
                  <a:pt x="394646" y="1148330"/>
                </a:cubicBezTo>
                <a:cubicBezTo>
                  <a:pt x="386733" y="1148330"/>
                  <a:pt x="375359" y="1148825"/>
                  <a:pt x="360522" y="1149814"/>
                </a:cubicBezTo>
                <a:cubicBezTo>
                  <a:pt x="345686" y="1150803"/>
                  <a:pt x="330850" y="1151298"/>
                  <a:pt x="316013" y="1151298"/>
                </a:cubicBezTo>
                <a:lnTo>
                  <a:pt x="316013" y="2188355"/>
                </a:lnTo>
                <a:lnTo>
                  <a:pt x="470311" y="2185388"/>
                </a:lnTo>
                <a:cubicBezTo>
                  <a:pt x="517787" y="2185388"/>
                  <a:pt x="557598" y="2170799"/>
                  <a:pt x="589743" y="2141621"/>
                </a:cubicBezTo>
                <a:cubicBezTo>
                  <a:pt x="621889" y="2112443"/>
                  <a:pt x="637961" y="2073127"/>
                  <a:pt x="637961" y="2023672"/>
                </a:cubicBezTo>
                <a:lnTo>
                  <a:pt x="637961" y="1713594"/>
                </a:lnTo>
                <a:lnTo>
                  <a:pt x="689888" y="1713594"/>
                </a:lnTo>
                <a:lnTo>
                  <a:pt x="689888" y="2237315"/>
                </a:lnTo>
                <a:lnTo>
                  <a:pt x="0" y="2252151"/>
                </a:lnTo>
                <a:lnTo>
                  <a:pt x="0" y="2200224"/>
                </a:lnTo>
                <a:cubicBezTo>
                  <a:pt x="21760" y="2200224"/>
                  <a:pt x="42778" y="2199235"/>
                  <a:pt x="63054" y="2197257"/>
                </a:cubicBezTo>
                <a:cubicBezTo>
                  <a:pt x="83331" y="2195279"/>
                  <a:pt x="101134" y="2190581"/>
                  <a:pt x="116465" y="2183162"/>
                </a:cubicBezTo>
                <a:cubicBezTo>
                  <a:pt x="131796" y="2175744"/>
                  <a:pt x="143912" y="2164370"/>
                  <a:pt x="152814" y="2149039"/>
                </a:cubicBezTo>
                <a:cubicBezTo>
                  <a:pt x="161716" y="2133708"/>
                  <a:pt x="166167" y="2112196"/>
                  <a:pt x="166167" y="2084501"/>
                </a:cubicBezTo>
                <a:lnTo>
                  <a:pt x="166167" y="310079"/>
                </a:lnTo>
                <a:cubicBezTo>
                  <a:pt x="166167" y="281395"/>
                  <a:pt x="161716" y="259388"/>
                  <a:pt x="152814" y="244057"/>
                </a:cubicBezTo>
                <a:cubicBezTo>
                  <a:pt x="143912" y="228726"/>
                  <a:pt x="131796" y="217847"/>
                  <a:pt x="116465" y="211418"/>
                </a:cubicBezTo>
                <a:cubicBezTo>
                  <a:pt x="101134" y="204988"/>
                  <a:pt x="83331" y="201527"/>
                  <a:pt x="63054" y="201032"/>
                </a:cubicBezTo>
                <a:cubicBezTo>
                  <a:pt x="42778" y="200538"/>
                  <a:pt x="21760" y="200290"/>
                  <a:pt x="0" y="200290"/>
                </a:cubicBezTo>
                <a:lnTo>
                  <a:pt x="0" y="149847"/>
                </a:lnTo>
                <a:close/>
                <a:moveTo>
                  <a:pt x="2420592" y="139461"/>
                </a:moveTo>
                <a:cubicBezTo>
                  <a:pt x="2382017" y="139461"/>
                  <a:pt x="2349625" y="148858"/>
                  <a:pt x="2323414" y="167650"/>
                </a:cubicBezTo>
                <a:cubicBezTo>
                  <a:pt x="2297203" y="186443"/>
                  <a:pt x="2275690" y="211665"/>
                  <a:pt x="2258876" y="243316"/>
                </a:cubicBezTo>
                <a:cubicBezTo>
                  <a:pt x="2242062" y="274966"/>
                  <a:pt x="2229945" y="312304"/>
                  <a:pt x="2222527" y="355330"/>
                </a:cubicBezTo>
                <a:cubicBezTo>
                  <a:pt x="2215109" y="398355"/>
                  <a:pt x="2211400" y="444100"/>
                  <a:pt x="2211400" y="492566"/>
                </a:cubicBezTo>
                <a:lnTo>
                  <a:pt x="2211400" y="1893113"/>
                </a:lnTo>
                <a:cubicBezTo>
                  <a:pt x="2211400" y="1930698"/>
                  <a:pt x="2214614" y="1969273"/>
                  <a:pt x="2221043" y="2008836"/>
                </a:cubicBezTo>
                <a:cubicBezTo>
                  <a:pt x="2227473" y="2048399"/>
                  <a:pt x="2237858" y="2084254"/>
                  <a:pt x="2252200" y="2116399"/>
                </a:cubicBezTo>
                <a:cubicBezTo>
                  <a:pt x="2266542" y="2148544"/>
                  <a:pt x="2285334" y="2175002"/>
                  <a:pt x="2308578" y="2195773"/>
                </a:cubicBezTo>
                <a:cubicBezTo>
                  <a:pt x="2331821" y="2216544"/>
                  <a:pt x="2360752" y="2226930"/>
                  <a:pt x="2395370" y="2226930"/>
                </a:cubicBezTo>
                <a:cubicBezTo>
                  <a:pt x="2433944" y="2226930"/>
                  <a:pt x="2465842" y="2217039"/>
                  <a:pt x="2491064" y="2197257"/>
                </a:cubicBezTo>
                <a:cubicBezTo>
                  <a:pt x="2516286" y="2177475"/>
                  <a:pt x="2536068" y="2151512"/>
                  <a:pt x="2550410" y="2119366"/>
                </a:cubicBezTo>
                <a:cubicBezTo>
                  <a:pt x="2564751" y="2087221"/>
                  <a:pt x="2574642" y="2050625"/>
                  <a:pt x="2580082" y="2009578"/>
                </a:cubicBezTo>
                <a:cubicBezTo>
                  <a:pt x="2585522" y="1968531"/>
                  <a:pt x="2588242" y="1926742"/>
                  <a:pt x="2588242" y="1884211"/>
                </a:cubicBezTo>
                <a:lnTo>
                  <a:pt x="2588242" y="477729"/>
                </a:lnTo>
                <a:cubicBezTo>
                  <a:pt x="2588242" y="433220"/>
                  <a:pt x="2586017" y="390442"/>
                  <a:pt x="2581566" y="349395"/>
                </a:cubicBezTo>
                <a:cubicBezTo>
                  <a:pt x="2577115" y="308348"/>
                  <a:pt x="2568460" y="272246"/>
                  <a:pt x="2555602" y="241090"/>
                </a:cubicBezTo>
                <a:cubicBezTo>
                  <a:pt x="2542744" y="209934"/>
                  <a:pt x="2525435" y="185207"/>
                  <a:pt x="2503675" y="166909"/>
                </a:cubicBezTo>
                <a:cubicBezTo>
                  <a:pt x="2481915" y="148610"/>
                  <a:pt x="2454221" y="139461"/>
                  <a:pt x="2420592" y="139461"/>
                </a:cubicBezTo>
                <a:close/>
                <a:moveTo>
                  <a:pt x="5446398" y="133527"/>
                </a:moveTo>
                <a:cubicBezTo>
                  <a:pt x="5533437" y="133527"/>
                  <a:pt x="5606383" y="145149"/>
                  <a:pt x="5665233" y="168392"/>
                </a:cubicBezTo>
                <a:cubicBezTo>
                  <a:pt x="5724084" y="191636"/>
                  <a:pt x="5771313" y="225512"/>
                  <a:pt x="5806920" y="270021"/>
                </a:cubicBezTo>
                <a:cubicBezTo>
                  <a:pt x="5842527" y="314530"/>
                  <a:pt x="5867749" y="368930"/>
                  <a:pt x="5882585" y="433220"/>
                </a:cubicBezTo>
                <a:cubicBezTo>
                  <a:pt x="5897421" y="497511"/>
                  <a:pt x="5904840" y="570209"/>
                  <a:pt x="5904840" y="651314"/>
                </a:cubicBezTo>
                <a:cubicBezTo>
                  <a:pt x="5904840" y="704725"/>
                  <a:pt x="5901131" y="759867"/>
                  <a:pt x="5893712" y="816739"/>
                </a:cubicBezTo>
                <a:cubicBezTo>
                  <a:pt x="5886294" y="873611"/>
                  <a:pt x="5872942" y="928011"/>
                  <a:pt x="5853654" y="979938"/>
                </a:cubicBezTo>
                <a:cubicBezTo>
                  <a:pt x="5834367" y="1031865"/>
                  <a:pt x="5808651" y="1079094"/>
                  <a:pt x="5776506" y="1121625"/>
                </a:cubicBezTo>
                <a:cubicBezTo>
                  <a:pt x="5744360" y="1164156"/>
                  <a:pt x="5703066" y="1197785"/>
                  <a:pt x="5652622" y="1222512"/>
                </a:cubicBezTo>
                <a:cubicBezTo>
                  <a:pt x="5698120" y="1241305"/>
                  <a:pt x="5736200" y="1266032"/>
                  <a:pt x="5766862" y="1296693"/>
                </a:cubicBezTo>
                <a:cubicBezTo>
                  <a:pt x="5797523" y="1327355"/>
                  <a:pt x="5822251" y="1361479"/>
                  <a:pt x="5841044" y="1399064"/>
                </a:cubicBezTo>
                <a:cubicBezTo>
                  <a:pt x="5859836" y="1436649"/>
                  <a:pt x="5873189" y="1476213"/>
                  <a:pt x="5881102" y="1517754"/>
                </a:cubicBezTo>
                <a:cubicBezTo>
                  <a:pt x="5889014" y="1559296"/>
                  <a:pt x="5892971" y="1600343"/>
                  <a:pt x="5892971" y="1640896"/>
                </a:cubicBezTo>
                <a:cubicBezTo>
                  <a:pt x="5892971" y="1735848"/>
                  <a:pt x="5889261" y="1830058"/>
                  <a:pt x="5881843" y="1923527"/>
                </a:cubicBezTo>
                <a:cubicBezTo>
                  <a:pt x="5874425" y="2016996"/>
                  <a:pt x="5870716" y="2111206"/>
                  <a:pt x="5870716" y="2206159"/>
                </a:cubicBezTo>
                <a:cubicBezTo>
                  <a:pt x="5870716" y="2293198"/>
                  <a:pt x="5892229" y="2365896"/>
                  <a:pt x="5935254" y="2424252"/>
                </a:cubicBezTo>
                <a:cubicBezTo>
                  <a:pt x="5978279" y="2482609"/>
                  <a:pt x="6044301" y="2520194"/>
                  <a:pt x="6133319" y="2537008"/>
                </a:cubicBezTo>
                <a:lnTo>
                  <a:pt x="6133319" y="2568164"/>
                </a:lnTo>
                <a:cubicBezTo>
                  <a:pt x="6125406" y="2568164"/>
                  <a:pt x="6117741" y="2568659"/>
                  <a:pt x="6110322" y="2569648"/>
                </a:cubicBezTo>
                <a:cubicBezTo>
                  <a:pt x="6102904" y="2570637"/>
                  <a:pt x="6096228" y="2571132"/>
                  <a:pt x="6090293" y="2571132"/>
                </a:cubicBezTo>
                <a:cubicBezTo>
                  <a:pt x="6035894" y="2571132"/>
                  <a:pt x="5986192" y="2561488"/>
                  <a:pt x="5941189" y="2542201"/>
                </a:cubicBezTo>
                <a:cubicBezTo>
                  <a:pt x="5896185" y="2522914"/>
                  <a:pt x="5857363" y="2496208"/>
                  <a:pt x="5824724" y="2462085"/>
                </a:cubicBezTo>
                <a:cubicBezTo>
                  <a:pt x="5792084" y="2427961"/>
                  <a:pt x="5766862" y="2388151"/>
                  <a:pt x="5749058" y="2342653"/>
                </a:cubicBezTo>
                <a:cubicBezTo>
                  <a:pt x="5731255" y="2297155"/>
                  <a:pt x="5722353" y="2247700"/>
                  <a:pt x="5722353" y="2194290"/>
                </a:cubicBezTo>
                <a:cubicBezTo>
                  <a:pt x="5722353" y="2090436"/>
                  <a:pt x="5726309" y="1987076"/>
                  <a:pt x="5734222" y="1884211"/>
                </a:cubicBezTo>
                <a:cubicBezTo>
                  <a:pt x="5742135" y="1781346"/>
                  <a:pt x="5746091" y="1677986"/>
                  <a:pt x="5746091" y="1574132"/>
                </a:cubicBezTo>
                <a:cubicBezTo>
                  <a:pt x="5746091" y="1544460"/>
                  <a:pt x="5742877" y="1514045"/>
                  <a:pt x="5736448" y="1482889"/>
                </a:cubicBezTo>
                <a:cubicBezTo>
                  <a:pt x="5730018" y="1451733"/>
                  <a:pt x="5720128" y="1421813"/>
                  <a:pt x="5706775" y="1393129"/>
                </a:cubicBezTo>
                <a:cubicBezTo>
                  <a:pt x="5693422" y="1364446"/>
                  <a:pt x="5675619" y="1337741"/>
                  <a:pt x="5653364" y="1313013"/>
                </a:cubicBezTo>
                <a:cubicBezTo>
                  <a:pt x="5631110" y="1288286"/>
                  <a:pt x="5604652" y="1267021"/>
                  <a:pt x="5573990" y="1249217"/>
                </a:cubicBezTo>
                <a:cubicBezTo>
                  <a:pt x="5534427" y="1258119"/>
                  <a:pt x="5490907" y="1261086"/>
                  <a:pt x="5443431" y="1258119"/>
                </a:cubicBezTo>
                <a:lnTo>
                  <a:pt x="5430078" y="2072632"/>
                </a:lnTo>
                <a:cubicBezTo>
                  <a:pt x="5429089" y="2083512"/>
                  <a:pt x="5430820" y="2094639"/>
                  <a:pt x="5435271" y="2106014"/>
                </a:cubicBezTo>
                <a:cubicBezTo>
                  <a:pt x="5439721" y="2117388"/>
                  <a:pt x="5445656" y="2127526"/>
                  <a:pt x="5453074" y="2136428"/>
                </a:cubicBezTo>
                <a:cubicBezTo>
                  <a:pt x="5460492" y="2145330"/>
                  <a:pt x="5469394" y="2152748"/>
                  <a:pt x="5479780" y="2158683"/>
                </a:cubicBezTo>
                <a:cubicBezTo>
                  <a:pt x="5490165" y="2164617"/>
                  <a:pt x="5501292" y="2167584"/>
                  <a:pt x="5513161" y="2167584"/>
                </a:cubicBezTo>
                <a:cubicBezTo>
                  <a:pt x="5527009" y="2167584"/>
                  <a:pt x="5541103" y="2166842"/>
                  <a:pt x="5555445" y="2165359"/>
                </a:cubicBezTo>
                <a:cubicBezTo>
                  <a:pt x="5569786" y="2163875"/>
                  <a:pt x="5583881" y="2163133"/>
                  <a:pt x="5597728" y="2163133"/>
                </a:cubicBezTo>
                <a:lnTo>
                  <a:pt x="5600695" y="2215060"/>
                </a:lnTo>
                <a:lnTo>
                  <a:pt x="5114065" y="2240282"/>
                </a:lnTo>
                <a:lnTo>
                  <a:pt x="5114065" y="2188355"/>
                </a:lnTo>
                <a:lnTo>
                  <a:pt x="5200115" y="2182421"/>
                </a:lnTo>
                <a:cubicBezTo>
                  <a:pt x="5211984" y="2181432"/>
                  <a:pt x="5222864" y="2177228"/>
                  <a:pt x="5232755" y="2169810"/>
                </a:cubicBezTo>
                <a:cubicBezTo>
                  <a:pt x="5242646" y="2162392"/>
                  <a:pt x="5251053" y="2153737"/>
                  <a:pt x="5257977" y="2143846"/>
                </a:cubicBezTo>
                <a:cubicBezTo>
                  <a:pt x="5264900" y="2133956"/>
                  <a:pt x="5270093" y="2123075"/>
                  <a:pt x="5273555" y="2111206"/>
                </a:cubicBezTo>
                <a:cubicBezTo>
                  <a:pt x="5277017" y="2099337"/>
                  <a:pt x="5278748" y="2087468"/>
                  <a:pt x="5278748" y="2075599"/>
                </a:cubicBezTo>
                <a:lnTo>
                  <a:pt x="5306937" y="283374"/>
                </a:lnTo>
                <a:cubicBezTo>
                  <a:pt x="5306937" y="255679"/>
                  <a:pt x="5301249" y="235403"/>
                  <a:pt x="5289875" y="222545"/>
                </a:cubicBezTo>
                <a:cubicBezTo>
                  <a:pt x="5278501" y="209687"/>
                  <a:pt x="5264158" y="201032"/>
                  <a:pt x="5246850" y="196581"/>
                </a:cubicBezTo>
                <a:cubicBezTo>
                  <a:pt x="5229541" y="192130"/>
                  <a:pt x="5210501" y="190399"/>
                  <a:pt x="5189730" y="191389"/>
                </a:cubicBezTo>
                <a:cubicBezTo>
                  <a:pt x="5168959" y="192378"/>
                  <a:pt x="5149177" y="193367"/>
                  <a:pt x="5130385" y="194356"/>
                </a:cubicBezTo>
                <a:lnTo>
                  <a:pt x="5130385" y="143912"/>
                </a:lnTo>
                <a:cubicBezTo>
                  <a:pt x="5181817" y="141934"/>
                  <a:pt x="5233992" y="139709"/>
                  <a:pt x="5286908" y="137236"/>
                </a:cubicBezTo>
                <a:cubicBezTo>
                  <a:pt x="5339824" y="134763"/>
                  <a:pt x="5392987" y="133527"/>
                  <a:pt x="5446398" y="133527"/>
                </a:cubicBezTo>
                <a:close/>
                <a:moveTo>
                  <a:pt x="6083508" y="121658"/>
                </a:moveTo>
                <a:lnTo>
                  <a:pt x="6565688" y="121658"/>
                </a:lnTo>
                <a:lnTo>
                  <a:pt x="6565688" y="173585"/>
                </a:lnTo>
                <a:lnTo>
                  <a:pt x="6513761" y="173585"/>
                </a:lnTo>
                <a:cubicBezTo>
                  <a:pt x="6497935" y="173585"/>
                  <a:pt x="6483099" y="177294"/>
                  <a:pt x="6469252" y="184712"/>
                </a:cubicBezTo>
                <a:cubicBezTo>
                  <a:pt x="6455405" y="192130"/>
                  <a:pt x="6443288" y="201774"/>
                  <a:pt x="6432903" y="213643"/>
                </a:cubicBezTo>
                <a:cubicBezTo>
                  <a:pt x="6422517" y="225512"/>
                  <a:pt x="6414357" y="238865"/>
                  <a:pt x="6408423" y="253701"/>
                </a:cubicBezTo>
                <a:cubicBezTo>
                  <a:pt x="6402488" y="268537"/>
                  <a:pt x="6399521" y="283374"/>
                  <a:pt x="6399521" y="298210"/>
                </a:cubicBezTo>
                <a:lnTo>
                  <a:pt x="6399521" y="2112690"/>
                </a:lnTo>
                <a:cubicBezTo>
                  <a:pt x="6399521" y="2138406"/>
                  <a:pt x="6404961" y="2160414"/>
                  <a:pt x="6415841" y="2178712"/>
                </a:cubicBezTo>
                <a:cubicBezTo>
                  <a:pt x="6426721" y="2197010"/>
                  <a:pt x="6446503" y="2206159"/>
                  <a:pt x="6475186" y="2206159"/>
                </a:cubicBezTo>
                <a:cubicBezTo>
                  <a:pt x="6494968" y="2206159"/>
                  <a:pt x="6514255" y="2205664"/>
                  <a:pt x="6533048" y="2204675"/>
                </a:cubicBezTo>
                <a:cubicBezTo>
                  <a:pt x="6551841" y="2203686"/>
                  <a:pt x="6571128" y="2202203"/>
                  <a:pt x="6590909" y="2200224"/>
                </a:cubicBezTo>
                <a:cubicBezTo>
                  <a:pt x="6630473" y="2197257"/>
                  <a:pt x="6657426" y="2186130"/>
                  <a:pt x="6671767" y="2166842"/>
                </a:cubicBezTo>
                <a:cubicBezTo>
                  <a:pt x="6686109" y="2147555"/>
                  <a:pt x="6693280" y="2119119"/>
                  <a:pt x="6693280" y="2081534"/>
                </a:cubicBezTo>
                <a:lnTo>
                  <a:pt x="6693280" y="1723979"/>
                </a:lnTo>
                <a:lnTo>
                  <a:pt x="6745207" y="1723979"/>
                </a:lnTo>
                <a:lnTo>
                  <a:pt x="6745207" y="2252151"/>
                </a:lnTo>
                <a:lnTo>
                  <a:pt x="6083508" y="2264020"/>
                </a:lnTo>
                <a:lnTo>
                  <a:pt x="6083508" y="2212093"/>
                </a:lnTo>
                <a:lnTo>
                  <a:pt x="6136918" y="2212093"/>
                </a:lnTo>
                <a:cubicBezTo>
                  <a:pt x="6151755" y="2212093"/>
                  <a:pt x="6166097" y="2208384"/>
                  <a:pt x="6179944" y="2200966"/>
                </a:cubicBezTo>
                <a:cubicBezTo>
                  <a:pt x="6193791" y="2193548"/>
                  <a:pt x="6205907" y="2184152"/>
                  <a:pt x="6216293" y="2172777"/>
                </a:cubicBezTo>
                <a:cubicBezTo>
                  <a:pt x="6226678" y="2161403"/>
                  <a:pt x="6234838" y="2148544"/>
                  <a:pt x="6240773" y="2134203"/>
                </a:cubicBezTo>
                <a:cubicBezTo>
                  <a:pt x="6246707" y="2119861"/>
                  <a:pt x="6249674" y="2105272"/>
                  <a:pt x="6249674" y="2090436"/>
                </a:cubicBezTo>
                <a:lnTo>
                  <a:pt x="6249674" y="289308"/>
                </a:lnTo>
                <a:cubicBezTo>
                  <a:pt x="6249674" y="258646"/>
                  <a:pt x="6238547" y="231694"/>
                  <a:pt x="6216293" y="208450"/>
                </a:cubicBezTo>
                <a:cubicBezTo>
                  <a:pt x="6194038" y="185207"/>
                  <a:pt x="6167581" y="173585"/>
                  <a:pt x="6136918" y="173585"/>
                </a:cubicBezTo>
                <a:lnTo>
                  <a:pt x="6083508" y="173585"/>
                </a:lnTo>
                <a:close/>
                <a:moveTo>
                  <a:pt x="2408723" y="94953"/>
                </a:moveTo>
                <a:cubicBezTo>
                  <a:pt x="2459166" y="94953"/>
                  <a:pt x="2504664" y="103854"/>
                  <a:pt x="2545217" y="121658"/>
                </a:cubicBezTo>
                <a:cubicBezTo>
                  <a:pt x="2585769" y="139461"/>
                  <a:pt x="2620140" y="164683"/>
                  <a:pt x="2648329" y="197323"/>
                </a:cubicBezTo>
                <a:cubicBezTo>
                  <a:pt x="2676518" y="229963"/>
                  <a:pt x="2698278" y="270021"/>
                  <a:pt x="2713609" y="317497"/>
                </a:cubicBezTo>
                <a:cubicBezTo>
                  <a:pt x="2728939" y="364973"/>
                  <a:pt x="2736606" y="418384"/>
                  <a:pt x="2736606" y="477729"/>
                </a:cubicBezTo>
                <a:lnTo>
                  <a:pt x="2736606" y="1814480"/>
                </a:lnTo>
                <a:cubicBezTo>
                  <a:pt x="2736606" y="1883716"/>
                  <a:pt x="2730176" y="1947513"/>
                  <a:pt x="2717318" y="2005869"/>
                </a:cubicBezTo>
                <a:cubicBezTo>
                  <a:pt x="2704460" y="2064225"/>
                  <a:pt x="2683936" y="2114421"/>
                  <a:pt x="2655747" y="2156457"/>
                </a:cubicBezTo>
                <a:cubicBezTo>
                  <a:pt x="2627558" y="2198493"/>
                  <a:pt x="2590962" y="2231380"/>
                  <a:pt x="2545959" y="2255118"/>
                </a:cubicBezTo>
                <a:cubicBezTo>
                  <a:pt x="2500955" y="2278857"/>
                  <a:pt x="2446803" y="2290726"/>
                  <a:pt x="2383501" y="2290726"/>
                </a:cubicBezTo>
                <a:cubicBezTo>
                  <a:pt x="2333058" y="2290726"/>
                  <a:pt x="2288054" y="2280588"/>
                  <a:pt x="2248491" y="2260311"/>
                </a:cubicBezTo>
                <a:cubicBezTo>
                  <a:pt x="2208927" y="2240035"/>
                  <a:pt x="2175298" y="2212341"/>
                  <a:pt x="2147604" y="2177228"/>
                </a:cubicBezTo>
                <a:cubicBezTo>
                  <a:pt x="2119910" y="2142116"/>
                  <a:pt x="2098644" y="2101068"/>
                  <a:pt x="2083808" y="2054087"/>
                </a:cubicBezTo>
                <a:cubicBezTo>
                  <a:pt x="2068971" y="2007105"/>
                  <a:pt x="2061553" y="1957404"/>
                  <a:pt x="2061553" y="1904982"/>
                </a:cubicBezTo>
                <a:lnTo>
                  <a:pt x="2061553" y="495533"/>
                </a:lnTo>
                <a:cubicBezTo>
                  <a:pt x="2061553" y="433220"/>
                  <a:pt x="2069961" y="377337"/>
                  <a:pt x="2086775" y="327882"/>
                </a:cubicBezTo>
                <a:cubicBezTo>
                  <a:pt x="2103589" y="278428"/>
                  <a:pt x="2127080" y="236392"/>
                  <a:pt x="2157247" y="201774"/>
                </a:cubicBezTo>
                <a:cubicBezTo>
                  <a:pt x="2187415" y="167156"/>
                  <a:pt x="2223763" y="140698"/>
                  <a:pt x="2266294" y="122400"/>
                </a:cubicBezTo>
                <a:cubicBezTo>
                  <a:pt x="2308825" y="104102"/>
                  <a:pt x="2356301" y="94953"/>
                  <a:pt x="2408723" y="94953"/>
                </a:cubicBezTo>
                <a:close/>
                <a:moveTo>
                  <a:pt x="1856356" y="16320"/>
                </a:moveTo>
                <a:lnTo>
                  <a:pt x="1856356" y="63796"/>
                </a:lnTo>
                <a:lnTo>
                  <a:pt x="1762888" y="63796"/>
                </a:lnTo>
                <a:cubicBezTo>
                  <a:pt x="1752997" y="63796"/>
                  <a:pt x="1743848" y="66764"/>
                  <a:pt x="1735441" y="72698"/>
                </a:cubicBezTo>
                <a:cubicBezTo>
                  <a:pt x="1727033" y="78633"/>
                  <a:pt x="1719862" y="86051"/>
                  <a:pt x="1713928" y="94953"/>
                </a:cubicBezTo>
                <a:cubicBezTo>
                  <a:pt x="1707993" y="103854"/>
                  <a:pt x="1703543" y="113498"/>
                  <a:pt x="1700576" y="123883"/>
                </a:cubicBezTo>
                <a:cubicBezTo>
                  <a:pt x="1697608" y="134269"/>
                  <a:pt x="1696124" y="143912"/>
                  <a:pt x="1696124" y="152814"/>
                </a:cubicBezTo>
                <a:lnTo>
                  <a:pt x="1696124" y="2160166"/>
                </a:lnTo>
                <a:cubicBezTo>
                  <a:pt x="1696124" y="2171046"/>
                  <a:pt x="1698102" y="2182174"/>
                  <a:pt x="1702059" y="2193548"/>
                </a:cubicBezTo>
                <a:cubicBezTo>
                  <a:pt x="1706016" y="2204922"/>
                  <a:pt x="1711702" y="2215555"/>
                  <a:pt x="1719121" y="2225446"/>
                </a:cubicBezTo>
                <a:cubicBezTo>
                  <a:pt x="1726539" y="2235337"/>
                  <a:pt x="1735193" y="2243249"/>
                  <a:pt x="1745084" y="2249184"/>
                </a:cubicBezTo>
                <a:cubicBezTo>
                  <a:pt x="1754975" y="2255118"/>
                  <a:pt x="1765855" y="2258086"/>
                  <a:pt x="1777724" y="2258086"/>
                </a:cubicBezTo>
                <a:lnTo>
                  <a:pt x="1862291" y="2255118"/>
                </a:lnTo>
                <a:lnTo>
                  <a:pt x="1865258" y="2307046"/>
                </a:lnTo>
                <a:lnTo>
                  <a:pt x="1383078" y="2321882"/>
                </a:lnTo>
                <a:lnTo>
                  <a:pt x="1380111" y="2269955"/>
                </a:lnTo>
                <a:lnTo>
                  <a:pt x="1464678" y="2266988"/>
                </a:lnTo>
                <a:cubicBezTo>
                  <a:pt x="1476547" y="2265999"/>
                  <a:pt x="1487674" y="2262042"/>
                  <a:pt x="1498060" y="2255118"/>
                </a:cubicBezTo>
                <a:cubicBezTo>
                  <a:pt x="1508445" y="2248195"/>
                  <a:pt x="1517100" y="2239540"/>
                  <a:pt x="1524024" y="2229155"/>
                </a:cubicBezTo>
                <a:cubicBezTo>
                  <a:pt x="1530947" y="2218770"/>
                  <a:pt x="1536387" y="2207395"/>
                  <a:pt x="1540343" y="2195031"/>
                </a:cubicBezTo>
                <a:cubicBezTo>
                  <a:pt x="1544300" y="2182668"/>
                  <a:pt x="1546278" y="2171046"/>
                  <a:pt x="1546278" y="2160166"/>
                </a:cubicBezTo>
                <a:lnTo>
                  <a:pt x="1549245" y="620158"/>
                </a:lnTo>
                <a:lnTo>
                  <a:pt x="1276257" y="1583034"/>
                </a:lnTo>
                <a:lnTo>
                  <a:pt x="1099705" y="1075633"/>
                </a:lnTo>
                <a:lnTo>
                  <a:pt x="1121959" y="2060763"/>
                </a:lnTo>
                <a:cubicBezTo>
                  <a:pt x="1121959" y="2071643"/>
                  <a:pt x="1123938" y="2083017"/>
                  <a:pt x="1127894" y="2094886"/>
                </a:cubicBezTo>
                <a:cubicBezTo>
                  <a:pt x="1131851" y="2106755"/>
                  <a:pt x="1137537" y="2117388"/>
                  <a:pt x="1144956" y="2126784"/>
                </a:cubicBezTo>
                <a:cubicBezTo>
                  <a:pt x="1152374" y="2136181"/>
                  <a:pt x="1161028" y="2144094"/>
                  <a:pt x="1170919" y="2150523"/>
                </a:cubicBezTo>
                <a:cubicBezTo>
                  <a:pt x="1180810" y="2156952"/>
                  <a:pt x="1191690" y="2160166"/>
                  <a:pt x="1203559" y="2160166"/>
                </a:cubicBezTo>
                <a:lnTo>
                  <a:pt x="1288126" y="2157199"/>
                </a:lnTo>
                <a:lnTo>
                  <a:pt x="1291093" y="2209126"/>
                </a:lnTo>
                <a:lnTo>
                  <a:pt x="896448" y="2220995"/>
                </a:lnTo>
                <a:lnTo>
                  <a:pt x="893481" y="2170552"/>
                </a:lnTo>
                <a:lnTo>
                  <a:pt x="978047" y="2167584"/>
                </a:lnTo>
                <a:cubicBezTo>
                  <a:pt x="989916" y="2167584"/>
                  <a:pt x="1001044" y="2164123"/>
                  <a:pt x="1011429" y="2157199"/>
                </a:cubicBezTo>
                <a:cubicBezTo>
                  <a:pt x="1021815" y="2150275"/>
                  <a:pt x="1030469" y="2141621"/>
                  <a:pt x="1037393" y="2131235"/>
                </a:cubicBezTo>
                <a:cubicBezTo>
                  <a:pt x="1044316" y="2120850"/>
                  <a:pt x="1049756" y="2109723"/>
                  <a:pt x="1053713" y="2097854"/>
                </a:cubicBezTo>
                <a:cubicBezTo>
                  <a:pt x="1057669" y="2085985"/>
                  <a:pt x="1059152" y="2074610"/>
                  <a:pt x="1058163" y="2063730"/>
                </a:cubicBezTo>
                <a:lnTo>
                  <a:pt x="1027007" y="538558"/>
                </a:lnTo>
                <a:cubicBezTo>
                  <a:pt x="1027007" y="515809"/>
                  <a:pt x="1019836" y="495286"/>
                  <a:pt x="1005495" y="476987"/>
                </a:cubicBezTo>
                <a:cubicBezTo>
                  <a:pt x="991153" y="458689"/>
                  <a:pt x="971124" y="449540"/>
                  <a:pt x="945408" y="449540"/>
                </a:cubicBezTo>
                <a:cubicBezTo>
                  <a:pt x="928593" y="449540"/>
                  <a:pt x="912273" y="450035"/>
                  <a:pt x="896448" y="451024"/>
                </a:cubicBezTo>
                <a:cubicBezTo>
                  <a:pt x="880622" y="452013"/>
                  <a:pt x="864303" y="452507"/>
                  <a:pt x="847488" y="452507"/>
                </a:cubicBezTo>
                <a:lnTo>
                  <a:pt x="844521" y="407999"/>
                </a:lnTo>
                <a:lnTo>
                  <a:pt x="1240650" y="385744"/>
                </a:lnTo>
                <a:lnTo>
                  <a:pt x="1243617" y="431737"/>
                </a:lnTo>
                <a:cubicBezTo>
                  <a:pt x="1223835" y="432726"/>
                  <a:pt x="1204795" y="433467"/>
                  <a:pt x="1186497" y="433962"/>
                </a:cubicBezTo>
                <a:cubicBezTo>
                  <a:pt x="1168199" y="434457"/>
                  <a:pt x="1151632" y="437424"/>
                  <a:pt x="1136796" y="442864"/>
                </a:cubicBezTo>
                <a:cubicBezTo>
                  <a:pt x="1121959" y="448304"/>
                  <a:pt x="1110091" y="457700"/>
                  <a:pt x="1101189" y="471053"/>
                </a:cubicBezTo>
                <a:cubicBezTo>
                  <a:pt x="1092287" y="484405"/>
                  <a:pt x="1087836" y="503940"/>
                  <a:pt x="1087836" y="529657"/>
                </a:cubicBezTo>
                <a:lnTo>
                  <a:pt x="1090803" y="678020"/>
                </a:lnTo>
                <a:cubicBezTo>
                  <a:pt x="1099705" y="705714"/>
                  <a:pt x="1110338" y="738848"/>
                  <a:pt x="1122701" y="777423"/>
                </a:cubicBezTo>
                <a:cubicBezTo>
                  <a:pt x="1135065" y="815997"/>
                  <a:pt x="1149901" y="861001"/>
                  <a:pt x="1167210" y="912433"/>
                </a:cubicBezTo>
                <a:cubicBezTo>
                  <a:pt x="1184520" y="963866"/>
                  <a:pt x="1204549" y="1022222"/>
                  <a:pt x="1227297" y="1087502"/>
                </a:cubicBezTo>
                <a:cubicBezTo>
                  <a:pt x="1250046" y="1152781"/>
                  <a:pt x="1275763" y="1225974"/>
                  <a:pt x="1304446" y="1307079"/>
                </a:cubicBezTo>
                <a:lnTo>
                  <a:pt x="1549245" y="422835"/>
                </a:lnTo>
                <a:lnTo>
                  <a:pt x="1549245" y="280406"/>
                </a:lnTo>
                <a:cubicBezTo>
                  <a:pt x="1549245" y="232930"/>
                  <a:pt x="1549493" y="194850"/>
                  <a:pt x="1549987" y="166167"/>
                </a:cubicBezTo>
                <a:cubicBezTo>
                  <a:pt x="1550481" y="137483"/>
                  <a:pt x="1546031" y="115476"/>
                  <a:pt x="1536634" y="100145"/>
                </a:cubicBezTo>
                <a:cubicBezTo>
                  <a:pt x="1527238" y="84814"/>
                  <a:pt x="1509929" y="75171"/>
                  <a:pt x="1484707" y="71214"/>
                </a:cubicBezTo>
                <a:cubicBezTo>
                  <a:pt x="1459485" y="67258"/>
                  <a:pt x="1421653" y="65775"/>
                  <a:pt x="1371209" y="66764"/>
                </a:cubicBezTo>
                <a:lnTo>
                  <a:pt x="1371209" y="22255"/>
                </a:lnTo>
                <a:close/>
                <a:moveTo>
                  <a:pt x="4296272" y="0"/>
                </a:moveTo>
                <a:lnTo>
                  <a:pt x="4305174" y="666151"/>
                </a:lnTo>
                <a:lnTo>
                  <a:pt x="4253247" y="669118"/>
                </a:lnTo>
                <a:cubicBezTo>
                  <a:pt x="4253247" y="644391"/>
                  <a:pt x="4252505" y="613482"/>
                  <a:pt x="4251022" y="576391"/>
                </a:cubicBezTo>
                <a:cubicBezTo>
                  <a:pt x="4249538" y="539300"/>
                  <a:pt x="4246076" y="500479"/>
                  <a:pt x="4240636" y="459926"/>
                </a:cubicBezTo>
                <a:cubicBezTo>
                  <a:pt x="4235196" y="419373"/>
                  <a:pt x="4227531" y="379068"/>
                  <a:pt x="4217640" y="339010"/>
                </a:cubicBezTo>
                <a:cubicBezTo>
                  <a:pt x="4207749" y="298952"/>
                  <a:pt x="4194396" y="262850"/>
                  <a:pt x="4177582" y="230705"/>
                </a:cubicBezTo>
                <a:cubicBezTo>
                  <a:pt x="4160768" y="198559"/>
                  <a:pt x="4139749" y="172349"/>
                  <a:pt x="4114528" y="152072"/>
                </a:cubicBezTo>
                <a:cubicBezTo>
                  <a:pt x="4089306" y="131796"/>
                  <a:pt x="4059386" y="121658"/>
                  <a:pt x="4024768" y="121658"/>
                </a:cubicBezTo>
                <a:cubicBezTo>
                  <a:pt x="3988172" y="121658"/>
                  <a:pt x="3957510" y="137731"/>
                  <a:pt x="3932783" y="169876"/>
                </a:cubicBezTo>
                <a:cubicBezTo>
                  <a:pt x="3908056" y="202021"/>
                  <a:pt x="3887532" y="244799"/>
                  <a:pt x="3871212" y="298210"/>
                </a:cubicBezTo>
                <a:cubicBezTo>
                  <a:pt x="3854893" y="351621"/>
                  <a:pt x="3842529" y="413191"/>
                  <a:pt x="3834122" y="482922"/>
                </a:cubicBezTo>
                <a:cubicBezTo>
                  <a:pt x="3825714" y="552653"/>
                  <a:pt x="3819285" y="625104"/>
                  <a:pt x="3814835" y="700274"/>
                </a:cubicBezTo>
                <a:cubicBezTo>
                  <a:pt x="3810384" y="775445"/>
                  <a:pt x="3807911" y="851110"/>
                  <a:pt x="3807416" y="927270"/>
                </a:cubicBezTo>
                <a:cubicBezTo>
                  <a:pt x="3806922" y="1003429"/>
                  <a:pt x="3806675" y="1074149"/>
                  <a:pt x="3806675" y="1139429"/>
                </a:cubicBezTo>
                <a:cubicBezTo>
                  <a:pt x="3806675" y="1239326"/>
                  <a:pt x="3806922" y="1336999"/>
                  <a:pt x="3807416" y="1432446"/>
                </a:cubicBezTo>
                <a:cubicBezTo>
                  <a:pt x="3807911" y="1527893"/>
                  <a:pt x="3810384" y="1618147"/>
                  <a:pt x="3814835" y="1703208"/>
                </a:cubicBezTo>
                <a:cubicBezTo>
                  <a:pt x="3819285" y="1788270"/>
                  <a:pt x="3825962" y="1866655"/>
                  <a:pt x="3834864" y="1938363"/>
                </a:cubicBezTo>
                <a:cubicBezTo>
                  <a:pt x="3843765" y="2010072"/>
                  <a:pt x="3856376" y="2071643"/>
                  <a:pt x="3872696" y="2123075"/>
                </a:cubicBezTo>
                <a:cubicBezTo>
                  <a:pt x="3889016" y="2174508"/>
                  <a:pt x="3909787" y="2214813"/>
                  <a:pt x="3935009" y="2243991"/>
                </a:cubicBezTo>
                <a:cubicBezTo>
                  <a:pt x="3960230" y="2273169"/>
                  <a:pt x="3991139" y="2287758"/>
                  <a:pt x="4027736" y="2287758"/>
                </a:cubicBezTo>
                <a:cubicBezTo>
                  <a:pt x="4059386" y="2287758"/>
                  <a:pt x="4084361" y="2273911"/>
                  <a:pt x="4102659" y="2246217"/>
                </a:cubicBezTo>
                <a:cubicBezTo>
                  <a:pt x="4120957" y="2218522"/>
                  <a:pt x="4134557" y="2185883"/>
                  <a:pt x="4143459" y="2148297"/>
                </a:cubicBezTo>
                <a:cubicBezTo>
                  <a:pt x="4152360" y="2110712"/>
                  <a:pt x="4157800" y="2072632"/>
                  <a:pt x="4159778" y="2034058"/>
                </a:cubicBezTo>
                <a:cubicBezTo>
                  <a:pt x="4161757" y="1995483"/>
                  <a:pt x="4162746" y="1964822"/>
                  <a:pt x="4162746" y="1942072"/>
                </a:cubicBezTo>
                <a:lnTo>
                  <a:pt x="4162746" y="1283341"/>
                </a:lnTo>
                <a:lnTo>
                  <a:pt x="4044055" y="1289275"/>
                </a:lnTo>
                <a:lnTo>
                  <a:pt x="4044055" y="1237348"/>
                </a:lnTo>
                <a:lnTo>
                  <a:pt x="4420897" y="1215094"/>
                </a:lnTo>
                <a:lnTo>
                  <a:pt x="4423865" y="1267021"/>
                </a:lnTo>
                <a:lnTo>
                  <a:pt x="4279953" y="1275923"/>
                </a:lnTo>
                <a:lnTo>
                  <a:pt x="4290338" y="2361940"/>
                </a:lnTo>
                <a:lnTo>
                  <a:pt x="4238411" y="2361940"/>
                </a:lnTo>
                <a:lnTo>
                  <a:pt x="4235444" y="2090436"/>
                </a:lnTo>
                <a:cubicBezTo>
                  <a:pt x="4229509" y="2119119"/>
                  <a:pt x="4221349" y="2148792"/>
                  <a:pt x="4210964" y="2179453"/>
                </a:cubicBezTo>
                <a:cubicBezTo>
                  <a:pt x="4200578" y="2210115"/>
                  <a:pt x="4186484" y="2238057"/>
                  <a:pt x="4168680" y="2263278"/>
                </a:cubicBezTo>
                <a:cubicBezTo>
                  <a:pt x="4150877" y="2288500"/>
                  <a:pt x="4129364" y="2309518"/>
                  <a:pt x="4104142" y="2326333"/>
                </a:cubicBezTo>
                <a:cubicBezTo>
                  <a:pt x="4078921" y="2343147"/>
                  <a:pt x="4049496" y="2351554"/>
                  <a:pt x="4015866" y="2351554"/>
                </a:cubicBezTo>
                <a:cubicBezTo>
                  <a:pt x="3959489" y="2351554"/>
                  <a:pt x="3911765" y="2336718"/>
                  <a:pt x="3872696" y="2307046"/>
                </a:cubicBezTo>
                <a:cubicBezTo>
                  <a:pt x="3833627" y="2277373"/>
                  <a:pt x="3801234" y="2236079"/>
                  <a:pt x="3775518" y="2183162"/>
                </a:cubicBezTo>
                <a:cubicBezTo>
                  <a:pt x="3749802" y="2130246"/>
                  <a:pt x="3729773" y="2066450"/>
                  <a:pt x="3715431" y="1991774"/>
                </a:cubicBezTo>
                <a:cubicBezTo>
                  <a:pt x="3701089" y="1917098"/>
                  <a:pt x="3690704" y="1835004"/>
                  <a:pt x="3684275" y="1745492"/>
                </a:cubicBezTo>
                <a:cubicBezTo>
                  <a:pt x="3677846" y="1655979"/>
                  <a:pt x="3673890" y="1560038"/>
                  <a:pt x="3672406" y="1457667"/>
                </a:cubicBezTo>
                <a:cubicBezTo>
                  <a:pt x="3670922" y="1355297"/>
                  <a:pt x="3670181" y="1249217"/>
                  <a:pt x="3670181" y="1139429"/>
                </a:cubicBezTo>
                <a:cubicBezTo>
                  <a:pt x="3670181" y="1052389"/>
                  <a:pt x="3670675" y="964855"/>
                  <a:pt x="3671664" y="876826"/>
                </a:cubicBezTo>
                <a:cubicBezTo>
                  <a:pt x="3672653" y="788797"/>
                  <a:pt x="3676362" y="704478"/>
                  <a:pt x="3682791" y="623867"/>
                </a:cubicBezTo>
                <a:cubicBezTo>
                  <a:pt x="3689220" y="543256"/>
                  <a:pt x="3699111" y="468086"/>
                  <a:pt x="3712464" y="398355"/>
                </a:cubicBezTo>
                <a:cubicBezTo>
                  <a:pt x="3725817" y="328624"/>
                  <a:pt x="3744857" y="268043"/>
                  <a:pt x="3769584" y="216610"/>
                </a:cubicBezTo>
                <a:cubicBezTo>
                  <a:pt x="3794311" y="165178"/>
                  <a:pt x="3825962" y="124872"/>
                  <a:pt x="3864536" y="95694"/>
                </a:cubicBezTo>
                <a:cubicBezTo>
                  <a:pt x="3903111" y="66516"/>
                  <a:pt x="3950587" y="51927"/>
                  <a:pt x="4006965" y="51927"/>
                </a:cubicBezTo>
                <a:cubicBezTo>
                  <a:pt x="4037626" y="51927"/>
                  <a:pt x="4065815" y="58109"/>
                  <a:pt x="4091531" y="70473"/>
                </a:cubicBezTo>
                <a:cubicBezTo>
                  <a:pt x="4117248" y="82836"/>
                  <a:pt x="4140491" y="99403"/>
                  <a:pt x="4161262" y="120174"/>
                </a:cubicBezTo>
                <a:cubicBezTo>
                  <a:pt x="4182033" y="140945"/>
                  <a:pt x="4199836" y="164436"/>
                  <a:pt x="4214673" y="190647"/>
                </a:cubicBezTo>
                <a:cubicBezTo>
                  <a:pt x="4229509" y="216857"/>
                  <a:pt x="4241378" y="243810"/>
                  <a:pt x="4250280" y="271505"/>
                </a:cubicBezTo>
                <a:lnTo>
                  <a:pt x="4247313" y="29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2" r:id="rId2"/>
    <p:sldLayoutId id="2147483661" r:id="rId3"/>
    <p:sldLayoutId id="2147483662" r:id="rId4"/>
    <p:sldLayoutId id="2147483664" r:id="rId5"/>
    <p:sldLayoutId id="2147483689" r:id="rId6"/>
    <p:sldLayoutId id="2147483666" r:id="rId7"/>
    <p:sldLayoutId id="2147483667" r:id="rId8"/>
    <p:sldLayoutId id="2147483668" r:id="rId9"/>
    <p:sldLayoutId id="2147483669" r:id="rId10"/>
    <p:sldLayoutId id="2147483671" r:id="rId11"/>
    <p:sldLayoutId id="2147483672" r:id="rId12"/>
    <p:sldLayoutId id="2147483673" r:id="rId13"/>
    <p:sldLayoutId id="2147483690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624">
          <p15:clr>
            <a:srgbClr val="F26B43"/>
          </p15:clr>
        </p15:guide>
        <p15:guide id="3" orient="horz" pos="4176">
          <p15:clr>
            <a:srgbClr val="F26B43"/>
          </p15:clr>
        </p15:guide>
        <p15:guide id="4" orient="horz" pos="4080">
          <p15:clr>
            <a:srgbClr val="F26B43"/>
          </p15:clr>
        </p15:guide>
        <p15:guide id="5" pos="384">
          <p15:clr>
            <a:srgbClr val="F26B43"/>
          </p15:clr>
        </p15:guide>
        <p15:guide id="6" pos="3840">
          <p15:clr>
            <a:srgbClr val="F26B43"/>
          </p15:clr>
        </p15:guide>
        <p15:guide id="7" pos="7296">
          <p15:clr>
            <a:srgbClr val="F26B43"/>
          </p15:clr>
        </p15:guide>
        <p15:guide id="8" orient="horz" pos="23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EEF6B4-AC8E-46F9-A886-4BEEC990925C}"/>
              </a:ext>
            </a:extLst>
          </p:cNvPr>
          <p:cNvSpPr/>
          <p:nvPr/>
        </p:nvSpPr>
        <p:spPr>
          <a:xfrm>
            <a:off x="2723397" y="2143434"/>
            <a:ext cx="6745207" cy="2571132"/>
          </a:xfrm>
          <a:custGeom>
            <a:avLst/>
            <a:gdLst/>
            <a:ahLst/>
            <a:cxnLst/>
            <a:rect l="l" t="t" r="r" b="b"/>
            <a:pathLst>
              <a:path w="6745207" h="2571132">
                <a:moveTo>
                  <a:pt x="5458267" y="204741"/>
                </a:moveTo>
                <a:lnTo>
                  <a:pt x="5443431" y="1209159"/>
                </a:lnTo>
                <a:cubicBezTo>
                  <a:pt x="5507721" y="1205203"/>
                  <a:pt x="5560143" y="1189378"/>
                  <a:pt x="5600695" y="1161683"/>
                </a:cubicBezTo>
                <a:cubicBezTo>
                  <a:pt x="5641248" y="1133989"/>
                  <a:pt x="5673146" y="1099123"/>
                  <a:pt x="5696390" y="1057087"/>
                </a:cubicBezTo>
                <a:cubicBezTo>
                  <a:pt x="5719633" y="1015051"/>
                  <a:pt x="5735459" y="967328"/>
                  <a:pt x="5743866" y="913917"/>
                </a:cubicBezTo>
                <a:cubicBezTo>
                  <a:pt x="5752273" y="860506"/>
                  <a:pt x="5756477" y="806106"/>
                  <a:pt x="5756477" y="750717"/>
                </a:cubicBezTo>
                <a:cubicBezTo>
                  <a:pt x="5756477" y="713132"/>
                  <a:pt x="5756724" y="673569"/>
                  <a:pt x="5757218" y="632027"/>
                </a:cubicBezTo>
                <a:cubicBezTo>
                  <a:pt x="5757713" y="590485"/>
                  <a:pt x="5756229" y="549438"/>
                  <a:pt x="5752767" y="508886"/>
                </a:cubicBezTo>
                <a:cubicBezTo>
                  <a:pt x="5749306" y="468333"/>
                  <a:pt x="5742382" y="429511"/>
                  <a:pt x="5731997" y="392420"/>
                </a:cubicBezTo>
                <a:cubicBezTo>
                  <a:pt x="5721611" y="355330"/>
                  <a:pt x="5705786" y="322690"/>
                  <a:pt x="5684521" y="294501"/>
                </a:cubicBezTo>
                <a:cubicBezTo>
                  <a:pt x="5663255" y="266312"/>
                  <a:pt x="5635314" y="244057"/>
                  <a:pt x="5600695" y="227737"/>
                </a:cubicBezTo>
                <a:cubicBezTo>
                  <a:pt x="5566077" y="211418"/>
                  <a:pt x="5522558" y="203752"/>
                  <a:pt x="5470136" y="204741"/>
                </a:cubicBezTo>
                <a:close/>
                <a:moveTo>
                  <a:pt x="4524375" y="164683"/>
                </a:moveTo>
                <a:lnTo>
                  <a:pt x="5006555" y="164683"/>
                </a:lnTo>
                <a:lnTo>
                  <a:pt x="5006555" y="216610"/>
                </a:lnTo>
                <a:lnTo>
                  <a:pt x="4954628" y="216610"/>
                </a:lnTo>
                <a:cubicBezTo>
                  <a:pt x="4923966" y="216610"/>
                  <a:pt x="4897756" y="228232"/>
                  <a:pt x="4875995" y="251476"/>
                </a:cubicBezTo>
                <a:cubicBezTo>
                  <a:pt x="4854235" y="274719"/>
                  <a:pt x="4843356" y="301672"/>
                  <a:pt x="4843356" y="332333"/>
                </a:cubicBezTo>
                <a:lnTo>
                  <a:pt x="4843356" y="2075599"/>
                </a:lnTo>
                <a:cubicBezTo>
                  <a:pt x="4843356" y="2090436"/>
                  <a:pt x="4846323" y="2104530"/>
                  <a:pt x="4852257" y="2117883"/>
                </a:cubicBezTo>
                <a:cubicBezTo>
                  <a:pt x="4858192" y="2131235"/>
                  <a:pt x="4866104" y="2143104"/>
                  <a:pt x="4875995" y="2153490"/>
                </a:cubicBezTo>
                <a:cubicBezTo>
                  <a:pt x="4885887" y="2163875"/>
                  <a:pt x="4897756" y="2172283"/>
                  <a:pt x="4911603" y="2178712"/>
                </a:cubicBezTo>
                <a:cubicBezTo>
                  <a:pt x="4925449" y="2185141"/>
                  <a:pt x="4939792" y="2188355"/>
                  <a:pt x="4954628" y="2188355"/>
                </a:cubicBezTo>
                <a:lnTo>
                  <a:pt x="5006555" y="2188355"/>
                </a:lnTo>
                <a:lnTo>
                  <a:pt x="5006555" y="2240282"/>
                </a:lnTo>
                <a:lnTo>
                  <a:pt x="4524375" y="2240282"/>
                </a:lnTo>
                <a:lnTo>
                  <a:pt x="4524375" y="2188355"/>
                </a:lnTo>
                <a:lnTo>
                  <a:pt x="4577786" y="2188355"/>
                </a:lnTo>
                <a:cubicBezTo>
                  <a:pt x="4592622" y="2188355"/>
                  <a:pt x="4607211" y="2185141"/>
                  <a:pt x="4621553" y="2178712"/>
                </a:cubicBezTo>
                <a:cubicBezTo>
                  <a:pt x="4635894" y="2172283"/>
                  <a:pt x="4648258" y="2163875"/>
                  <a:pt x="4658643" y="2153490"/>
                </a:cubicBezTo>
                <a:cubicBezTo>
                  <a:pt x="4669029" y="2143104"/>
                  <a:pt x="4677436" y="2131235"/>
                  <a:pt x="4683865" y="2117883"/>
                </a:cubicBezTo>
                <a:cubicBezTo>
                  <a:pt x="4690294" y="2104530"/>
                  <a:pt x="4693509" y="2090436"/>
                  <a:pt x="4693509" y="2075599"/>
                </a:cubicBezTo>
                <a:lnTo>
                  <a:pt x="4693509" y="332333"/>
                </a:lnTo>
                <a:cubicBezTo>
                  <a:pt x="4693509" y="317497"/>
                  <a:pt x="4690294" y="303155"/>
                  <a:pt x="4683865" y="289308"/>
                </a:cubicBezTo>
                <a:cubicBezTo>
                  <a:pt x="4677436" y="275461"/>
                  <a:pt x="4669029" y="263097"/>
                  <a:pt x="4658643" y="252217"/>
                </a:cubicBezTo>
                <a:cubicBezTo>
                  <a:pt x="4648258" y="241337"/>
                  <a:pt x="4636389" y="232683"/>
                  <a:pt x="4623036" y="226254"/>
                </a:cubicBezTo>
                <a:cubicBezTo>
                  <a:pt x="4609684" y="219825"/>
                  <a:pt x="4596084" y="216610"/>
                  <a:pt x="4582236" y="216610"/>
                </a:cubicBezTo>
                <a:lnTo>
                  <a:pt x="4524375" y="216610"/>
                </a:lnTo>
                <a:close/>
                <a:moveTo>
                  <a:pt x="713626" y="143912"/>
                </a:moveTo>
                <a:lnTo>
                  <a:pt x="716594" y="620158"/>
                </a:lnTo>
                <a:lnTo>
                  <a:pt x="664667" y="620158"/>
                </a:lnTo>
                <a:lnTo>
                  <a:pt x="661699" y="356071"/>
                </a:lnTo>
                <a:cubicBezTo>
                  <a:pt x="658732" y="328377"/>
                  <a:pt x="651314" y="304144"/>
                  <a:pt x="639445" y="283374"/>
                </a:cubicBezTo>
                <a:cubicBezTo>
                  <a:pt x="627576" y="262603"/>
                  <a:pt x="612740" y="245788"/>
                  <a:pt x="594936" y="232930"/>
                </a:cubicBezTo>
                <a:cubicBezTo>
                  <a:pt x="577132" y="220072"/>
                  <a:pt x="557103" y="210428"/>
                  <a:pt x="534849" y="203999"/>
                </a:cubicBezTo>
                <a:cubicBezTo>
                  <a:pt x="512594" y="197570"/>
                  <a:pt x="489104" y="194356"/>
                  <a:pt x="464377" y="194356"/>
                </a:cubicBezTo>
                <a:cubicBezTo>
                  <a:pt x="439649" y="194356"/>
                  <a:pt x="414675" y="194850"/>
                  <a:pt x="389453" y="195839"/>
                </a:cubicBezTo>
                <a:cubicBezTo>
                  <a:pt x="364231" y="196828"/>
                  <a:pt x="339752" y="197323"/>
                  <a:pt x="316013" y="197323"/>
                </a:cubicBezTo>
                <a:lnTo>
                  <a:pt x="316013" y="1097887"/>
                </a:lnTo>
                <a:lnTo>
                  <a:pt x="421351" y="1097887"/>
                </a:lnTo>
                <a:cubicBezTo>
                  <a:pt x="452013" y="1097887"/>
                  <a:pt x="473525" y="1087502"/>
                  <a:pt x="485889" y="1066731"/>
                </a:cubicBezTo>
                <a:cubicBezTo>
                  <a:pt x="498253" y="1045960"/>
                  <a:pt x="504435" y="1022716"/>
                  <a:pt x="504435" y="997000"/>
                </a:cubicBezTo>
                <a:lnTo>
                  <a:pt x="504435" y="866441"/>
                </a:lnTo>
                <a:lnTo>
                  <a:pt x="557845" y="866441"/>
                </a:lnTo>
                <a:lnTo>
                  <a:pt x="557845" y="1410933"/>
                </a:lnTo>
                <a:lnTo>
                  <a:pt x="504435" y="1410933"/>
                </a:lnTo>
                <a:lnTo>
                  <a:pt x="504435" y="1252185"/>
                </a:lnTo>
                <a:cubicBezTo>
                  <a:pt x="504435" y="1212621"/>
                  <a:pt x="495285" y="1185421"/>
                  <a:pt x="476987" y="1170585"/>
                </a:cubicBezTo>
                <a:cubicBezTo>
                  <a:pt x="458689" y="1155749"/>
                  <a:pt x="431242" y="1148330"/>
                  <a:pt x="394646" y="1148330"/>
                </a:cubicBezTo>
                <a:cubicBezTo>
                  <a:pt x="386733" y="1148330"/>
                  <a:pt x="375359" y="1148825"/>
                  <a:pt x="360522" y="1149814"/>
                </a:cubicBezTo>
                <a:cubicBezTo>
                  <a:pt x="345686" y="1150803"/>
                  <a:pt x="330850" y="1151298"/>
                  <a:pt x="316013" y="1151298"/>
                </a:cubicBezTo>
                <a:lnTo>
                  <a:pt x="316013" y="2188355"/>
                </a:lnTo>
                <a:lnTo>
                  <a:pt x="470311" y="2185388"/>
                </a:lnTo>
                <a:cubicBezTo>
                  <a:pt x="517787" y="2185388"/>
                  <a:pt x="557598" y="2170799"/>
                  <a:pt x="589743" y="2141621"/>
                </a:cubicBezTo>
                <a:cubicBezTo>
                  <a:pt x="621889" y="2112443"/>
                  <a:pt x="637961" y="2073127"/>
                  <a:pt x="637961" y="2023672"/>
                </a:cubicBezTo>
                <a:lnTo>
                  <a:pt x="637961" y="1713594"/>
                </a:lnTo>
                <a:lnTo>
                  <a:pt x="689888" y="1713594"/>
                </a:lnTo>
                <a:lnTo>
                  <a:pt x="689888" y="2237315"/>
                </a:lnTo>
                <a:lnTo>
                  <a:pt x="0" y="2252151"/>
                </a:lnTo>
                <a:lnTo>
                  <a:pt x="0" y="2200224"/>
                </a:lnTo>
                <a:cubicBezTo>
                  <a:pt x="21760" y="2200224"/>
                  <a:pt x="42778" y="2199235"/>
                  <a:pt x="63054" y="2197257"/>
                </a:cubicBezTo>
                <a:cubicBezTo>
                  <a:pt x="83331" y="2195279"/>
                  <a:pt x="101134" y="2190581"/>
                  <a:pt x="116465" y="2183162"/>
                </a:cubicBezTo>
                <a:cubicBezTo>
                  <a:pt x="131796" y="2175744"/>
                  <a:pt x="143912" y="2164370"/>
                  <a:pt x="152814" y="2149039"/>
                </a:cubicBezTo>
                <a:cubicBezTo>
                  <a:pt x="161716" y="2133708"/>
                  <a:pt x="166167" y="2112196"/>
                  <a:pt x="166167" y="2084501"/>
                </a:cubicBezTo>
                <a:lnTo>
                  <a:pt x="166167" y="310079"/>
                </a:lnTo>
                <a:cubicBezTo>
                  <a:pt x="166167" y="281395"/>
                  <a:pt x="161716" y="259388"/>
                  <a:pt x="152814" y="244057"/>
                </a:cubicBezTo>
                <a:cubicBezTo>
                  <a:pt x="143912" y="228726"/>
                  <a:pt x="131796" y="217847"/>
                  <a:pt x="116465" y="211418"/>
                </a:cubicBezTo>
                <a:cubicBezTo>
                  <a:pt x="101134" y="204988"/>
                  <a:pt x="83331" y="201527"/>
                  <a:pt x="63054" y="201032"/>
                </a:cubicBezTo>
                <a:cubicBezTo>
                  <a:pt x="42778" y="200538"/>
                  <a:pt x="21760" y="200290"/>
                  <a:pt x="0" y="200290"/>
                </a:cubicBezTo>
                <a:lnTo>
                  <a:pt x="0" y="149847"/>
                </a:lnTo>
                <a:close/>
                <a:moveTo>
                  <a:pt x="2420592" y="139461"/>
                </a:moveTo>
                <a:cubicBezTo>
                  <a:pt x="2382017" y="139461"/>
                  <a:pt x="2349625" y="148858"/>
                  <a:pt x="2323414" y="167650"/>
                </a:cubicBezTo>
                <a:cubicBezTo>
                  <a:pt x="2297203" y="186443"/>
                  <a:pt x="2275690" y="211665"/>
                  <a:pt x="2258876" y="243316"/>
                </a:cubicBezTo>
                <a:cubicBezTo>
                  <a:pt x="2242062" y="274966"/>
                  <a:pt x="2229945" y="312304"/>
                  <a:pt x="2222527" y="355330"/>
                </a:cubicBezTo>
                <a:cubicBezTo>
                  <a:pt x="2215109" y="398355"/>
                  <a:pt x="2211400" y="444100"/>
                  <a:pt x="2211400" y="492566"/>
                </a:cubicBezTo>
                <a:lnTo>
                  <a:pt x="2211400" y="1893113"/>
                </a:lnTo>
                <a:cubicBezTo>
                  <a:pt x="2211400" y="1930698"/>
                  <a:pt x="2214614" y="1969273"/>
                  <a:pt x="2221043" y="2008836"/>
                </a:cubicBezTo>
                <a:cubicBezTo>
                  <a:pt x="2227473" y="2048399"/>
                  <a:pt x="2237858" y="2084254"/>
                  <a:pt x="2252200" y="2116399"/>
                </a:cubicBezTo>
                <a:cubicBezTo>
                  <a:pt x="2266542" y="2148544"/>
                  <a:pt x="2285334" y="2175002"/>
                  <a:pt x="2308578" y="2195773"/>
                </a:cubicBezTo>
                <a:cubicBezTo>
                  <a:pt x="2331821" y="2216544"/>
                  <a:pt x="2360752" y="2226930"/>
                  <a:pt x="2395370" y="2226930"/>
                </a:cubicBezTo>
                <a:cubicBezTo>
                  <a:pt x="2433944" y="2226930"/>
                  <a:pt x="2465842" y="2217039"/>
                  <a:pt x="2491064" y="2197257"/>
                </a:cubicBezTo>
                <a:cubicBezTo>
                  <a:pt x="2516286" y="2177475"/>
                  <a:pt x="2536068" y="2151512"/>
                  <a:pt x="2550410" y="2119366"/>
                </a:cubicBezTo>
                <a:cubicBezTo>
                  <a:pt x="2564751" y="2087221"/>
                  <a:pt x="2574642" y="2050625"/>
                  <a:pt x="2580082" y="2009578"/>
                </a:cubicBezTo>
                <a:cubicBezTo>
                  <a:pt x="2585522" y="1968531"/>
                  <a:pt x="2588242" y="1926742"/>
                  <a:pt x="2588242" y="1884211"/>
                </a:cubicBezTo>
                <a:lnTo>
                  <a:pt x="2588242" y="477729"/>
                </a:lnTo>
                <a:cubicBezTo>
                  <a:pt x="2588242" y="433220"/>
                  <a:pt x="2586017" y="390442"/>
                  <a:pt x="2581566" y="349395"/>
                </a:cubicBezTo>
                <a:cubicBezTo>
                  <a:pt x="2577115" y="308348"/>
                  <a:pt x="2568460" y="272246"/>
                  <a:pt x="2555602" y="241090"/>
                </a:cubicBezTo>
                <a:cubicBezTo>
                  <a:pt x="2542744" y="209934"/>
                  <a:pt x="2525435" y="185207"/>
                  <a:pt x="2503675" y="166909"/>
                </a:cubicBezTo>
                <a:cubicBezTo>
                  <a:pt x="2481915" y="148610"/>
                  <a:pt x="2454221" y="139461"/>
                  <a:pt x="2420592" y="139461"/>
                </a:cubicBezTo>
                <a:close/>
                <a:moveTo>
                  <a:pt x="5446398" y="133527"/>
                </a:moveTo>
                <a:cubicBezTo>
                  <a:pt x="5533437" y="133527"/>
                  <a:pt x="5606383" y="145149"/>
                  <a:pt x="5665233" y="168392"/>
                </a:cubicBezTo>
                <a:cubicBezTo>
                  <a:pt x="5724084" y="191636"/>
                  <a:pt x="5771313" y="225512"/>
                  <a:pt x="5806920" y="270021"/>
                </a:cubicBezTo>
                <a:cubicBezTo>
                  <a:pt x="5842527" y="314530"/>
                  <a:pt x="5867749" y="368930"/>
                  <a:pt x="5882585" y="433220"/>
                </a:cubicBezTo>
                <a:cubicBezTo>
                  <a:pt x="5897421" y="497511"/>
                  <a:pt x="5904840" y="570209"/>
                  <a:pt x="5904840" y="651314"/>
                </a:cubicBezTo>
                <a:cubicBezTo>
                  <a:pt x="5904840" y="704725"/>
                  <a:pt x="5901131" y="759867"/>
                  <a:pt x="5893712" y="816739"/>
                </a:cubicBezTo>
                <a:cubicBezTo>
                  <a:pt x="5886294" y="873611"/>
                  <a:pt x="5872942" y="928011"/>
                  <a:pt x="5853654" y="979938"/>
                </a:cubicBezTo>
                <a:cubicBezTo>
                  <a:pt x="5834367" y="1031865"/>
                  <a:pt x="5808651" y="1079094"/>
                  <a:pt x="5776506" y="1121625"/>
                </a:cubicBezTo>
                <a:cubicBezTo>
                  <a:pt x="5744360" y="1164156"/>
                  <a:pt x="5703066" y="1197785"/>
                  <a:pt x="5652622" y="1222512"/>
                </a:cubicBezTo>
                <a:cubicBezTo>
                  <a:pt x="5698120" y="1241305"/>
                  <a:pt x="5736200" y="1266032"/>
                  <a:pt x="5766862" y="1296693"/>
                </a:cubicBezTo>
                <a:cubicBezTo>
                  <a:pt x="5797523" y="1327355"/>
                  <a:pt x="5822251" y="1361479"/>
                  <a:pt x="5841044" y="1399064"/>
                </a:cubicBezTo>
                <a:cubicBezTo>
                  <a:pt x="5859836" y="1436649"/>
                  <a:pt x="5873189" y="1476213"/>
                  <a:pt x="5881102" y="1517754"/>
                </a:cubicBezTo>
                <a:cubicBezTo>
                  <a:pt x="5889014" y="1559296"/>
                  <a:pt x="5892971" y="1600343"/>
                  <a:pt x="5892971" y="1640896"/>
                </a:cubicBezTo>
                <a:cubicBezTo>
                  <a:pt x="5892971" y="1735848"/>
                  <a:pt x="5889261" y="1830058"/>
                  <a:pt x="5881843" y="1923527"/>
                </a:cubicBezTo>
                <a:cubicBezTo>
                  <a:pt x="5874425" y="2016996"/>
                  <a:pt x="5870716" y="2111206"/>
                  <a:pt x="5870716" y="2206159"/>
                </a:cubicBezTo>
                <a:cubicBezTo>
                  <a:pt x="5870716" y="2293198"/>
                  <a:pt x="5892229" y="2365896"/>
                  <a:pt x="5935254" y="2424252"/>
                </a:cubicBezTo>
                <a:cubicBezTo>
                  <a:pt x="5978279" y="2482609"/>
                  <a:pt x="6044301" y="2520194"/>
                  <a:pt x="6133319" y="2537008"/>
                </a:cubicBezTo>
                <a:lnTo>
                  <a:pt x="6133319" y="2568164"/>
                </a:lnTo>
                <a:cubicBezTo>
                  <a:pt x="6125406" y="2568164"/>
                  <a:pt x="6117741" y="2568659"/>
                  <a:pt x="6110322" y="2569648"/>
                </a:cubicBezTo>
                <a:cubicBezTo>
                  <a:pt x="6102904" y="2570637"/>
                  <a:pt x="6096228" y="2571132"/>
                  <a:pt x="6090293" y="2571132"/>
                </a:cubicBezTo>
                <a:cubicBezTo>
                  <a:pt x="6035894" y="2571132"/>
                  <a:pt x="5986192" y="2561488"/>
                  <a:pt x="5941189" y="2542201"/>
                </a:cubicBezTo>
                <a:cubicBezTo>
                  <a:pt x="5896185" y="2522914"/>
                  <a:pt x="5857363" y="2496208"/>
                  <a:pt x="5824724" y="2462085"/>
                </a:cubicBezTo>
                <a:cubicBezTo>
                  <a:pt x="5792084" y="2427961"/>
                  <a:pt x="5766862" y="2388151"/>
                  <a:pt x="5749058" y="2342653"/>
                </a:cubicBezTo>
                <a:cubicBezTo>
                  <a:pt x="5731255" y="2297155"/>
                  <a:pt x="5722353" y="2247700"/>
                  <a:pt x="5722353" y="2194290"/>
                </a:cubicBezTo>
                <a:cubicBezTo>
                  <a:pt x="5722353" y="2090436"/>
                  <a:pt x="5726309" y="1987076"/>
                  <a:pt x="5734222" y="1884211"/>
                </a:cubicBezTo>
                <a:cubicBezTo>
                  <a:pt x="5742135" y="1781346"/>
                  <a:pt x="5746091" y="1677986"/>
                  <a:pt x="5746091" y="1574132"/>
                </a:cubicBezTo>
                <a:cubicBezTo>
                  <a:pt x="5746091" y="1544460"/>
                  <a:pt x="5742877" y="1514045"/>
                  <a:pt x="5736448" y="1482889"/>
                </a:cubicBezTo>
                <a:cubicBezTo>
                  <a:pt x="5730018" y="1451733"/>
                  <a:pt x="5720128" y="1421813"/>
                  <a:pt x="5706775" y="1393129"/>
                </a:cubicBezTo>
                <a:cubicBezTo>
                  <a:pt x="5693422" y="1364446"/>
                  <a:pt x="5675619" y="1337741"/>
                  <a:pt x="5653364" y="1313013"/>
                </a:cubicBezTo>
                <a:cubicBezTo>
                  <a:pt x="5631110" y="1288286"/>
                  <a:pt x="5604652" y="1267021"/>
                  <a:pt x="5573990" y="1249217"/>
                </a:cubicBezTo>
                <a:cubicBezTo>
                  <a:pt x="5534427" y="1258119"/>
                  <a:pt x="5490907" y="1261086"/>
                  <a:pt x="5443431" y="1258119"/>
                </a:cubicBezTo>
                <a:lnTo>
                  <a:pt x="5430078" y="2072632"/>
                </a:lnTo>
                <a:cubicBezTo>
                  <a:pt x="5429089" y="2083512"/>
                  <a:pt x="5430820" y="2094639"/>
                  <a:pt x="5435271" y="2106014"/>
                </a:cubicBezTo>
                <a:cubicBezTo>
                  <a:pt x="5439721" y="2117388"/>
                  <a:pt x="5445656" y="2127526"/>
                  <a:pt x="5453074" y="2136428"/>
                </a:cubicBezTo>
                <a:cubicBezTo>
                  <a:pt x="5460492" y="2145330"/>
                  <a:pt x="5469394" y="2152748"/>
                  <a:pt x="5479780" y="2158683"/>
                </a:cubicBezTo>
                <a:cubicBezTo>
                  <a:pt x="5490165" y="2164617"/>
                  <a:pt x="5501292" y="2167584"/>
                  <a:pt x="5513161" y="2167584"/>
                </a:cubicBezTo>
                <a:cubicBezTo>
                  <a:pt x="5527009" y="2167584"/>
                  <a:pt x="5541103" y="2166842"/>
                  <a:pt x="5555445" y="2165359"/>
                </a:cubicBezTo>
                <a:cubicBezTo>
                  <a:pt x="5569786" y="2163875"/>
                  <a:pt x="5583881" y="2163133"/>
                  <a:pt x="5597728" y="2163133"/>
                </a:cubicBezTo>
                <a:lnTo>
                  <a:pt x="5600695" y="2215060"/>
                </a:lnTo>
                <a:lnTo>
                  <a:pt x="5114065" y="2240282"/>
                </a:lnTo>
                <a:lnTo>
                  <a:pt x="5114065" y="2188355"/>
                </a:lnTo>
                <a:lnTo>
                  <a:pt x="5200115" y="2182421"/>
                </a:lnTo>
                <a:cubicBezTo>
                  <a:pt x="5211984" y="2181432"/>
                  <a:pt x="5222864" y="2177228"/>
                  <a:pt x="5232755" y="2169810"/>
                </a:cubicBezTo>
                <a:cubicBezTo>
                  <a:pt x="5242646" y="2162392"/>
                  <a:pt x="5251053" y="2153737"/>
                  <a:pt x="5257977" y="2143846"/>
                </a:cubicBezTo>
                <a:cubicBezTo>
                  <a:pt x="5264900" y="2133956"/>
                  <a:pt x="5270093" y="2123075"/>
                  <a:pt x="5273555" y="2111206"/>
                </a:cubicBezTo>
                <a:cubicBezTo>
                  <a:pt x="5277017" y="2099337"/>
                  <a:pt x="5278748" y="2087468"/>
                  <a:pt x="5278748" y="2075599"/>
                </a:cubicBezTo>
                <a:lnTo>
                  <a:pt x="5306937" y="283374"/>
                </a:lnTo>
                <a:cubicBezTo>
                  <a:pt x="5306937" y="255679"/>
                  <a:pt x="5301249" y="235403"/>
                  <a:pt x="5289875" y="222545"/>
                </a:cubicBezTo>
                <a:cubicBezTo>
                  <a:pt x="5278501" y="209687"/>
                  <a:pt x="5264158" y="201032"/>
                  <a:pt x="5246850" y="196581"/>
                </a:cubicBezTo>
                <a:cubicBezTo>
                  <a:pt x="5229541" y="192130"/>
                  <a:pt x="5210501" y="190399"/>
                  <a:pt x="5189730" y="191389"/>
                </a:cubicBezTo>
                <a:cubicBezTo>
                  <a:pt x="5168959" y="192378"/>
                  <a:pt x="5149177" y="193367"/>
                  <a:pt x="5130385" y="194356"/>
                </a:cubicBezTo>
                <a:lnTo>
                  <a:pt x="5130385" y="143912"/>
                </a:lnTo>
                <a:cubicBezTo>
                  <a:pt x="5181817" y="141934"/>
                  <a:pt x="5233992" y="139709"/>
                  <a:pt x="5286908" y="137236"/>
                </a:cubicBezTo>
                <a:cubicBezTo>
                  <a:pt x="5339824" y="134763"/>
                  <a:pt x="5392987" y="133527"/>
                  <a:pt x="5446398" y="133527"/>
                </a:cubicBezTo>
                <a:close/>
                <a:moveTo>
                  <a:pt x="6083508" y="121658"/>
                </a:moveTo>
                <a:lnTo>
                  <a:pt x="6565688" y="121658"/>
                </a:lnTo>
                <a:lnTo>
                  <a:pt x="6565688" y="173585"/>
                </a:lnTo>
                <a:lnTo>
                  <a:pt x="6513761" y="173585"/>
                </a:lnTo>
                <a:cubicBezTo>
                  <a:pt x="6497935" y="173585"/>
                  <a:pt x="6483099" y="177294"/>
                  <a:pt x="6469252" y="184712"/>
                </a:cubicBezTo>
                <a:cubicBezTo>
                  <a:pt x="6455405" y="192130"/>
                  <a:pt x="6443288" y="201774"/>
                  <a:pt x="6432903" y="213643"/>
                </a:cubicBezTo>
                <a:cubicBezTo>
                  <a:pt x="6422517" y="225512"/>
                  <a:pt x="6414357" y="238865"/>
                  <a:pt x="6408423" y="253701"/>
                </a:cubicBezTo>
                <a:cubicBezTo>
                  <a:pt x="6402488" y="268537"/>
                  <a:pt x="6399521" y="283374"/>
                  <a:pt x="6399521" y="298210"/>
                </a:cubicBezTo>
                <a:lnTo>
                  <a:pt x="6399521" y="2112690"/>
                </a:lnTo>
                <a:cubicBezTo>
                  <a:pt x="6399521" y="2138406"/>
                  <a:pt x="6404961" y="2160414"/>
                  <a:pt x="6415841" y="2178712"/>
                </a:cubicBezTo>
                <a:cubicBezTo>
                  <a:pt x="6426721" y="2197010"/>
                  <a:pt x="6446503" y="2206159"/>
                  <a:pt x="6475186" y="2206159"/>
                </a:cubicBezTo>
                <a:cubicBezTo>
                  <a:pt x="6494968" y="2206159"/>
                  <a:pt x="6514255" y="2205664"/>
                  <a:pt x="6533048" y="2204675"/>
                </a:cubicBezTo>
                <a:cubicBezTo>
                  <a:pt x="6551841" y="2203686"/>
                  <a:pt x="6571128" y="2202203"/>
                  <a:pt x="6590909" y="2200224"/>
                </a:cubicBezTo>
                <a:cubicBezTo>
                  <a:pt x="6630473" y="2197257"/>
                  <a:pt x="6657426" y="2186130"/>
                  <a:pt x="6671767" y="2166842"/>
                </a:cubicBezTo>
                <a:cubicBezTo>
                  <a:pt x="6686109" y="2147555"/>
                  <a:pt x="6693280" y="2119119"/>
                  <a:pt x="6693280" y="2081534"/>
                </a:cubicBezTo>
                <a:lnTo>
                  <a:pt x="6693280" y="1723979"/>
                </a:lnTo>
                <a:lnTo>
                  <a:pt x="6745207" y="1723979"/>
                </a:lnTo>
                <a:lnTo>
                  <a:pt x="6745207" y="2252151"/>
                </a:lnTo>
                <a:lnTo>
                  <a:pt x="6083508" y="2264020"/>
                </a:lnTo>
                <a:lnTo>
                  <a:pt x="6083508" y="2212093"/>
                </a:lnTo>
                <a:lnTo>
                  <a:pt x="6136918" y="2212093"/>
                </a:lnTo>
                <a:cubicBezTo>
                  <a:pt x="6151755" y="2212093"/>
                  <a:pt x="6166097" y="2208384"/>
                  <a:pt x="6179944" y="2200966"/>
                </a:cubicBezTo>
                <a:cubicBezTo>
                  <a:pt x="6193791" y="2193548"/>
                  <a:pt x="6205907" y="2184152"/>
                  <a:pt x="6216293" y="2172777"/>
                </a:cubicBezTo>
                <a:cubicBezTo>
                  <a:pt x="6226678" y="2161403"/>
                  <a:pt x="6234838" y="2148544"/>
                  <a:pt x="6240773" y="2134203"/>
                </a:cubicBezTo>
                <a:cubicBezTo>
                  <a:pt x="6246707" y="2119861"/>
                  <a:pt x="6249674" y="2105272"/>
                  <a:pt x="6249674" y="2090436"/>
                </a:cubicBezTo>
                <a:lnTo>
                  <a:pt x="6249674" y="289308"/>
                </a:lnTo>
                <a:cubicBezTo>
                  <a:pt x="6249674" y="258646"/>
                  <a:pt x="6238547" y="231694"/>
                  <a:pt x="6216293" y="208450"/>
                </a:cubicBezTo>
                <a:cubicBezTo>
                  <a:pt x="6194038" y="185207"/>
                  <a:pt x="6167581" y="173585"/>
                  <a:pt x="6136918" y="173585"/>
                </a:cubicBezTo>
                <a:lnTo>
                  <a:pt x="6083508" y="173585"/>
                </a:lnTo>
                <a:close/>
                <a:moveTo>
                  <a:pt x="2408723" y="94953"/>
                </a:moveTo>
                <a:cubicBezTo>
                  <a:pt x="2459166" y="94953"/>
                  <a:pt x="2504664" y="103854"/>
                  <a:pt x="2545217" y="121658"/>
                </a:cubicBezTo>
                <a:cubicBezTo>
                  <a:pt x="2585769" y="139461"/>
                  <a:pt x="2620140" y="164683"/>
                  <a:pt x="2648329" y="197323"/>
                </a:cubicBezTo>
                <a:cubicBezTo>
                  <a:pt x="2676518" y="229963"/>
                  <a:pt x="2698278" y="270021"/>
                  <a:pt x="2713609" y="317497"/>
                </a:cubicBezTo>
                <a:cubicBezTo>
                  <a:pt x="2728939" y="364973"/>
                  <a:pt x="2736606" y="418384"/>
                  <a:pt x="2736606" y="477729"/>
                </a:cubicBezTo>
                <a:lnTo>
                  <a:pt x="2736606" y="1814480"/>
                </a:lnTo>
                <a:cubicBezTo>
                  <a:pt x="2736606" y="1883716"/>
                  <a:pt x="2730176" y="1947513"/>
                  <a:pt x="2717318" y="2005869"/>
                </a:cubicBezTo>
                <a:cubicBezTo>
                  <a:pt x="2704460" y="2064225"/>
                  <a:pt x="2683936" y="2114421"/>
                  <a:pt x="2655747" y="2156457"/>
                </a:cubicBezTo>
                <a:cubicBezTo>
                  <a:pt x="2627558" y="2198493"/>
                  <a:pt x="2590962" y="2231380"/>
                  <a:pt x="2545959" y="2255118"/>
                </a:cubicBezTo>
                <a:cubicBezTo>
                  <a:pt x="2500955" y="2278857"/>
                  <a:pt x="2446803" y="2290726"/>
                  <a:pt x="2383501" y="2290726"/>
                </a:cubicBezTo>
                <a:cubicBezTo>
                  <a:pt x="2333058" y="2290726"/>
                  <a:pt x="2288054" y="2280588"/>
                  <a:pt x="2248491" y="2260311"/>
                </a:cubicBezTo>
                <a:cubicBezTo>
                  <a:pt x="2208927" y="2240035"/>
                  <a:pt x="2175298" y="2212341"/>
                  <a:pt x="2147604" y="2177228"/>
                </a:cubicBezTo>
                <a:cubicBezTo>
                  <a:pt x="2119910" y="2142116"/>
                  <a:pt x="2098644" y="2101068"/>
                  <a:pt x="2083808" y="2054087"/>
                </a:cubicBezTo>
                <a:cubicBezTo>
                  <a:pt x="2068971" y="2007105"/>
                  <a:pt x="2061553" y="1957404"/>
                  <a:pt x="2061553" y="1904982"/>
                </a:cubicBezTo>
                <a:lnTo>
                  <a:pt x="2061553" y="495533"/>
                </a:lnTo>
                <a:cubicBezTo>
                  <a:pt x="2061553" y="433220"/>
                  <a:pt x="2069961" y="377337"/>
                  <a:pt x="2086775" y="327882"/>
                </a:cubicBezTo>
                <a:cubicBezTo>
                  <a:pt x="2103589" y="278428"/>
                  <a:pt x="2127080" y="236392"/>
                  <a:pt x="2157247" y="201774"/>
                </a:cubicBezTo>
                <a:cubicBezTo>
                  <a:pt x="2187415" y="167156"/>
                  <a:pt x="2223763" y="140698"/>
                  <a:pt x="2266294" y="122400"/>
                </a:cubicBezTo>
                <a:cubicBezTo>
                  <a:pt x="2308825" y="104102"/>
                  <a:pt x="2356301" y="94953"/>
                  <a:pt x="2408723" y="94953"/>
                </a:cubicBezTo>
                <a:close/>
                <a:moveTo>
                  <a:pt x="1856356" y="16320"/>
                </a:moveTo>
                <a:lnTo>
                  <a:pt x="1856356" y="63796"/>
                </a:lnTo>
                <a:lnTo>
                  <a:pt x="1762888" y="63796"/>
                </a:lnTo>
                <a:cubicBezTo>
                  <a:pt x="1752997" y="63796"/>
                  <a:pt x="1743848" y="66764"/>
                  <a:pt x="1735441" y="72698"/>
                </a:cubicBezTo>
                <a:cubicBezTo>
                  <a:pt x="1727033" y="78633"/>
                  <a:pt x="1719862" y="86051"/>
                  <a:pt x="1713928" y="94953"/>
                </a:cubicBezTo>
                <a:cubicBezTo>
                  <a:pt x="1707993" y="103854"/>
                  <a:pt x="1703543" y="113498"/>
                  <a:pt x="1700576" y="123883"/>
                </a:cubicBezTo>
                <a:cubicBezTo>
                  <a:pt x="1697608" y="134269"/>
                  <a:pt x="1696124" y="143912"/>
                  <a:pt x="1696124" y="152814"/>
                </a:cubicBezTo>
                <a:lnTo>
                  <a:pt x="1696124" y="2160166"/>
                </a:lnTo>
                <a:cubicBezTo>
                  <a:pt x="1696124" y="2171046"/>
                  <a:pt x="1698102" y="2182174"/>
                  <a:pt x="1702059" y="2193548"/>
                </a:cubicBezTo>
                <a:cubicBezTo>
                  <a:pt x="1706016" y="2204922"/>
                  <a:pt x="1711702" y="2215555"/>
                  <a:pt x="1719121" y="2225446"/>
                </a:cubicBezTo>
                <a:cubicBezTo>
                  <a:pt x="1726539" y="2235337"/>
                  <a:pt x="1735193" y="2243249"/>
                  <a:pt x="1745084" y="2249184"/>
                </a:cubicBezTo>
                <a:cubicBezTo>
                  <a:pt x="1754975" y="2255118"/>
                  <a:pt x="1765855" y="2258086"/>
                  <a:pt x="1777724" y="2258086"/>
                </a:cubicBezTo>
                <a:lnTo>
                  <a:pt x="1862291" y="2255118"/>
                </a:lnTo>
                <a:lnTo>
                  <a:pt x="1865258" y="2307046"/>
                </a:lnTo>
                <a:lnTo>
                  <a:pt x="1383078" y="2321882"/>
                </a:lnTo>
                <a:lnTo>
                  <a:pt x="1380111" y="2269955"/>
                </a:lnTo>
                <a:lnTo>
                  <a:pt x="1464678" y="2266988"/>
                </a:lnTo>
                <a:cubicBezTo>
                  <a:pt x="1476547" y="2265999"/>
                  <a:pt x="1487674" y="2262042"/>
                  <a:pt x="1498060" y="2255118"/>
                </a:cubicBezTo>
                <a:cubicBezTo>
                  <a:pt x="1508445" y="2248195"/>
                  <a:pt x="1517100" y="2239540"/>
                  <a:pt x="1524024" y="2229155"/>
                </a:cubicBezTo>
                <a:cubicBezTo>
                  <a:pt x="1530947" y="2218770"/>
                  <a:pt x="1536387" y="2207395"/>
                  <a:pt x="1540343" y="2195031"/>
                </a:cubicBezTo>
                <a:cubicBezTo>
                  <a:pt x="1544300" y="2182668"/>
                  <a:pt x="1546278" y="2171046"/>
                  <a:pt x="1546278" y="2160166"/>
                </a:cubicBezTo>
                <a:lnTo>
                  <a:pt x="1549245" y="620158"/>
                </a:lnTo>
                <a:lnTo>
                  <a:pt x="1276257" y="1583034"/>
                </a:lnTo>
                <a:lnTo>
                  <a:pt x="1099705" y="1075633"/>
                </a:lnTo>
                <a:lnTo>
                  <a:pt x="1121959" y="2060763"/>
                </a:lnTo>
                <a:cubicBezTo>
                  <a:pt x="1121959" y="2071643"/>
                  <a:pt x="1123938" y="2083017"/>
                  <a:pt x="1127894" y="2094886"/>
                </a:cubicBezTo>
                <a:cubicBezTo>
                  <a:pt x="1131851" y="2106755"/>
                  <a:pt x="1137537" y="2117388"/>
                  <a:pt x="1144956" y="2126784"/>
                </a:cubicBezTo>
                <a:cubicBezTo>
                  <a:pt x="1152374" y="2136181"/>
                  <a:pt x="1161028" y="2144094"/>
                  <a:pt x="1170919" y="2150523"/>
                </a:cubicBezTo>
                <a:cubicBezTo>
                  <a:pt x="1180810" y="2156952"/>
                  <a:pt x="1191690" y="2160166"/>
                  <a:pt x="1203559" y="2160166"/>
                </a:cubicBezTo>
                <a:lnTo>
                  <a:pt x="1288126" y="2157199"/>
                </a:lnTo>
                <a:lnTo>
                  <a:pt x="1291093" y="2209126"/>
                </a:lnTo>
                <a:lnTo>
                  <a:pt x="896448" y="2220995"/>
                </a:lnTo>
                <a:lnTo>
                  <a:pt x="893481" y="2170552"/>
                </a:lnTo>
                <a:lnTo>
                  <a:pt x="978047" y="2167584"/>
                </a:lnTo>
                <a:cubicBezTo>
                  <a:pt x="989916" y="2167584"/>
                  <a:pt x="1001044" y="2164123"/>
                  <a:pt x="1011429" y="2157199"/>
                </a:cubicBezTo>
                <a:cubicBezTo>
                  <a:pt x="1021815" y="2150275"/>
                  <a:pt x="1030469" y="2141621"/>
                  <a:pt x="1037393" y="2131235"/>
                </a:cubicBezTo>
                <a:cubicBezTo>
                  <a:pt x="1044316" y="2120850"/>
                  <a:pt x="1049756" y="2109723"/>
                  <a:pt x="1053713" y="2097854"/>
                </a:cubicBezTo>
                <a:cubicBezTo>
                  <a:pt x="1057669" y="2085985"/>
                  <a:pt x="1059152" y="2074610"/>
                  <a:pt x="1058163" y="2063730"/>
                </a:cubicBezTo>
                <a:lnTo>
                  <a:pt x="1027007" y="538558"/>
                </a:lnTo>
                <a:cubicBezTo>
                  <a:pt x="1027007" y="515809"/>
                  <a:pt x="1019836" y="495286"/>
                  <a:pt x="1005495" y="476987"/>
                </a:cubicBezTo>
                <a:cubicBezTo>
                  <a:pt x="991153" y="458689"/>
                  <a:pt x="971124" y="449540"/>
                  <a:pt x="945408" y="449540"/>
                </a:cubicBezTo>
                <a:cubicBezTo>
                  <a:pt x="928593" y="449540"/>
                  <a:pt x="912273" y="450035"/>
                  <a:pt x="896448" y="451024"/>
                </a:cubicBezTo>
                <a:cubicBezTo>
                  <a:pt x="880622" y="452013"/>
                  <a:pt x="864303" y="452507"/>
                  <a:pt x="847488" y="452507"/>
                </a:cubicBezTo>
                <a:lnTo>
                  <a:pt x="844521" y="407999"/>
                </a:lnTo>
                <a:lnTo>
                  <a:pt x="1240650" y="385744"/>
                </a:lnTo>
                <a:lnTo>
                  <a:pt x="1243617" y="431737"/>
                </a:lnTo>
                <a:cubicBezTo>
                  <a:pt x="1223835" y="432726"/>
                  <a:pt x="1204795" y="433467"/>
                  <a:pt x="1186497" y="433962"/>
                </a:cubicBezTo>
                <a:cubicBezTo>
                  <a:pt x="1168199" y="434457"/>
                  <a:pt x="1151632" y="437424"/>
                  <a:pt x="1136796" y="442864"/>
                </a:cubicBezTo>
                <a:cubicBezTo>
                  <a:pt x="1121959" y="448304"/>
                  <a:pt x="1110091" y="457700"/>
                  <a:pt x="1101189" y="471053"/>
                </a:cubicBezTo>
                <a:cubicBezTo>
                  <a:pt x="1092287" y="484405"/>
                  <a:pt x="1087836" y="503940"/>
                  <a:pt x="1087836" y="529657"/>
                </a:cubicBezTo>
                <a:lnTo>
                  <a:pt x="1090803" y="678020"/>
                </a:lnTo>
                <a:cubicBezTo>
                  <a:pt x="1099705" y="705714"/>
                  <a:pt x="1110338" y="738848"/>
                  <a:pt x="1122701" y="777423"/>
                </a:cubicBezTo>
                <a:cubicBezTo>
                  <a:pt x="1135065" y="815997"/>
                  <a:pt x="1149901" y="861001"/>
                  <a:pt x="1167210" y="912433"/>
                </a:cubicBezTo>
                <a:cubicBezTo>
                  <a:pt x="1184520" y="963866"/>
                  <a:pt x="1204549" y="1022222"/>
                  <a:pt x="1227297" y="1087502"/>
                </a:cubicBezTo>
                <a:cubicBezTo>
                  <a:pt x="1250046" y="1152781"/>
                  <a:pt x="1275763" y="1225974"/>
                  <a:pt x="1304446" y="1307079"/>
                </a:cubicBezTo>
                <a:lnTo>
                  <a:pt x="1549245" y="422835"/>
                </a:lnTo>
                <a:lnTo>
                  <a:pt x="1549245" y="280406"/>
                </a:lnTo>
                <a:cubicBezTo>
                  <a:pt x="1549245" y="232930"/>
                  <a:pt x="1549493" y="194850"/>
                  <a:pt x="1549987" y="166167"/>
                </a:cubicBezTo>
                <a:cubicBezTo>
                  <a:pt x="1550481" y="137483"/>
                  <a:pt x="1546031" y="115476"/>
                  <a:pt x="1536634" y="100145"/>
                </a:cubicBezTo>
                <a:cubicBezTo>
                  <a:pt x="1527238" y="84814"/>
                  <a:pt x="1509929" y="75171"/>
                  <a:pt x="1484707" y="71214"/>
                </a:cubicBezTo>
                <a:cubicBezTo>
                  <a:pt x="1459485" y="67258"/>
                  <a:pt x="1421653" y="65775"/>
                  <a:pt x="1371209" y="66764"/>
                </a:cubicBezTo>
                <a:lnTo>
                  <a:pt x="1371209" y="22255"/>
                </a:lnTo>
                <a:close/>
                <a:moveTo>
                  <a:pt x="4296272" y="0"/>
                </a:moveTo>
                <a:lnTo>
                  <a:pt x="4305174" y="666151"/>
                </a:lnTo>
                <a:lnTo>
                  <a:pt x="4253247" y="669118"/>
                </a:lnTo>
                <a:cubicBezTo>
                  <a:pt x="4253247" y="644391"/>
                  <a:pt x="4252505" y="613482"/>
                  <a:pt x="4251022" y="576391"/>
                </a:cubicBezTo>
                <a:cubicBezTo>
                  <a:pt x="4249538" y="539300"/>
                  <a:pt x="4246076" y="500479"/>
                  <a:pt x="4240636" y="459926"/>
                </a:cubicBezTo>
                <a:cubicBezTo>
                  <a:pt x="4235196" y="419373"/>
                  <a:pt x="4227531" y="379068"/>
                  <a:pt x="4217640" y="339010"/>
                </a:cubicBezTo>
                <a:cubicBezTo>
                  <a:pt x="4207749" y="298952"/>
                  <a:pt x="4194396" y="262850"/>
                  <a:pt x="4177582" y="230705"/>
                </a:cubicBezTo>
                <a:cubicBezTo>
                  <a:pt x="4160768" y="198559"/>
                  <a:pt x="4139749" y="172349"/>
                  <a:pt x="4114528" y="152072"/>
                </a:cubicBezTo>
                <a:cubicBezTo>
                  <a:pt x="4089306" y="131796"/>
                  <a:pt x="4059386" y="121658"/>
                  <a:pt x="4024768" y="121658"/>
                </a:cubicBezTo>
                <a:cubicBezTo>
                  <a:pt x="3988172" y="121658"/>
                  <a:pt x="3957510" y="137731"/>
                  <a:pt x="3932783" y="169876"/>
                </a:cubicBezTo>
                <a:cubicBezTo>
                  <a:pt x="3908056" y="202021"/>
                  <a:pt x="3887532" y="244799"/>
                  <a:pt x="3871212" y="298210"/>
                </a:cubicBezTo>
                <a:cubicBezTo>
                  <a:pt x="3854893" y="351621"/>
                  <a:pt x="3842529" y="413191"/>
                  <a:pt x="3834122" y="482922"/>
                </a:cubicBezTo>
                <a:cubicBezTo>
                  <a:pt x="3825714" y="552653"/>
                  <a:pt x="3819285" y="625104"/>
                  <a:pt x="3814835" y="700274"/>
                </a:cubicBezTo>
                <a:cubicBezTo>
                  <a:pt x="3810384" y="775445"/>
                  <a:pt x="3807911" y="851110"/>
                  <a:pt x="3807416" y="927270"/>
                </a:cubicBezTo>
                <a:cubicBezTo>
                  <a:pt x="3806922" y="1003429"/>
                  <a:pt x="3806675" y="1074149"/>
                  <a:pt x="3806675" y="1139429"/>
                </a:cubicBezTo>
                <a:cubicBezTo>
                  <a:pt x="3806675" y="1239326"/>
                  <a:pt x="3806922" y="1336999"/>
                  <a:pt x="3807416" y="1432446"/>
                </a:cubicBezTo>
                <a:cubicBezTo>
                  <a:pt x="3807911" y="1527893"/>
                  <a:pt x="3810384" y="1618147"/>
                  <a:pt x="3814835" y="1703208"/>
                </a:cubicBezTo>
                <a:cubicBezTo>
                  <a:pt x="3819285" y="1788270"/>
                  <a:pt x="3825962" y="1866655"/>
                  <a:pt x="3834864" y="1938363"/>
                </a:cubicBezTo>
                <a:cubicBezTo>
                  <a:pt x="3843765" y="2010072"/>
                  <a:pt x="3856376" y="2071643"/>
                  <a:pt x="3872696" y="2123075"/>
                </a:cubicBezTo>
                <a:cubicBezTo>
                  <a:pt x="3889016" y="2174508"/>
                  <a:pt x="3909787" y="2214813"/>
                  <a:pt x="3935009" y="2243991"/>
                </a:cubicBezTo>
                <a:cubicBezTo>
                  <a:pt x="3960230" y="2273169"/>
                  <a:pt x="3991139" y="2287758"/>
                  <a:pt x="4027736" y="2287758"/>
                </a:cubicBezTo>
                <a:cubicBezTo>
                  <a:pt x="4059386" y="2287758"/>
                  <a:pt x="4084361" y="2273911"/>
                  <a:pt x="4102659" y="2246217"/>
                </a:cubicBezTo>
                <a:cubicBezTo>
                  <a:pt x="4120957" y="2218522"/>
                  <a:pt x="4134557" y="2185883"/>
                  <a:pt x="4143459" y="2148297"/>
                </a:cubicBezTo>
                <a:cubicBezTo>
                  <a:pt x="4152360" y="2110712"/>
                  <a:pt x="4157800" y="2072632"/>
                  <a:pt x="4159778" y="2034058"/>
                </a:cubicBezTo>
                <a:cubicBezTo>
                  <a:pt x="4161757" y="1995483"/>
                  <a:pt x="4162746" y="1964822"/>
                  <a:pt x="4162746" y="1942072"/>
                </a:cubicBezTo>
                <a:lnTo>
                  <a:pt x="4162746" y="1283341"/>
                </a:lnTo>
                <a:lnTo>
                  <a:pt x="4044055" y="1289275"/>
                </a:lnTo>
                <a:lnTo>
                  <a:pt x="4044055" y="1237348"/>
                </a:lnTo>
                <a:lnTo>
                  <a:pt x="4420897" y="1215094"/>
                </a:lnTo>
                <a:lnTo>
                  <a:pt x="4423865" y="1267021"/>
                </a:lnTo>
                <a:lnTo>
                  <a:pt x="4279953" y="1275923"/>
                </a:lnTo>
                <a:lnTo>
                  <a:pt x="4290338" y="2361940"/>
                </a:lnTo>
                <a:lnTo>
                  <a:pt x="4238411" y="2361940"/>
                </a:lnTo>
                <a:lnTo>
                  <a:pt x="4235444" y="2090436"/>
                </a:lnTo>
                <a:cubicBezTo>
                  <a:pt x="4229509" y="2119119"/>
                  <a:pt x="4221349" y="2148792"/>
                  <a:pt x="4210964" y="2179453"/>
                </a:cubicBezTo>
                <a:cubicBezTo>
                  <a:pt x="4200578" y="2210115"/>
                  <a:pt x="4186484" y="2238057"/>
                  <a:pt x="4168680" y="2263278"/>
                </a:cubicBezTo>
                <a:cubicBezTo>
                  <a:pt x="4150877" y="2288500"/>
                  <a:pt x="4129364" y="2309518"/>
                  <a:pt x="4104142" y="2326333"/>
                </a:cubicBezTo>
                <a:cubicBezTo>
                  <a:pt x="4078921" y="2343147"/>
                  <a:pt x="4049496" y="2351554"/>
                  <a:pt x="4015866" y="2351554"/>
                </a:cubicBezTo>
                <a:cubicBezTo>
                  <a:pt x="3959489" y="2351554"/>
                  <a:pt x="3911765" y="2336718"/>
                  <a:pt x="3872696" y="2307046"/>
                </a:cubicBezTo>
                <a:cubicBezTo>
                  <a:pt x="3833627" y="2277373"/>
                  <a:pt x="3801234" y="2236079"/>
                  <a:pt x="3775518" y="2183162"/>
                </a:cubicBezTo>
                <a:cubicBezTo>
                  <a:pt x="3749802" y="2130246"/>
                  <a:pt x="3729773" y="2066450"/>
                  <a:pt x="3715431" y="1991774"/>
                </a:cubicBezTo>
                <a:cubicBezTo>
                  <a:pt x="3701089" y="1917098"/>
                  <a:pt x="3690704" y="1835004"/>
                  <a:pt x="3684275" y="1745492"/>
                </a:cubicBezTo>
                <a:cubicBezTo>
                  <a:pt x="3677846" y="1655979"/>
                  <a:pt x="3673890" y="1560038"/>
                  <a:pt x="3672406" y="1457667"/>
                </a:cubicBezTo>
                <a:cubicBezTo>
                  <a:pt x="3670922" y="1355297"/>
                  <a:pt x="3670181" y="1249217"/>
                  <a:pt x="3670181" y="1139429"/>
                </a:cubicBezTo>
                <a:cubicBezTo>
                  <a:pt x="3670181" y="1052389"/>
                  <a:pt x="3670675" y="964855"/>
                  <a:pt x="3671664" y="876826"/>
                </a:cubicBezTo>
                <a:cubicBezTo>
                  <a:pt x="3672653" y="788797"/>
                  <a:pt x="3676362" y="704478"/>
                  <a:pt x="3682791" y="623867"/>
                </a:cubicBezTo>
                <a:cubicBezTo>
                  <a:pt x="3689220" y="543256"/>
                  <a:pt x="3699111" y="468086"/>
                  <a:pt x="3712464" y="398355"/>
                </a:cubicBezTo>
                <a:cubicBezTo>
                  <a:pt x="3725817" y="328624"/>
                  <a:pt x="3744857" y="268043"/>
                  <a:pt x="3769584" y="216610"/>
                </a:cubicBezTo>
                <a:cubicBezTo>
                  <a:pt x="3794311" y="165178"/>
                  <a:pt x="3825962" y="124872"/>
                  <a:pt x="3864536" y="95694"/>
                </a:cubicBezTo>
                <a:cubicBezTo>
                  <a:pt x="3903111" y="66516"/>
                  <a:pt x="3950587" y="51927"/>
                  <a:pt x="4006965" y="51927"/>
                </a:cubicBezTo>
                <a:cubicBezTo>
                  <a:pt x="4037626" y="51927"/>
                  <a:pt x="4065815" y="58109"/>
                  <a:pt x="4091531" y="70473"/>
                </a:cubicBezTo>
                <a:cubicBezTo>
                  <a:pt x="4117248" y="82836"/>
                  <a:pt x="4140491" y="99403"/>
                  <a:pt x="4161262" y="120174"/>
                </a:cubicBezTo>
                <a:cubicBezTo>
                  <a:pt x="4182033" y="140945"/>
                  <a:pt x="4199836" y="164436"/>
                  <a:pt x="4214673" y="190647"/>
                </a:cubicBezTo>
                <a:cubicBezTo>
                  <a:pt x="4229509" y="216857"/>
                  <a:pt x="4241378" y="243810"/>
                  <a:pt x="4250280" y="271505"/>
                </a:cubicBezTo>
                <a:lnTo>
                  <a:pt x="4247313" y="29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35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15431" y="1011335"/>
            <a:ext cx="5561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3200" spc="3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PRODUCTION PROCESS</a:t>
            </a:r>
            <a:endParaRPr lang="en-US" sz="3200" spc="3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72825" y="4723927"/>
            <a:ext cx="2769760" cy="1081502"/>
            <a:chOff x="801361" y="4710279"/>
            <a:chExt cx="2769760" cy="1081502"/>
          </a:xfrm>
        </p:grpSpPr>
        <p:sp>
          <p:nvSpPr>
            <p:cNvPr id="11" name="Rectangle 10"/>
            <p:cNvSpPr/>
            <p:nvPr/>
          </p:nvSpPr>
          <p:spPr>
            <a:xfrm>
              <a:off x="1635449" y="4710279"/>
              <a:ext cx="11015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D" spc="300" dirty="0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Step 1</a:t>
              </a:r>
              <a:endParaRPr lang="en-US" spc="300" dirty="0">
                <a:solidFill>
                  <a:schemeClr val="bg2">
                    <a:lumMod val="25000"/>
                  </a:schemeClr>
                </a:solidFill>
                <a:latin typeface="+mj-l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1361" y="5053117"/>
              <a:ext cx="276976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ID" sz="1400" dirty="0" err="1">
                  <a:solidFill>
                    <a:schemeClr val="bg2">
                      <a:lumMod val="50000"/>
                    </a:schemeClr>
                  </a:solidFill>
                </a:rPr>
                <a:t>Nunc</a:t>
              </a:r>
              <a:r>
                <a:rPr lang="en-ID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en-ID" sz="1400" dirty="0" err="1">
                  <a:solidFill>
                    <a:schemeClr val="bg2">
                      <a:lumMod val="50000"/>
                    </a:schemeClr>
                  </a:solidFill>
                </a:rPr>
                <a:t>viverra</a:t>
              </a:r>
              <a:r>
                <a:rPr lang="en-ID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en-ID" sz="1400" dirty="0" err="1">
                  <a:solidFill>
                    <a:schemeClr val="bg2">
                      <a:lumMod val="50000"/>
                    </a:schemeClr>
                  </a:solidFill>
                </a:rPr>
                <a:t>imperdiet</a:t>
              </a:r>
              <a:r>
                <a:rPr lang="en-ID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en-ID" sz="1400" dirty="0" err="1">
                  <a:solidFill>
                    <a:schemeClr val="bg2">
                      <a:lumMod val="50000"/>
                    </a:schemeClr>
                  </a:solidFill>
                </a:rPr>
                <a:t>enim</a:t>
              </a:r>
              <a:r>
                <a:rPr lang="en-ID" sz="1400" dirty="0">
                  <a:solidFill>
                    <a:schemeClr val="bg2">
                      <a:lumMod val="50000"/>
                    </a:schemeClr>
                  </a:solidFill>
                </a:rPr>
                <a:t>. </a:t>
              </a:r>
              <a:r>
                <a:rPr lang="en-ID" sz="1400" dirty="0" err="1">
                  <a:solidFill>
                    <a:schemeClr val="bg2">
                      <a:lumMod val="50000"/>
                    </a:schemeClr>
                  </a:solidFill>
                </a:rPr>
                <a:t>Fusce</a:t>
              </a:r>
              <a:r>
                <a:rPr lang="en-ID" sz="1400" dirty="0">
                  <a:solidFill>
                    <a:schemeClr val="bg2">
                      <a:lumMod val="50000"/>
                    </a:schemeClr>
                  </a:solidFill>
                </a:rPr>
                <a:t> est. </a:t>
              </a:r>
              <a:r>
                <a:rPr lang="en-ID" sz="1400" dirty="0" err="1">
                  <a:solidFill>
                    <a:schemeClr val="bg2">
                      <a:lumMod val="50000"/>
                    </a:schemeClr>
                  </a:solidFill>
                </a:rPr>
                <a:t>Vivamus</a:t>
              </a:r>
              <a:r>
                <a:rPr lang="en-ID" sz="1400" dirty="0">
                  <a:solidFill>
                    <a:schemeClr val="bg2">
                      <a:lumMod val="50000"/>
                    </a:schemeClr>
                  </a:solidFill>
                </a:rPr>
                <a:t> a </a:t>
              </a:r>
              <a:r>
                <a:rPr lang="en-ID" sz="1400" dirty="0" err="1">
                  <a:solidFill>
                    <a:schemeClr val="bg2">
                      <a:lumMod val="50000"/>
                    </a:schemeClr>
                  </a:solidFill>
                </a:rPr>
                <a:t>tellus</a:t>
              </a:r>
              <a:r>
                <a:rPr lang="en-ID" sz="1400" dirty="0">
                  <a:solidFill>
                    <a:schemeClr val="bg2">
                      <a:lumMod val="50000"/>
                    </a:schemeClr>
                  </a:solidFill>
                </a:rPr>
                <a:t>.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17008" y="4723927"/>
            <a:ext cx="2769760" cy="1081502"/>
            <a:chOff x="4611360" y="4736773"/>
            <a:chExt cx="2769760" cy="1081502"/>
          </a:xfrm>
        </p:grpSpPr>
        <p:sp>
          <p:nvSpPr>
            <p:cNvPr id="13" name="Rectangle 12"/>
            <p:cNvSpPr/>
            <p:nvPr/>
          </p:nvSpPr>
          <p:spPr>
            <a:xfrm>
              <a:off x="5439036" y="4736773"/>
              <a:ext cx="11144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D" spc="300" dirty="0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Step 2</a:t>
              </a:r>
              <a:endParaRPr lang="en-US" spc="300" dirty="0">
                <a:solidFill>
                  <a:schemeClr val="bg2">
                    <a:lumMod val="25000"/>
                  </a:schemeClr>
                </a:solidFill>
                <a:latin typeface="+mj-lt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11360" y="5079611"/>
              <a:ext cx="276976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ID" sz="1400" dirty="0" err="1">
                  <a:solidFill>
                    <a:schemeClr val="bg2">
                      <a:lumMod val="50000"/>
                    </a:schemeClr>
                  </a:solidFill>
                </a:rPr>
                <a:t>Nunc</a:t>
              </a:r>
              <a:r>
                <a:rPr lang="en-ID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en-ID" sz="1400" dirty="0" err="1">
                  <a:solidFill>
                    <a:schemeClr val="bg2">
                      <a:lumMod val="50000"/>
                    </a:schemeClr>
                  </a:solidFill>
                </a:rPr>
                <a:t>viverra</a:t>
              </a:r>
              <a:r>
                <a:rPr lang="en-ID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en-ID" sz="1400" dirty="0" err="1">
                  <a:solidFill>
                    <a:schemeClr val="bg2">
                      <a:lumMod val="50000"/>
                    </a:schemeClr>
                  </a:solidFill>
                </a:rPr>
                <a:t>imperdiet</a:t>
              </a:r>
              <a:r>
                <a:rPr lang="en-ID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en-ID" sz="1400" dirty="0" err="1">
                  <a:solidFill>
                    <a:schemeClr val="bg2">
                      <a:lumMod val="50000"/>
                    </a:schemeClr>
                  </a:solidFill>
                </a:rPr>
                <a:t>enim</a:t>
              </a:r>
              <a:r>
                <a:rPr lang="en-ID" sz="1400" dirty="0">
                  <a:solidFill>
                    <a:schemeClr val="bg2">
                      <a:lumMod val="50000"/>
                    </a:schemeClr>
                  </a:solidFill>
                </a:rPr>
                <a:t>. </a:t>
              </a:r>
              <a:r>
                <a:rPr lang="en-ID" sz="1400" dirty="0" err="1">
                  <a:solidFill>
                    <a:schemeClr val="bg2">
                      <a:lumMod val="50000"/>
                    </a:schemeClr>
                  </a:solidFill>
                </a:rPr>
                <a:t>Fusce</a:t>
              </a:r>
              <a:r>
                <a:rPr lang="en-ID" sz="1400" dirty="0">
                  <a:solidFill>
                    <a:schemeClr val="bg2">
                      <a:lumMod val="50000"/>
                    </a:schemeClr>
                  </a:solidFill>
                </a:rPr>
                <a:t> est. </a:t>
              </a:r>
              <a:r>
                <a:rPr lang="en-ID" sz="1400" dirty="0" err="1">
                  <a:solidFill>
                    <a:schemeClr val="bg2">
                      <a:lumMod val="50000"/>
                    </a:schemeClr>
                  </a:solidFill>
                </a:rPr>
                <a:t>Vivamus</a:t>
              </a:r>
              <a:r>
                <a:rPr lang="en-ID" sz="1400" dirty="0">
                  <a:solidFill>
                    <a:schemeClr val="bg2">
                      <a:lumMod val="50000"/>
                    </a:schemeClr>
                  </a:solidFill>
                </a:rPr>
                <a:t> a </a:t>
              </a:r>
              <a:r>
                <a:rPr lang="en-ID" sz="1400" dirty="0" err="1">
                  <a:solidFill>
                    <a:schemeClr val="bg2">
                      <a:lumMod val="50000"/>
                    </a:schemeClr>
                  </a:solidFill>
                </a:rPr>
                <a:t>tellus</a:t>
              </a:r>
              <a:r>
                <a:rPr lang="en-ID" sz="1400" dirty="0">
                  <a:solidFill>
                    <a:schemeClr val="bg2">
                      <a:lumMod val="50000"/>
                    </a:schemeClr>
                  </a:solidFill>
                </a:rPr>
                <a:t>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461190" y="4723927"/>
            <a:ext cx="2769760" cy="1081502"/>
            <a:chOff x="8397336" y="4710279"/>
            <a:chExt cx="2769760" cy="1081502"/>
          </a:xfrm>
        </p:grpSpPr>
        <p:sp>
          <p:nvSpPr>
            <p:cNvPr id="15" name="Rectangle 14"/>
            <p:cNvSpPr/>
            <p:nvPr/>
          </p:nvSpPr>
          <p:spPr>
            <a:xfrm>
              <a:off x="9225814" y="4710279"/>
              <a:ext cx="11128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D" spc="300" dirty="0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Step 3</a:t>
              </a:r>
              <a:endParaRPr lang="en-US" spc="300" dirty="0">
                <a:solidFill>
                  <a:schemeClr val="bg2">
                    <a:lumMod val="25000"/>
                  </a:schemeClr>
                </a:solidFill>
                <a:latin typeface="+mj-lt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397336" y="5053117"/>
              <a:ext cx="276976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ID" sz="1400" dirty="0" err="1">
                  <a:solidFill>
                    <a:schemeClr val="bg2">
                      <a:lumMod val="50000"/>
                    </a:schemeClr>
                  </a:solidFill>
                </a:rPr>
                <a:t>Nunc</a:t>
              </a:r>
              <a:r>
                <a:rPr lang="en-ID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en-ID" sz="1400" dirty="0" err="1">
                  <a:solidFill>
                    <a:schemeClr val="bg2">
                      <a:lumMod val="50000"/>
                    </a:schemeClr>
                  </a:solidFill>
                </a:rPr>
                <a:t>viverra</a:t>
              </a:r>
              <a:r>
                <a:rPr lang="en-ID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en-ID" sz="1400" dirty="0" err="1">
                  <a:solidFill>
                    <a:schemeClr val="bg2">
                      <a:lumMod val="50000"/>
                    </a:schemeClr>
                  </a:solidFill>
                </a:rPr>
                <a:t>imperdiet</a:t>
              </a:r>
              <a:r>
                <a:rPr lang="en-ID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en-ID" sz="1400" dirty="0" err="1">
                  <a:solidFill>
                    <a:schemeClr val="bg2">
                      <a:lumMod val="50000"/>
                    </a:schemeClr>
                  </a:solidFill>
                </a:rPr>
                <a:t>enim</a:t>
              </a:r>
              <a:r>
                <a:rPr lang="en-ID" sz="1400" dirty="0">
                  <a:solidFill>
                    <a:schemeClr val="bg2">
                      <a:lumMod val="50000"/>
                    </a:schemeClr>
                  </a:solidFill>
                </a:rPr>
                <a:t>. </a:t>
              </a:r>
              <a:r>
                <a:rPr lang="en-ID" sz="1400" dirty="0" err="1">
                  <a:solidFill>
                    <a:schemeClr val="bg2">
                      <a:lumMod val="50000"/>
                    </a:schemeClr>
                  </a:solidFill>
                </a:rPr>
                <a:t>Fusce</a:t>
              </a:r>
              <a:r>
                <a:rPr lang="en-ID" sz="1400" dirty="0">
                  <a:solidFill>
                    <a:schemeClr val="bg2">
                      <a:lumMod val="50000"/>
                    </a:schemeClr>
                  </a:solidFill>
                </a:rPr>
                <a:t> est. </a:t>
              </a:r>
              <a:r>
                <a:rPr lang="en-ID" sz="1400" dirty="0" err="1">
                  <a:solidFill>
                    <a:schemeClr val="bg2">
                      <a:lumMod val="50000"/>
                    </a:schemeClr>
                  </a:solidFill>
                </a:rPr>
                <a:t>Vivamus</a:t>
              </a:r>
              <a:r>
                <a:rPr lang="en-ID" sz="1400" dirty="0">
                  <a:solidFill>
                    <a:schemeClr val="bg2">
                      <a:lumMod val="50000"/>
                    </a:schemeClr>
                  </a:solidFill>
                </a:rPr>
                <a:t> a </a:t>
              </a:r>
              <a:r>
                <a:rPr lang="en-ID" sz="1400" dirty="0" err="1">
                  <a:solidFill>
                    <a:schemeClr val="bg2">
                      <a:lumMod val="50000"/>
                    </a:schemeClr>
                  </a:solidFill>
                </a:rPr>
                <a:t>tellus</a:t>
              </a:r>
              <a:r>
                <a:rPr lang="en-ID" sz="1400" dirty="0">
                  <a:solidFill>
                    <a:schemeClr val="bg2">
                      <a:lumMod val="50000"/>
                    </a:schemeClr>
                  </a:solidFill>
                </a:rPr>
                <a:t>.</a:t>
              </a:r>
            </a:p>
          </p:txBody>
        </p:sp>
      </p:grpSp>
      <p:pic>
        <p:nvPicPr>
          <p:cNvPr id="24" name="Picture Placeholder 23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7" b="28637"/>
          <a:stretch/>
        </p:blipFill>
        <p:spPr>
          <a:xfrm>
            <a:off x="4367213" y="1958975"/>
            <a:ext cx="3468687" cy="2622550"/>
          </a:xfrm>
        </p:spPr>
      </p:pic>
      <p:pic>
        <p:nvPicPr>
          <p:cNvPr id="25" name="Picture Placeholder 24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7" b="19777"/>
          <a:stretch>
            <a:fillRect/>
          </a:stretch>
        </p:blipFill>
        <p:spPr>
          <a:xfrm>
            <a:off x="8112125" y="1958975"/>
            <a:ext cx="3468688" cy="2622550"/>
          </a:xfrm>
        </p:spPr>
      </p:pic>
      <p:pic>
        <p:nvPicPr>
          <p:cNvPr id="26" name="Picture Placeholder 25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5" b="22995"/>
          <a:stretch/>
        </p:blipFill>
        <p:spPr>
          <a:xfrm>
            <a:off x="623888" y="1958975"/>
            <a:ext cx="3468687" cy="2622550"/>
          </a:xfrm>
        </p:spPr>
      </p:pic>
    </p:spTree>
    <p:extLst>
      <p:ext uri="{BB962C8B-B14F-4D97-AF65-F5344CB8AC3E}">
        <p14:creationId xmlns:p14="http://schemas.microsoft.com/office/powerpoint/2010/main" val="1700287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3049333" y="1078957"/>
            <a:ext cx="60933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6000" spc="300" dirty="0">
                <a:solidFill>
                  <a:schemeClr val="bg1"/>
                </a:solidFill>
                <a:latin typeface="+mj-lt"/>
              </a:rPr>
              <a:t>FUTURE </a:t>
            </a:r>
            <a:r>
              <a:rPr lang="en-US" sz="6000" spc="300" dirty="0">
                <a:solidFill>
                  <a:schemeClr val="bg1"/>
                </a:solidFill>
                <a:latin typeface="+mj-lt"/>
              </a:rPr>
              <a:t>PLAN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96332" y="2283306"/>
            <a:ext cx="4836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D" sz="2000" spc="300" dirty="0">
                <a:solidFill>
                  <a:schemeClr val="bg1"/>
                </a:solidFill>
                <a:latin typeface="+mj-lt"/>
              </a:rPr>
              <a:t>LET’S COLLECTION ROLL OUT</a:t>
            </a:r>
            <a:endParaRPr lang="en-US" sz="2000" spc="3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2510971" y="3755865"/>
            <a:ext cx="7032256" cy="0"/>
          </a:xfrm>
          <a:prstGeom prst="line">
            <a:avLst/>
          </a:prstGeom>
          <a:ln w="12700">
            <a:solidFill>
              <a:srgbClr val="18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375401" y="3602038"/>
            <a:ext cx="307654" cy="30765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959314" y="3602038"/>
            <a:ext cx="307654" cy="30765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543227" y="3608147"/>
            <a:ext cx="307654" cy="30765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14128" y="4089676"/>
            <a:ext cx="1430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D" sz="2000" spc="300" dirty="0">
                <a:solidFill>
                  <a:srgbClr val="181717"/>
                </a:solidFill>
                <a:latin typeface="+mj-lt"/>
              </a:rPr>
              <a:t>January</a:t>
            </a:r>
            <a:endParaRPr lang="en-US" sz="2000" spc="300" dirty="0">
              <a:solidFill>
                <a:srgbClr val="181717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3478" y="4489786"/>
            <a:ext cx="31115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400" dirty="0" err="1">
                <a:solidFill>
                  <a:srgbClr val="181717"/>
                </a:solidFill>
              </a:rPr>
              <a:t>Lorem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ipsum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dolor</a:t>
            </a:r>
            <a:r>
              <a:rPr lang="en-ID" sz="1400" dirty="0">
                <a:solidFill>
                  <a:srgbClr val="181717"/>
                </a:solidFill>
              </a:rPr>
              <a:t> sit </a:t>
            </a:r>
            <a:r>
              <a:rPr lang="en-ID" sz="1400" dirty="0" err="1">
                <a:solidFill>
                  <a:srgbClr val="181717"/>
                </a:solidFill>
              </a:rPr>
              <a:t>amet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consectetuer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adipiscing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elit</a:t>
            </a:r>
            <a:r>
              <a:rPr lang="en-ID" sz="1400" dirty="0">
                <a:solidFill>
                  <a:srgbClr val="181717"/>
                </a:solidFill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ID" sz="1400" dirty="0">
                <a:solidFill>
                  <a:srgbClr val="181717"/>
                </a:solidFill>
              </a:rPr>
              <a:t>Maecenas </a:t>
            </a:r>
            <a:r>
              <a:rPr lang="en-ID" sz="1400" dirty="0" err="1">
                <a:solidFill>
                  <a:srgbClr val="181717"/>
                </a:solidFill>
              </a:rPr>
              <a:t>porttitor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congue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massa</a:t>
            </a:r>
            <a:r>
              <a:rPr lang="en-ID" sz="1400" dirty="0">
                <a:solidFill>
                  <a:srgbClr val="181717"/>
                </a:solidFill>
              </a:rPr>
              <a:t>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72647" y="4089676"/>
            <a:ext cx="846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D" sz="2000" spc="300" dirty="0">
                <a:solidFill>
                  <a:srgbClr val="181717"/>
                </a:solidFill>
                <a:latin typeface="+mj-lt"/>
              </a:rPr>
              <a:t>July</a:t>
            </a:r>
            <a:endParaRPr lang="en-US" sz="2000" spc="300" dirty="0">
              <a:solidFill>
                <a:srgbClr val="181717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40250" y="4489786"/>
            <a:ext cx="31115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400" dirty="0" err="1">
                <a:solidFill>
                  <a:srgbClr val="181717"/>
                </a:solidFill>
              </a:rPr>
              <a:t>Lorem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ipsum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dolor</a:t>
            </a:r>
            <a:r>
              <a:rPr lang="en-ID" sz="1400" dirty="0">
                <a:solidFill>
                  <a:srgbClr val="181717"/>
                </a:solidFill>
              </a:rPr>
              <a:t> sit </a:t>
            </a:r>
            <a:r>
              <a:rPr lang="en-ID" sz="1400" dirty="0" err="1">
                <a:solidFill>
                  <a:srgbClr val="181717"/>
                </a:solidFill>
              </a:rPr>
              <a:t>amet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consectetuer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adipiscing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elit</a:t>
            </a:r>
            <a:r>
              <a:rPr lang="en-ID" sz="1400" dirty="0">
                <a:solidFill>
                  <a:srgbClr val="181717"/>
                </a:solidFill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ID" sz="1400" dirty="0">
                <a:solidFill>
                  <a:srgbClr val="181717"/>
                </a:solidFill>
              </a:rPr>
              <a:t>Maecenas </a:t>
            </a:r>
            <a:r>
              <a:rPr lang="en-ID" sz="1400" dirty="0" err="1">
                <a:solidFill>
                  <a:srgbClr val="181717"/>
                </a:solidFill>
              </a:rPr>
              <a:t>porttitor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congue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massa</a:t>
            </a:r>
            <a:r>
              <a:rPr lang="en-ID" sz="1400" dirty="0">
                <a:solidFill>
                  <a:srgbClr val="181717"/>
                </a:solidFill>
              </a:rPr>
              <a:t>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708025" y="4089676"/>
            <a:ext cx="19094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D" sz="2000" spc="300" dirty="0">
                <a:solidFill>
                  <a:srgbClr val="181717"/>
                </a:solidFill>
                <a:latin typeface="+mj-lt"/>
              </a:rPr>
              <a:t>September</a:t>
            </a:r>
            <a:endParaRPr lang="en-US" sz="2000" spc="300" dirty="0">
              <a:solidFill>
                <a:srgbClr val="181717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07022" y="4489786"/>
            <a:ext cx="31115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400" dirty="0" err="1">
                <a:solidFill>
                  <a:srgbClr val="181717"/>
                </a:solidFill>
              </a:rPr>
              <a:t>Lorem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ipsum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dolor</a:t>
            </a:r>
            <a:r>
              <a:rPr lang="en-ID" sz="1400" dirty="0">
                <a:solidFill>
                  <a:srgbClr val="181717"/>
                </a:solidFill>
              </a:rPr>
              <a:t> sit </a:t>
            </a:r>
            <a:r>
              <a:rPr lang="en-ID" sz="1400" dirty="0" err="1">
                <a:solidFill>
                  <a:srgbClr val="181717"/>
                </a:solidFill>
              </a:rPr>
              <a:t>amet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consectetuer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adipiscing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elit</a:t>
            </a:r>
            <a:r>
              <a:rPr lang="en-ID" sz="1400" dirty="0">
                <a:solidFill>
                  <a:srgbClr val="181717"/>
                </a:solidFill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ID" sz="1400" dirty="0">
                <a:solidFill>
                  <a:srgbClr val="181717"/>
                </a:solidFill>
              </a:rPr>
              <a:t>Maecenas </a:t>
            </a:r>
            <a:r>
              <a:rPr lang="en-ID" sz="1400" dirty="0" err="1">
                <a:solidFill>
                  <a:srgbClr val="181717"/>
                </a:solidFill>
              </a:rPr>
              <a:t>porttitor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congue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massa</a:t>
            </a:r>
            <a:r>
              <a:rPr lang="en-ID" sz="1400" dirty="0">
                <a:solidFill>
                  <a:srgbClr val="181717"/>
                </a:solidFill>
              </a:rPr>
              <a:t>.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121410D-FB68-4DE6-8072-53943A4B1AE2}"/>
              </a:ext>
            </a:extLst>
          </p:cNvPr>
          <p:cNvSpPr/>
          <p:nvPr/>
        </p:nvSpPr>
        <p:spPr>
          <a:xfrm>
            <a:off x="5594747" y="537739"/>
            <a:ext cx="1002506" cy="382134"/>
          </a:xfrm>
          <a:custGeom>
            <a:avLst/>
            <a:gdLst/>
            <a:ahLst/>
            <a:cxnLst/>
            <a:rect l="l" t="t" r="r" b="b"/>
            <a:pathLst>
              <a:path w="6745207" h="2571132">
                <a:moveTo>
                  <a:pt x="5458267" y="204741"/>
                </a:moveTo>
                <a:lnTo>
                  <a:pt x="5443431" y="1209159"/>
                </a:lnTo>
                <a:cubicBezTo>
                  <a:pt x="5507721" y="1205203"/>
                  <a:pt x="5560143" y="1189378"/>
                  <a:pt x="5600695" y="1161683"/>
                </a:cubicBezTo>
                <a:cubicBezTo>
                  <a:pt x="5641248" y="1133989"/>
                  <a:pt x="5673146" y="1099123"/>
                  <a:pt x="5696390" y="1057087"/>
                </a:cubicBezTo>
                <a:cubicBezTo>
                  <a:pt x="5719633" y="1015051"/>
                  <a:pt x="5735459" y="967328"/>
                  <a:pt x="5743866" y="913917"/>
                </a:cubicBezTo>
                <a:cubicBezTo>
                  <a:pt x="5752273" y="860506"/>
                  <a:pt x="5756477" y="806106"/>
                  <a:pt x="5756477" y="750717"/>
                </a:cubicBezTo>
                <a:cubicBezTo>
                  <a:pt x="5756477" y="713132"/>
                  <a:pt x="5756724" y="673569"/>
                  <a:pt x="5757218" y="632027"/>
                </a:cubicBezTo>
                <a:cubicBezTo>
                  <a:pt x="5757713" y="590485"/>
                  <a:pt x="5756229" y="549438"/>
                  <a:pt x="5752767" y="508886"/>
                </a:cubicBezTo>
                <a:cubicBezTo>
                  <a:pt x="5749306" y="468333"/>
                  <a:pt x="5742382" y="429511"/>
                  <a:pt x="5731997" y="392420"/>
                </a:cubicBezTo>
                <a:cubicBezTo>
                  <a:pt x="5721611" y="355330"/>
                  <a:pt x="5705786" y="322690"/>
                  <a:pt x="5684521" y="294501"/>
                </a:cubicBezTo>
                <a:cubicBezTo>
                  <a:pt x="5663255" y="266312"/>
                  <a:pt x="5635314" y="244057"/>
                  <a:pt x="5600695" y="227737"/>
                </a:cubicBezTo>
                <a:cubicBezTo>
                  <a:pt x="5566077" y="211418"/>
                  <a:pt x="5522558" y="203752"/>
                  <a:pt x="5470136" y="204741"/>
                </a:cubicBezTo>
                <a:close/>
                <a:moveTo>
                  <a:pt x="4524375" y="164683"/>
                </a:moveTo>
                <a:lnTo>
                  <a:pt x="5006555" y="164683"/>
                </a:lnTo>
                <a:lnTo>
                  <a:pt x="5006555" y="216610"/>
                </a:lnTo>
                <a:lnTo>
                  <a:pt x="4954628" y="216610"/>
                </a:lnTo>
                <a:cubicBezTo>
                  <a:pt x="4923966" y="216610"/>
                  <a:pt x="4897756" y="228232"/>
                  <a:pt x="4875995" y="251476"/>
                </a:cubicBezTo>
                <a:cubicBezTo>
                  <a:pt x="4854235" y="274719"/>
                  <a:pt x="4843356" y="301672"/>
                  <a:pt x="4843356" y="332333"/>
                </a:cubicBezTo>
                <a:lnTo>
                  <a:pt x="4843356" y="2075599"/>
                </a:lnTo>
                <a:cubicBezTo>
                  <a:pt x="4843356" y="2090436"/>
                  <a:pt x="4846323" y="2104530"/>
                  <a:pt x="4852257" y="2117883"/>
                </a:cubicBezTo>
                <a:cubicBezTo>
                  <a:pt x="4858192" y="2131235"/>
                  <a:pt x="4866104" y="2143104"/>
                  <a:pt x="4875995" y="2153490"/>
                </a:cubicBezTo>
                <a:cubicBezTo>
                  <a:pt x="4885887" y="2163875"/>
                  <a:pt x="4897756" y="2172283"/>
                  <a:pt x="4911603" y="2178712"/>
                </a:cubicBezTo>
                <a:cubicBezTo>
                  <a:pt x="4925449" y="2185141"/>
                  <a:pt x="4939792" y="2188355"/>
                  <a:pt x="4954628" y="2188355"/>
                </a:cubicBezTo>
                <a:lnTo>
                  <a:pt x="5006555" y="2188355"/>
                </a:lnTo>
                <a:lnTo>
                  <a:pt x="5006555" y="2240282"/>
                </a:lnTo>
                <a:lnTo>
                  <a:pt x="4524375" y="2240282"/>
                </a:lnTo>
                <a:lnTo>
                  <a:pt x="4524375" y="2188355"/>
                </a:lnTo>
                <a:lnTo>
                  <a:pt x="4577786" y="2188355"/>
                </a:lnTo>
                <a:cubicBezTo>
                  <a:pt x="4592622" y="2188355"/>
                  <a:pt x="4607211" y="2185141"/>
                  <a:pt x="4621553" y="2178712"/>
                </a:cubicBezTo>
                <a:cubicBezTo>
                  <a:pt x="4635894" y="2172283"/>
                  <a:pt x="4648258" y="2163875"/>
                  <a:pt x="4658643" y="2153490"/>
                </a:cubicBezTo>
                <a:cubicBezTo>
                  <a:pt x="4669029" y="2143104"/>
                  <a:pt x="4677436" y="2131235"/>
                  <a:pt x="4683865" y="2117883"/>
                </a:cubicBezTo>
                <a:cubicBezTo>
                  <a:pt x="4690294" y="2104530"/>
                  <a:pt x="4693509" y="2090436"/>
                  <a:pt x="4693509" y="2075599"/>
                </a:cubicBezTo>
                <a:lnTo>
                  <a:pt x="4693509" y="332333"/>
                </a:lnTo>
                <a:cubicBezTo>
                  <a:pt x="4693509" y="317497"/>
                  <a:pt x="4690294" y="303155"/>
                  <a:pt x="4683865" y="289308"/>
                </a:cubicBezTo>
                <a:cubicBezTo>
                  <a:pt x="4677436" y="275461"/>
                  <a:pt x="4669029" y="263097"/>
                  <a:pt x="4658643" y="252217"/>
                </a:cubicBezTo>
                <a:cubicBezTo>
                  <a:pt x="4648258" y="241337"/>
                  <a:pt x="4636389" y="232683"/>
                  <a:pt x="4623036" y="226254"/>
                </a:cubicBezTo>
                <a:cubicBezTo>
                  <a:pt x="4609684" y="219825"/>
                  <a:pt x="4596084" y="216610"/>
                  <a:pt x="4582236" y="216610"/>
                </a:cubicBezTo>
                <a:lnTo>
                  <a:pt x="4524375" y="216610"/>
                </a:lnTo>
                <a:close/>
                <a:moveTo>
                  <a:pt x="713626" y="143912"/>
                </a:moveTo>
                <a:lnTo>
                  <a:pt x="716594" y="620158"/>
                </a:lnTo>
                <a:lnTo>
                  <a:pt x="664667" y="620158"/>
                </a:lnTo>
                <a:lnTo>
                  <a:pt x="661699" y="356071"/>
                </a:lnTo>
                <a:cubicBezTo>
                  <a:pt x="658732" y="328377"/>
                  <a:pt x="651314" y="304144"/>
                  <a:pt x="639445" y="283374"/>
                </a:cubicBezTo>
                <a:cubicBezTo>
                  <a:pt x="627576" y="262603"/>
                  <a:pt x="612740" y="245788"/>
                  <a:pt x="594936" y="232930"/>
                </a:cubicBezTo>
                <a:cubicBezTo>
                  <a:pt x="577132" y="220072"/>
                  <a:pt x="557103" y="210428"/>
                  <a:pt x="534849" y="203999"/>
                </a:cubicBezTo>
                <a:cubicBezTo>
                  <a:pt x="512594" y="197570"/>
                  <a:pt x="489104" y="194356"/>
                  <a:pt x="464377" y="194356"/>
                </a:cubicBezTo>
                <a:cubicBezTo>
                  <a:pt x="439649" y="194356"/>
                  <a:pt x="414675" y="194850"/>
                  <a:pt x="389453" y="195839"/>
                </a:cubicBezTo>
                <a:cubicBezTo>
                  <a:pt x="364231" y="196828"/>
                  <a:pt x="339752" y="197323"/>
                  <a:pt x="316013" y="197323"/>
                </a:cubicBezTo>
                <a:lnTo>
                  <a:pt x="316013" y="1097887"/>
                </a:lnTo>
                <a:lnTo>
                  <a:pt x="421351" y="1097887"/>
                </a:lnTo>
                <a:cubicBezTo>
                  <a:pt x="452013" y="1097887"/>
                  <a:pt x="473525" y="1087502"/>
                  <a:pt x="485889" y="1066731"/>
                </a:cubicBezTo>
                <a:cubicBezTo>
                  <a:pt x="498253" y="1045960"/>
                  <a:pt x="504435" y="1022716"/>
                  <a:pt x="504435" y="997000"/>
                </a:cubicBezTo>
                <a:lnTo>
                  <a:pt x="504435" y="866441"/>
                </a:lnTo>
                <a:lnTo>
                  <a:pt x="557845" y="866441"/>
                </a:lnTo>
                <a:lnTo>
                  <a:pt x="557845" y="1410933"/>
                </a:lnTo>
                <a:lnTo>
                  <a:pt x="504435" y="1410933"/>
                </a:lnTo>
                <a:lnTo>
                  <a:pt x="504435" y="1252185"/>
                </a:lnTo>
                <a:cubicBezTo>
                  <a:pt x="504435" y="1212621"/>
                  <a:pt x="495285" y="1185421"/>
                  <a:pt x="476987" y="1170585"/>
                </a:cubicBezTo>
                <a:cubicBezTo>
                  <a:pt x="458689" y="1155749"/>
                  <a:pt x="431242" y="1148330"/>
                  <a:pt x="394646" y="1148330"/>
                </a:cubicBezTo>
                <a:cubicBezTo>
                  <a:pt x="386733" y="1148330"/>
                  <a:pt x="375359" y="1148825"/>
                  <a:pt x="360522" y="1149814"/>
                </a:cubicBezTo>
                <a:cubicBezTo>
                  <a:pt x="345686" y="1150803"/>
                  <a:pt x="330850" y="1151298"/>
                  <a:pt x="316013" y="1151298"/>
                </a:cubicBezTo>
                <a:lnTo>
                  <a:pt x="316013" y="2188355"/>
                </a:lnTo>
                <a:lnTo>
                  <a:pt x="470311" y="2185388"/>
                </a:lnTo>
                <a:cubicBezTo>
                  <a:pt x="517787" y="2185388"/>
                  <a:pt x="557598" y="2170799"/>
                  <a:pt x="589743" y="2141621"/>
                </a:cubicBezTo>
                <a:cubicBezTo>
                  <a:pt x="621889" y="2112443"/>
                  <a:pt x="637961" y="2073127"/>
                  <a:pt x="637961" y="2023672"/>
                </a:cubicBezTo>
                <a:lnTo>
                  <a:pt x="637961" y="1713594"/>
                </a:lnTo>
                <a:lnTo>
                  <a:pt x="689888" y="1713594"/>
                </a:lnTo>
                <a:lnTo>
                  <a:pt x="689888" y="2237315"/>
                </a:lnTo>
                <a:lnTo>
                  <a:pt x="0" y="2252151"/>
                </a:lnTo>
                <a:lnTo>
                  <a:pt x="0" y="2200224"/>
                </a:lnTo>
                <a:cubicBezTo>
                  <a:pt x="21760" y="2200224"/>
                  <a:pt x="42778" y="2199235"/>
                  <a:pt x="63054" y="2197257"/>
                </a:cubicBezTo>
                <a:cubicBezTo>
                  <a:pt x="83331" y="2195279"/>
                  <a:pt x="101134" y="2190581"/>
                  <a:pt x="116465" y="2183162"/>
                </a:cubicBezTo>
                <a:cubicBezTo>
                  <a:pt x="131796" y="2175744"/>
                  <a:pt x="143912" y="2164370"/>
                  <a:pt x="152814" y="2149039"/>
                </a:cubicBezTo>
                <a:cubicBezTo>
                  <a:pt x="161716" y="2133708"/>
                  <a:pt x="166167" y="2112196"/>
                  <a:pt x="166167" y="2084501"/>
                </a:cubicBezTo>
                <a:lnTo>
                  <a:pt x="166167" y="310079"/>
                </a:lnTo>
                <a:cubicBezTo>
                  <a:pt x="166167" y="281395"/>
                  <a:pt x="161716" y="259388"/>
                  <a:pt x="152814" y="244057"/>
                </a:cubicBezTo>
                <a:cubicBezTo>
                  <a:pt x="143912" y="228726"/>
                  <a:pt x="131796" y="217847"/>
                  <a:pt x="116465" y="211418"/>
                </a:cubicBezTo>
                <a:cubicBezTo>
                  <a:pt x="101134" y="204988"/>
                  <a:pt x="83331" y="201527"/>
                  <a:pt x="63054" y="201032"/>
                </a:cubicBezTo>
                <a:cubicBezTo>
                  <a:pt x="42778" y="200538"/>
                  <a:pt x="21760" y="200290"/>
                  <a:pt x="0" y="200290"/>
                </a:cubicBezTo>
                <a:lnTo>
                  <a:pt x="0" y="149847"/>
                </a:lnTo>
                <a:close/>
                <a:moveTo>
                  <a:pt x="2420592" y="139461"/>
                </a:moveTo>
                <a:cubicBezTo>
                  <a:pt x="2382017" y="139461"/>
                  <a:pt x="2349625" y="148858"/>
                  <a:pt x="2323414" y="167650"/>
                </a:cubicBezTo>
                <a:cubicBezTo>
                  <a:pt x="2297203" y="186443"/>
                  <a:pt x="2275690" y="211665"/>
                  <a:pt x="2258876" y="243316"/>
                </a:cubicBezTo>
                <a:cubicBezTo>
                  <a:pt x="2242062" y="274966"/>
                  <a:pt x="2229945" y="312304"/>
                  <a:pt x="2222527" y="355330"/>
                </a:cubicBezTo>
                <a:cubicBezTo>
                  <a:pt x="2215109" y="398355"/>
                  <a:pt x="2211400" y="444100"/>
                  <a:pt x="2211400" y="492566"/>
                </a:cubicBezTo>
                <a:lnTo>
                  <a:pt x="2211400" y="1893113"/>
                </a:lnTo>
                <a:cubicBezTo>
                  <a:pt x="2211400" y="1930698"/>
                  <a:pt x="2214614" y="1969273"/>
                  <a:pt x="2221043" y="2008836"/>
                </a:cubicBezTo>
                <a:cubicBezTo>
                  <a:pt x="2227473" y="2048399"/>
                  <a:pt x="2237858" y="2084254"/>
                  <a:pt x="2252200" y="2116399"/>
                </a:cubicBezTo>
                <a:cubicBezTo>
                  <a:pt x="2266542" y="2148544"/>
                  <a:pt x="2285334" y="2175002"/>
                  <a:pt x="2308578" y="2195773"/>
                </a:cubicBezTo>
                <a:cubicBezTo>
                  <a:pt x="2331821" y="2216544"/>
                  <a:pt x="2360752" y="2226930"/>
                  <a:pt x="2395370" y="2226930"/>
                </a:cubicBezTo>
                <a:cubicBezTo>
                  <a:pt x="2433944" y="2226930"/>
                  <a:pt x="2465842" y="2217039"/>
                  <a:pt x="2491064" y="2197257"/>
                </a:cubicBezTo>
                <a:cubicBezTo>
                  <a:pt x="2516286" y="2177475"/>
                  <a:pt x="2536068" y="2151512"/>
                  <a:pt x="2550410" y="2119366"/>
                </a:cubicBezTo>
                <a:cubicBezTo>
                  <a:pt x="2564751" y="2087221"/>
                  <a:pt x="2574642" y="2050625"/>
                  <a:pt x="2580082" y="2009578"/>
                </a:cubicBezTo>
                <a:cubicBezTo>
                  <a:pt x="2585522" y="1968531"/>
                  <a:pt x="2588242" y="1926742"/>
                  <a:pt x="2588242" y="1884211"/>
                </a:cubicBezTo>
                <a:lnTo>
                  <a:pt x="2588242" y="477729"/>
                </a:lnTo>
                <a:cubicBezTo>
                  <a:pt x="2588242" y="433220"/>
                  <a:pt x="2586017" y="390442"/>
                  <a:pt x="2581566" y="349395"/>
                </a:cubicBezTo>
                <a:cubicBezTo>
                  <a:pt x="2577115" y="308348"/>
                  <a:pt x="2568460" y="272246"/>
                  <a:pt x="2555602" y="241090"/>
                </a:cubicBezTo>
                <a:cubicBezTo>
                  <a:pt x="2542744" y="209934"/>
                  <a:pt x="2525435" y="185207"/>
                  <a:pt x="2503675" y="166909"/>
                </a:cubicBezTo>
                <a:cubicBezTo>
                  <a:pt x="2481915" y="148610"/>
                  <a:pt x="2454221" y="139461"/>
                  <a:pt x="2420592" y="139461"/>
                </a:cubicBezTo>
                <a:close/>
                <a:moveTo>
                  <a:pt x="5446398" y="133527"/>
                </a:moveTo>
                <a:cubicBezTo>
                  <a:pt x="5533437" y="133527"/>
                  <a:pt x="5606383" y="145149"/>
                  <a:pt x="5665233" y="168392"/>
                </a:cubicBezTo>
                <a:cubicBezTo>
                  <a:pt x="5724084" y="191636"/>
                  <a:pt x="5771313" y="225512"/>
                  <a:pt x="5806920" y="270021"/>
                </a:cubicBezTo>
                <a:cubicBezTo>
                  <a:pt x="5842527" y="314530"/>
                  <a:pt x="5867749" y="368930"/>
                  <a:pt x="5882585" y="433220"/>
                </a:cubicBezTo>
                <a:cubicBezTo>
                  <a:pt x="5897421" y="497511"/>
                  <a:pt x="5904840" y="570209"/>
                  <a:pt x="5904840" y="651314"/>
                </a:cubicBezTo>
                <a:cubicBezTo>
                  <a:pt x="5904840" y="704725"/>
                  <a:pt x="5901131" y="759867"/>
                  <a:pt x="5893712" y="816739"/>
                </a:cubicBezTo>
                <a:cubicBezTo>
                  <a:pt x="5886294" y="873611"/>
                  <a:pt x="5872942" y="928011"/>
                  <a:pt x="5853654" y="979938"/>
                </a:cubicBezTo>
                <a:cubicBezTo>
                  <a:pt x="5834367" y="1031865"/>
                  <a:pt x="5808651" y="1079094"/>
                  <a:pt x="5776506" y="1121625"/>
                </a:cubicBezTo>
                <a:cubicBezTo>
                  <a:pt x="5744360" y="1164156"/>
                  <a:pt x="5703066" y="1197785"/>
                  <a:pt x="5652622" y="1222512"/>
                </a:cubicBezTo>
                <a:cubicBezTo>
                  <a:pt x="5698120" y="1241305"/>
                  <a:pt x="5736200" y="1266032"/>
                  <a:pt x="5766862" y="1296693"/>
                </a:cubicBezTo>
                <a:cubicBezTo>
                  <a:pt x="5797523" y="1327355"/>
                  <a:pt x="5822251" y="1361479"/>
                  <a:pt x="5841044" y="1399064"/>
                </a:cubicBezTo>
                <a:cubicBezTo>
                  <a:pt x="5859836" y="1436649"/>
                  <a:pt x="5873189" y="1476213"/>
                  <a:pt x="5881102" y="1517754"/>
                </a:cubicBezTo>
                <a:cubicBezTo>
                  <a:pt x="5889014" y="1559296"/>
                  <a:pt x="5892971" y="1600343"/>
                  <a:pt x="5892971" y="1640896"/>
                </a:cubicBezTo>
                <a:cubicBezTo>
                  <a:pt x="5892971" y="1735848"/>
                  <a:pt x="5889261" y="1830058"/>
                  <a:pt x="5881843" y="1923527"/>
                </a:cubicBezTo>
                <a:cubicBezTo>
                  <a:pt x="5874425" y="2016996"/>
                  <a:pt x="5870716" y="2111206"/>
                  <a:pt x="5870716" y="2206159"/>
                </a:cubicBezTo>
                <a:cubicBezTo>
                  <a:pt x="5870716" y="2293198"/>
                  <a:pt x="5892229" y="2365896"/>
                  <a:pt x="5935254" y="2424252"/>
                </a:cubicBezTo>
                <a:cubicBezTo>
                  <a:pt x="5978279" y="2482609"/>
                  <a:pt x="6044301" y="2520194"/>
                  <a:pt x="6133319" y="2537008"/>
                </a:cubicBezTo>
                <a:lnTo>
                  <a:pt x="6133319" y="2568164"/>
                </a:lnTo>
                <a:cubicBezTo>
                  <a:pt x="6125406" y="2568164"/>
                  <a:pt x="6117741" y="2568659"/>
                  <a:pt x="6110322" y="2569648"/>
                </a:cubicBezTo>
                <a:cubicBezTo>
                  <a:pt x="6102904" y="2570637"/>
                  <a:pt x="6096228" y="2571132"/>
                  <a:pt x="6090293" y="2571132"/>
                </a:cubicBezTo>
                <a:cubicBezTo>
                  <a:pt x="6035894" y="2571132"/>
                  <a:pt x="5986192" y="2561488"/>
                  <a:pt x="5941189" y="2542201"/>
                </a:cubicBezTo>
                <a:cubicBezTo>
                  <a:pt x="5896185" y="2522914"/>
                  <a:pt x="5857363" y="2496208"/>
                  <a:pt x="5824724" y="2462085"/>
                </a:cubicBezTo>
                <a:cubicBezTo>
                  <a:pt x="5792084" y="2427961"/>
                  <a:pt x="5766862" y="2388151"/>
                  <a:pt x="5749058" y="2342653"/>
                </a:cubicBezTo>
                <a:cubicBezTo>
                  <a:pt x="5731255" y="2297155"/>
                  <a:pt x="5722353" y="2247700"/>
                  <a:pt x="5722353" y="2194290"/>
                </a:cubicBezTo>
                <a:cubicBezTo>
                  <a:pt x="5722353" y="2090436"/>
                  <a:pt x="5726309" y="1987076"/>
                  <a:pt x="5734222" y="1884211"/>
                </a:cubicBezTo>
                <a:cubicBezTo>
                  <a:pt x="5742135" y="1781346"/>
                  <a:pt x="5746091" y="1677986"/>
                  <a:pt x="5746091" y="1574132"/>
                </a:cubicBezTo>
                <a:cubicBezTo>
                  <a:pt x="5746091" y="1544460"/>
                  <a:pt x="5742877" y="1514045"/>
                  <a:pt x="5736448" y="1482889"/>
                </a:cubicBezTo>
                <a:cubicBezTo>
                  <a:pt x="5730018" y="1451733"/>
                  <a:pt x="5720128" y="1421813"/>
                  <a:pt x="5706775" y="1393129"/>
                </a:cubicBezTo>
                <a:cubicBezTo>
                  <a:pt x="5693422" y="1364446"/>
                  <a:pt x="5675619" y="1337741"/>
                  <a:pt x="5653364" y="1313013"/>
                </a:cubicBezTo>
                <a:cubicBezTo>
                  <a:pt x="5631110" y="1288286"/>
                  <a:pt x="5604652" y="1267021"/>
                  <a:pt x="5573990" y="1249217"/>
                </a:cubicBezTo>
                <a:cubicBezTo>
                  <a:pt x="5534427" y="1258119"/>
                  <a:pt x="5490907" y="1261086"/>
                  <a:pt x="5443431" y="1258119"/>
                </a:cubicBezTo>
                <a:lnTo>
                  <a:pt x="5430078" y="2072632"/>
                </a:lnTo>
                <a:cubicBezTo>
                  <a:pt x="5429089" y="2083512"/>
                  <a:pt x="5430820" y="2094639"/>
                  <a:pt x="5435271" y="2106014"/>
                </a:cubicBezTo>
                <a:cubicBezTo>
                  <a:pt x="5439721" y="2117388"/>
                  <a:pt x="5445656" y="2127526"/>
                  <a:pt x="5453074" y="2136428"/>
                </a:cubicBezTo>
                <a:cubicBezTo>
                  <a:pt x="5460492" y="2145330"/>
                  <a:pt x="5469394" y="2152748"/>
                  <a:pt x="5479780" y="2158683"/>
                </a:cubicBezTo>
                <a:cubicBezTo>
                  <a:pt x="5490165" y="2164617"/>
                  <a:pt x="5501292" y="2167584"/>
                  <a:pt x="5513161" y="2167584"/>
                </a:cubicBezTo>
                <a:cubicBezTo>
                  <a:pt x="5527009" y="2167584"/>
                  <a:pt x="5541103" y="2166842"/>
                  <a:pt x="5555445" y="2165359"/>
                </a:cubicBezTo>
                <a:cubicBezTo>
                  <a:pt x="5569786" y="2163875"/>
                  <a:pt x="5583881" y="2163133"/>
                  <a:pt x="5597728" y="2163133"/>
                </a:cubicBezTo>
                <a:lnTo>
                  <a:pt x="5600695" y="2215060"/>
                </a:lnTo>
                <a:lnTo>
                  <a:pt x="5114065" y="2240282"/>
                </a:lnTo>
                <a:lnTo>
                  <a:pt x="5114065" y="2188355"/>
                </a:lnTo>
                <a:lnTo>
                  <a:pt x="5200115" y="2182421"/>
                </a:lnTo>
                <a:cubicBezTo>
                  <a:pt x="5211984" y="2181432"/>
                  <a:pt x="5222864" y="2177228"/>
                  <a:pt x="5232755" y="2169810"/>
                </a:cubicBezTo>
                <a:cubicBezTo>
                  <a:pt x="5242646" y="2162392"/>
                  <a:pt x="5251053" y="2153737"/>
                  <a:pt x="5257977" y="2143846"/>
                </a:cubicBezTo>
                <a:cubicBezTo>
                  <a:pt x="5264900" y="2133956"/>
                  <a:pt x="5270093" y="2123075"/>
                  <a:pt x="5273555" y="2111206"/>
                </a:cubicBezTo>
                <a:cubicBezTo>
                  <a:pt x="5277017" y="2099337"/>
                  <a:pt x="5278748" y="2087468"/>
                  <a:pt x="5278748" y="2075599"/>
                </a:cubicBezTo>
                <a:lnTo>
                  <a:pt x="5306937" y="283374"/>
                </a:lnTo>
                <a:cubicBezTo>
                  <a:pt x="5306937" y="255679"/>
                  <a:pt x="5301249" y="235403"/>
                  <a:pt x="5289875" y="222545"/>
                </a:cubicBezTo>
                <a:cubicBezTo>
                  <a:pt x="5278501" y="209687"/>
                  <a:pt x="5264158" y="201032"/>
                  <a:pt x="5246850" y="196581"/>
                </a:cubicBezTo>
                <a:cubicBezTo>
                  <a:pt x="5229541" y="192130"/>
                  <a:pt x="5210501" y="190399"/>
                  <a:pt x="5189730" y="191389"/>
                </a:cubicBezTo>
                <a:cubicBezTo>
                  <a:pt x="5168959" y="192378"/>
                  <a:pt x="5149177" y="193367"/>
                  <a:pt x="5130385" y="194356"/>
                </a:cubicBezTo>
                <a:lnTo>
                  <a:pt x="5130385" y="143912"/>
                </a:lnTo>
                <a:cubicBezTo>
                  <a:pt x="5181817" y="141934"/>
                  <a:pt x="5233992" y="139709"/>
                  <a:pt x="5286908" y="137236"/>
                </a:cubicBezTo>
                <a:cubicBezTo>
                  <a:pt x="5339824" y="134763"/>
                  <a:pt x="5392987" y="133527"/>
                  <a:pt x="5446398" y="133527"/>
                </a:cubicBezTo>
                <a:close/>
                <a:moveTo>
                  <a:pt x="6083508" y="121658"/>
                </a:moveTo>
                <a:lnTo>
                  <a:pt x="6565688" y="121658"/>
                </a:lnTo>
                <a:lnTo>
                  <a:pt x="6565688" y="173585"/>
                </a:lnTo>
                <a:lnTo>
                  <a:pt x="6513761" y="173585"/>
                </a:lnTo>
                <a:cubicBezTo>
                  <a:pt x="6497935" y="173585"/>
                  <a:pt x="6483099" y="177294"/>
                  <a:pt x="6469252" y="184712"/>
                </a:cubicBezTo>
                <a:cubicBezTo>
                  <a:pt x="6455405" y="192130"/>
                  <a:pt x="6443288" y="201774"/>
                  <a:pt x="6432903" y="213643"/>
                </a:cubicBezTo>
                <a:cubicBezTo>
                  <a:pt x="6422517" y="225512"/>
                  <a:pt x="6414357" y="238865"/>
                  <a:pt x="6408423" y="253701"/>
                </a:cubicBezTo>
                <a:cubicBezTo>
                  <a:pt x="6402488" y="268537"/>
                  <a:pt x="6399521" y="283374"/>
                  <a:pt x="6399521" y="298210"/>
                </a:cubicBezTo>
                <a:lnTo>
                  <a:pt x="6399521" y="2112690"/>
                </a:lnTo>
                <a:cubicBezTo>
                  <a:pt x="6399521" y="2138406"/>
                  <a:pt x="6404961" y="2160414"/>
                  <a:pt x="6415841" y="2178712"/>
                </a:cubicBezTo>
                <a:cubicBezTo>
                  <a:pt x="6426721" y="2197010"/>
                  <a:pt x="6446503" y="2206159"/>
                  <a:pt x="6475186" y="2206159"/>
                </a:cubicBezTo>
                <a:cubicBezTo>
                  <a:pt x="6494968" y="2206159"/>
                  <a:pt x="6514255" y="2205664"/>
                  <a:pt x="6533048" y="2204675"/>
                </a:cubicBezTo>
                <a:cubicBezTo>
                  <a:pt x="6551841" y="2203686"/>
                  <a:pt x="6571128" y="2202203"/>
                  <a:pt x="6590909" y="2200224"/>
                </a:cubicBezTo>
                <a:cubicBezTo>
                  <a:pt x="6630473" y="2197257"/>
                  <a:pt x="6657426" y="2186130"/>
                  <a:pt x="6671767" y="2166842"/>
                </a:cubicBezTo>
                <a:cubicBezTo>
                  <a:pt x="6686109" y="2147555"/>
                  <a:pt x="6693280" y="2119119"/>
                  <a:pt x="6693280" y="2081534"/>
                </a:cubicBezTo>
                <a:lnTo>
                  <a:pt x="6693280" y="1723979"/>
                </a:lnTo>
                <a:lnTo>
                  <a:pt x="6745207" y="1723979"/>
                </a:lnTo>
                <a:lnTo>
                  <a:pt x="6745207" y="2252151"/>
                </a:lnTo>
                <a:lnTo>
                  <a:pt x="6083508" y="2264020"/>
                </a:lnTo>
                <a:lnTo>
                  <a:pt x="6083508" y="2212093"/>
                </a:lnTo>
                <a:lnTo>
                  <a:pt x="6136918" y="2212093"/>
                </a:lnTo>
                <a:cubicBezTo>
                  <a:pt x="6151755" y="2212093"/>
                  <a:pt x="6166097" y="2208384"/>
                  <a:pt x="6179944" y="2200966"/>
                </a:cubicBezTo>
                <a:cubicBezTo>
                  <a:pt x="6193791" y="2193548"/>
                  <a:pt x="6205907" y="2184152"/>
                  <a:pt x="6216293" y="2172777"/>
                </a:cubicBezTo>
                <a:cubicBezTo>
                  <a:pt x="6226678" y="2161403"/>
                  <a:pt x="6234838" y="2148544"/>
                  <a:pt x="6240773" y="2134203"/>
                </a:cubicBezTo>
                <a:cubicBezTo>
                  <a:pt x="6246707" y="2119861"/>
                  <a:pt x="6249674" y="2105272"/>
                  <a:pt x="6249674" y="2090436"/>
                </a:cubicBezTo>
                <a:lnTo>
                  <a:pt x="6249674" y="289308"/>
                </a:lnTo>
                <a:cubicBezTo>
                  <a:pt x="6249674" y="258646"/>
                  <a:pt x="6238547" y="231694"/>
                  <a:pt x="6216293" y="208450"/>
                </a:cubicBezTo>
                <a:cubicBezTo>
                  <a:pt x="6194038" y="185207"/>
                  <a:pt x="6167581" y="173585"/>
                  <a:pt x="6136918" y="173585"/>
                </a:cubicBezTo>
                <a:lnTo>
                  <a:pt x="6083508" y="173585"/>
                </a:lnTo>
                <a:close/>
                <a:moveTo>
                  <a:pt x="2408723" y="94953"/>
                </a:moveTo>
                <a:cubicBezTo>
                  <a:pt x="2459166" y="94953"/>
                  <a:pt x="2504664" y="103854"/>
                  <a:pt x="2545217" y="121658"/>
                </a:cubicBezTo>
                <a:cubicBezTo>
                  <a:pt x="2585769" y="139461"/>
                  <a:pt x="2620140" y="164683"/>
                  <a:pt x="2648329" y="197323"/>
                </a:cubicBezTo>
                <a:cubicBezTo>
                  <a:pt x="2676518" y="229963"/>
                  <a:pt x="2698278" y="270021"/>
                  <a:pt x="2713609" y="317497"/>
                </a:cubicBezTo>
                <a:cubicBezTo>
                  <a:pt x="2728939" y="364973"/>
                  <a:pt x="2736606" y="418384"/>
                  <a:pt x="2736606" y="477729"/>
                </a:cubicBezTo>
                <a:lnTo>
                  <a:pt x="2736606" y="1814480"/>
                </a:lnTo>
                <a:cubicBezTo>
                  <a:pt x="2736606" y="1883716"/>
                  <a:pt x="2730176" y="1947513"/>
                  <a:pt x="2717318" y="2005869"/>
                </a:cubicBezTo>
                <a:cubicBezTo>
                  <a:pt x="2704460" y="2064225"/>
                  <a:pt x="2683936" y="2114421"/>
                  <a:pt x="2655747" y="2156457"/>
                </a:cubicBezTo>
                <a:cubicBezTo>
                  <a:pt x="2627558" y="2198493"/>
                  <a:pt x="2590962" y="2231380"/>
                  <a:pt x="2545959" y="2255118"/>
                </a:cubicBezTo>
                <a:cubicBezTo>
                  <a:pt x="2500955" y="2278857"/>
                  <a:pt x="2446803" y="2290726"/>
                  <a:pt x="2383501" y="2290726"/>
                </a:cubicBezTo>
                <a:cubicBezTo>
                  <a:pt x="2333058" y="2290726"/>
                  <a:pt x="2288054" y="2280588"/>
                  <a:pt x="2248491" y="2260311"/>
                </a:cubicBezTo>
                <a:cubicBezTo>
                  <a:pt x="2208927" y="2240035"/>
                  <a:pt x="2175298" y="2212341"/>
                  <a:pt x="2147604" y="2177228"/>
                </a:cubicBezTo>
                <a:cubicBezTo>
                  <a:pt x="2119910" y="2142116"/>
                  <a:pt x="2098644" y="2101068"/>
                  <a:pt x="2083808" y="2054087"/>
                </a:cubicBezTo>
                <a:cubicBezTo>
                  <a:pt x="2068971" y="2007105"/>
                  <a:pt x="2061553" y="1957404"/>
                  <a:pt x="2061553" y="1904982"/>
                </a:cubicBezTo>
                <a:lnTo>
                  <a:pt x="2061553" y="495533"/>
                </a:lnTo>
                <a:cubicBezTo>
                  <a:pt x="2061553" y="433220"/>
                  <a:pt x="2069961" y="377337"/>
                  <a:pt x="2086775" y="327882"/>
                </a:cubicBezTo>
                <a:cubicBezTo>
                  <a:pt x="2103589" y="278428"/>
                  <a:pt x="2127080" y="236392"/>
                  <a:pt x="2157247" y="201774"/>
                </a:cubicBezTo>
                <a:cubicBezTo>
                  <a:pt x="2187415" y="167156"/>
                  <a:pt x="2223763" y="140698"/>
                  <a:pt x="2266294" y="122400"/>
                </a:cubicBezTo>
                <a:cubicBezTo>
                  <a:pt x="2308825" y="104102"/>
                  <a:pt x="2356301" y="94953"/>
                  <a:pt x="2408723" y="94953"/>
                </a:cubicBezTo>
                <a:close/>
                <a:moveTo>
                  <a:pt x="1856356" y="16320"/>
                </a:moveTo>
                <a:lnTo>
                  <a:pt x="1856356" y="63796"/>
                </a:lnTo>
                <a:lnTo>
                  <a:pt x="1762888" y="63796"/>
                </a:lnTo>
                <a:cubicBezTo>
                  <a:pt x="1752997" y="63796"/>
                  <a:pt x="1743848" y="66764"/>
                  <a:pt x="1735441" y="72698"/>
                </a:cubicBezTo>
                <a:cubicBezTo>
                  <a:pt x="1727033" y="78633"/>
                  <a:pt x="1719862" y="86051"/>
                  <a:pt x="1713928" y="94953"/>
                </a:cubicBezTo>
                <a:cubicBezTo>
                  <a:pt x="1707993" y="103854"/>
                  <a:pt x="1703543" y="113498"/>
                  <a:pt x="1700576" y="123883"/>
                </a:cubicBezTo>
                <a:cubicBezTo>
                  <a:pt x="1697608" y="134269"/>
                  <a:pt x="1696124" y="143912"/>
                  <a:pt x="1696124" y="152814"/>
                </a:cubicBezTo>
                <a:lnTo>
                  <a:pt x="1696124" y="2160166"/>
                </a:lnTo>
                <a:cubicBezTo>
                  <a:pt x="1696124" y="2171046"/>
                  <a:pt x="1698102" y="2182174"/>
                  <a:pt x="1702059" y="2193548"/>
                </a:cubicBezTo>
                <a:cubicBezTo>
                  <a:pt x="1706016" y="2204922"/>
                  <a:pt x="1711702" y="2215555"/>
                  <a:pt x="1719121" y="2225446"/>
                </a:cubicBezTo>
                <a:cubicBezTo>
                  <a:pt x="1726539" y="2235337"/>
                  <a:pt x="1735193" y="2243249"/>
                  <a:pt x="1745084" y="2249184"/>
                </a:cubicBezTo>
                <a:cubicBezTo>
                  <a:pt x="1754975" y="2255118"/>
                  <a:pt x="1765855" y="2258086"/>
                  <a:pt x="1777724" y="2258086"/>
                </a:cubicBezTo>
                <a:lnTo>
                  <a:pt x="1862291" y="2255118"/>
                </a:lnTo>
                <a:lnTo>
                  <a:pt x="1865258" y="2307046"/>
                </a:lnTo>
                <a:lnTo>
                  <a:pt x="1383078" y="2321882"/>
                </a:lnTo>
                <a:lnTo>
                  <a:pt x="1380111" y="2269955"/>
                </a:lnTo>
                <a:lnTo>
                  <a:pt x="1464678" y="2266988"/>
                </a:lnTo>
                <a:cubicBezTo>
                  <a:pt x="1476547" y="2265999"/>
                  <a:pt x="1487674" y="2262042"/>
                  <a:pt x="1498060" y="2255118"/>
                </a:cubicBezTo>
                <a:cubicBezTo>
                  <a:pt x="1508445" y="2248195"/>
                  <a:pt x="1517100" y="2239540"/>
                  <a:pt x="1524024" y="2229155"/>
                </a:cubicBezTo>
                <a:cubicBezTo>
                  <a:pt x="1530947" y="2218770"/>
                  <a:pt x="1536387" y="2207395"/>
                  <a:pt x="1540343" y="2195031"/>
                </a:cubicBezTo>
                <a:cubicBezTo>
                  <a:pt x="1544300" y="2182668"/>
                  <a:pt x="1546278" y="2171046"/>
                  <a:pt x="1546278" y="2160166"/>
                </a:cubicBezTo>
                <a:lnTo>
                  <a:pt x="1549245" y="620158"/>
                </a:lnTo>
                <a:lnTo>
                  <a:pt x="1276257" y="1583034"/>
                </a:lnTo>
                <a:lnTo>
                  <a:pt x="1099705" y="1075633"/>
                </a:lnTo>
                <a:lnTo>
                  <a:pt x="1121959" y="2060763"/>
                </a:lnTo>
                <a:cubicBezTo>
                  <a:pt x="1121959" y="2071643"/>
                  <a:pt x="1123938" y="2083017"/>
                  <a:pt x="1127894" y="2094886"/>
                </a:cubicBezTo>
                <a:cubicBezTo>
                  <a:pt x="1131851" y="2106755"/>
                  <a:pt x="1137537" y="2117388"/>
                  <a:pt x="1144956" y="2126784"/>
                </a:cubicBezTo>
                <a:cubicBezTo>
                  <a:pt x="1152374" y="2136181"/>
                  <a:pt x="1161028" y="2144094"/>
                  <a:pt x="1170919" y="2150523"/>
                </a:cubicBezTo>
                <a:cubicBezTo>
                  <a:pt x="1180810" y="2156952"/>
                  <a:pt x="1191690" y="2160166"/>
                  <a:pt x="1203559" y="2160166"/>
                </a:cubicBezTo>
                <a:lnTo>
                  <a:pt x="1288126" y="2157199"/>
                </a:lnTo>
                <a:lnTo>
                  <a:pt x="1291093" y="2209126"/>
                </a:lnTo>
                <a:lnTo>
                  <a:pt x="896448" y="2220995"/>
                </a:lnTo>
                <a:lnTo>
                  <a:pt x="893481" y="2170552"/>
                </a:lnTo>
                <a:lnTo>
                  <a:pt x="978047" y="2167584"/>
                </a:lnTo>
                <a:cubicBezTo>
                  <a:pt x="989916" y="2167584"/>
                  <a:pt x="1001044" y="2164123"/>
                  <a:pt x="1011429" y="2157199"/>
                </a:cubicBezTo>
                <a:cubicBezTo>
                  <a:pt x="1021815" y="2150275"/>
                  <a:pt x="1030469" y="2141621"/>
                  <a:pt x="1037393" y="2131235"/>
                </a:cubicBezTo>
                <a:cubicBezTo>
                  <a:pt x="1044316" y="2120850"/>
                  <a:pt x="1049756" y="2109723"/>
                  <a:pt x="1053713" y="2097854"/>
                </a:cubicBezTo>
                <a:cubicBezTo>
                  <a:pt x="1057669" y="2085985"/>
                  <a:pt x="1059152" y="2074610"/>
                  <a:pt x="1058163" y="2063730"/>
                </a:cubicBezTo>
                <a:lnTo>
                  <a:pt x="1027007" y="538558"/>
                </a:lnTo>
                <a:cubicBezTo>
                  <a:pt x="1027007" y="515809"/>
                  <a:pt x="1019836" y="495286"/>
                  <a:pt x="1005495" y="476987"/>
                </a:cubicBezTo>
                <a:cubicBezTo>
                  <a:pt x="991153" y="458689"/>
                  <a:pt x="971124" y="449540"/>
                  <a:pt x="945408" y="449540"/>
                </a:cubicBezTo>
                <a:cubicBezTo>
                  <a:pt x="928593" y="449540"/>
                  <a:pt x="912273" y="450035"/>
                  <a:pt x="896448" y="451024"/>
                </a:cubicBezTo>
                <a:cubicBezTo>
                  <a:pt x="880622" y="452013"/>
                  <a:pt x="864303" y="452507"/>
                  <a:pt x="847488" y="452507"/>
                </a:cubicBezTo>
                <a:lnTo>
                  <a:pt x="844521" y="407999"/>
                </a:lnTo>
                <a:lnTo>
                  <a:pt x="1240650" y="385744"/>
                </a:lnTo>
                <a:lnTo>
                  <a:pt x="1243617" y="431737"/>
                </a:lnTo>
                <a:cubicBezTo>
                  <a:pt x="1223835" y="432726"/>
                  <a:pt x="1204795" y="433467"/>
                  <a:pt x="1186497" y="433962"/>
                </a:cubicBezTo>
                <a:cubicBezTo>
                  <a:pt x="1168199" y="434457"/>
                  <a:pt x="1151632" y="437424"/>
                  <a:pt x="1136796" y="442864"/>
                </a:cubicBezTo>
                <a:cubicBezTo>
                  <a:pt x="1121959" y="448304"/>
                  <a:pt x="1110091" y="457700"/>
                  <a:pt x="1101189" y="471053"/>
                </a:cubicBezTo>
                <a:cubicBezTo>
                  <a:pt x="1092287" y="484405"/>
                  <a:pt x="1087836" y="503940"/>
                  <a:pt x="1087836" y="529657"/>
                </a:cubicBezTo>
                <a:lnTo>
                  <a:pt x="1090803" y="678020"/>
                </a:lnTo>
                <a:cubicBezTo>
                  <a:pt x="1099705" y="705714"/>
                  <a:pt x="1110338" y="738848"/>
                  <a:pt x="1122701" y="777423"/>
                </a:cubicBezTo>
                <a:cubicBezTo>
                  <a:pt x="1135065" y="815997"/>
                  <a:pt x="1149901" y="861001"/>
                  <a:pt x="1167210" y="912433"/>
                </a:cubicBezTo>
                <a:cubicBezTo>
                  <a:pt x="1184520" y="963866"/>
                  <a:pt x="1204549" y="1022222"/>
                  <a:pt x="1227297" y="1087502"/>
                </a:cubicBezTo>
                <a:cubicBezTo>
                  <a:pt x="1250046" y="1152781"/>
                  <a:pt x="1275763" y="1225974"/>
                  <a:pt x="1304446" y="1307079"/>
                </a:cubicBezTo>
                <a:lnTo>
                  <a:pt x="1549245" y="422835"/>
                </a:lnTo>
                <a:lnTo>
                  <a:pt x="1549245" y="280406"/>
                </a:lnTo>
                <a:cubicBezTo>
                  <a:pt x="1549245" y="232930"/>
                  <a:pt x="1549493" y="194850"/>
                  <a:pt x="1549987" y="166167"/>
                </a:cubicBezTo>
                <a:cubicBezTo>
                  <a:pt x="1550481" y="137483"/>
                  <a:pt x="1546031" y="115476"/>
                  <a:pt x="1536634" y="100145"/>
                </a:cubicBezTo>
                <a:cubicBezTo>
                  <a:pt x="1527238" y="84814"/>
                  <a:pt x="1509929" y="75171"/>
                  <a:pt x="1484707" y="71214"/>
                </a:cubicBezTo>
                <a:cubicBezTo>
                  <a:pt x="1459485" y="67258"/>
                  <a:pt x="1421653" y="65775"/>
                  <a:pt x="1371209" y="66764"/>
                </a:cubicBezTo>
                <a:lnTo>
                  <a:pt x="1371209" y="22255"/>
                </a:lnTo>
                <a:close/>
                <a:moveTo>
                  <a:pt x="4296272" y="0"/>
                </a:moveTo>
                <a:lnTo>
                  <a:pt x="4305174" y="666151"/>
                </a:lnTo>
                <a:lnTo>
                  <a:pt x="4253247" y="669118"/>
                </a:lnTo>
                <a:cubicBezTo>
                  <a:pt x="4253247" y="644391"/>
                  <a:pt x="4252505" y="613482"/>
                  <a:pt x="4251022" y="576391"/>
                </a:cubicBezTo>
                <a:cubicBezTo>
                  <a:pt x="4249538" y="539300"/>
                  <a:pt x="4246076" y="500479"/>
                  <a:pt x="4240636" y="459926"/>
                </a:cubicBezTo>
                <a:cubicBezTo>
                  <a:pt x="4235196" y="419373"/>
                  <a:pt x="4227531" y="379068"/>
                  <a:pt x="4217640" y="339010"/>
                </a:cubicBezTo>
                <a:cubicBezTo>
                  <a:pt x="4207749" y="298952"/>
                  <a:pt x="4194396" y="262850"/>
                  <a:pt x="4177582" y="230705"/>
                </a:cubicBezTo>
                <a:cubicBezTo>
                  <a:pt x="4160768" y="198559"/>
                  <a:pt x="4139749" y="172349"/>
                  <a:pt x="4114528" y="152072"/>
                </a:cubicBezTo>
                <a:cubicBezTo>
                  <a:pt x="4089306" y="131796"/>
                  <a:pt x="4059386" y="121658"/>
                  <a:pt x="4024768" y="121658"/>
                </a:cubicBezTo>
                <a:cubicBezTo>
                  <a:pt x="3988172" y="121658"/>
                  <a:pt x="3957510" y="137731"/>
                  <a:pt x="3932783" y="169876"/>
                </a:cubicBezTo>
                <a:cubicBezTo>
                  <a:pt x="3908056" y="202021"/>
                  <a:pt x="3887532" y="244799"/>
                  <a:pt x="3871212" y="298210"/>
                </a:cubicBezTo>
                <a:cubicBezTo>
                  <a:pt x="3854893" y="351621"/>
                  <a:pt x="3842529" y="413191"/>
                  <a:pt x="3834122" y="482922"/>
                </a:cubicBezTo>
                <a:cubicBezTo>
                  <a:pt x="3825714" y="552653"/>
                  <a:pt x="3819285" y="625104"/>
                  <a:pt x="3814835" y="700274"/>
                </a:cubicBezTo>
                <a:cubicBezTo>
                  <a:pt x="3810384" y="775445"/>
                  <a:pt x="3807911" y="851110"/>
                  <a:pt x="3807416" y="927270"/>
                </a:cubicBezTo>
                <a:cubicBezTo>
                  <a:pt x="3806922" y="1003429"/>
                  <a:pt x="3806675" y="1074149"/>
                  <a:pt x="3806675" y="1139429"/>
                </a:cubicBezTo>
                <a:cubicBezTo>
                  <a:pt x="3806675" y="1239326"/>
                  <a:pt x="3806922" y="1336999"/>
                  <a:pt x="3807416" y="1432446"/>
                </a:cubicBezTo>
                <a:cubicBezTo>
                  <a:pt x="3807911" y="1527893"/>
                  <a:pt x="3810384" y="1618147"/>
                  <a:pt x="3814835" y="1703208"/>
                </a:cubicBezTo>
                <a:cubicBezTo>
                  <a:pt x="3819285" y="1788270"/>
                  <a:pt x="3825962" y="1866655"/>
                  <a:pt x="3834864" y="1938363"/>
                </a:cubicBezTo>
                <a:cubicBezTo>
                  <a:pt x="3843765" y="2010072"/>
                  <a:pt x="3856376" y="2071643"/>
                  <a:pt x="3872696" y="2123075"/>
                </a:cubicBezTo>
                <a:cubicBezTo>
                  <a:pt x="3889016" y="2174508"/>
                  <a:pt x="3909787" y="2214813"/>
                  <a:pt x="3935009" y="2243991"/>
                </a:cubicBezTo>
                <a:cubicBezTo>
                  <a:pt x="3960230" y="2273169"/>
                  <a:pt x="3991139" y="2287758"/>
                  <a:pt x="4027736" y="2287758"/>
                </a:cubicBezTo>
                <a:cubicBezTo>
                  <a:pt x="4059386" y="2287758"/>
                  <a:pt x="4084361" y="2273911"/>
                  <a:pt x="4102659" y="2246217"/>
                </a:cubicBezTo>
                <a:cubicBezTo>
                  <a:pt x="4120957" y="2218522"/>
                  <a:pt x="4134557" y="2185883"/>
                  <a:pt x="4143459" y="2148297"/>
                </a:cubicBezTo>
                <a:cubicBezTo>
                  <a:pt x="4152360" y="2110712"/>
                  <a:pt x="4157800" y="2072632"/>
                  <a:pt x="4159778" y="2034058"/>
                </a:cubicBezTo>
                <a:cubicBezTo>
                  <a:pt x="4161757" y="1995483"/>
                  <a:pt x="4162746" y="1964822"/>
                  <a:pt x="4162746" y="1942072"/>
                </a:cubicBezTo>
                <a:lnTo>
                  <a:pt x="4162746" y="1283341"/>
                </a:lnTo>
                <a:lnTo>
                  <a:pt x="4044055" y="1289275"/>
                </a:lnTo>
                <a:lnTo>
                  <a:pt x="4044055" y="1237348"/>
                </a:lnTo>
                <a:lnTo>
                  <a:pt x="4420897" y="1215094"/>
                </a:lnTo>
                <a:lnTo>
                  <a:pt x="4423865" y="1267021"/>
                </a:lnTo>
                <a:lnTo>
                  <a:pt x="4279953" y="1275923"/>
                </a:lnTo>
                <a:lnTo>
                  <a:pt x="4290338" y="2361940"/>
                </a:lnTo>
                <a:lnTo>
                  <a:pt x="4238411" y="2361940"/>
                </a:lnTo>
                <a:lnTo>
                  <a:pt x="4235444" y="2090436"/>
                </a:lnTo>
                <a:cubicBezTo>
                  <a:pt x="4229509" y="2119119"/>
                  <a:pt x="4221349" y="2148792"/>
                  <a:pt x="4210964" y="2179453"/>
                </a:cubicBezTo>
                <a:cubicBezTo>
                  <a:pt x="4200578" y="2210115"/>
                  <a:pt x="4186484" y="2238057"/>
                  <a:pt x="4168680" y="2263278"/>
                </a:cubicBezTo>
                <a:cubicBezTo>
                  <a:pt x="4150877" y="2288500"/>
                  <a:pt x="4129364" y="2309518"/>
                  <a:pt x="4104142" y="2326333"/>
                </a:cubicBezTo>
                <a:cubicBezTo>
                  <a:pt x="4078921" y="2343147"/>
                  <a:pt x="4049496" y="2351554"/>
                  <a:pt x="4015866" y="2351554"/>
                </a:cubicBezTo>
                <a:cubicBezTo>
                  <a:pt x="3959489" y="2351554"/>
                  <a:pt x="3911765" y="2336718"/>
                  <a:pt x="3872696" y="2307046"/>
                </a:cubicBezTo>
                <a:cubicBezTo>
                  <a:pt x="3833627" y="2277373"/>
                  <a:pt x="3801234" y="2236079"/>
                  <a:pt x="3775518" y="2183162"/>
                </a:cubicBezTo>
                <a:cubicBezTo>
                  <a:pt x="3749802" y="2130246"/>
                  <a:pt x="3729773" y="2066450"/>
                  <a:pt x="3715431" y="1991774"/>
                </a:cubicBezTo>
                <a:cubicBezTo>
                  <a:pt x="3701089" y="1917098"/>
                  <a:pt x="3690704" y="1835004"/>
                  <a:pt x="3684275" y="1745492"/>
                </a:cubicBezTo>
                <a:cubicBezTo>
                  <a:pt x="3677846" y="1655979"/>
                  <a:pt x="3673890" y="1560038"/>
                  <a:pt x="3672406" y="1457667"/>
                </a:cubicBezTo>
                <a:cubicBezTo>
                  <a:pt x="3670922" y="1355297"/>
                  <a:pt x="3670181" y="1249217"/>
                  <a:pt x="3670181" y="1139429"/>
                </a:cubicBezTo>
                <a:cubicBezTo>
                  <a:pt x="3670181" y="1052389"/>
                  <a:pt x="3670675" y="964855"/>
                  <a:pt x="3671664" y="876826"/>
                </a:cubicBezTo>
                <a:cubicBezTo>
                  <a:pt x="3672653" y="788797"/>
                  <a:pt x="3676362" y="704478"/>
                  <a:pt x="3682791" y="623867"/>
                </a:cubicBezTo>
                <a:cubicBezTo>
                  <a:pt x="3689220" y="543256"/>
                  <a:pt x="3699111" y="468086"/>
                  <a:pt x="3712464" y="398355"/>
                </a:cubicBezTo>
                <a:cubicBezTo>
                  <a:pt x="3725817" y="328624"/>
                  <a:pt x="3744857" y="268043"/>
                  <a:pt x="3769584" y="216610"/>
                </a:cubicBezTo>
                <a:cubicBezTo>
                  <a:pt x="3794311" y="165178"/>
                  <a:pt x="3825962" y="124872"/>
                  <a:pt x="3864536" y="95694"/>
                </a:cubicBezTo>
                <a:cubicBezTo>
                  <a:pt x="3903111" y="66516"/>
                  <a:pt x="3950587" y="51927"/>
                  <a:pt x="4006965" y="51927"/>
                </a:cubicBezTo>
                <a:cubicBezTo>
                  <a:pt x="4037626" y="51927"/>
                  <a:pt x="4065815" y="58109"/>
                  <a:pt x="4091531" y="70473"/>
                </a:cubicBezTo>
                <a:cubicBezTo>
                  <a:pt x="4117248" y="82836"/>
                  <a:pt x="4140491" y="99403"/>
                  <a:pt x="4161262" y="120174"/>
                </a:cubicBezTo>
                <a:cubicBezTo>
                  <a:pt x="4182033" y="140945"/>
                  <a:pt x="4199836" y="164436"/>
                  <a:pt x="4214673" y="190647"/>
                </a:cubicBezTo>
                <a:cubicBezTo>
                  <a:pt x="4229509" y="216857"/>
                  <a:pt x="4241378" y="243810"/>
                  <a:pt x="4250280" y="271505"/>
                </a:cubicBezTo>
                <a:lnTo>
                  <a:pt x="4247313" y="29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23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1815151"/>
            <a:ext cx="12192000" cy="43824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Placeholder 4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" t="8990" r="-672" b="51316"/>
          <a:stretch/>
        </p:blipFill>
        <p:spPr>
          <a:xfrm>
            <a:off x="1905000" y="2162175"/>
            <a:ext cx="2032000" cy="1433513"/>
          </a:xfrm>
        </p:spPr>
      </p:pic>
      <p:pic>
        <p:nvPicPr>
          <p:cNvPr id="48" name="Picture Placeholder 4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3" b="21793"/>
          <a:stretch>
            <a:fillRect/>
          </a:stretch>
        </p:blipFill>
        <p:spPr>
          <a:xfrm>
            <a:off x="5080000" y="4392613"/>
            <a:ext cx="2032000" cy="1433512"/>
          </a:xfrm>
        </p:spPr>
      </p:pic>
      <p:pic>
        <p:nvPicPr>
          <p:cNvPr id="49" name="Picture Placeholder 48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" b="48312"/>
          <a:stretch/>
        </p:blipFill>
        <p:spPr>
          <a:xfrm>
            <a:off x="8324850" y="2162175"/>
            <a:ext cx="2032000" cy="1433513"/>
          </a:xfr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706" y="904946"/>
            <a:ext cx="10515600" cy="60551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d-ID" sz="3600" dirty="0">
                <a:solidFill>
                  <a:srgbClr val="181717"/>
                </a:solidFill>
              </a:rPr>
              <a:t>PHOTO</a:t>
            </a:r>
            <a:r>
              <a:rPr lang="en-ID" sz="3600" dirty="0">
                <a:solidFill>
                  <a:srgbClr val="181717"/>
                </a:solidFill>
              </a:rPr>
              <a:t> EVENT</a:t>
            </a:r>
            <a:r>
              <a:rPr lang="id-ID" sz="3600" dirty="0">
                <a:solidFill>
                  <a:srgbClr val="181717"/>
                </a:solidFill>
              </a:rPr>
              <a:t> TIMELINE</a:t>
            </a:r>
          </a:p>
        </p:txBody>
      </p:sp>
      <p:sp>
        <p:nvSpPr>
          <p:cNvPr id="9" name="Shape 717"/>
          <p:cNvSpPr/>
          <p:nvPr/>
        </p:nvSpPr>
        <p:spPr>
          <a:xfrm rot="5400000">
            <a:off x="5823888" y="3399005"/>
            <a:ext cx="520701" cy="203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78" y="0"/>
                </a:moveTo>
                <a:cubicBezTo>
                  <a:pt x="3751" y="0"/>
                  <a:pt x="3161" y="151"/>
                  <a:pt x="3161" y="338"/>
                </a:cubicBezTo>
                <a:lnTo>
                  <a:pt x="3161" y="10127"/>
                </a:lnTo>
                <a:lnTo>
                  <a:pt x="0" y="10800"/>
                </a:lnTo>
                <a:lnTo>
                  <a:pt x="3161" y="11473"/>
                </a:lnTo>
                <a:lnTo>
                  <a:pt x="3161" y="21262"/>
                </a:lnTo>
                <a:cubicBezTo>
                  <a:pt x="3161" y="21449"/>
                  <a:pt x="3751" y="21600"/>
                  <a:pt x="4478" y="21600"/>
                </a:cubicBezTo>
                <a:lnTo>
                  <a:pt x="20283" y="21600"/>
                </a:lnTo>
                <a:cubicBezTo>
                  <a:pt x="21010" y="21600"/>
                  <a:pt x="21600" y="21449"/>
                  <a:pt x="21600" y="21262"/>
                </a:cubicBezTo>
                <a:lnTo>
                  <a:pt x="21600" y="338"/>
                </a:lnTo>
                <a:cubicBezTo>
                  <a:pt x="21600" y="151"/>
                  <a:pt x="21010" y="0"/>
                  <a:pt x="20283" y="0"/>
                </a:cubicBezTo>
                <a:lnTo>
                  <a:pt x="4478" y="0"/>
                </a:lnTo>
                <a:close/>
              </a:path>
            </a:pathLst>
          </a:custGeom>
          <a:solidFill>
            <a:srgbClr val="36A7D0"/>
          </a:solidFill>
          <a:ln w="12700" cap="flat">
            <a:solidFill>
              <a:schemeClr val="accent1"/>
            </a:solidFill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defTabSz="228600">
              <a:defRPr sz="3000" spc="209">
                <a:solidFill>
                  <a:srgbClr val="F26D99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FontAwesome"/>
                <a:ea typeface="FontAwesome"/>
                <a:cs typeface="FontAwesome"/>
                <a:sym typeface="FontAwesome"/>
              </a:defRPr>
            </a:pPr>
            <a:endParaRPr sz="1500">
              <a:solidFill>
                <a:schemeClr val="bg1"/>
              </a:solidFill>
            </a:endParaRPr>
          </a:p>
        </p:txBody>
      </p:sp>
      <p:sp>
        <p:nvSpPr>
          <p:cNvPr id="11" name="Shape 733"/>
          <p:cNvSpPr/>
          <p:nvPr/>
        </p:nvSpPr>
        <p:spPr>
          <a:xfrm rot="16200000">
            <a:off x="2656162" y="2396372"/>
            <a:ext cx="527050" cy="203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84" y="0"/>
                </a:moveTo>
                <a:cubicBezTo>
                  <a:pt x="3966" y="0"/>
                  <a:pt x="3383" y="151"/>
                  <a:pt x="3383" y="338"/>
                </a:cubicBezTo>
                <a:lnTo>
                  <a:pt x="3383" y="10123"/>
                </a:lnTo>
                <a:lnTo>
                  <a:pt x="0" y="10800"/>
                </a:lnTo>
                <a:lnTo>
                  <a:pt x="3383" y="11477"/>
                </a:lnTo>
                <a:lnTo>
                  <a:pt x="3383" y="21262"/>
                </a:lnTo>
                <a:cubicBezTo>
                  <a:pt x="3383" y="21449"/>
                  <a:pt x="3966" y="21600"/>
                  <a:pt x="4684" y="21600"/>
                </a:cubicBezTo>
                <a:lnTo>
                  <a:pt x="20299" y="21600"/>
                </a:lnTo>
                <a:cubicBezTo>
                  <a:pt x="21017" y="21600"/>
                  <a:pt x="21600" y="21449"/>
                  <a:pt x="21600" y="21262"/>
                </a:cubicBezTo>
                <a:lnTo>
                  <a:pt x="21600" y="338"/>
                </a:lnTo>
                <a:cubicBezTo>
                  <a:pt x="21600" y="151"/>
                  <a:pt x="21017" y="0"/>
                  <a:pt x="20299" y="0"/>
                </a:cubicBezTo>
                <a:lnTo>
                  <a:pt x="4684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defTabSz="228600">
              <a:defRPr sz="3000" spc="209">
                <a:solidFill>
                  <a:srgbClr val="F26D99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FontAwesome"/>
                <a:ea typeface="FontAwesome"/>
                <a:cs typeface="FontAwesome"/>
                <a:sym typeface="FontAwesome"/>
              </a:defRPr>
            </a:pPr>
            <a:endParaRPr sz="1500">
              <a:solidFill>
                <a:schemeClr val="bg1"/>
              </a:solidFill>
            </a:endParaRPr>
          </a:p>
        </p:txBody>
      </p:sp>
      <p:sp>
        <p:nvSpPr>
          <p:cNvPr id="12" name="Shape 742"/>
          <p:cNvSpPr/>
          <p:nvPr/>
        </p:nvSpPr>
        <p:spPr>
          <a:xfrm rot="16200000">
            <a:off x="9078551" y="2409425"/>
            <a:ext cx="520701" cy="203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78" y="0"/>
                </a:moveTo>
                <a:cubicBezTo>
                  <a:pt x="3751" y="0"/>
                  <a:pt x="3161" y="151"/>
                  <a:pt x="3161" y="338"/>
                </a:cubicBezTo>
                <a:lnTo>
                  <a:pt x="3161" y="10127"/>
                </a:lnTo>
                <a:lnTo>
                  <a:pt x="0" y="10800"/>
                </a:lnTo>
                <a:lnTo>
                  <a:pt x="3161" y="11473"/>
                </a:lnTo>
                <a:lnTo>
                  <a:pt x="3161" y="21262"/>
                </a:lnTo>
                <a:cubicBezTo>
                  <a:pt x="3161" y="21449"/>
                  <a:pt x="3751" y="21600"/>
                  <a:pt x="4478" y="21600"/>
                </a:cubicBezTo>
                <a:lnTo>
                  <a:pt x="20283" y="21600"/>
                </a:lnTo>
                <a:cubicBezTo>
                  <a:pt x="21010" y="21600"/>
                  <a:pt x="21600" y="21449"/>
                  <a:pt x="21600" y="21262"/>
                </a:cubicBezTo>
                <a:lnTo>
                  <a:pt x="21600" y="338"/>
                </a:lnTo>
                <a:cubicBezTo>
                  <a:pt x="21600" y="151"/>
                  <a:pt x="21010" y="0"/>
                  <a:pt x="20283" y="0"/>
                </a:cubicBezTo>
                <a:lnTo>
                  <a:pt x="4478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defTabSz="228600">
              <a:defRPr sz="3000" spc="209">
                <a:solidFill>
                  <a:srgbClr val="F26D99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FontAwesome"/>
                <a:ea typeface="FontAwesome"/>
                <a:cs typeface="FontAwesome"/>
                <a:sym typeface="FontAwesome"/>
              </a:defRPr>
            </a:pPr>
            <a:endParaRPr sz="150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0" y="3871484"/>
            <a:ext cx="12192000" cy="0"/>
          </a:xfrm>
          <a:prstGeom prst="straightConnector1">
            <a:avLst/>
          </a:prstGeom>
          <a:ln w="12700">
            <a:solidFill>
              <a:srgbClr val="18171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38665" y="4257849"/>
            <a:ext cx="1707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dirty="0">
                <a:solidFill>
                  <a:schemeClr val="bg1"/>
                </a:solidFill>
                <a:latin typeface="+mj-lt"/>
              </a:rPr>
              <a:t>Memorable Event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00361" y="4582360"/>
            <a:ext cx="2537243" cy="890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</a:rPr>
              <a:t>Contrary to popular belief, </a:t>
            </a:r>
            <a:r>
              <a:rPr lang="en-US" sz="1200" dirty="0" err="1">
                <a:solidFill>
                  <a:schemeClr val="bg1"/>
                </a:solidFill>
              </a:rPr>
              <a:t>Lorem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Ipsum</a:t>
            </a:r>
            <a:r>
              <a:rPr lang="en-US" sz="1200" dirty="0">
                <a:solidFill>
                  <a:schemeClr val="bg1"/>
                </a:solidFill>
              </a:rPr>
              <a:t> is not simply random text. It has roots in a piece </a:t>
            </a:r>
            <a:endParaRPr lang="id-ID" sz="12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42239" y="2187936"/>
            <a:ext cx="1707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dirty="0">
                <a:solidFill>
                  <a:schemeClr val="bg1"/>
                </a:solidFill>
                <a:latin typeface="+mj-lt"/>
              </a:rPr>
              <a:t>Memorable Event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62784" y="2574875"/>
            <a:ext cx="2537243" cy="890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</a:rPr>
              <a:t>Contrary to popular belief, </a:t>
            </a:r>
            <a:r>
              <a:rPr lang="en-US" sz="1200" dirty="0" err="1">
                <a:solidFill>
                  <a:schemeClr val="bg1"/>
                </a:solidFill>
              </a:rPr>
              <a:t>Lorem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Ipsum</a:t>
            </a:r>
            <a:r>
              <a:rPr lang="en-US" sz="1200" dirty="0">
                <a:solidFill>
                  <a:schemeClr val="bg1"/>
                </a:solidFill>
              </a:rPr>
              <a:t> is not </a:t>
            </a:r>
            <a:r>
              <a:rPr lang="en-US" sz="1200">
                <a:solidFill>
                  <a:schemeClr val="bg1"/>
                </a:solidFill>
              </a:rPr>
              <a:t>simply random </a:t>
            </a:r>
            <a:r>
              <a:rPr lang="en-US" sz="1200" dirty="0">
                <a:solidFill>
                  <a:schemeClr val="bg1"/>
                </a:solidFill>
              </a:rPr>
              <a:t>text. It has roots in a piece </a:t>
            </a:r>
            <a:endParaRPr lang="id-ID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82328" y="4257849"/>
            <a:ext cx="1707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dirty="0">
                <a:solidFill>
                  <a:schemeClr val="bg1"/>
                </a:solidFill>
                <a:latin typeface="+mj-lt"/>
              </a:rPr>
              <a:t>Memorable Event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044024" y="4582360"/>
            <a:ext cx="2537243" cy="890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</a:rPr>
              <a:t>Contrary to popular belief, </a:t>
            </a:r>
            <a:r>
              <a:rPr lang="en-US" sz="1200" dirty="0" err="1">
                <a:solidFill>
                  <a:schemeClr val="bg1"/>
                </a:solidFill>
              </a:rPr>
              <a:t>Lorem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Ipsum</a:t>
            </a:r>
            <a:r>
              <a:rPr lang="en-US" sz="1200" dirty="0">
                <a:solidFill>
                  <a:schemeClr val="bg1"/>
                </a:solidFill>
              </a:rPr>
              <a:t> is not simply random text. It has roots in a piece </a:t>
            </a:r>
            <a:endParaRPr lang="id-ID" sz="1200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2770724" y="3749783"/>
            <a:ext cx="243402" cy="24340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5992555" y="3792421"/>
            <a:ext cx="243402" cy="243402"/>
          </a:xfrm>
          <a:prstGeom prst="roundRect">
            <a:avLst/>
          </a:prstGeom>
          <a:solidFill>
            <a:srgbClr val="36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9214387" y="3749783"/>
            <a:ext cx="243402" cy="24340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26177" y="3285780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1400" b="1" dirty="0">
                <a:solidFill>
                  <a:schemeClr val="bg1"/>
                </a:solidFill>
              </a:rPr>
              <a:t>2014</a:t>
            </a:r>
            <a:endParaRPr lang="id-ID" sz="14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2331" y="4261117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1400" b="1" dirty="0">
                <a:solidFill>
                  <a:schemeClr val="bg1"/>
                </a:solidFill>
              </a:rPr>
              <a:t>2015</a:t>
            </a:r>
            <a:endParaRPr lang="id-ID" sz="1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42185" y="3271537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1400" b="1" dirty="0">
                <a:solidFill>
                  <a:schemeClr val="bg1"/>
                </a:solidFill>
              </a:rPr>
              <a:t>2016</a:t>
            </a:r>
            <a:endParaRPr lang="id-ID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84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-33288"/>
            <a:ext cx="6096000" cy="68912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r="2077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6779410" y="1415820"/>
            <a:ext cx="4076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600" spc="3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WHAT </a:t>
            </a:r>
            <a:r>
              <a:rPr lang="id-ID" sz="3600" spc="3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M</a:t>
            </a:r>
            <a:r>
              <a:rPr lang="en-ID" sz="3600" spc="3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AKE </a:t>
            </a:r>
            <a:r>
              <a:rPr lang="id-ID" sz="3600" spc="3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U</a:t>
            </a:r>
            <a:r>
              <a:rPr lang="en-ID" sz="3600" spc="3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S </a:t>
            </a:r>
            <a:r>
              <a:rPr lang="id-ID" sz="3600" spc="3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S</a:t>
            </a:r>
            <a:r>
              <a:rPr lang="en-ID" sz="3600" spc="3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PECIAL ?</a:t>
            </a:r>
            <a:endParaRPr lang="en-US" sz="3600" spc="3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78802" y="1002635"/>
            <a:ext cx="993470" cy="9934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078802" y="2932266"/>
            <a:ext cx="993470" cy="9934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078801" y="4861897"/>
            <a:ext cx="993470" cy="9934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292847" y="1265922"/>
            <a:ext cx="565378" cy="466892"/>
            <a:chOff x="7138988" y="4586288"/>
            <a:chExt cx="738188" cy="609600"/>
          </a:xfrm>
          <a:solidFill>
            <a:schemeClr val="accent4"/>
          </a:solidFill>
        </p:grpSpPr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7270751" y="4586288"/>
              <a:ext cx="606425" cy="609600"/>
            </a:xfrm>
            <a:custGeom>
              <a:avLst/>
              <a:gdLst>
                <a:gd name="T0" fmla="*/ 210 w 235"/>
                <a:gd name="T1" fmla="*/ 0 h 236"/>
                <a:gd name="T2" fmla="*/ 151 w 235"/>
                <a:gd name="T3" fmla="*/ 0 h 236"/>
                <a:gd name="T4" fmla="*/ 108 w 235"/>
                <a:gd name="T5" fmla="*/ 18 h 236"/>
                <a:gd name="T6" fmla="*/ 10 w 235"/>
                <a:gd name="T7" fmla="*/ 117 h 236"/>
                <a:gd name="T8" fmla="*/ 10 w 235"/>
                <a:gd name="T9" fmla="*/ 152 h 236"/>
                <a:gd name="T10" fmla="*/ 83 w 235"/>
                <a:gd name="T11" fmla="*/ 226 h 236"/>
                <a:gd name="T12" fmla="*/ 119 w 235"/>
                <a:gd name="T13" fmla="*/ 226 h 236"/>
                <a:gd name="T14" fmla="*/ 218 w 235"/>
                <a:gd name="T15" fmla="*/ 127 h 236"/>
                <a:gd name="T16" fmla="*/ 235 w 235"/>
                <a:gd name="T17" fmla="*/ 84 h 236"/>
                <a:gd name="T18" fmla="*/ 235 w 235"/>
                <a:gd name="T19" fmla="*/ 25 h 236"/>
                <a:gd name="T20" fmla="*/ 210 w 235"/>
                <a:gd name="T21" fmla="*/ 0 h 236"/>
                <a:gd name="T22" fmla="*/ 177 w 235"/>
                <a:gd name="T23" fmla="*/ 84 h 236"/>
                <a:gd name="T24" fmla="*/ 151 w 235"/>
                <a:gd name="T25" fmla="*/ 59 h 236"/>
                <a:gd name="T26" fmla="*/ 177 w 235"/>
                <a:gd name="T27" fmla="*/ 34 h 236"/>
                <a:gd name="T28" fmla="*/ 202 w 235"/>
                <a:gd name="T29" fmla="*/ 59 h 236"/>
                <a:gd name="T30" fmla="*/ 177 w 235"/>
                <a:gd name="T31" fmla="*/ 8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5" h="236">
                  <a:moveTo>
                    <a:pt x="210" y="0"/>
                  </a:moveTo>
                  <a:cubicBezTo>
                    <a:pt x="151" y="0"/>
                    <a:pt x="151" y="0"/>
                    <a:pt x="151" y="0"/>
                  </a:cubicBezTo>
                  <a:cubicBezTo>
                    <a:pt x="137" y="0"/>
                    <a:pt x="118" y="8"/>
                    <a:pt x="108" y="18"/>
                  </a:cubicBezTo>
                  <a:cubicBezTo>
                    <a:pt x="10" y="117"/>
                    <a:pt x="10" y="117"/>
                    <a:pt x="10" y="117"/>
                  </a:cubicBezTo>
                  <a:cubicBezTo>
                    <a:pt x="0" y="126"/>
                    <a:pt x="0" y="142"/>
                    <a:pt x="10" y="152"/>
                  </a:cubicBezTo>
                  <a:cubicBezTo>
                    <a:pt x="83" y="226"/>
                    <a:pt x="83" y="226"/>
                    <a:pt x="83" y="226"/>
                  </a:cubicBezTo>
                  <a:cubicBezTo>
                    <a:pt x="93" y="236"/>
                    <a:pt x="109" y="236"/>
                    <a:pt x="119" y="226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27" y="117"/>
                    <a:pt x="235" y="98"/>
                    <a:pt x="235" y="84"/>
                  </a:cubicBezTo>
                  <a:cubicBezTo>
                    <a:pt x="235" y="25"/>
                    <a:pt x="235" y="25"/>
                    <a:pt x="235" y="25"/>
                  </a:cubicBezTo>
                  <a:cubicBezTo>
                    <a:pt x="235" y="11"/>
                    <a:pt x="224" y="0"/>
                    <a:pt x="210" y="0"/>
                  </a:cubicBezTo>
                  <a:close/>
                  <a:moveTo>
                    <a:pt x="177" y="84"/>
                  </a:moveTo>
                  <a:cubicBezTo>
                    <a:pt x="163" y="84"/>
                    <a:pt x="151" y="73"/>
                    <a:pt x="151" y="59"/>
                  </a:cubicBezTo>
                  <a:cubicBezTo>
                    <a:pt x="151" y="45"/>
                    <a:pt x="163" y="34"/>
                    <a:pt x="177" y="34"/>
                  </a:cubicBezTo>
                  <a:cubicBezTo>
                    <a:pt x="190" y="34"/>
                    <a:pt x="202" y="45"/>
                    <a:pt x="202" y="59"/>
                  </a:cubicBezTo>
                  <a:cubicBezTo>
                    <a:pt x="202" y="73"/>
                    <a:pt x="190" y="84"/>
                    <a:pt x="177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7138988" y="4586288"/>
              <a:ext cx="392113" cy="608013"/>
            </a:xfrm>
            <a:custGeom>
              <a:avLst/>
              <a:gdLst>
                <a:gd name="T0" fmla="*/ 23 w 152"/>
                <a:gd name="T1" fmla="*/ 128 h 235"/>
                <a:gd name="T2" fmla="*/ 152 w 152"/>
                <a:gd name="T3" fmla="*/ 0 h 235"/>
                <a:gd name="T4" fmla="*/ 109 w 152"/>
                <a:gd name="T5" fmla="*/ 18 h 235"/>
                <a:gd name="T6" fmla="*/ 10 w 152"/>
                <a:gd name="T7" fmla="*/ 117 h 235"/>
                <a:gd name="T8" fmla="*/ 10 w 152"/>
                <a:gd name="T9" fmla="*/ 152 h 235"/>
                <a:gd name="T10" fmla="*/ 84 w 152"/>
                <a:gd name="T11" fmla="*/ 226 h 235"/>
                <a:gd name="T12" fmla="*/ 113 w 152"/>
                <a:gd name="T13" fmla="*/ 230 h 235"/>
                <a:gd name="T14" fmla="*/ 23 w 152"/>
                <a:gd name="T15" fmla="*/ 140 h 235"/>
                <a:gd name="T16" fmla="*/ 23 w 152"/>
                <a:gd name="T17" fmla="*/ 12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235">
                  <a:moveTo>
                    <a:pt x="23" y="128"/>
                  </a:moveTo>
                  <a:cubicBezTo>
                    <a:pt x="152" y="0"/>
                    <a:pt x="152" y="0"/>
                    <a:pt x="152" y="0"/>
                  </a:cubicBezTo>
                  <a:cubicBezTo>
                    <a:pt x="138" y="0"/>
                    <a:pt x="119" y="8"/>
                    <a:pt x="109" y="18"/>
                  </a:cubicBezTo>
                  <a:cubicBezTo>
                    <a:pt x="10" y="117"/>
                    <a:pt x="10" y="117"/>
                    <a:pt x="10" y="117"/>
                  </a:cubicBezTo>
                  <a:cubicBezTo>
                    <a:pt x="0" y="126"/>
                    <a:pt x="0" y="142"/>
                    <a:pt x="10" y="152"/>
                  </a:cubicBezTo>
                  <a:cubicBezTo>
                    <a:pt x="84" y="226"/>
                    <a:pt x="84" y="226"/>
                    <a:pt x="84" y="226"/>
                  </a:cubicBezTo>
                  <a:cubicBezTo>
                    <a:pt x="92" y="234"/>
                    <a:pt x="104" y="235"/>
                    <a:pt x="113" y="230"/>
                  </a:cubicBezTo>
                  <a:cubicBezTo>
                    <a:pt x="23" y="140"/>
                    <a:pt x="23" y="140"/>
                    <a:pt x="23" y="140"/>
                  </a:cubicBezTo>
                  <a:cubicBezTo>
                    <a:pt x="20" y="137"/>
                    <a:pt x="20" y="132"/>
                    <a:pt x="23" y="1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2019337" y="1244650"/>
            <a:ext cx="169102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ID" dirty="0">
                <a:solidFill>
                  <a:schemeClr val="bg1"/>
                </a:solidFill>
              </a:rPr>
              <a:t>Good prices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13160" y="3156648"/>
            <a:ext cx="169102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ID" dirty="0">
                <a:solidFill>
                  <a:schemeClr val="bg1"/>
                </a:solidFill>
              </a:rPr>
              <a:t>Accessible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013160" y="5129047"/>
            <a:ext cx="1691029" cy="459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ID" dirty="0" err="1">
                <a:solidFill>
                  <a:schemeClr val="bg1"/>
                </a:solidFill>
              </a:rPr>
              <a:t>Fashioniable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29" name="Freeform 38">
            <a:extLst>
              <a:ext uri="{FF2B5EF4-FFF2-40B4-BE49-F238E27FC236}">
                <a16:creationId xmlns:a16="http://schemas.microsoft.com/office/drawing/2014/main" id="{43FCD2B2-BAAB-4C82-92BF-F3BB8EDFA513}"/>
              </a:ext>
            </a:extLst>
          </p:cNvPr>
          <p:cNvSpPr>
            <a:spLocks/>
          </p:cNvSpPr>
          <p:nvPr/>
        </p:nvSpPr>
        <p:spPr bwMode="auto">
          <a:xfrm>
            <a:off x="4325547" y="5153462"/>
            <a:ext cx="499979" cy="410338"/>
          </a:xfrm>
          <a:custGeom>
            <a:avLst/>
            <a:gdLst>
              <a:gd name="T0" fmla="*/ 68 w 106"/>
              <a:gd name="T1" fmla="*/ 0 h 87"/>
              <a:gd name="T2" fmla="*/ 106 w 106"/>
              <a:gd name="T3" fmla="*/ 16 h 87"/>
              <a:gd name="T4" fmla="*/ 95 w 106"/>
              <a:gd name="T5" fmla="*/ 41 h 87"/>
              <a:gd name="T6" fmla="*/ 84 w 106"/>
              <a:gd name="T7" fmla="*/ 36 h 87"/>
              <a:gd name="T8" fmla="*/ 84 w 106"/>
              <a:gd name="T9" fmla="*/ 87 h 87"/>
              <a:gd name="T10" fmla="*/ 22 w 106"/>
              <a:gd name="T11" fmla="*/ 87 h 87"/>
              <a:gd name="T12" fmla="*/ 22 w 106"/>
              <a:gd name="T13" fmla="*/ 36 h 87"/>
              <a:gd name="T14" fmla="*/ 11 w 106"/>
              <a:gd name="T15" fmla="*/ 41 h 87"/>
              <a:gd name="T16" fmla="*/ 0 w 106"/>
              <a:gd name="T17" fmla="*/ 16 h 87"/>
              <a:gd name="T18" fmla="*/ 38 w 106"/>
              <a:gd name="T19" fmla="*/ 0 h 87"/>
              <a:gd name="T20" fmla="*/ 44 w 106"/>
              <a:gd name="T21" fmla="*/ 8 h 87"/>
              <a:gd name="T22" fmla="*/ 53 w 106"/>
              <a:gd name="T23" fmla="*/ 11 h 87"/>
              <a:gd name="T24" fmla="*/ 62 w 106"/>
              <a:gd name="T25" fmla="*/ 8 h 87"/>
              <a:gd name="T26" fmla="*/ 68 w 106"/>
              <a:gd name="T27" fmla="*/ 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6" h="87">
                <a:moveTo>
                  <a:pt x="68" y="0"/>
                </a:moveTo>
                <a:cubicBezTo>
                  <a:pt x="106" y="16"/>
                  <a:pt x="106" y="16"/>
                  <a:pt x="106" y="16"/>
                </a:cubicBezTo>
                <a:cubicBezTo>
                  <a:pt x="95" y="41"/>
                  <a:pt x="95" y="41"/>
                  <a:pt x="95" y="41"/>
                </a:cubicBezTo>
                <a:cubicBezTo>
                  <a:pt x="84" y="36"/>
                  <a:pt x="84" y="36"/>
                  <a:pt x="84" y="36"/>
                </a:cubicBezTo>
                <a:cubicBezTo>
                  <a:pt x="84" y="87"/>
                  <a:pt x="84" y="87"/>
                  <a:pt x="84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36"/>
                  <a:pt x="22" y="36"/>
                  <a:pt x="22" y="36"/>
                </a:cubicBezTo>
                <a:cubicBezTo>
                  <a:pt x="11" y="41"/>
                  <a:pt x="11" y="41"/>
                  <a:pt x="11" y="41"/>
                </a:cubicBezTo>
                <a:cubicBezTo>
                  <a:pt x="0" y="16"/>
                  <a:pt x="0" y="16"/>
                  <a:pt x="0" y="16"/>
                </a:cubicBezTo>
                <a:cubicBezTo>
                  <a:pt x="38" y="0"/>
                  <a:pt x="38" y="0"/>
                  <a:pt x="38" y="0"/>
                </a:cubicBezTo>
                <a:cubicBezTo>
                  <a:pt x="39" y="3"/>
                  <a:pt x="41" y="6"/>
                  <a:pt x="44" y="8"/>
                </a:cubicBezTo>
                <a:cubicBezTo>
                  <a:pt x="46" y="10"/>
                  <a:pt x="50" y="11"/>
                  <a:pt x="53" y="11"/>
                </a:cubicBezTo>
                <a:cubicBezTo>
                  <a:pt x="56" y="11"/>
                  <a:pt x="59" y="10"/>
                  <a:pt x="62" y="8"/>
                </a:cubicBezTo>
                <a:cubicBezTo>
                  <a:pt x="65" y="6"/>
                  <a:pt x="67" y="3"/>
                  <a:pt x="6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D4A50DCD-E737-42F5-A95B-078E97E5CE31}"/>
              </a:ext>
            </a:extLst>
          </p:cNvPr>
          <p:cNvSpPr>
            <a:spLocks noEditPoints="1"/>
          </p:cNvSpPr>
          <p:nvPr/>
        </p:nvSpPr>
        <p:spPr bwMode="auto">
          <a:xfrm>
            <a:off x="4359656" y="3211192"/>
            <a:ext cx="431762" cy="435617"/>
          </a:xfrm>
          <a:custGeom>
            <a:avLst/>
            <a:gdLst>
              <a:gd name="T0" fmla="*/ 87 w 95"/>
              <a:gd name="T1" fmla="*/ 20 h 95"/>
              <a:gd name="T2" fmla="*/ 47 w 95"/>
              <a:gd name="T3" fmla="*/ 95 h 95"/>
              <a:gd name="T4" fmla="*/ 41 w 95"/>
              <a:gd name="T5" fmla="*/ 54 h 95"/>
              <a:gd name="T6" fmla="*/ 0 w 95"/>
              <a:gd name="T7" fmla="*/ 48 h 95"/>
              <a:gd name="T8" fmla="*/ 75 w 95"/>
              <a:gd name="T9" fmla="*/ 8 h 95"/>
              <a:gd name="T10" fmla="*/ 91 w 95"/>
              <a:gd name="T11" fmla="*/ 3 h 95"/>
              <a:gd name="T12" fmla="*/ 87 w 95"/>
              <a:gd name="T13" fmla="*/ 20 h 95"/>
              <a:gd name="T14" fmla="*/ 49 w 95"/>
              <a:gd name="T15" fmla="*/ 44 h 95"/>
              <a:gd name="T16" fmla="*/ 52 w 95"/>
              <a:gd name="T17" fmla="*/ 69 h 95"/>
              <a:gd name="T18" fmla="*/ 82 w 95"/>
              <a:gd name="T19" fmla="*/ 14 h 95"/>
              <a:gd name="T20" fmla="*/ 49 w 95"/>
              <a:gd name="T21" fmla="*/ 44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5" h="95">
                <a:moveTo>
                  <a:pt x="87" y="20"/>
                </a:moveTo>
                <a:cubicBezTo>
                  <a:pt x="74" y="47"/>
                  <a:pt x="47" y="95"/>
                  <a:pt x="47" y="95"/>
                </a:cubicBezTo>
                <a:cubicBezTo>
                  <a:pt x="41" y="54"/>
                  <a:pt x="41" y="54"/>
                  <a:pt x="41" y="54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8"/>
                  <a:pt x="48" y="21"/>
                  <a:pt x="75" y="8"/>
                </a:cubicBezTo>
                <a:cubicBezTo>
                  <a:pt x="85" y="3"/>
                  <a:pt x="88" y="0"/>
                  <a:pt x="91" y="3"/>
                </a:cubicBezTo>
                <a:cubicBezTo>
                  <a:pt x="95" y="7"/>
                  <a:pt x="92" y="10"/>
                  <a:pt x="87" y="20"/>
                </a:cubicBezTo>
                <a:close/>
                <a:moveTo>
                  <a:pt x="49" y="44"/>
                </a:moveTo>
                <a:cubicBezTo>
                  <a:pt x="52" y="69"/>
                  <a:pt x="52" y="69"/>
                  <a:pt x="52" y="69"/>
                </a:cubicBezTo>
                <a:cubicBezTo>
                  <a:pt x="82" y="14"/>
                  <a:pt x="82" y="14"/>
                  <a:pt x="82" y="14"/>
                </a:cubicBezTo>
                <a:lnTo>
                  <a:pt x="49" y="4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773233" y="2977168"/>
            <a:ext cx="3096481" cy="296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Lorem ipsum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dolor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 sit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amet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consectetuer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adipiscing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elit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. Maecenas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porttitor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congue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massa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Fusce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posuere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, magna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sed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pulvinar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ultricies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purus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lectus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malesuada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 libero, sit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amet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commodo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 magna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eros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quis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urna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. Nunc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viverra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imperdiet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enim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Fusce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 est.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Vivamus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 a </a:t>
            </a:r>
            <a:r>
              <a:rPr lang="en-ID" sz="1400" dirty="0" err="1">
                <a:solidFill>
                  <a:schemeClr val="bg2">
                    <a:lumMod val="25000"/>
                  </a:schemeClr>
                </a:solidFill>
              </a:rPr>
              <a:t>tellus</a:t>
            </a:r>
            <a:r>
              <a:rPr lang="en-ID" sz="14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8858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2" r="17072"/>
          <a:stretch>
            <a:fillRect/>
          </a:stretch>
        </p:blipFill>
        <p:spPr>
          <a:xfrm>
            <a:off x="1060450" y="0"/>
            <a:ext cx="3613150" cy="6858000"/>
          </a:xfrm>
        </p:spPr>
      </p:pic>
      <p:sp>
        <p:nvSpPr>
          <p:cNvPr id="12" name="TextBox 11"/>
          <p:cNvSpPr txBox="1"/>
          <p:nvPr/>
        </p:nvSpPr>
        <p:spPr>
          <a:xfrm>
            <a:off x="6909285" y="1005265"/>
            <a:ext cx="4379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D" sz="3600" spc="3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Past Collections</a:t>
            </a:r>
            <a:endParaRPr lang="en-US" sz="3600" spc="3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09285" y="1723584"/>
            <a:ext cx="46731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400" dirty="0">
                <a:solidFill>
                  <a:srgbClr val="181717"/>
                </a:solidFill>
              </a:rPr>
              <a:t>Lorem ipsum </a:t>
            </a:r>
            <a:r>
              <a:rPr lang="en-ID" sz="1400" dirty="0" err="1">
                <a:solidFill>
                  <a:srgbClr val="181717"/>
                </a:solidFill>
              </a:rPr>
              <a:t>dolor</a:t>
            </a:r>
            <a:r>
              <a:rPr lang="en-ID" sz="1400" dirty="0">
                <a:solidFill>
                  <a:srgbClr val="181717"/>
                </a:solidFill>
              </a:rPr>
              <a:t> sit </a:t>
            </a:r>
            <a:r>
              <a:rPr lang="en-ID" sz="1400" dirty="0" err="1">
                <a:solidFill>
                  <a:srgbClr val="181717"/>
                </a:solidFill>
              </a:rPr>
              <a:t>amet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consectetur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adipiscing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elit</a:t>
            </a:r>
            <a:r>
              <a:rPr lang="en-ID" sz="1400" dirty="0">
                <a:solidFill>
                  <a:srgbClr val="181717"/>
                </a:solidFill>
              </a:rPr>
              <a:t>. </a:t>
            </a:r>
            <a:r>
              <a:rPr lang="en-ID" sz="1400" dirty="0" err="1">
                <a:solidFill>
                  <a:srgbClr val="181717"/>
                </a:solidFill>
              </a:rPr>
              <a:t>Quisque</a:t>
            </a:r>
            <a:r>
              <a:rPr lang="en-ID" sz="1400" dirty="0">
                <a:solidFill>
                  <a:srgbClr val="181717"/>
                </a:solidFill>
              </a:rPr>
              <a:t> ac </a:t>
            </a:r>
            <a:r>
              <a:rPr lang="en-ID" sz="1400" dirty="0" err="1">
                <a:solidFill>
                  <a:srgbClr val="181717"/>
                </a:solidFill>
              </a:rPr>
              <a:t>enim</a:t>
            </a:r>
            <a:r>
              <a:rPr lang="en-ID" sz="1400" dirty="0">
                <a:solidFill>
                  <a:srgbClr val="181717"/>
                </a:solidFill>
              </a:rPr>
              <a:t> id quam </a:t>
            </a:r>
            <a:r>
              <a:rPr lang="en-ID" sz="1400" dirty="0" err="1">
                <a:solidFill>
                  <a:srgbClr val="181717"/>
                </a:solidFill>
              </a:rPr>
              <a:t>bibendum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facilisis</a:t>
            </a:r>
            <a:r>
              <a:rPr lang="en-ID" sz="1400" dirty="0">
                <a:solidFill>
                  <a:srgbClr val="181717"/>
                </a:solidFill>
              </a:rPr>
              <a:t> non in ante. </a:t>
            </a:r>
            <a:r>
              <a:rPr lang="en-ID" sz="1400" dirty="0" err="1">
                <a:solidFill>
                  <a:srgbClr val="181717"/>
                </a:solidFill>
              </a:rPr>
              <a:t>Phasellus</a:t>
            </a:r>
            <a:r>
              <a:rPr lang="en-ID" sz="1400" dirty="0">
                <a:solidFill>
                  <a:srgbClr val="181717"/>
                </a:solidFill>
              </a:rPr>
              <a:t> ac </a:t>
            </a:r>
            <a:r>
              <a:rPr lang="en-ID" sz="1400" dirty="0" err="1">
                <a:solidFill>
                  <a:srgbClr val="181717"/>
                </a:solidFill>
              </a:rPr>
              <a:t>rhoncus</a:t>
            </a:r>
            <a:r>
              <a:rPr lang="en-ID" sz="1400" dirty="0">
                <a:solidFill>
                  <a:srgbClr val="181717"/>
                </a:solidFill>
              </a:rPr>
              <a:t> lacus, id </a:t>
            </a:r>
            <a:r>
              <a:rPr lang="en-ID" sz="1400" dirty="0" err="1">
                <a:solidFill>
                  <a:srgbClr val="181717"/>
                </a:solidFill>
              </a:rPr>
              <a:t>imperdiet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tortor</a:t>
            </a:r>
            <a:r>
              <a:rPr lang="en-ID" sz="1400" dirty="0">
                <a:solidFill>
                  <a:srgbClr val="181717"/>
                </a:solidFill>
              </a:rPr>
              <a:t>. </a:t>
            </a:r>
            <a:r>
              <a:rPr lang="en-ID" sz="1400" dirty="0" err="1">
                <a:solidFill>
                  <a:srgbClr val="181717"/>
                </a:solidFill>
              </a:rPr>
              <a:t>Morbi</a:t>
            </a:r>
            <a:r>
              <a:rPr lang="en-ID" sz="1400" dirty="0">
                <a:solidFill>
                  <a:srgbClr val="181717"/>
                </a:solidFill>
              </a:rPr>
              <a:t> pharetra, </a:t>
            </a:r>
            <a:r>
              <a:rPr lang="en-ID" sz="1400" dirty="0" err="1">
                <a:solidFill>
                  <a:srgbClr val="181717"/>
                </a:solidFill>
              </a:rPr>
              <a:t>nisl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ut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scelerisque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consequat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metus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nisl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eleifend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urna</a:t>
            </a:r>
            <a:r>
              <a:rPr lang="en-ID" sz="1400" dirty="0">
                <a:solidFill>
                  <a:srgbClr val="181717"/>
                </a:solidFill>
              </a:rPr>
              <a:t>, a </a:t>
            </a:r>
            <a:r>
              <a:rPr lang="en-ID" sz="1400" dirty="0" err="1">
                <a:solidFill>
                  <a:srgbClr val="181717"/>
                </a:solidFill>
              </a:rPr>
              <a:t>lobortis</a:t>
            </a:r>
            <a:r>
              <a:rPr lang="en-ID" sz="1400" dirty="0">
                <a:solidFill>
                  <a:srgbClr val="181717"/>
                </a:solidFill>
              </a:rPr>
              <a:t> lacus </a:t>
            </a:r>
            <a:r>
              <a:rPr lang="en-ID" sz="1400" dirty="0" err="1">
                <a:solidFill>
                  <a:srgbClr val="181717"/>
                </a:solidFill>
              </a:rPr>
              <a:t>leo</a:t>
            </a:r>
            <a:r>
              <a:rPr lang="en-ID" sz="1400" dirty="0">
                <a:solidFill>
                  <a:srgbClr val="181717"/>
                </a:solidFill>
              </a:rPr>
              <a:t> vitae ligula. </a:t>
            </a:r>
            <a:r>
              <a:rPr lang="en-ID" sz="1400" dirty="0" err="1">
                <a:solidFill>
                  <a:srgbClr val="181717"/>
                </a:solidFill>
              </a:rPr>
              <a:t>Mauris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finibus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eget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urna</a:t>
            </a:r>
            <a:r>
              <a:rPr lang="en-ID" sz="1400" dirty="0">
                <a:solidFill>
                  <a:srgbClr val="181717"/>
                </a:solidFill>
              </a:rPr>
              <a:t> non </a:t>
            </a:r>
            <a:r>
              <a:rPr lang="en-ID" sz="1400" dirty="0" err="1">
                <a:solidFill>
                  <a:srgbClr val="181717"/>
                </a:solidFill>
              </a:rPr>
              <a:t>commodo</a:t>
            </a:r>
            <a:r>
              <a:rPr lang="en-ID" sz="1400" dirty="0">
                <a:solidFill>
                  <a:srgbClr val="181717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8766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D42FB1-D7D8-42B5-A1D3-E0E527FD5B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7942BF9-0F50-4FD9-9A09-6C4F487A22F6}"/>
              </a:ext>
            </a:extLst>
          </p:cNvPr>
          <p:cNvSpPr/>
          <p:nvPr/>
        </p:nvSpPr>
        <p:spPr>
          <a:xfrm>
            <a:off x="5101772" y="2264937"/>
            <a:ext cx="1988457" cy="757958"/>
          </a:xfrm>
          <a:custGeom>
            <a:avLst/>
            <a:gdLst/>
            <a:ahLst/>
            <a:cxnLst/>
            <a:rect l="l" t="t" r="r" b="b"/>
            <a:pathLst>
              <a:path w="6745207" h="2571132">
                <a:moveTo>
                  <a:pt x="5458267" y="204741"/>
                </a:moveTo>
                <a:lnTo>
                  <a:pt x="5443431" y="1209159"/>
                </a:lnTo>
                <a:cubicBezTo>
                  <a:pt x="5507721" y="1205203"/>
                  <a:pt x="5560143" y="1189378"/>
                  <a:pt x="5600695" y="1161683"/>
                </a:cubicBezTo>
                <a:cubicBezTo>
                  <a:pt x="5641248" y="1133989"/>
                  <a:pt x="5673146" y="1099123"/>
                  <a:pt x="5696390" y="1057087"/>
                </a:cubicBezTo>
                <a:cubicBezTo>
                  <a:pt x="5719633" y="1015051"/>
                  <a:pt x="5735459" y="967328"/>
                  <a:pt x="5743866" y="913917"/>
                </a:cubicBezTo>
                <a:cubicBezTo>
                  <a:pt x="5752273" y="860506"/>
                  <a:pt x="5756477" y="806106"/>
                  <a:pt x="5756477" y="750717"/>
                </a:cubicBezTo>
                <a:cubicBezTo>
                  <a:pt x="5756477" y="713132"/>
                  <a:pt x="5756724" y="673569"/>
                  <a:pt x="5757218" y="632027"/>
                </a:cubicBezTo>
                <a:cubicBezTo>
                  <a:pt x="5757713" y="590485"/>
                  <a:pt x="5756229" y="549438"/>
                  <a:pt x="5752767" y="508886"/>
                </a:cubicBezTo>
                <a:cubicBezTo>
                  <a:pt x="5749306" y="468333"/>
                  <a:pt x="5742382" y="429511"/>
                  <a:pt x="5731997" y="392420"/>
                </a:cubicBezTo>
                <a:cubicBezTo>
                  <a:pt x="5721611" y="355330"/>
                  <a:pt x="5705786" y="322690"/>
                  <a:pt x="5684521" y="294501"/>
                </a:cubicBezTo>
                <a:cubicBezTo>
                  <a:pt x="5663255" y="266312"/>
                  <a:pt x="5635314" y="244057"/>
                  <a:pt x="5600695" y="227737"/>
                </a:cubicBezTo>
                <a:cubicBezTo>
                  <a:pt x="5566077" y="211418"/>
                  <a:pt x="5522558" y="203752"/>
                  <a:pt x="5470136" y="204741"/>
                </a:cubicBezTo>
                <a:close/>
                <a:moveTo>
                  <a:pt x="4524375" y="164683"/>
                </a:moveTo>
                <a:lnTo>
                  <a:pt x="5006555" y="164683"/>
                </a:lnTo>
                <a:lnTo>
                  <a:pt x="5006555" y="216610"/>
                </a:lnTo>
                <a:lnTo>
                  <a:pt x="4954628" y="216610"/>
                </a:lnTo>
                <a:cubicBezTo>
                  <a:pt x="4923966" y="216610"/>
                  <a:pt x="4897756" y="228232"/>
                  <a:pt x="4875995" y="251476"/>
                </a:cubicBezTo>
                <a:cubicBezTo>
                  <a:pt x="4854235" y="274719"/>
                  <a:pt x="4843356" y="301672"/>
                  <a:pt x="4843356" y="332333"/>
                </a:cubicBezTo>
                <a:lnTo>
                  <a:pt x="4843356" y="2075599"/>
                </a:lnTo>
                <a:cubicBezTo>
                  <a:pt x="4843356" y="2090436"/>
                  <a:pt x="4846323" y="2104530"/>
                  <a:pt x="4852257" y="2117883"/>
                </a:cubicBezTo>
                <a:cubicBezTo>
                  <a:pt x="4858192" y="2131235"/>
                  <a:pt x="4866104" y="2143104"/>
                  <a:pt x="4875995" y="2153490"/>
                </a:cubicBezTo>
                <a:cubicBezTo>
                  <a:pt x="4885887" y="2163875"/>
                  <a:pt x="4897756" y="2172283"/>
                  <a:pt x="4911603" y="2178712"/>
                </a:cubicBezTo>
                <a:cubicBezTo>
                  <a:pt x="4925449" y="2185141"/>
                  <a:pt x="4939792" y="2188355"/>
                  <a:pt x="4954628" y="2188355"/>
                </a:cubicBezTo>
                <a:lnTo>
                  <a:pt x="5006555" y="2188355"/>
                </a:lnTo>
                <a:lnTo>
                  <a:pt x="5006555" y="2240282"/>
                </a:lnTo>
                <a:lnTo>
                  <a:pt x="4524375" y="2240282"/>
                </a:lnTo>
                <a:lnTo>
                  <a:pt x="4524375" y="2188355"/>
                </a:lnTo>
                <a:lnTo>
                  <a:pt x="4577786" y="2188355"/>
                </a:lnTo>
                <a:cubicBezTo>
                  <a:pt x="4592622" y="2188355"/>
                  <a:pt x="4607211" y="2185141"/>
                  <a:pt x="4621553" y="2178712"/>
                </a:cubicBezTo>
                <a:cubicBezTo>
                  <a:pt x="4635894" y="2172283"/>
                  <a:pt x="4648258" y="2163875"/>
                  <a:pt x="4658643" y="2153490"/>
                </a:cubicBezTo>
                <a:cubicBezTo>
                  <a:pt x="4669029" y="2143104"/>
                  <a:pt x="4677436" y="2131235"/>
                  <a:pt x="4683865" y="2117883"/>
                </a:cubicBezTo>
                <a:cubicBezTo>
                  <a:pt x="4690294" y="2104530"/>
                  <a:pt x="4693509" y="2090436"/>
                  <a:pt x="4693509" y="2075599"/>
                </a:cubicBezTo>
                <a:lnTo>
                  <a:pt x="4693509" y="332333"/>
                </a:lnTo>
                <a:cubicBezTo>
                  <a:pt x="4693509" y="317497"/>
                  <a:pt x="4690294" y="303155"/>
                  <a:pt x="4683865" y="289308"/>
                </a:cubicBezTo>
                <a:cubicBezTo>
                  <a:pt x="4677436" y="275461"/>
                  <a:pt x="4669029" y="263097"/>
                  <a:pt x="4658643" y="252217"/>
                </a:cubicBezTo>
                <a:cubicBezTo>
                  <a:pt x="4648258" y="241337"/>
                  <a:pt x="4636389" y="232683"/>
                  <a:pt x="4623036" y="226254"/>
                </a:cubicBezTo>
                <a:cubicBezTo>
                  <a:pt x="4609684" y="219825"/>
                  <a:pt x="4596084" y="216610"/>
                  <a:pt x="4582236" y="216610"/>
                </a:cubicBezTo>
                <a:lnTo>
                  <a:pt x="4524375" y="216610"/>
                </a:lnTo>
                <a:close/>
                <a:moveTo>
                  <a:pt x="713626" y="143912"/>
                </a:moveTo>
                <a:lnTo>
                  <a:pt x="716594" y="620158"/>
                </a:lnTo>
                <a:lnTo>
                  <a:pt x="664667" y="620158"/>
                </a:lnTo>
                <a:lnTo>
                  <a:pt x="661699" y="356071"/>
                </a:lnTo>
                <a:cubicBezTo>
                  <a:pt x="658732" y="328377"/>
                  <a:pt x="651314" y="304144"/>
                  <a:pt x="639445" y="283374"/>
                </a:cubicBezTo>
                <a:cubicBezTo>
                  <a:pt x="627576" y="262603"/>
                  <a:pt x="612740" y="245788"/>
                  <a:pt x="594936" y="232930"/>
                </a:cubicBezTo>
                <a:cubicBezTo>
                  <a:pt x="577132" y="220072"/>
                  <a:pt x="557103" y="210428"/>
                  <a:pt x="534849" y="203999"/>
                </a:cubicBezTo>
                <a:cubicBezTo>
                  <a:pt x="512594" y="197570"/>
                  <a:pt x="489104" y="194356"/>
                  <a:pt x="464377" y="194356"/>
                </a:cubicBezTo>
                <a:cubicBezTo>
                  <a:pt x="439649" y="194356"/>
                  <a:pt x="414675" y="194850"/>
                  <a:pt x="389453" y="195839"/>
                </a:cubicBezTo>
                <a:cubicBezTo>
                  <a:pt x="364231" y="196828"/>
                  <a:pt x="339752" y="197323"/>
                  <a:pt x="316013" y="197323"/>
                </a:cubicBezTo>
                <a:lnTo>
                  <a:pt x="316013" y="1097887"/>
                </a:lnTo>
                <a:lnTo>
                  <a:pt x="421351" y="1097887"/>
                </a:lnTo>
                <a:cubicBezTo>
                  <a:pt x="452013" y="1097887"/>
                  <a:pt x="473525" y="1087502"/>
                  <a:pt x="485889" y="1066731"/>
                </a:cubicBezTo>
                <a:cubicBezTo>
                  <a:pt x="498253" y="1045960"/>
                  <a:pt x="504435" y="1022716"/>
                  <a:pt x="504435" y="997000"/>
                </a:cubicBezTo>
                <a:lnTo>
                  <a:pt x="504435" y="866441"/>
                </a:lnTo>
                <a:lnTo>
                  <a:pt x="557845" y="866441"/>
                </a:lnTo>
                <a:lnTo>
                  <a:pt x="557845" y="1410933"/>
                </a:lnTo>
                <a:lnTo>
                  <a:pt x="504435" y="1410933"/>
                </a:lnTo>
                <a:lnTo>
                  <a:pt x="504435" y="1252185"/>
                </a:lnTo>
                <a:cubicBezTo>
                  <a:pt x="504435" y="1212621"/>
                  <a:pt x="495285" y="1185421"/>
                  <a:pt x="476987" y="1170585"/>
                </a:cubicBezTo>
                <a:cubicBezTo>
                  <a:pt x="458689" y="1155749"/>
                  <a:pt x="431242" y="1148330"/>
                  <a:pt x="394646" y="1148330"/>
                </a:cubicBezTo>
                <a:cubicBezTo>
                  <a:pt x="386733" y="1148330"/>
                  <a:pt x="375359" y="1148825"/>
                  <a:pt x="360522" y="1149814"/>
                </a:cubicBezTo>
                <a:cubicBezTo>
                  <a:pt x="345686" y="1150803"/>
                  <a:pt x="330850" y="1151298"/>
                  <a:pt x="316013" y="1151298"/>
                </a:cubicBezTo>
                <a:lnTo>
                  <a:pt x="316013" y="2188355"/>
                </a:lnTo>
                <a:lnTo>
                  <a:pt x="470311" y="2185388"/>
                </a:lnTo>
                <a:cubicBezTo>
                  <a:pt x="517787" y="2185388"/>
                  <a:pt x="557598" y="2170799"/>
                  <a:pt x="589743" y="2141621"/>
                </a:cubicBezTo>
                <a:cubicBezTo>
                  <a:pt x="621889" y="2112443"/>
                  <a:pt x="637961" y="2073127"/>
                  <a:pt x="637961" y="2023672"/>
                </a:cubicBezTo>
                <a:lnTo>
                  <a:pt x="637961" y="1713594"/>
                </a:lnTo>
                <a:lnTo>
                  <a:pt x="689888" y="1713594"/>
                </a:lnTo>
                <a:lnTo>
                  <a:pt x="689888" y="2237315"/>
                </a:lnTo>
                <a:lnTo>
                  <a:pt x="0" y="2252151"/>
                </a:lnTo>
                <a:lnTo>
                  <a:pt x="0" y="2200224"/>
                </a:lnTo>
                <a:cubicBezTo>
                  <a:pt x="21760" y="2200224"/>
                  <a:pt x="42778" y="2199235"/>
                  <a:pt x="63054" y="2197257"/>
                </a:cubicBezTo>
                <a:cubicBezTo>
                  <a:pt x="83331" y="2195279"/>
                  <a:pt x="101134" y="2190581"/>
                  <a:pt x="116465" y="2183162"/>
                </a:cubicBezTo>
                <a:cubicBezTo>
                  <a:pt x="131796" y="2175744"/>
                  <a:pt x="143912" y="2164370"/>
                  <a:pt x="152814" y="2149039"/>
                </a:cubicBezTo>
                <a:cubicBezTo>
                  <a:pt x="161716" y="2133708"/>
                  <a:pt x="166167" y="2112196"/>
                  <a:pt x="166167" y="2084501"/>
                </a:cubicBezTo>
                <a:lnTo>
                  <a:pt x="166167" y="310079"/>
                </a:lnTo>
                <a:cubicBezTo>
                  <a:pt x="166167" y="281395"/>
                  <a:pt x="161716" y="259388"/>
                  <a:pt x="152814" y="244057"/>
                </a:cubicBezTo>
                <a:cubicBezTo>
                  <a:pt x="143912" y="228726"/>
                  <a:pt x="131796" y="217847"/>
                  <a:pt x="116465" y="211418"/>
                </a:cubicBezTo>
                <a:cubicBezTo>
                  <a:pt x="101134" y="204988"/>
                  <a:pt x="83331" y="201527"/>
                  <a:pt x="63054" y="201032"/>
                </a:cubicBezTo>
                <a:cubicBezTo>
                  <a:pt x="42778" y="200538"/>
                  <a:pt x="21760" y="200290"/>
                  <a:pt x="0" y="200290"/>
                </a:cubicBezTo>
                <a:lnTo>
                  <a:pt x="0" y="149847"/>
                </a:lnTo>
                <a:close/>
                <a:moveTo>
                  <a:pt x="2420592" y="139461"/>
                </a:moveTo>
                <a:cubicBezTo>
                  <a:pt x="2382017" y="139461"/>
                  <a:pt x="2349625" y="148858"/>
                  <a:pt x="2323414" y="167650"/>
                </a:cubicBezTo>
                <a:cubicBezTo>
                  <a:pt x="2297203" y="186443"/>
                  <a:pt x="2275690" y="211665"/>
                  <a:pt x="2258876" y="243316"/>
                </a:cubicBezTo>
                <a:cubicBezTo>
                  <a:pt x="2242062" y="274966"/>
                  <a:pt x="2229945" y="312304"/>
                  <a:pt x="2222527" y="355330"/>
                </a:cubicBezTo>
                <a:cubicBezTo>
                  <a:pt x="2215109" y="398355"/>
                  <a:pt x="2211400" y="444100"/>
                  <a:pt x="2211400" y="492566"/>
                </a:cubicBezTo>
                <a:lnTo>
                  <a:pt x="2211400" y="1893113"/>
                </a:lnTo>
                <a:cubicBezTo>
                  <a:pt x="2211400" y="1930698"/>
                  <a:pt x="2214614" y="1969273"/>
                  <a:pt x="2221043" y="2008836"/>
                </a:cubicBezTo>
                <a:cubicBezTo>
                  <a:pt x="2227473" y="2048399"/>
                  <a:pt x="2237858" y="2084254"/>
                  <a:pt x="2252200" y="2116399"/>
                </a:cubicBezTo>
                <a:cubicBezTo>
                  <a:pt x="2266542" y="2148544"/>
                  <a:pt x="2285334" y="2175002"/>
                  <a:pt x="2308578" y="2195773"/>
                </a:cubicBezTo>
                <a:cubicBezTo>
                  <a:pt x="2331821" y="2216544"/>
                  <a:pt x="2360752" y="2226930"/>
                  <a:pt x="2395370" y="2226930"/>
                </a:cubicBezTo>
                <a:cubicBezTo>
                  <a:pt x="2433944" y="2226930"/>
                  <a:pt x="2465842" y="2217039"/>
                  <a:pt x="2491064" y="2197257"/>
                </a:cubicBezTo>
                <a:cubicBezTo>
                  <a:pt x="2516286" y="2177475"/>
                  <a:pt x="2536068" y="2151512"/>
                  <a:pt x="2550410" y="2119366"/>
                </a:cubicBezTo>
                <a:cubicBezTo>
                  <a:pt x="2564751" y="2087221"/>
                  <a:pt x="2574642" y="2050625"/>
                  <a:pt x="2580082" y="2009578"/>
                </a:cubicBezTo>
                <a:cubicBezTo>
                  <a:pt x="2585522" y="1968531"/>
                  <a:pt x="2588242" y="1926742"/>
                  <a:pt x="2588242" y="1884211"/>
                </a:cubicBezTo>
                <a:lnTo>
                  <a:pt x="2588242" y="477729"/>
                </a:lnTo>
                <a:cubicBezTo>
                  <a:pt x="2588242" y="433220"/>
                  <a:pt x="2586017" y="390442"/>
                  <a:pt x="2581566" y="349395"/>
                </a:cubicBezTo>
                <a:cubicBezTo>
                  <a:pt x="2577115" y="308348"/>
                  <a:pt x="2568460" y="272246"/>
                  <a:pt x="2555602" y="241090"/>
                </a:cubicBezTo>
                <a:cubicBezTo>
                  <a:pt x="2542744" y="209934"/>
                  <a:pt x="2525435" y="185207"/>
                  <a:pt x="2503675" y="166909"/>
                </a:cubicBezTo>
                <a:cubicBezTo>
                  <a:pt x="2481915" y="148610"/>
                  <a:pt x="2454221" y="139461"/>
                  <a:pt x="2420592" y="139461"/>
                </a:cubicBezTo>
                <a:close/>
                <a:moveTo>
                  <a:pt x="5446398" y="133527"/>
                </a:moveTo>
                <a:cubicBezTo>
                  <a:pt x="5533437" y="133527"/>
                  <a:pt x="5606383" y="145149"/>
                  <a:pt x="5665233" y="168392"/>
                </a:cubicBezTo>
                <a:cubicBezTo>
                  <a:pt x="5724084" y="191636"/>
                  <a:pt x="5771313" y="225512"/>
                  <a:pt x="5806920" y="270021"/>
                </a:cubicBezTo>
                <a:cubicBezTo>
                  <a:pt x="5842527" y="314530"/>
                  <a:pt x="5867749" y="368930"/>
                  <a:pt x="5882585" y="433220"/>
                </a:cubicBezTo>
                <a:cubicBezTo>
                  <a:pt x="5897421" y="497511"/>
                  <a:pt x="5904840" y="570209"/>
                  <a:pt x="5904840" y="651314"/>
                </a:cubicBezTo>
                <a:cubicBezTo>
                  <a:pt x="5904840" y="704725"/>
                  <a:pt x="5901131" y="759867"/>
                  <a:pt x="5893712" y="816739"/>
                </a:cubicBezTo>
                <a:cubicBezTo>
                  <a:pt x="5886294" y="873611"/>
                  <a:pt x="5872942" y="928011"/>
                  <a:pt x="5853654" y="979938"/>
                </a:cubicBezTo>
                <a:cubicBezTo>
                  <a:pt x="5834367" y="1031865"/>
                  <a:pt x="5808651" y="1079094"/>
                  <a:pt x="5776506" y="1121625"/>
                </a:cubicBezTo>
                <a:cubicBezTo>
                  <a:pt x="5744360" y="1164156"/>
                  <a:pt x="5703066" y="1197785"/>
                  <a:pt x="5652622" y="1222512"/>
                </a:cubicBezTo>
                <a:cubicBezTo>
                  <a:pt x="5698120" y="1241305"/>
                  <a:pt x="5736200" y="1266032"/>
                  <a:pt x="5766862" y="1296693"/>
                </a:cubicBezTo>
                <a:cubicBezTo>
                  <a:pt x="5797523" y="1327355"/>
                  <a:pt x="5822251" y="1361479"/>
                  <a:pt x="5841044" y="1399064"/>
                </a:cubicBezTo>
                <a:cubicBezTo>
                  <a:pt x="5859836" y="1436649"/>
                  <a:pt x="5873189" y="1476213"/>
                  <a:pt x="5881102" y="1517754"/>
                </a:cubicBezTo>
                <a:cubicBezTo>
                  <a:pt x="5889014" y="1559296"/>
                  <a:pt x="5892971" y="1600343"/>
                  <a:pt x="5892971" y="1640896"/>
                </a:cubicBezTo>
                <a:cubicBezTo>
                  <a:pt x="5892971" y="1735848"/>
                  <a:pt x="5889261" y="1830058"/>
                  <a:pt x="5881843" y="1923527"/>
                </a:cubicBezTo>
                <a:cubicBezTo>
                  <a:pt x="5874425" y="2016996"/>
                  <a:pt x="5870716" y="2111206"/>
                  <a:pt x="5870716" y="2206159"/>
                </a:cubicBezTo>
                <a:cubicBezTo>
                  <a:pt x="5870716" y="2293198"/>
                  <a:pt x="5892229" y="2365896"/>
                  <a:pt x="5935254" y="2424252"/>
                </a:cubicBezTo>
                <a:cubicBezTo>
                  <a:pt x="5978279" y="2482609"/>
                  <a:pt x="6044301" y="2520194"/>
                  <a:pt x="6133319" y="2537008"/>
                </a:cubicBezTo>
                <a:lnTo>
                  <a:pt x="6133319" y="2568164"/>
                </a:lnTo>
                <a:cubicBezTo>
                  <a:pt x="6125406" y="2568164"/>
                  <a:pt x="6117741" y="2568659"/>
                  <a:pt x="6110322" y="2569648"/>
                </a:cubicBezTo>
                <a:cubicBezTo>
                  <a:pt x="6102904" y="2570637"/>
                  <a:pt x="6096228" y="2571132"/>
                  <a:pt x="6090293" y="2571132"/>
                </a:cubicBezTo>
                <a:cubicBezTo>
                  <a:pt x="6035894" y="2571132"/>
                  <a:pt x="5986192" y="2561488"/>
                  <a:pt x="5941189" y="2542201"/>
                </a:cubicBezTo>
                <a:cubicBezTo>
                  <a:pt x="5896185" y="2522914"/>
                  <a:pt x="5857363" y="2496208"/>
                  <a:pt x="5824724" y="2462085"/>
                </a:cubicBezTo>
                <a:cubicBezTo>
                  <a:pt x="5792084" y="2427961"/>
                  <a:pt x="5766862" y="2388151"/>
                  <a:pt x="5749058" y="2342653"/>
                </a:cubicBezTo>
                <a:cubicBezTo>
                  <a:pt x="5731255" y="2297155"/>
                  <a:pt x="5722353" y="2247700"/>
                  <a:pt x="5722353" y="2194290"/>
                </a:cubicBezTo>
                <a:cubicBezTo>
                  <a:pt x="5722353" y="2090436"/>
                  <a:pt x="5726309" y="1987076"/>
                  <a:pt x="5734222" y="1884211"/>
                </a:cubicBezTo>
                <a:cubicBezTo>
                  <a:pt x="5742135" y="1781346"/>
                  <a:pt x="5746091" y="1677986"/>
                  <a:pt x="5746091" y="1574132"/>
                </a:cubicBezTo>
                <a:cubicBezTo>
                  <a:pt x="5746091" y="1544460"/>
                  <a:pt x="5742877" y="1514045"/>
                  <a:pt x="5736448" y="1482889"/>
                </a:cubicBezTo>
                <a:cubicBezTo>
                  <a:pt x="5730018" y="1451733"/>
                  <a:pt x="5720128" y="1421813"/>
                  <a:pt x="5706775" y="1393129"/>
                </a:cubicBezTo>
                <a:cubicBezTo>
                  <a:pt x="5693422" y="1364446"/>
                  <a:pt x="5675619" y="1337741"/>
                  <a:pt x="5653364" y="1313013"/>
                </a:cubicBezTo>
                <a:cubicBezTo>
                  <a:pt x="5631110" y="1288286"/>
                  <a:pt x="5604652" y="1267021"/>
                  <a:pt x="5573990" y="1249217"/>
                </a:cubicBezTo>
                <a:cubicBezTo>
                  <a:pt x="5534427" y="1258119"/>
                  <a:pt x="5490907" y="1261086"/>
                  <a:pt x="5443431" y="1258119"/>
                </a:cubicBezTo>
                <a:lnTo>
                  <a:pt x="5430078" y="2072632"/>
                </a:lnTo>
                <a:cubicBezTo>
                  <a:pt x="5429089" y="2083512"/>
                  <a:pt x="5430820" y="2094639"/>
                  <a:pt x="5435271" y="2106014"/>
                </a:cubicBezTo>
                <a:cubicBezTo>
                  <a:pt x="5439721" y="2117388"/>
                  <a:pt x="5445656" y="2127526"/>
                  <a:pt x="5453074" y="2136428"/>
                </a:cubicBezTo>
                <a:cubicBezTo>
                  <a:pt x="5460492" y="2145330"/>
                  <a:pt x="5469394" y="2152748"/>
                  <a:pt x="5479780" y="2158683"/>
                </a:cubicBezTo>
                <a:cubicBezTo>
                  <a:pt x="5490165" y="2164617"/>
                  <a:pt x="5501292" y="2167584"/>
                  <a:pt x="5513161" y="2167584"/>
                </a:cubicBezTo>
                <a:cubicBezTo>
                  <a:pt x="5527009" y="2167584"/>
                  <a:pt x="5541103" y="2166842"/>
                  <a:pt x="5555445" y="2165359"/>
                </a:cubicBezTo>
                <a:cubicBezTo>
                  <a:pt x="5569786" y="2163875"/>
                  <a:pt x="5583881" y="2163133"/>
                  <a:pt x="5597728" y="2163133"/>
                </a:cubicBezTo>
                <a:lnTo>
                  <a:pt x="5600695" y="2215060"/>
                </a:lnTo>
                <a:lnTo>
                  <a:pt x="5114065" y="2240282"/>
                </a:lnTo>
                <a:lnTo>
                  <a:pt x="5114065" y="2188355"/>
                </a:lnTo>
                <a:lnTo>
                  <a:pt x="5200115" y="2182421"/>
                </a:lnTo>
                <a:cubicBezTo>
                  <a:pt x="5211984" y="2181432"/>
                  <a:pt x="5222864" y="2177228"/>
                  <a:pt x="5232755" y="2169810"/>
                </a:cubicBezTo>
                <a:cubicBezTo>
                  <a:pt x="5242646" y="2162392"/>
                  <a:pt x="5251053" y="2153737"/>
                  <a:pt x="5257977" y="2143846"/>
                </a:cubicBezTo>
                <a:cubicBezTo>
                  <a:pt x="5264900" y="2133956"/>
                  <a:pt x="5270093" y="2123075"/>
                  <a:pt x="5273555" y="2111206"/>
                </a:cubicBezTo>
                <a:cubicBezTo>
                  <a:pt x="5277017" y="2099337"/>
                  <a:pt x="5278748" y="2087468"/>
                  <a:pt x="5278748" y="2075599"/>
                </a:cubicBezTo>
                <a:lnTo>
                  <a:pt x="5306937" y="283374"/>
                </a:lnTo>
                <a:cubicBezTo>
                  <a:pt x="5306937" y="255679"/>
                  <a:pt x="5301249" y="235403"/>
                  <a:pt x="5289875" y="222545"/>
                </a:cubicBezTo>
                <a:cubicBezTo>
                  <a:pt x="5278501" y="209687"/>
                  <a:pt x="5264158" y="201032"/>
                  <a:pt x="5246850" y="196581"/>
                </a:cubicBezTo>
                <a:cubicBezTo>
                  <a:pt x="5229541" y="192130"/>
                  <a:pt x="5210501" y="190399"/>
                  <a:pt x="5189730" y="191389"/>
                </a:cubicBezTo>
                <a:cubicBezTo>
                  <a:pt x="5168959" y="192378"/>
                  <a:pt x="5149177" y="193367"/>
                  <a:pt x="5130385" y="194356"/>
                </a:cubicBezTo>
                <a:lnTo>
                  <a:pt x="5130385" y="143912"/>
                </a:lnTo>
                <a:cubicBezTo>
                  <a:pt x="5181817" y="141934"/>
                  <a:pt x="5233992" y="139709"/>
                  <a:pt x="5286908" y="137236"/>
                </a:cubicBezTo>
                <a:cubicBezTo>
                  <a:pt x="5339824" y="134763"/>
                  <a:pt x="5392987" y="133527"/>
                  <a:pt x="5446398" y="133527"/>
                </a:cubicBezTo>
                <a:close/>
                <a:moveTo>
                  <a:pt x="6083508" y="121658"/>
                </a:moveTo>
                <a:lnTo>
                  <a:pt x="6565688" y="121658"/>
                </a:lnTo>
                <a:lnTo>
                  <a:pt x="6565688" y="173585"/>
                </a:lnTo>
                <a:lnTo>
                  <a:pt x="6513761" y="173585"/>
                </a:lnTo>
                <a:cubicBezTo>
                  <a:pt x="6497935" y="173585"/>
                  <a:pt x="6483099" y="177294"/>
                  <a:pt x="6469252" y="184712"/>
                </a:cubicBezTo>
                <a:cubicBezTo>
                  <a:pt x="6455405" y="192130"/>
                  <a:pt x="6443288" y="201774"/>
                  <a:pt x="6432903" y="213643"/>
                </a:cubicBezTo>
                <a:cubicBezTo>
                  <a:pt x="6422517" y="225512"/>
                  <a:pt x="6414357" y="238865"/>
                  <a:pt x="6408423" y="253701"/>
                </a:cubicBezTo>
                <a:cubicBezTo>
                  <a:pt x="6402488" y="268537"/>
                  <a:pt x="6399521" y="283374"/>
                  <a:pt x="6399521" y="298210"/>
                </a:cubicBezTo>
                <a:lnTo>
                  <a:pt x="6399521" y="2112690"/>
                </a:lnTo>
                <a:cubicBezTo>
                  <a:pt x="6399521" y="2138406"/>
                  <a:pt x="6404961" y="2160414"/>
                  <a:pt x="6415841" y="2178712"/>
                </a:cubicBezTo>
                <a:cubicBezTo>
                  <a:pt x="6426721" y="2197010"/>
                  <a:pt x="6446503" y="2206159"/>
                  <a:pt x="6475186" y="2206159"/>
                </a:cubicBezTo>
                <a:cubicBezTo>
                  <a:pt x="6494968" y="2206159"/>
                  <a:pt x="6514255" y="2205664"/>
                  <a:pt x="6533048" y="2204675"/>
                </a:cubicBezTo>
                <a:cubicBezTo>
                  <a:pt x="6551841" y="2203686"/>
                  <a:pt x="6571128" y="2202203"/>
                  <a:pt x="6590909" y="2200224"/>
                </a:cubicBezTo>
                <a:cubicBezTo>
                  <a:pt x="6630473" y="2197257"/>
                  <a:pt x="6657426" y="2186130"/>
                  <a:pt x="6671767" y="2166842"/>
                </a:cubicBezTo>
                <a:cubicBezTo>
                  <a:pt x="6686109" y="2147555"/>
                  <a:pt x="6693280" y="2119119"/>
                  <a:pt x="6693280" y="2081534"/>
                </a:cubicBezTo>
                <a:lnTo>
                  <a:pt x="6693280" y="1723979"/>
                </a:lnTo>
                <a:lnTo>
                  <a:pt x="6745207" y="1723979"/>
                </a:lnTo>
                <a:lnTo>
                  <a:pt x="6745207" y="2252151"/>
                </a:lnTo>
                <a:lnTo>
                  <a:pt x="6083508" y="2264020"/>
                </a:lnTo>
                <a:lnTo>
                  <a:pt x="6083508" y="2212093"/>
                </a:lnTo>
                <a:lnTo>
                  <a:pt x="6136918" y="2212093"/>
                </a:lnTo>
                <a:cubicBezTo>
                  <a:pt x="6151755" y="2212093"/>
                  <a:pt x="6166097" y="2208384"/>
                  <a:pt x="6179944" y="2200966"/>
                </a:cubicBezTo>
                <a:cubicBezTo>
                  <a:pt x="6193791" y="2193548"/>
                  <a:pt x="6205907" y="2184152"/>
                  <a:pt x="6216293" y="2172777"/>
                </a:cubicBezTo>
                <a:cubicBezTo>
                  <a:pt x="6226678" y="2161403"/>
                  <a:pt x="6234838" y="2148544"/>
                  <a:pt x="6240773" y="2134203"/>
                </a:cubicBezTo>
                <a:cubicBezTo>
                  <a:pt x="6246707" y="2119861"/>
                  <a:pt x="6249674" y="2105272"/>
                  <a:pt x="6249674" y="2090436"/>
                </a:cubicBezTo>
                <a:lnTo>
                  <a:pt x="6249674" y="289308"/>
                </a:lnTo>
                <a:cubicBezTo>
                  <a:pt x="6249674" y="258646"/>
                  <a:pt x="6238547" y="231694"/>
                  <a:pt x="6216293" y="208450"/>
                </a:cubicBezTo>
                <a:cubicBezTo>
                  <a:pt x="6194038" y="185207"/>
                  <a:pt x="6167581" y="173585"/>
                  <a:pt x="6136918" y="173585"/>
                </a:cubicBezTo>
                <a:lnTo>
                  <a:pt x="6083508" y="173585"/>
                </a:lnTo>
                <a:close/>
                <a:moveTo>
                  <a:pt x="2408723" y="94953"/>
                </a:moveTo>
                <a:cubicBezTo>
                  <a:pt x="2459166" y="94953"/>
                  <a:pt x="2504664" y="103854"/>
                  <a:pt x="2545217" y="121658"/>
                </a:cubicBezTo>
                <a:cubicBezTo>
                  <a:pt x="2585769" y="139461"/>
                  <a:pt x="2620140" y="164683"/>
                  <a:pt x="2648329" y="197323"/>
                </a:cubicBezTo>
                <a:cubicBezTo>
                  <a:pt x="2676518" y="229963"/>
                  <a:pt x="2698278" y="270021"/>
                  <a:pt x="2713609" y="317497"/>
                </a:cubicBezTo>
                <a:cubicBezTo>
                  <a:pt x="2728939" y="364973"/>
                  <a:pt x="2736606" y="418384"/>
                  <a:pt x="2736606" y="477729"/>
                </a:cubicBezTo>
                <a:lnTo>
                  <a:pt x="2736606" y="1814480"/>
                </a:lnTo>
                <a:cubicBezTo>
                  <a:pt x="2736606" y="1883716"/>
                  <a:pt x="2730176" y="1947513"/>
                  <a:pt x="2717318" y="2005869"/>
                </a:cubicBezTo>
                <a:cubicBezTo>
                  <a:pt x="2704460" y="2064225"/>
                  <a:pt x="2683936" y="2114421"/>
                  <a:pt x="2655747" y="2156457"/>
                </a:cubicBezTo>
                <a:cubicBezTo>
                  <a:pt x="2627558" y="2198493"/>
                  <a:pt x="2590962" y="2231380"/>
                  <a:pt x="2545959" y="2255118"/>
                </a:cubicBezTo>
                <a:cubicBezTo>
                  <a:pt x="2500955" y="2278857"/>
                  <a:pt x="2446803" y="2290726"/>
                  <a:pt x="2383501" y="2290726"/>
                </a:cubicBezTo>
                <a:cubicBezTo>
                  <a:pt x="2333058" y="2290726"/>
                  <a:pt x="2288054" y="2280588"/>
                  <a:pt x="2248491" y="2260311"/>
                </a:cubicBezTo>
                <a:cubicBezTo>
                  <a:pt x="2208927" y="2240035"/>
                  <a:pt x="2175298" y="2212341"/>
                  <a:pt x="2147604" y="2177228"/>
                </a:cubicBezTo>
                <a:cubicBezTo>
                  <a:pt x="2119910" y="2142116"/>
                  <a:pt x="2098644" y="2101068"/>
                  <a:pt x="2083808" y="2054087"/>
                </a:cubicBezTo>
                <a:cubicBezTo>
                  <a:pt x="2068971" y="2007105"/>
                  <a:pt x="2061553" y="1957404"/>
                  <a:pt x="2061553" y="1904982"/>
                </a:cubicBezTo>
                <a:lnTo>
                  <a:pt x="2061553" y="495533"/>
                </a:lnTo>
                <a:cubicBezTo>
                  <a:pt x="2061553" y="433220"/>
                  <a:pt x="2069961" y="377337"/>
                  <a:pt x="2086775" y="327882"/>
                </a:cubicBezTo>
                <a:cubicBezTo>
                  <a:pt x="2103589" y="278428"/>
                  <a:pt x="2127080" y="236392"/>
                  <a:pt x="2157247" y="201774"/>
                </a:cubicBezTo>
                <a:cubicBezTo>
                  <a:pt x="2187415" y="167156"/>
                  <a:pt x="2223763" y="140698"/>
                  <a:pt x="2266294" y="122400"/>
                </a:cubicBezTo>
                <a:cubicBezTo>
                  <a:pt x="2308825" y="104102"/>
                  <a:pt x="2356301" y="94953"/>
                  <a:pt x="2408723" y="94953"/>
                </a:cubicBezTo>
                <a:close/>
                <a:moveTo>
                  <a:pt x="1856356" y="16320"/>
                </a:moveTo>
                <a:lnTo>
                  <a:pt x="1856356" y="63796"/>
                </a:lnTo>
                <a:lnTo>
                  <a:pt x="1762888" y="63796"/>
                </a:lnTo>
                <a:cubicBezTo>
                  <a:pt x="1752997" y="63796"/>
                  <a:pt x="1743848" y="66764"/>
                  <a:pt x="1735441" y="72698"/>
                </a:cubicBezTo>
                <a:cubicBezTo>
                  <a:pt x="1727033" y="78633"/>
                  <a:pt x="1719862" y="86051"/>
                  <a:pt x="1713928" y="94953"/>
                </a:cubicBezTo>
                <a:cubicBezTo>
                  <a:pt x="1707993" y="103854"/>
                  <a:pt x="1703543" y="113498"/>
                  <a:pt x="1700576" y="123883"/>
                </a:cubicBezTo>
                <a:cubicBezTo>
                  <a:pt x="1697608" y="134269"/>
                  <a:pt x="1696124" y="143912"/>
                  <a:pt x="1696124" y="152814"/>
                </a:cubicBezTo>
                <a:lnTo>
                  <a:pt x="1696124" y="2160166"/>
                </a:lnTo>
                <a:cubicBezTo>
                  <a:pt x="1696124" y="2171046"/>
                  <a:pt x="1698102" y="2182174"/>
                  <a:pt x="1702059" y="2193548"/>
                </a:cubicBezTo>
                <a:cubicBezTo>
                  <a:pt x="1706016" y="2204922"/>
                  <a:pt x="1711702" y="2215555"/>
                  <a:pt x="1719121" y="2225446"/>
                </a:cubicBezTo>
                <a:cubicBezTo>
                  <a:pt x="1726539" y="2235337"/>
                  <a:pt x="1735193" y="2243249"/>
                  <a:pt x="1745084" y="2249184"/>
                </a:cubicBezTo>
                <a:cubicBezTo>
                  <a:pt x="1754975" y="2255118"/>
                  <a:pt x="1765855" y="2258086"/>
                  <a:pt x="1777724" y="2258086"/>
                </a:cubicBezTo>
                <a:lnTo>
                  <a:pt x="1862291" y="2255118"/>
                </a:lnTo>
                <a:lnTo>
                  <a:pt x="1865258" y="2307046"/>
                </a:lnTo>
                <a:lnTo>
                  <a:pt x="1383078" y="2321882"/>
                </a:lnTo>
                <a:lnTo>
                  <a:pt x="1380111" y="2269955"/>
                </a:lnTo>
                <a:lnTo>
                  <a:pt x="1464678" y="2266988"/>
                </a:lnTo>
                <a:cubicBezTo>
                  <a:pt x="1476547" y="2265999"/>
                  <a:pt x="1487674" y="2262042"/>
                  <a:pt x="1498060" y="2255118"/>
                </a:cubicBezTo>
                <a:cubicBezTo>
                  <a:pt x="1508445" y="2248195"/>
                  <a:pt x="1517100" y="2239540"/>
                  <a:pt x="1524024" y="2229155"/>
                </a:cubicBezTo>
                <a:cubicBezTo>
                  <a:pt x="1530947" y="2218770"/>
                  <a:pt x="1536387" y="2207395"/>
                  <a:pt x="1540343" y="2195031"/>
                </a:cubicBezTo>
                <a:cubicBezTo>
                  <a:pt x="1544300" y="2182668"/>
                  <a:pt x="1546278" y="2171046"/>
                  <a:pt x="1546278" y="2160166"/>
                </a:cubicBezTo>
                <a:lnTo>
                  <a:pt x="1549245" y="620158"/>
                </a:lnTo>
                <a:lnTo>
                  <a:pt x="1276257" y="1583034"/>
                </a:lnTo>
                <a:lnTo>
                  <a:pt x="1099705" y="1075633"/>
                </a:lnTo>
                <a:lnTo>
                  <a:pt x="1121959" y="2060763"/>
                </a:lnTo>
                <a:cubicBezTo>
                  <a:pt x="1121959" y="2071643"/>
                  <a:pt x="1123938" y="2083017"/>
                  <a:pt x="1127894" y="2094886"/>
                </a:cubicBezTo>
                <a:cubicBezTo>
                  <a:pt x="1131851" y="2106755"/>
                  <a:pt x="1137537" y="2117388"/>
                  <a:pt x="1144956" y="2126784"/>
                </a:cubicBezTo>
                <a:cubicBezTo>
                  <a:pt x="1152374" y="2136181"/>
                  <a:pt x="1161028" y="2144094"/>
                  <a:pt x="1170919" y="2150523"/>
                </a:cubicBezTo>
                <a:cubicBezTo>
                  <a:pt x="1180810" y="2156952"/>
                  <a:pt x="1191690" y="2160166"/>
                  <a:pt x="1203559" y="2160166"/>
                </a:cubicBezTo>
                <a:lnTo>
                  <a:pt x="1288126" y="2157199"/>
                </a:lnTo>
                <a:lnTo>
                  <a:pt x="1291093" y="2209126"/>
                </a:lnTo>
                <a:lnTo>
                  <a:pt x="896448" y="2220995"/>
                </a:lnTo>
                <a:lnTo>
                  <a:pt x="893481" y="2170552"/>
                </a:lnTo>
                <a:lnTo>
                  <a:pt x="978047" y="2167584"/>
                </a:lnTo>
                <a:cubicBezTo>
                  <a:pt x="989916" y="2167584"/>
                  <a:pt x="1001044" y="2164123"/>
                  <a:pt x="1011429" y="2157199"/>
                </a:cubicBezTo>
                <a:cubicBezTo>
                  <a:pt x="1021815" y="2150275"/>
                  <a:pt x="1030469" y="2141621"/>
                  <a:pt x="1037393" y="2131235"/>
                </a:cubicBezTo>
                <a:cubicBezTo>
                  <a:pt x="1044316" y="2120850"/>
                  <a:pt x="1049756" y="2109723"/>
                  <a:pt x="1053713" y="2097854"/>
                </a:cubicBezTo>
                <a:cubicBezTo>
                  <a:pt x="1057669" y="2085985"/>
                  <a:pt x="1059152" y="2074610"/>
                  <a:pt x="1058163" y="2063730"/>
                </a:cubicBezTo>
                <a:lnTo>
                  <a:pt x="1027007" y="538558"/>
                </a:lnTo>
                <a:cubicBezTo>
                  <a:pt x="1027007" y="515809"/>
                  <a:pt x="1019836" y="495286"/>
                  <a:pt x="1005495" y="476987"/>
                </a:cubicBezTo>
                <a:cubicBezTo>
                  <a:pt x="991153" y="458689"/>
                  <a:pt x="971124" y="449540"/>
                  <a:pt x="945408" y="449540"/>
                </a:cubicBezTo>
                <a:cubicBezTo>
                  <a:pt x="928593" y="449540"/>
                  <a:pt x="912273" y="450035"/>
                  <a:pt x="896448" y="451024"/>
                </a:cubicBezTo>
                <a:cubicBezTo>
                  <a:pt x="880622" y="452013"/>
                  <a:pt x="864303" y="452507"/>
                  <a:pt x="847488" y="452507"/>
                </a:cubicBezTo>
                <a:lnTo>
                  <a:pt x="844521" y="407999"/>
                </a:lnTo>
                <a:lnTo>
                  <a:pt x="1240650" y="385744"/>
                </a:lnTo>
                <a:lnTo>
                  <a:pt x="1243617" y="431737"/>
                </a:lnTo>
                <a:cubicBezTo>
                  <a:pt x="1223835" y="432726"/>
                  <a:pt x="1204795" y="433467"/>
                  <a:pt x="1186497" y="433962"/>
                </a:cubicBezTo>
                <a:cubicBezTo>
                  <a:pt x="1168199" y="434457"/>
                  <a:pt x="1151632" y="437424"/>
                  <a:pt x="1136796" y="442864"/>
                </a:cubicBezTo>
                <a:cubicBezTo>
                  <a:pt x="1121959" y="448304"/>
                  <a:pt x="1110091" y="457700"/>
                  <a:pt x="1101189" y="471053"/>
                </a:cubicBezTo>
                <a:cubicBezTo>
                  <a:pt x="1092287" y="484405"/>
                  <a:pt x="1087836" y="503940"/>
                  <a:pt x="1087836" y="529657"/>
                </a:cubicBezTo>
                <a:lnTo>
                  <a:pt x="1090803" y="678020"/>
                </a:lnTo>
                <a:cubicBezTo>
                  <a:pt x="1099705" y="705714"/>
                  <a:pt x="1110338" y="738848"/>
                  <a:pt x="1122701" y="777423"/>
                </a:cubicBezTo>
                <a:cubicBezTo>
                  <a:pt x="1135065" y="815997"/>
                  <a:pt x="1149901" y="861001"/>
                  <a:pt x="1167210" y="912433"/>
                </a:cubicBezTo>
                <a:cubicBezTo>
                  <a:pt x="1184520" y="963866"/>
                  <a:pt x="1204549" y="1022222"/>
                  <a:pt x="1227297" y="1087502"/>
                </a:cubicBezTo>
                <a:cubicBezTo>
                  <a:pt x="1250046" y="1152781"/>
                  <a:pt x="1275763" y="1225974"/>
                  <a:pt x="1304446" y="1307079"/>
                </a:cubicBezTo>
                <a:lnTo>
                  <a:pt x="1549245" y="422835"/>
                </a:lnTo>
                <a:lnTo>
                  <a:pt x="1549245" y="280406"/>
                </a:lnTo>
                <a:cubicBezTo>
                  <a:pt x="1549245" y="232930"/>
                  <a:pt x="1549493" y="194850"/>
                  <a:pt x="1549987" y="166167"/>
                </a:cubicBezTo>
                <a:cubicBezTo>
                  <a:pt x="1550481" y="137483"/>
                  <a:pt x="1546031" y="115476"/>
                  <a:pt x="1536634" y="100145"/>
                </a:cubicBezTo>
                <a:cubicBezTo>
                  <a:pt x="1527238" y="84814"/>
                  <a:pt x="1509929" y="75171"/>
                  <a:pt x="1484707" y="71214"/>
                </a:cubicBezTo>
                <a:cubicBezTo>
                  <a:pt x="1459485" y="67258"/>
                  <a:pt x="1421653" y="65775"/>
                  <a:pt x="1371209" y="66764"/>
                </a:cubicBezTo>
                <a:lnTo>
                  <a:pt x="1371209" y="22255"/>
                </a:lnTo>
                <a:close/>
                <a:moveTo>
                  <a:pt x="4296272" y="0"/>
                </a:moveTo>
                <a:lnTo>
                  <a:pt x="4305174" y="666151"/>
                </a:lnTo>
                <a:lnTo>
                  <a:pt x="4253247" y="669118"/>
                </a:lnTo>
                <a:cubicBezTo>
                  <a:pt x="4253247" y="644391"/>
                  <a:pt x="4252505" y="613482"/>
                  <a:pt x="4251022" y="576391"/>
                </a:cubicBezTo>
                <a:cubicBezTo>
                  <a:pt x="4249538" y="539300"/>
                  <a:pt x="4246076" y="500479"/>
                  <a:pt x="4240636" y="459926"/>
                </a:cubicBezTo>
                <a:cubicBezTo>
                  <a:pt x="4235196" y="419373"/>
                  <a:pt x="4227531" y="379068"/>
                  <a:pt x="4217640" y="339010"/>
                </a:cubicBezTo>
                <a:cubicBezTo>
                  <a:pt x="4207749" y="298952"/>
                  <a:pt x="4194396" y="262850"/>
                  <a:pt x="4177582" y="230705"/>
                </a:cubicBezTo>
                <a:cubicBezTo>
                  <a:pt x="4160768" y="198559"/>
                  <a:pt x="4139749" y="172349"/>
                  <a:pt x="4114528" y="152072"/>
                </a:cubicBezTo>
                <a:cubicBezTo>
                  <a:pt x="4089306" y="131796"/>
                  <a:pt x="4059386" y="121658"/>
                  <a:pt x="4024768" y="121658"/>
                </a:cubicBezTo>
                <a:cubicBezTo>
                  <a:pt x="3988172" y="121658"/>
                  <a:pt x="3957510" y="137731"/>
                  <a:pt x="3932783" y="169876"/>
                </a:cubicBezTo>
                <a:cubicBezTo>
                  <a:pt x="3908056" y="202021"/>
                  <a:pt x="3887532" y="244799"/>
                  <a:pt x="3871212" y="298210"/>
                </a:cubicBezTo>
                <a:cubicBezTo>
                  <a:pt x="3854893" y="351621"/>
                  <a:pt x="3842529" y="413191"/>
                  <a:pt x="3834122" y="482922"/>
                </a:cubicBezTo>
                <a:cubicBezTo>
                  <a:pt x="3825714" y="552653"/>
                  <a:pt x="3819285" y="625104"/>
                  <a:pt x="3814835" y="700274"/>
                </a:cubicBezTo>
                <a:cubicBezTo>
                  <a:pt x="3810384" y="775445"/>
                  <a:pt x="3807911" y="851110"/>
                  <a:pt x="3807416" y="927270"/>
                </a:cubicBezTo>
                <a:cubicBezTo>
                  <a:pt x="3806922" y="1003429"/>
                  <a:pt x="3806675" y="1074149"/>
                  <a:pt x="3806675" y="1139429"/>
                </a:cubicBezTo>
                <a:cubicBezTo>
                  <a:pt x="3806675" y="1239326"/>
                  <a:pt x="3806922" y="1336999"/>
                  <a:pt x="3807416" y="1432446"/>
                </a:cubicBezTo>
                <a:cubicBezTo>
                  <a:pt x="3807911" y="1527893"/>
                  <a:pt x="3810384" y="1618147"/>
                  <a:pt x="3814835" y="1703208"/>
                </a:cubicBezTo>
                <a:cubicBezTo>
                  <a:pt x="3819285" y="1788270"/>
                  <a:pt x="3825962" y="1866655"/>
                  <a:pt x="3834864" y="1938363"/>
                </a:cubicBezTo>
                <a:cubicBezTo>
                  <a:pt x="3843765" y="2010072"/>
                  <a:pt x="3856376" y="2071643"/>
                  <a:pt x="3872696" y="2123075"/>
                </a:cubicBezTo>
                <a:cubicBezTo>
                  <a:pt x="3889016" y="2174508"/>
                  <a:pt x="3909787" y="2214813"/>
                  <a:pt x="3935009" y="2243991"/>
                </a:cubicBezTo>
                <a:cubicBezTo>
                  <a:pt x="3960230" y="2273169"/>
                  <a:pt x="3991139" y="2287758"/>
                  <a:pt x="4027736" y="2287758"/>
                </a:cubicBezTo>
                <a:cubicBezTo>
                  <a:pt x="4059386" y="2287758"/>
                  <a:pt x="4084361" y="2273911"/>
                  <a:pt x="4102659" y="2246217"/>
                </a:cubicBezTo>
                <a:cubicBezTo>
                  <a:pt x="4120957" y="2218522"/>
                  <a:pt x="4134557" y="2185883"/>
                  <a:pt x="4143459" y="2148297"/>
                </a:cubicBezTo>
                <a:cubicBezTo>
                  <a:pt x="4152360" y="2110712"/>
                  <a:pt x="4157800" y="2072632"/>
                  <a:pt x="4159778" y="2034058"/>
                </a:cubicBezTo>
                <a:cubicBezTo>
                  <a:pt x="4161757" y="1995483"/>
                  <a:pt x="4162746" y="1964822"/>
                  <a:pt x="4162746" y="1942072"/>
                </a:cubicBezTo>
                <a:lnTo>
                  <a:pt x="4162746" y="1283341"/>
                </a:lnTo>
                <a:lnTo>
                  <a:pt x="4044055" y="1289275"/>
                </a:lnTo>
                <a:lnTo>
                  <a:pt x="4044055" y="1237348"/>
                </a:lnTo>
                <a:lnTo>
                  <a:pt x="4420897" y="1215094"/>
                </a:lnTo>
                <a:lnTo>
                  <a:pt x="4423865" y="1267021"/>
                </a:lnTo>
                <a:lnTo>
                  <a:pt x="4279953" y="1275923"/>
                </a:lnTo>
                <a:lnTo>
                  <a:pt x="4290338" y="2361940"/>
                </a:lnTo>
                <a:lnTo>
                  <a:pt x="4238411" y="2361940"/>
                </a:lnTo>
                <a:lnTo>
                  <a:pt x="4235444" y="2090436"/>
                </a:lnTo>
                <a:cubicBezTo>
                  <a:pt x="4229509" y="2119119"/>
                  <a:pt x="4221349" y="2148792"/>
                  <a:pt x="4210964" y="2179453"/>
                </a:cubicBezTo>
                <a:cubicBezTo>
                  <a:pt x="4200578" y="2210115"/>
                  <a:pt x="4186484" y="2238057"/>
                  <a:pt x="4168680" y="2263278"/>
                </a:cubicBezTo>
                <a:cubicBezTo>
                  <a:pt x="4150877" y="2288500"/>
                  <a:pt x="4129364" y="2309518"/>
                  <a:pt x="4104142" y="2326333"/>
                </a:cubicBezTo>
                <a:cubicBezTo>
                  <a:pt x="4078921" y="2343147"/>
                  <a:pt x="4049496" y="2351554"/>
                  <a:pt x="4015866" y="2351554"/>
                </a:cubicBezTo>
                <a:cubicBezTo>
                  <a:pt x="3959489" y="2351554"/>
                  <a:pt x="3911765" y="2336718"/>
                  <a:pt x="3872696" y="2307046"/>
                </a:cubicBezTo>
                <a:cubicBezTo>
                  <a:pt x="3833627" y="2277373"/>
                  <a:pt x="3801234" y="2236079"/>
                  <a:pt x="3775518" y="2183162"/>
                </a:cubicBezTo>
                <a:cubicBezTo>
                  <a:pt x="3749802" y="2130246"/>
                  <a:pt x="3729773" y="2066450"/>
                  <a:pt x="3715431" y="1991774"/>
                </a:cubicBezTo>
                <a:cubicBezTo>
                  <a:pt x="3701089" y="1917098"/>
                  <a:pt x="3690704" y="1835004"/>
                  <a:pt x="3684275" y="1745492"/>
                </a:cubicBezTo>
                <a:cubicBezTo>
                  <a:pt x="3677846" y="1655979"/>
                  <a:pt x="3673890" y="1560038"/>
                  <a:pt x="3672406" y="1457667"/>
                </a:cubicBezTo>
                <a:cubicBezTo>
                  <a:pt x="3670922" y="1355297"/>
                  <a:pt x="3670181" y="1249217"/>
                  <a:pt x="3670181" y="1139429"/>
                </a:cubicBezTo>
                <a:cubicBezTo>
                  <a:pt x="3670181" y="1052389"/>
                  <a:pt x="3670675" y="964855"/>
                  <a:pt x="3671664" y="876826"/>
                </a:cubicBezTo>
                <a:cubicBezTo>
                  <a:pt x="3672653" y="788797"/>
                  <a:pt x="3676362" y="704478"/>
                  <a:pt x="3682791" y="623867"/>
                </a:cubicBezTo>
                <a:cubicBezTo>
                  <a:pt x="3689220" y="543256"/>
                  <a:pt x="3699111" y="468086"/>
                  <a:pt x="3712464" y="398355"/>
                </a:cubicBezTo>
                <a:cubicBezTo>
                  <a:pt x="3725817" y="328624"/>
                  <a:pt x="3744857" y="268043"/>
                  <a:pt x="3769584" y="216610"/>
                </a:cubicBezTo>
                <a:cubicBezTo>
                  <a:pt x="3794311" y="165178"/>
                  <a:pt x="3825962" y="124872"/>
                  <a:pt x="3864536" y="95694"/>
                </a:cubicBezTo>
                <a:cubicBezTo>
                  <a:pt x="3903111" y="66516"/>
                  <a:pt x="3950587" y="51927"/>
                  <a:pt x="4006965" y="51927"/>
                </a:cubicBezTo>
                <a:cubicBezTo>
                  <a:pt x="4037626" y="51927"/>
                  <a:pt x="4065815" y="58109"/>
                  <a:pt x="4091531" y="70473"/>
                </a:cubicBezTo>
                <a:cubicBezTo>
                  <a:pt x="4117248" y="82836"/>
                  <a:pt x="4140491" y="99403"/>
                  <a:pt x="4161262" y="120174"/>
                </a:cubicBezTo>
                <a:cubicBezTo>
                  <a:pt x="4182033" y="140945"/>
                  <a:pt x="4199836" y="164436"/>
                  <a:pt x="4214673" y="190647"/>
                </a:cubicBezTo>
                <a:cubicBezTo>
                  <a:pt x="4229509" y="216857"/>
                  <a:pt x="4241378" y="243810"/>
                  <a:pt x="4250280" y="271505"/>
                </a:cubicBezTo>
                <a:lnTo>
                  <a:pt x="4247313" y="29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7233" y="3461232"/>
            <a:ext cx="3637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5400" spc="300" dirty="0">
                <a:solidFill>
                  <a:schemeClr val="bg1"/>
                </a:solidFill>
                <a:latin typeface="+mj-lt"/>
              </a:rPr>
              <a:t>NEW ERA</a:t>
            </a:r>
            <a:endParaRPr lang="en-US" sz="5400" spc="3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1084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975724" y="-33288"/>
            <a:ext cx="3216275" cy="68912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612226" y="2590831"/>
            <a:ext cx="5021490" cy="1182763"/>
            <a:chOff x="612226" y="2964559"/>
            <a:chExt cx="5021490" cy="1182763"/>
          </a:xfrm>
        </p:grpSpPr>
        <p:sp>
          <p:nvSpPr>
            <p:cNvPr id="10" name="TextBox 9"/>
            <p:cNvSpPr txBox="1"/>
            <p:nvPr/>
          </p:nvSpPr>
          <p:spPr>
            <a:xfrm>
              <a:off x="612226" y="2964559"/>
              <a:ext cx="131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pc="300" dirty="0">
                  <a:solidFill>
                    <a:srgbClr val="181717"/>
                  </a:solidFill>
                  <a:latin typeface="+mj-lt"/>
                </a:rPr>
                <a:t>UNIQUE</a:t>
              </a:r>
              <a:endParaRPr lang="en-US" spc="300" dirty="0">
                <a:solidFill>
                  <a:srgbClr val="181717"/>
                </a:solidFill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2226" y="3359542"/>
              <a:ext cx="5021490" cy="787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ID" sz="1600" dirty="0" err="1">
                  <a:solidFill>
                    <a:srgbClr val="181717"/>
                  </a:solidFill>
                </a:rPr>
                <a:t>Lorem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  <a:r>
                <a:rPr lang="en-ID" sz="1600" dirty="0" err="1">
                  <a:solidFill>
                    <a:srgbClr val="181717"/>
                  </a:solidFill>
                </a:rPr>
                <a:t>ipsum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  <a:r>
                <a:rPr lang="en-ID" sz="1600" dirty="0" err="1">
                  <a:solidFill>
                    <a:srgbClr val="181717"/>
                  </a:solidFill>
                </a:rPr>
                <a:t>dolor</a:t>
              </a:r>
              <a:r>
                <a:rPr lang="en-ID" sz="1600" dirty="0">
                  <a:solidFill>
                    <a:srgbClr val="181717"/>
                  </a:solidFill>
                </a:rPr>
                <a:t> sit </a:t>
              </a:r>
              <a:r>
                <a:rPr lang="en-ID" sz="1600" dirty="0" err="1">
                  <a:solidFill>
                    <a:srgbClr val="181717"/>
                  </a:solidFill>
                </a:rPr>
                <a:t>amet</a:t>
              </a:r>
              <a:r>
                <a:rPr lang="en-ID" sz="1600" dirty="0">
                  <a:solidFill>
                    <a:srgbClr val="181717"/>
                  </a:solidFill>
                </a:rPr>
                <a:t>, </a:t>
              </a:r>
              <a:r>
                <a:rPr lang="en-ID" sz="1600" dirty="0" err="1">
                  <a:solidFill>
                    <a:srgbClr val="181717"/>
                  </a:solidFill>
                </a:rPr>
                <a:t>consectetuer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  <a:r>
                <a:rPr lang="en-ID" sz="1600" dirty="0" err="1">
                  <a:solidFill>
                    <a:srgbClr val="181717"/>
                  </a:solidFill>
                </a:rPr>
                <a:t>adipiscing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  <a:r>
                <a:rPr lang="en-ID" sz="1600" dirty="0" err="1">
                  <a:solidFill>
                    <a:srgbClr val="181717"/>
                  </a:solidFill>
                </a:rPr>
                <a:t>elit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  <a:r>
                <a:rPr lang="en-ID" sz="1600" dirty="0" err="1">
                  <a:solidFill>
                    <a:srgbClr val="181717"/>
                  </a:solidFill>
                </a:rPr>
                <a:t>maecenas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  <a:r>
                <a:rPr lang="en-ID" sz="1600" dirty="0" err="1">
                  <a:solidFill>
                    <a:srgbClr val="181717"/>
                  </a:solidFill>
                </a:rPr>
                <a:t>porttitor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  <a:r>
                <a:rPr lang="en-ID" sz="1600" dirty="0" err="1">
                  <a:solidFill>
                    <a:srgbClr val="181717"/>
                  </a:solidFill>
                </a:rPr>
                <a:t>congue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  <a:r>
                <a:rPr lang="en-ID" sz="1600" dirty="0" err="1">
                  <a:solidFill>
                    <a:srgbClr val="181717"/>
                  </a:solidFill>
                </a:rPr>
                <a:t>massa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2226" y="1012741"/>
            <a:ext cx="5083577" cy="1182763"/>
            <a:chOff x="612226" y="1012741"/>
            <a:chExt cx="5083577" cy="1182763"/>
          </a:xfrm>
        </p:grpSpPr>
        <p:sp>
          <p:nvSpPr>
            <p:cNvPr id="14" name="TextBox 13"/>
            <p:cNvSpPr txBox="1"/>
            <p:nvPr/>
          </p:nvSpPr>
          <p:spPr>
            <a:xfrm>
              <a:off x="612226" y="1012741"/>
              <a:ext cx="2714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pc="300" dirty="0">
                  <a:solidFill>
                    <a:srgbClr val="181717"/>
                  </a:solidFill>
                  <a:latin typeface="+mj-lt"/>
                </a:rPr>
                <a:t>COOL AND FRESH</a:t>
              </a:r>
              <a:endParaRPr lang="en-US" spc="300" dirty="0">
                <a:solidFill>
                  <a:srgbClr val="181717"/>
                </a:solidFill>
                <a:latin typeface="+mj-lt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12226" y="1407724"/>
              <a:ext cx="5083577" cy="787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ID" sz="1600" dirty="0" err="1">
                  <a:solidFill>
                    <a:srgbClr val="181717"/>
                  </a:solidFill>
                </a:rPr>
                <a:t>Lorem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  <a:r>
                <a:rPr lang="en-ID" sz="1600" dirty="0" err="1">
                  <a:solidFill>
                    <a:srgbClr val="181717"/>
                  </a:solidFill>
                </a:rPr>
                <a:t>ipsum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  <a:r>
                <a:rPr lang="en-ID" sz="1600" dirty="0" err="1">
                  <a:solidFill>
                    <a:srgbClr val="181717"/>
                  </a:solidFill>
                </a:rPr>
                <a:t>dolor</a:t>
              </a:r>
              <a:r>
                <a:rPr lang="en-ID" sz="1600" dirty="0">
                  <a:solidFill>
                    <a:srgbClr val="181717"/>
                  </a:solidFill>
                </a:rPr>
                <a:t> sit </a:t>
              </a:r>
              <a:r>
                <a:rPr lang="en-ID" sz="1600" dirty="0" err="1">
                  <a:solidFill>
                    <a:srgbClr val="181717"/>
                  </a:solidFill>
                </a:rPr>
                <a:t>amet</a:t>
              </a:r>
              <a:r>
                <a:rPr lang="en-ID" sz="1600" dirty="0">
                  <a:solidFill>
                    <a:srgbClr val="181717"/>
                  </a:solidFill>
                </a:rPr>
                <a:t>, </a:t>
              </a:r>
              <a:r>
                <a:rPr lang="en-ID" sz="1600" dirty="0" err="1">
                  <a:solidFill>
                    <a:srgbClr val="181717"/>
                  </a:solidFill>
                </a:rPr>
                <a:t>consectetuer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  <a:r>
                <a:rPr lang="en-ID" sz="1600" dirty="0" err="1">
                  <a:solidFill>
                    <a:srgbClr val="181717"/>
                  </a:solidFill>
                </a:rPr>
                <a:t>adipiscing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  <a:r>
                <a:rPr lang="en-ID" sz="1600" dirty="0" err="1">
                  <a:solidFill>
                    <a:srgbClr val="181717"/>
                  </a:solidFill>
                </a:rPr>
                <a:t>elit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  <a:r>
                <a:rPr lang="en-ID" sz="1600" dirty="0" err="1">
                  <a:solidFill>
                    <a:srgbClr val="181717"/>
                  </a:solidFill>
                </a:rPr>
                <a:t>maecenas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  <a:r>
                <a:rPr lang="en-ID" sz="1600" dirty="0" err="1">
                  <a:solidFill>
                    <a:srgbClr val="181717"/>
                  </a:solidFill>
                </a:rPr>
                <a:t>porttitor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  <a:r>
                <a:rPr lang="en-ID" sz="1600" dirty="0" err="1">
                  <a:solidFill>
                    <a:srgbClr val="181717"/>
                  </a:solidFill>
                </a:rPr>
                <a:t>congue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  <a:r>
                <a:rPr lang="en-ID" sz="1600" dirty="0" err="1">
                  <a:solidFill>
                    <a:srgbClr val="181717"/>
                  </a:solidFill>
                </a:rPr>
                <a:t>massa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12226" y="4168921"/>
            <a:ext cx="5061806" cy="1182763"/>
            <a:chOff x="612226" y="4168921"/>
            <a:chExt cx="5061806" cy="1182763"/>
          </a:xfrm>
        </p:grpSpPr>
        <p:sp>
          <p:nvSpPr>
            <p:cNvPr id="17" name="TextBox 16"/>
            <p:cNvSpPr txBox="1"/>
            <p:nvPr/>
          </p:nvSpPr>
          <p:spPr>
            <a:xfrm>
              <a:off x="612226" y="4168921"/>
              <a:ext cx="3842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pc="300" dirty="0">
                  <a:solidFill>
                    <a:srgbClr val="181717"/>
                  </a:solidFill>
                  <a:latin typeface="+mj-lt"/>
                </a:rPr>
                <a:t>MODERN AND PRACTICAL</a:t>
              </a:r>
              <a:endParaRPr lang="en-US" spc="300" dirty="0">
                <a:solidFill>
                  <a:srgbClr val="181717"/>
                </a:solidFill>
                <a:latin typeface="+mj-l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2226" y="4563904"/>
              <a:ext cx="5061806" cy="787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ID" sz="1600" dirty="0" err="1">
                  <a:solidFill>
                    <a:srgbClr val="181717"/>
                  </a:solidFill>
                </a:rPr>
                <a:t>Lorem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  <a:r>
                <a:rPr lang="en-ID" sz="1600" dirty="0" err="1">
                  <a:solidFill>
                    <a:srgbClr val="181717"/>
                  </a:solidFill>
                </a:rPr>
                <a:t>ipsum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  <a:r>
                <a:rPr lang="en-ID" sz="1600" dirty="0" err="1">
                  <a:solidFill>
                    <a:srgbClr val="181717"/>
                  </a:solidFill>
                </a:rPr>
                <a:t>dolor</a:t>
              </a:r>
              <a:r>
                <a:rPr lang="en-ID" sz="1600" dirty="0">
                  <a:solidFill>
                    <a:srgbClr val="181717"/>
                  </a:solidFill>
                </a:rPr>
                <a:t> sit </a:t>
              </a:r>
              <a:r>
                <a:rPr lang="en-ID" sz="1600" dirty="0" err="1">
                  <a:solidFill>
                    <a:srgbClr val="181717"/>
                  </a:solidFill>
                </a:rPr>
                <a:t>amet</a:t>
              </a:r>
              <a:r>
                <a:rPr lang="en-ID" sz="1600" dirty="0">
                  <a:solidFill>
                    <a:srgbClr val="181717"/>
                  </a:solidFill>
                </a:rPr>
                <a:t>, </a:t>
              </a:r>
              <a:r>
                <a:rPr lang="en-ID" sz="1600" dirty="0" err="1">
                  <a:solidFill>
                    <a:srgbClr val="181717"/>
                  </a:solidFill>
                </a:rPr>
                <a:t>consectetuer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  <a:r>
                <a:rPr lang="en-ID" sz="1600" dirty="0" err="1">
                  <a:solidFill>
                    <a:srgbClr val="181717"/>
                  </a:solidFill>
                </a:rPr>
                <a:t>adipiscing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  <a:r>
                <a:rPr lang="en-ID" sz="1600" dirty="0" err="1">
                  <a:solidFill>
                    <a:srgbClr val="181717"/>
                  </a:solidFill>
                </a:rPr>
                <a:t>elit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  <a:r>
                <a:rPr lang="en-ID" sz="1600" dirty="0" err="1">
                  <a:solidFill>
                    <a:srgbClr val="181717"/>
                  </a:solidFill>
                </a:rPr>
                <a:t>maecenas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  <a:r>
                <a:rPr lang="en-ID" sz="1600" dirty="0" err="1">
                  <a:solidFill>
                    <a:srgbClr val="181717"/>
                  </a:solidFill>
                </a:rPr>
                <a:t>porttitor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  <a:r>
                <a:rPr lang="en-ID" sz="1600" dirty="0" err="1">
                  <a:solidFill>
                    <a:srgbClr val="181717"/>
                  </a:solidFill>
                </a:rPr>
                <a:t>congue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  <a:r>
                <a:rPr lang="en-ID" sz="1600" dirty="0" err="1">
                  <a:solidFill>
                    <a:srgbClr val="181717"/>
                  </a:solidFill>
                </a:rPr>
                <a:t>massa</a:t>
              </a:r>
              <a:r>
                <a:rPr lang="en-ID" sz="1600" dirty="0">
                  <a:solidFill>
                    <a:srgbClr val="181717"/>
                  </a:solidFill>
                </a:rPr>
                <a:t> </a:t>
              </a:r>
            </a:p>
          </p:txBody>
        </p:sp>
      </p:grpSp>
      <p:pic>
        <p:nvPicPr>
          <p:cNvPr id="33" name="Picture Placeholder 3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" b="1511"/>
          <a:stretch>
            <a:fillRect/>
          </a:stretch>
        </p:blipFill>
        <p:spPr/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D29DA99-FD1C-42DF-ACE1-7A9AE18BEA3A}"/>
              </a:ext>
            </a:extLst>
          </p:cNvPr>
          <p:cNvSpPr/>
          <p:nvPr/>
        </p:nvSpPr>
        <p:spPr>
          <a:xfrm>
            <a:off x="10579895" y="537739"/>
            <a:ext cx="1002506" cy="382134"/>
          </a:xfrm>
          <a:custGeom>
            <a:avLst/>
            <a:gdLst/>
            <a:ahLst/>
            <a:cxnLst/>
            <a:rect l="l" t="t" r="r" b="b"/>
            <a:pathLst>
              <a:path w="6745207" h="2571132">
                <a:moveTo>
                  <a:pt x="5458267" y="204741"/>
                </a:moveTo>
                <a:lnTo>
                  <a:pt x="5443431" y="1209159"/>
                </a:lnTo>
                <a:cubicBezTo>
                  <a:pt x="5507721" y="1205203"/>
                  <a:pt x="5560143" y="1189378"/>
                  <a:pt x="5600695" y="1161683"/>
                </a:cubicBezTo>
                <a:cubicBezTo>
                  <a:pt x="5641248" y="1133989"/>
                  <a:pt x="5673146" y="1099123"/>
                  <a:pt x="5696390" y="1057087"/>
                </a:cubicBezTo>
                <a:cubicBezTo>
                  <a:pt x="5719633" y="1015051"/>
                  <a:pt x="5735459" y="967328"/>
                  <a:pt x="5743866" y="913917"/>
                </a:cubicBezTo>
                <a:cubicBezTo>
                  <a:pt x="5752273" y="860506"/>
                  <a:pt x="5756477" y="806106"/>
                  <a:pt x="5756477" y="750717"/>
                </a:cubicBezTo>
                <a:cubicBezTo>
                  <a:pt x="5756477" y="713132"/>
                  <a:pt x="5756724" y="673569"/>
                  <a:pt x="5757218" y="632027"/>
                </a:cubicBezTo>
                <a:cubicBezTo>
                  <a:pt x="5757713" y="590485"/>
                  <a:pt x="5756229" y="549438"/>
                  <a:pt x="5752767" y="508886"/>
                </a:cubicBezTo>
                <a:cubicBezTo>
                  <a:pt x="5749306" y="468333"/>
                  <a:pt x="5742382" y="429511"/>
                  <a:pt x="5731997" y="392420"/>
                </a:cubicBezTo>
                <a:cubicBezTo>
                  <a:pt x="5721611" y="355330"/>
                  <a:pt x="5705786" y="322690"/>
                  <a:pt x="5684521" y="294501"/>
                </a:cubicBezTo>
                <a:cubicBezTo>
                  <a:pt x="5663255" y="266312"/>
                  <a:pt x="5635314" y="244057"/>
                  <a:pt x="5600695" y="227737"/>
                </a:cubicBezTo>
                <a:cubicBezTo>
                  <a:pt x="5566077" y="211418"/>
                  <a:pt x="5522558" y="203752"/>
                  <a:pt x="5470136" y="204741"/>
                </a:cubicBezTo>
                <a:close/>
                <a:moveTo>
                  <a:pt x="4524375" y="164683"/>
                </a:moveTo>
                <a:lnTo>
                  <a:pt x="5006555" y="164683"/>
                </a:lnTo>
                <a:lnTo>
                  <a:pt x="5006555" y="216610"/>
                </a:lnTo>
                <a:lnTo>
                  <a:pt x="4954628" y="216610"/>
                </a:lnTo>
                <a:cubicBezTo>
                  <a:pt x="4923966" y="216610"/>
                  <a:pt x="4897756" y="228232"/>
                  <a:pt x="4875995" y="251476"/>
                </a:cubicBezTo>
                <a:cubicBezTo>
                  <a:pt x="4854235" y="274719"/>
                  <a:pt x="4843356" y="301672"/>
                  <a:pt x="4843356" y="332333"/>
                </a:cubicBezTo>
                <a:lnTo>
                  <a:pt x="4843356" y="2075599"/>
                </a:lnTo>
                <a:cubicBezTo>
                  <a:pt x="4843356" y="2090436"/>
                  <a:pt x="4846323" y="2104530"/>
                  <a:pt x="4852257" y="2117883"/>
                </a:cubicBezTo>
                <a:cubicBezTo>
                  <a:pt x="4858192" y="2131235"/>
                  <a:pt x="4866104" y="2143104"/>
                  <a:pt x="4875995" y="2153490"/>
                </a:cubicBezTo>
                <a:cubicBezTo>
                  <a:pt x="4885887" y="2163875"/>
                  <a:pt x="4897756" y="2172283"/>
                  <a:pt x="4911603" y="2178712"/>
                </a:cubicBezTo>
                <a:cubicBezTo>
                  <a:pt x="4925449" y="2185141"/>
                  <a:pt x="4939792" y="2188355"/>
                  <a:pt x="4954628" y="2188355"/>
                </a:cubicBezTo>
                <a:lnTo>
                  <a:pt x="5006555" y="2188355"/>
                </a:lnTo>
                <a:lnTo>
                  <a:pt x="5006555" y="2240282"/>
                </a:lnTo>
                <a:lnTo>
                  <a:pt x="4524375" y="2240282"/>
                </a:lnTo>
                <a:lnTo>
                  <a:pt x="4524375" y="2188355"/>
                </a:lnTo>
                <a:lnTo>
                  <a:pt x="4577786" y="2188355"/>
                </a:lnTo>
                <a:cubicBezTo>
                  <a:pt x="4592622" y="2188355"/>
                  <a:pt x="4607211" y="2185141"/>
                  <a:pt x="4621553" y="2178712"/>
                </a:cubicBezTo>
                <a:cubicBezTo>
                  <a:pt x="4635894" y="2172283"/>
                  <a:pt x="4648258" y="2163875"/>
                  <a:pt x="4658643" y="2153490"/>
                </a:cubicBezTo>
                <a:cubicBezTo>
                  <a:pt x="4669029" y="2143104"/>
                  <a:pt x="4677436" y="2131235"/>
                  <a:pt x="4683865" y="2117883"/>
                </a:cubicBezTo>
                <a:cubicBezTo>
                  <a:pt x="4690294" y="2104530"/>
                  <a:pt x="4693509" y="2090436"/>
                  <a:pt x="4693509" y="2075599"/>
                </a:cubicBezTo>
                <a:lnTo>
                  <a:pt x="4693509" y="332333"/>
                </a:lnTo>
                <a:cubicBezTo>
                  <a:pt x="4693509" y="317497"/>
                  <a:pt x="4690294" y="303155"/>
                  <a:pt x="4683865" y="289308"/>
                </a:cubicBezTo>
                <a:cubicBezTo>
                  <a:pt x="4677436" y="275461"/>
                  <a:pt x="4669029" y="263097"/>
                  <a:pt x="4658643" y="252217"/>
                </a:cubicBezTo>
                <a:cubicBezTo>
                  <a:pt x="4648258" y="241337"/>
                  <a:pt x="4636389" y="232683"/>
                  <a:pt x="4623036" y="226254"/>
                </a:cubicBezTo>
                <a:cubicBezTo>
                  <a:pt x="4609684" y="219825"/>
                  <a:pt x="4596084" y="216610"/>
                  <a:pt x="4582236" y="216610"/>
                </a:cubicBezTo>
                <a:lnTo>
                  <a:pt x="4524375" y="216610"/>
                </a:lnTo>
                <a:close/>
                <a:moveTo>
                  <a:pt x="713626" y="143912"/>
                </a:moveTo>
                <a:lnTo>
                  <a:pt x="716594" y="620158"/>
                </a:lnTo>
                <a:lnTo>
                  <a:pt x="664667" y="620158"/>
                </a:lnTo>
                <a:lnTo>
                  <a:pt x="661699" y="356071"/>
                </a:lnTo>
                <a:cubicBezTo>
                  <a:pt x="658732" y="328377"/>
                  <a:pt x="651314" y="304144"/>
                  <a:pt x="639445" y="283374"/>
                </a:cubicBezTo>
                <a:cubicBezTo>
                  <a:pt x="627576" y="262603"/>
                  <a:pt x="612740" y="245788"/>
                  <a:pt x="594936" y="232930"/>
                </a:cubicBezTo>
                <a:cubicBezTo>
                  <a:pt x="577132" y="220072"/>
                  <a:pt x="557103" y="210428"/>
                  <a:pt x="534849" y="203999"/>
                </a:cubicBezTo>
                <a:cubicBezTo>
                  <a:pt x="512594" y="197570"/>
                  <a:pt x="489104" y="194356"/>
                  <a:pt x="464377" y="194356"/>
                </a:cubicBezTo>
                <a:cubicBezTo>
                  <a:pt x="439649" y="194356"/>
                  <a:pt x="414675" y="194850"/>
                  <a:pt x="389453" y="195839"/>
                </a:cubicBezTo>
                <a:cubicBezTo>
                  <a:pt x="364231" y="196828"/>
                  <a:pt x="339752" y="197323"/>
                  <a:pt x="316013" y="197323"/>
                </a:cubicBezTo>
                <a:lnTo>
                  <a:pt x="316013" y="1097887"/>
                </a:lnTo>
                <a:lnTo>
                  <a:pt x="421351" y="1097887"/>
                </a:lnTo>
                <a:cubicBezTo>
                  <a:pt x="452013" y="1097887"/>
                  <a:pt x="473525" y="1087502"/>
                  <a:pt x="485889" y="1066731"/>
                </a:cubicBezTo>
                <a:cubicBezTo>
                  <a:pt x="498253" y="1045960"/>
                  <a:pt x="504435" y="1022716"/>
                  <a:pt x="504435" y="997000"/>
                </a:cubicBezTo>
                <a:lnTo>
                  <a:pt x="504435" y="866441"/>
                </a:lnTo>
                <a:lnTo>
                  <a:pt x="557845" y="866441"/>
                </a:lnTo>
                <a:lnTo>
                  <a:pt x="557845" y="1410933"/>
                </a:lnTo>
                <a:lnTo>
                  <a:pt x="504435" y="1410933"/>
                </a:lnTo>
                <a:lnTo>
                  <a:pt x="504435" y="1252185"/>
                </a:lnTo>
                <a:cubicBezTo>
                  <a:pt x="504435" y="1212621"/>
                  <a:pt x="495285" y="1185421"/>
                  <a:pt x="476987" y="1170585"/>
                </a:cubicBezTo>
                <a:cubicBezTo>
                  <a:pt x="458689" y="1155749"/>
                  <a:pt x="431242" y="1148330"/>
                  <a:pt x="394646" y="1148330"/>
                </a:cubicBezTo>
                <a:cubicBezTo>
                  <a:pt x="386733" y="1148330"/>
                  <a:pt x="375359" y="1148825"/>
                  <a:pt x="360522" y="1149814"/>
                </a:cubicBezTo>
                <a:cubicBezTo>
                  <a:pt x="345686" y="1150803"/>
                  <a:pt x="330850" y="1151298"/>
                  <a:pt x="316013" y="1151298"/>
                </a:cubicBezTo>
                <a:lnTo>
                  <a:pt x="316013" y="2188355"/>
                </a:lnTo>
                <a:lnTo>
                  <a:pt x="470311" y="2185388"/>
                </a:lnTo>
                <a:cubicBezTo>
                  <a:pt x="517787" y="2185388"/>
                  <a:pt x="557598" y="2170799"/>
                  <a:pt x="589743" y="2141621"/>
                </a:cubicBezTo>
                <a:cubicBezTo>
                  <a:pt x="621889" y="2112443"/>
                  <a:pt x="637961" y="2073127"/>
                  <a:pt x="637961" y="2023672"/>
                </a:cubicBezTo>
                <a:lnTo>
                  <a:pt x="637961" y="1713594"/>
                </a:lnTo>
                <a:lnTo>
                  <a:pt x="689888" y="1713594"/>
                </a:lnTo>
                <a:lnTo>
                  <a:pt x="689888" y="2237315"/>
                </a:lnTo>
                <a:lnTo>
                  <a:pt x="0" y="2252151"/>
                </a:lnTo>
                <a:lnTo>
                  <a:pt x="0" y="2200224"/>
                </a:lnTo>
                <a:cubicBezTo>
                  <a:pt x="21760" y="2200224"/>
                  <a:pt x="42778" y="2199235"/>
                  <a:pt x="63054" y="2197257"/>
                </a:cubicBezTo>
                <a:cubicBezTo>
                  <a:pt x="83331" y="2195279"/>
                  <a:pt x="101134" y="2190581"/>
                  <a:pt x="116465" y="2183162"/>
                </a:cubicBezTo>
                <a:cubicBezTo>
                  <a:pt x="131796" y="2175744"/>
                  <a:pt x="143912" y="2164370"/>
                  <a:pt x="152814" y="2149039"/>
                </a:cubicBezTo>
                <a:cubicBezTo>
                  <a:pt x="161716" y="2133708"/>
                  <a:pt x="166167" y="2112196"/>
                  <a:pt x="166167" y="2084501"/>
                </a:cubicBezTo>
                <a:lnTo>
                  <a:pt x="166167" y="310079"/>
                </a:lnTo>
                <a:cubicBezTo>
                  <a:pt x="166167" y="281395"/>
                  <a:pt x="161716" y="259388"/>
                  <a:pt x="152814" y="244057"/>
                </a:cubicBezTo>
                <a:cubicBezTo>
                  <a:pt x="143912" y="228726"/>
                  <a:pt x="131796" y="217847"/>
                  <a:pt x="116465" y="211418"/>
                </a:cubicBezTo>
                <a:cubicBezTo>
                  <a:pt x="101134" y="204988"/>
                  <a:pt x="83331" y="201527"/>
                  <a:pt x="63054" y="201032"/>
                </a:cubicBezTo>
                <a:cubicBezTo>
                  <a:pt x="42778" y="200538"/>
                  <a:pt x="21760" y="200290"/>
                  <a:pt x="0" y="200290"/>
                </a:cubicBezTo>
                <a:lnTo>
                  <a:pt x="0" y="149847"/>
                </a:lnTo>
                <a:close/>
                <a:moveTo>
                  <a:pt x="2420592" y="139461"/>
                </a:moveTo>
                <a:cubicBezTo>
                  <a:pt x="2382017" y="139461"/>
                  <a:pt x="2349625" y="148858"/>
                  <a:pt x="2323414" y="167650"/>
                </a:cubicBezTo>
                <a:cubicBezTo>
                  <a:pt x="2297203" y="186443"/>
                  <a:pt x="2275690" y="211665"/>
                  <a:pt x="2258876" y="243316"/>
                </a:cubicBezTo>
                <a:cubicBezTo>
                  <a:pt x="2242062" y="274966"/>
                  <a:pt x="2229945" y="312304"/>
                  <a:pt x="2222527" y="355330"/>
                </a:cubicBezTo>
                <a:cubicBezTo>
                  <a:pt x="2215109" y="398355"/>
                  <a:pt x="2211400" y="444100"/>
                  <a:pt x="2211400" y="492566"/>
                </a:cubicBezTo>
                <a:lnTo>
                  <a:pt x="2211400" y="1893113"/>
                </a:lnTo>
                <a:cubicBezTo>
                  <a:pt x="2211400" y="1930698"/>
                  <a:pt x="2214614" y="1969273"/>
                  <a:pt x="2221043" y="2008836"/>
                </a:cubicBezTo>
                <a:cubicBezTo>
                  <a:pt x="2227473" y="2048399"/>
                  <a:pt x="2237858" y="2084254"/>
                  <a:pt x="2252200" y="2116399"/>
                </a:cubicBezTo>
                <a:cubicBezTo>
                  <a:pt x="2266542" y="2148544"/>
                  <a:pt x="2285334" y="2175002"/>
                  <a:pt x="2308578" y="2195773"/>
                </a:cubicBezTo>
                <a:cubicBezTo>
                  <a:pt x="2331821" y="2216544"/>
                  <a:pt x="2360752" y="2226930"/>
                  <a:pt x="2395370" y="2226930"/>
                </a:cubicBezTo>
                <a:cubicBezTo>
                  <a:pt x="2433944" y="2226930"/>
                  <a:pt x="2465842" y="2217039"/>
                  <a:pt x="2491064" y="2197257"/>
                </a:cubicBezTo>
                <a:cubicBezTo>
                  <a:pt x="2516286" y="2177475"/>
                  <a:pt x="2536068" y="2151512"/>
                  <a:pt x="2550410" y="2119366"/>
                </a:cubicBezTo>
                <a:cubicBezTo>
                  <a:pt x="2564751" y="2087221"/>
                  <a:pt x="2574642" y="2050625"/>
                  <a:pt x="2580082" y="2009578"/>
                </a:cubicBezTo>
                <a:cubicBezTo>
                  <a:pt x="2585522" y="1968531"/>
                  <a:pt x="2588242" y="1926742"/>
                  <a:pt x="2588242" y="1884211"/>
                </a:cubicBezTo>
                <a:lnTo>
                  <a:pt x="2588242" y="477729"/>
                </a:lnTo>
                <a:cubicBezTo>
                  <a:pt x="2588242" y="433220"/>
                  <a:pt x="2586017" y="390442"/>
                  <a:pt x="2581566" y="349395"/>
                </a:cubicBezTo>
                <a:cubicBezTo>
                  <a:pt x="2577115" y="308348"/>
                  <a:pt x="2568460" y="272246"/>
                  <a:pt x="2555602" y="241090"/>
                </a:cubicBezTo>
                <a:cubicBezTo>
                  <a:pt x="2542744" y="209934"/>
                  <a:pt x="2525435" y="185207"/>
                  <a:pt x="2503675" y="166909"/>
                </a:cubicBezTo>
                <a:cubicBezTo>
                  <a:pt x="2481915" y="148610"/>
                  <a:pt x="2454221" y="139461"/>
                  <a:pt x="2420592" y="139461"/>
                </a:cubicBezTo>
                <a:close/>
                <a:moveTo>
                  <a:pt x="5446398" y="133527"/>
                </a:moveTo>
                <a:cubicBezTo>
                  <a:pt x="5533437" y="133527"/>
                  <a:pt x="5606383" y="145149"/>
                  <a:pt x="5665233" y="168392"/>
                </a:cubicBezTo>
                <a:cubicBezTo>
                  <a:pt x="5724084" y="191636"/>
                  <a:pt x="5771313" y="225512"/>
                  <a:pt x="5806920" y="270021"/>
                </a:cubicBezTo>
                <a:cubicBezTo>
                  <a:pt x="5842527" y="314530"/>
                  <a:pt x="5867749" y="368930"/>
                  <a:pt x="5882585" y="433220"/>
                </a:cubicBezTo>
                <a:cubicBezTo>
                  <a:pt x="5897421" y="497511"/>
                  <a:pt x="5904840" y="570209"/>
                  <a:pt x="5904840" y="651314"/>
                </a:cubicBezTo>
                <a:cubicBezTo>
                  <a:pt x="5904840" y="704725"/>
                  <a:pt x="5901131" y="759867"/>
                  <a:pt x="5893712" y="816739"/>
                </a:cubicBezTo>
                <a:cubicBezTo>
                  <a:pt x="5886294" y="873611"/>
                  <a:pt x="5872942" y="928011"/>
                  <a:pt x="5853654" y="979938"/>
                </a:cubicBezTo>
                <a:cubicBezTo>
                  <a:pt x="5834367" y="1031865"/>
                  <a:pt x="5808651" y="1079094"/>
                  <a:pt x="5776506" y="1121625"/>
                </a:cubicBezTo>
                <a:cubicBezTo>
                  <a:pt x="5744360" y="1164156"/>
                  <a:pt x="5703066" y="1197785"/>
                  <a:pt x="5652622" y="1222512"/>
                </a:cubicBezTo>
                <a:cubicBezTo>
                  <a:pt x="5698120" y="1241305"/>
                  <a:pt x="5736200" y="1266032"/>
                  <a:pt x="5766862" y="1296693"/>
                </a:cubicBezTo>
                <a:cubicBezTo>
                  <a:pt x="5797523" y="1327355"/>
                  <a:pt x="5822251" y="1361479"/>
                  <a:pt x="5841044" y="1399064"/>
                </a:cubicBezTo>
                <a:cubicBezTo>
                  <a:pt x="5859836" y="1436649"/>
                  <a:pt x="5873189" y="1476213"/>
                  <a:pt x="5881102" y="1517754"/>
                </a:cubicBezTo>
                <a:cubicBezTo>
                  <a:pt x="5889014" y="1559296"/>
                  <a:pt x="5892971" y="1600343"/>
                  <a:pt x="5892971" y="1640896"/>
                </a:cubicBezTo>
                <a:cubicBezTo>
                  <a:pt x="5892971" y="1735848"/>
                  <a:pt x="5889261" y="1830058"/>
                  <a:pt x="5881843" y="1923527"/>
                </a:cubicBezTo>
                <a:cubicBezTo>
                  <a:pt x="5874425" y="2016996"/>
                  <a:pt x="5870716" y="2111206"/>
                  <a:pt x="5870716" y="2206159"/>
                </a:cubicBezTo>
                <a:cubicBezTo>
                  <a:pt x="5870716" y="2293198"/>
                  <a:pt x="5892229" y="2365896"/>
                  <a:pt x="5935254" y="2424252"/>
                </a:cubicBezTo>
                <a:cubicBezTo>
                  <a:pt x="5978279" y="2482609"/>
                  <a:pt x="6044301" y="2520194"/>
                  <a:pt x="6133319" y="2537008"/>
                </a:cubicBezTo>
                <a:lnTo>
                  <a:pt x="6133319" y="2568164"/>
                </a:lnTo>
                <a:cubicBezTo>
                  <a:pt x="6125406" y="2568164"/>
                  <a:pt x="6117741" y="2568659"/>
                  <a:pt x="6110322" y="2569648"/>
                </a:cubicBezTo>
                <a:cubicBezTo>
                  <a:pt x="6102904" y="2570637"/>
                  <a:pt x="6096228" y="2571132"/>
                  <a:pt x="6090293" y="2571132"/>
                </a:cubicBezTo>
                <a:cubicBezTo>
                  <a:pt x="6035894" y="2571132"/>
                  <a:pt x="5986192" y="2561488"/>
                  <a:pt x="5941189" y="2542201"/>
                </a:cubicBezTo>
                <a:cubicBezTo>
                  <a:pt x="5896185" y="2522914"/>
                  <a:pt x="5857363" y="2496208"/>
                  <a:pt x="5824724" y="2462085"/>
                </a:cubicBezTo>
                <a:cubicBezTo>
                  <a:pt x="5792084" y="2427961"/>
                  <a:pt x="5766862" y="2388151"/>
                  <a:pt x="5749058" y="2342653"/>
                </a:cubicBezTo>
                <a:cubicBezTo>
                  <a:pt x="5731255" y="2297155"/>
                  <a:pt x="5722353" y="2247700"/>
                  <a:pt x="5722353" y="2194290"/>
                </a:cubicBezTo>
                <a:cubicBezTo>
                  <a:pt x="5722353" y="2090436"/>
                  <a:pt x="5726309" y="1987076"/>
                  <a:pt x="5734222" y="1884211"/>
                </a:cubicBezTo>
                <a:cubicBezTo>
                  <a:pt x="5742135" y="1781346"/>
                  <a:pt x="5746091" y="1677986"/>
                  <a:pt x="5746091" y="1574132"/>
                </a:cubicBezTo>
                <a:cubicBezTo>
                  <a:pt x="5746091" y="1544460"/>
                  <a:pt x="5742877" y="1514045"/>
                  <a:pt x="5736448" y="1482889"/>
                </a:cubicBezTo>
                <a:cubicBezTo>
                  <a:pt x="5730018" y="1451733"/>
                  <a:pt x="5720128" y="1421813"/>
                  <a:pt x="5706775" y="1393129"/>
                </a:cubicBezTo>
                <a:cubicBezTo>
                  <a:pt x="5693422" y="1364446"/>
                  <a:pt x="5675619" y="1337741"/>
                  <a:pt x="5653364" y="1313013"/>
                </a:cubicBezTo>
                <a:cubicBezTo>
                  <a:pt x="5631110" y="1288286"/>
                  <a:pt x="5604652" y="1267021"/>
                  <a:pt x="5573990" y="1249217"/>
                </a:cubicBezTo>
                <a:cubicBezTo>
                  <a:pt x="5534427" y="1258119"/>
                  <a:pt x="5490907" y="1261086"/>
                  <a:pt x="5443431" y="1258119"/>
                </a:cubicBezTo>
                <a:lnTo>
                  <a:pt x="5430078" y="2072632"/>
                </a:lnTo>
                <a:cubicBezTo>
                  <a:pt x="5429089" y="2083512"/>
                  <a:pt x="5430820" y="2094639"/>
                  <a:pt x="5435271" y="2106014"/>
                </a:cubicBezTo>
                <a:cubicBezTo>
                  <a:pt x="5439721" y="2117388"/>
                  <a:pt x="5445656" y="2127526"/>
                  <a:pt x="5453074" y="2136428"/>
                </a:cubicBezTo>
                <a:cubicBezTo>
                  <a:pt x="5460492" y="2145330"/>
                  <a:pt x="5469394" y="2152748"/>
                  <a:pt x="5479780" y="2158683"/>
                </a:cubicBezTo>
                <a:cubicBezTo>
                  <a:pt x="5490165" y="2164617"/>
                  <a:pt x="5501292" y="2167584"/>
                  <a:pt x="5513161" y="2167584"/>
                </a:cubicBezTo>
                <a:cubicBezTo>
                  <a:pt x="5527009" y="2167584"/>
                  <a:pt x="5541103" y="2166842"/>
                  <a:pt x="5555445" y="2165359"/>
                </a:cubicBezTo>
                <a:cubicBezTo>
                  <a:pt x="5569786" y="2163875"/>
                  <a:pt x="5583881" y="2163133"/>
                  <a:pt x="5597728" y="2163133"/>
                </a:cubicBezTo>
                <a:lnTo>
                  <a:pt x="5600695" y="2215060"/>
                </a:lnTo>
                <a:lnTo>
                  <a:pt x="5114065" y="2240282"/>
                </a:lnTo>
                <a:lnTo>
                  <a:pt x="5114065" y="2188355"/>
                </a:lnTo>
                <a:lnTo>
                  <a:pt x="5200115" y="2182421"/>
                </a:lnTo>
                <a:cubicBezTo>
                  <a:pt x="5211984" y="2181432"/>
                  <a:pt x="5222864" y="2177228"/>
                  <a:pt x="5232755" y="2169810"/>
                </a:cubicBezTo>
                <a:cubicBezTo>
                  <a:pt x="5242646" y="2162392"/>
                  <a:pt x="5251053" y="2153737"/>
                  <a:pt x="5257977" y="2143846"/>
                </a:cubicBezTo>
                <a:cubicBezTo>
                  <a:pt x="5264900" y="2133956"/>
                  <a:pt x="5270093" y="2123075"/>
                  <a:pt x="5273555" y="2111206"/>
                </a:cubicBezTo>
                <a:cubicBezTo>
                  <a:pt x="5277017" y="2099337"/>
                  <a:pt x="5278748" y="2087468"/>
                  <a:pt x="5278748" y="2075599"/>
                </a:cubicBezTo>
                <a:lnTo>
                  <a:pt x="5306937" y="283374"/>
                </a:lnTo>
                <a:cubicBezTo>
                  <a:pt x="5306937" y="255679"/>
                  <a:pt x="5301249" y="235403"/>
                  <a:pt x="5289875" y="222545"/>
                </a:cubicBezTo>
                <a:cubicBezTo>
                  <a:pt x="5278501" y="209687"/>
                  <a:pt x="5264158" y="201032"/>
                  <a:pt x="5246850" y="196581"/>
                </a:cubicBezTo>
                <a:cubicBezTo>
                  <a:pt x="5229541" y="192130"/>
                  <a:pt x="5210501" y="190399"/>
                  <a:pt x="5189730" y="191389"/>
                </a:cubicBezTo>
                <a:cubicBezTo>
                  <a:pt x="5168959" y="192378"/>
                  <a:pt x="5149177" y="193367"/>
                  <a:pt x="5130385" y="194356"/>
                </a:cubicBezTo>
                <a:lnTo>
                  <a:pt x="5130385" y="143912"/>
                </a:lnTo>
                <a:cubicBezTo>
                  <a:pt x="5181817" y="141934"/>
                  <a:pt x="5233992" y="139709"/>
                  <a:pt x="5286908" y="137236"/>
                </a:cubicBezTo>
                <a:cubicBezTo>
                  <a:pt x="5339824" y="134763"/>
                  <a:pt x="5392987" y="133527"/>
                  <a:pt x="5446398" y="133527"/>
                </a:cubicBezTo>
                <a:close/>
                <a:moveTo>
                  <a:pt x="6083508" y="121658"/>
                </a:moveTo>
                <a:lnTo>
                  <a:pt x="6565688" y="121658"/>
                </a:lnTo>
                <a:lnTo>
                  <a:pt x="6565688" y="173585"/>
                </a:lnTo>
                <a:lnTo>
                  <a:pt x="6513761" y="173585"/>
                </a:lnTo>
                <a:cubicBezTo>
                  <a:pt x="6497935" y="173585"/>
                  <a:pt x="6483099" y="177294"/>
                  <a:pt x="6469252" y="184712"/>
                </a:cubicBezTo>
                <a:cubicBezTo>
                  <a:pt x="6455405" y="192130"/>
                  <a:pt x="6443288" y="201774"/>
                  <a:pt x="6432903" y="213643"/>
                </a:cubicBezTo>
                <a:cubicBezTo>
                  <a:pt x="6422517" y="225512"/>
                  <a:pt x="6414357" y="238865"/>
                  <a:pt x="6408423" y="253701"/>
                </a:cubicBezTo>
                <a:cubicBezTo>
                  <a:pt x="6402488" y="268537"/>
                  <a:pt x="6399521" y="283374"/>
                  <a:pt x="6399521" y="298210"/>
                </a:cubicBezTo>
                <a:lnTo>
                  <a:pt x="6399521" y="2112690"/>
                </a:lnTo>
                <a:cubicBezTo>
                  <a:pt x="6399521" y="2138406"/>
                  <a:pt x="6404961" y="2160414"/>
                  <a:pt x="6415841" y="2178712"/>
                </a:cubicBezTo>
                <a:cubicBezTo>
                  <a:pt x="6426721" y="2197010"/>
                  <a:pt x="6446503" y="2206159"/>
                  <a:pt x="6475186" y="2206159"/>
                </a:cubicBezTo>
                <a:cubicBezTo>
                  <a:pt x="6494968" y="2206159"/>
                  <a:pt x="6514255" y="2205664"/>
                  <a:pt x="6533048" y="2204675"/>
                </a:cubicBezTo>
                <a:cubicBezTo>
                  <a:pt x="6551841" y="2203686"/>
                  <a:pt x="6571128" y="2202203"/>
                  <a:pt x="6590909" y="2200224"/>
                </a:cubicBezTo>
                <a:cubicBezTo>
                  <a:pt x="6630473" y="2197257"/>
                  <a:pt x="6657426" y="2186130"/>
                  <a:pt x="6671767" y="2166842"/>
                </a:cubicBezTo>
                <a:cubicBezTo>
                  <a:pt x="6686109" y="2147555"/>
                  <a:pt x="6693280" y="2119119"/>
                  <a:pt x="6693280" y="2081534"/>
                </a:cubicBezTo>
                <a:lnTo>
                  <a:pt x="6693280" y="1723979"/>
                </a:lnTo>
                <a:lnTo>
                  <a:pt x="6745207" y="1723979"/>
                </a:lnTo>
                <a:lnTo>
                  <a:pt x="6745207" y="2252151"/>
                </a:lnTo>
                <a:lnTo>
                  <a:pt x="6083508" y="2264020"/>
                </a:lnTo>
                <a:lnTo>
                  <a:pt x="6083508" y="2212093"/>
                </a:lnTo>
                <a:lnTo>
                  <a:pt x="6136918" y="2212093"/>
                </a:lnTo>
                <a:cubicBezTo>
                  <a:pt x="6151755" y="2212093"/>
                  <a:pt x="6166097" y="2208384"/>
                  <a:pt x="6179944" y="2200966"/>
                </a:cubicBezTo>
                <a:cubicBezTo>
                  <a:pt x="6193791" y="2193548"/>
                  <a:pt x="6205907" y="2184152"/>
                  <a:pt x="6216293" y="2172777"/>
                </a:cubicBezTo>
                <a:cubicBezTo>
                  <a:pt x="6226678" y="2161403"/>
                  <a:pt x="6234838" y="2148544"/>
                  <a:pt x="6240773" y="2134203"/>
                </a:cubicBezTo>
                <a:cubicBezTo>
                  <a:pt x="6246707" y="2119861"/>
                  <a:pt x="6249674" y="2105272"/>
                  <a:pt x="6249674" y="2090436"/>
                </a:cubicBezTo>
                <a:lnTo>
                  <a:pt x="6249674" y="289308"/>
                </a:lnTo>
                <a:cubicBezTo>
                  <a:pt x="6249674" y="258646"/>
                  <a:pt x="6238547" y="231694"/>
                  <a:pt x="6216293" y="208450"/>
                </a:cubicBezTo>
                <a:cubicBezTo>
                  <a:pt x="6194038" y="185207"/>
                  <a:pt x="6167581" y="173585"/>
                  <a:pt x="6136918" y="173585"/>
                </a:cubicBezTo>
                <a:lnTo>
                  <a:pt x="6083508" y="173585"/>
                </a:lnTo>
                <a:close/>
                <a:moveTo>
                  <a:pt x="2408723" y="94953"/>
                </a:moveTo>
                <a:cubicBezTo>
                  <a:pt x="2459166" y="94953"/>
                  <a:pt x="2504664" y="103854"/>
                  <a:pt x="2545217" y="121658"/>
                </a:cubicBezTo>
                <a:cubicBezTo>
                  <a:pt x="2585769" y="139461"/>
                  <a:pt x="2620140" y="164683"/>
                  <a:pt x="2648329" y="197323"/>
                </a:cubicBezTo>
                <a:cubicBezTo>
                  <a:pt x="2676518" y="229963"/>
                  <a:pt x="2698278" y="270021"/>
                  <a:pt x="2713609" y="317497"/>
                </a:cubicBezTo>
                <a:cubicBezTo>
                  <a:pt x="2728939" y="364973"/>
                  <a:pt x="2736606" y="418384"/>
                  <a:pt x="2736606" y="477729"/>
                </a:cubicBezTo>
                <a:lnTo>
                  <a:pt x="2736606" y="1814480"/>
                </a:lnTo>
                <a:cubicBezTo>
                  <a:pt x="2736606" y="1883716"/>
                  <a:pt x="2730176" y="1947513"/>
                  <a:pt x="2717318" y="2005869"/>
                </a:cubicBezTo>
                <a:cubicBezTo>
                  <a:pt x="2704460" y="2064225"/>
                  <a:pt x="2683936" y="2114421"/>
                  <a:pt x="2655747" y="2156457"/>
                </a:cubicBezTo>
                <a:cubicBezTo>
                  <a:pt x="2627558" y="2198493"/>
                  <a:pt x="2590962" y="2231380"/>
                  <a:pt x="2545959" y="2255118"/>
                </a:cubicBezTo>
                <a:cubicBezTo>
                  <a:pt x="2500955" y="2278857"/>
                  <a:pt x="2446803" y="2290726"/>
                  <a:pt x="2383501" y="2290726"/>
                </a:cubicBezTo>
                <a:cubicBezTo>
                  <a:pt x="2333058" y="2290726"/>
                  <a:pt x="2288054" y="2280588"/>
                  <a:pt x="2248491" y="2260311"/>
                </a:cubicBezTo>
                <a:cubicBezTo>
                  <a:pt x="2208927" y="2240035"/>
                  <a:pt x="2175298" y="2212341"/>
                  <a:pt x="2147604" y="2177228"/>
                </a:cubicBezTo>
                <a:cubicBezTo>
                  <a:pt x="2119910" y="2142116"/>
                  <a:pt x="2098644" y="2101068"/>
                  <a:pt x="2083808" y="2054087"/>
                </a:cubicBezTo>
                <a:cubicBezTo>
                  <a:pt x="2068971" y="2007105"/>
                  <a:pt x="2061553" y="1957404"/>
                  <a:pt x="2061553" y="1904982"/>
                </a:cubicBezTo>
                <a:lnTo>
                  <a:pt x="2061553" y="495533"/>
                </a:lnTo>
                <a:cubicBezTo>
                  <a:pt x="2061553" y="433220"/>
                  <a:pt x="2069961" y="377337"/>
                  <a:pt x="2086775" y="327882"/>
                </a:cubicBezTo>
                <a:cubicBezTo>
                  <a:pt x="2103589" y="278428"/>
                  <a:pt x="2127080" y="236392"/>
                  <a:pt x="2157247" y="201774"/>
                </a:cubicBezTo>
                <a:cubicBezTo>
                  <a:pt x="2187415" y="167156"/>
                  <a:pt x="2223763" y="140698"/>
                  <a:pt x="2266294" y="122400"/>
                </a:cubicBezTo>
                <a:cubicBezTo>
                  <a:pt x="2308825" y="104102"/>
                  <a:pt x="2356301" y="94953"/>
                  <a:pt x="2408723" y="94953"/>
                </a:cubicBezTo>
                <a:close/>
                <a:moveTo>
                  <a:pt x="1856356" y="16320"/>
                </a:moveTo>
                <a:lnTo>
                  <a:pt x="1856356" y="63796"/>
                </a:lnTo>
                <a:lnTo>
                  <a:pt x="1762888" y="63796"/>
                </a:lnTo>
                <a:cubicBezTo>
                  <a:pt x="1752997" y="63796"/>
                  <a:pt x="1743848" y="66764"/>
                  <a:pt x="1735441" y="72698"/>
                </a:cubicBezTo>
                <a:cubicBezTo>
                  <a:pt x="1727033" y="78633"/>
                  <a:pt x="1719862" y="86051"/>
                  <a:pt x="1713928" y="94953"/>
                </a:cubicBezTo>
                <a:cubicBezTo>
                  <a:pt x="1707993" y="103854"/>
                  <a:pt x="1703543" y="113498"/>
                  <a:pt x="1700576" y="123883"/>
                </a:cubicBezTo>
                <a:cubicBezTo>
                  <a:pt x="1697608" y="134269"/>
                  <a:pt x="1696124" y="143912"/>
                  <a:pt x="1696124" y="152814"/>
                </a:cubicBezTo>
                <a:lnTo>
                  <a:pt x="1696124" y="2160166"/>
                </a:lnTo>
                <a:cubicBezTo>
                  <a:pt x="1696124" y="2171046"/>
                  <a:pt x="1698102" y="2182174"/>
                  <a:pt x="1702059" y="2193548"/>
                </a:cubicBezTo>
                <a:cubicBezTo>
                  <a:pt x="1706016" y="2204922"/>
                  <a:pt x="1711702" y="2215555"/>
                  <a:pt x="1719121" y="2225446"/>
                </a:cubicBezTo>
                <a:cubicBezTo>
                  <a:pt x="1726539" y="2235337"/>
                  <a:pt x="1735193" y="2243249"/>
                  <a:pt x="1745084" y="2249184"/>
                </a:cubicBezTo>
                <a:cubicBezTo>
                  <a:pt x="1754975" y="2255118"/>
                  <a:pt x="1765855" y="2258086"/>
                  <a:pt x="1777724" y="2258086"/>
                </a:cubicBezTo>
                <a:lnTo>
                  <a:pt x="1862291" y="2255118"/>
                </a:lnTo>
                <a:lnTo>
                  <a:pt x="1865258" y="2307046"/>
                </a:lnTo>
                <a:lnTo>
                  <a:pt x="1383078" y="2321882"/>
                </a:lnTo>
                <a:lnTo>
                  <a:pt x="1380111" y="2269955"/>
                </a:lnTo>
                <a:lnTo>
                  <a:pt x="1464678" y="2266988"/>
                </a:lnTo>
                <a:cubicBezTo>
                  <a:pt x="1476547" y="2265999"/>
                  <a:pt x="1487674" y="2262042"/>
                  <a:pt x="1498060" y="2255118"/>
                </a:cubicBezTo>
                <a:cubicBezTo>
                  <a:pt x="1508445" y="2248195"/>
                  <a:pt x="1517100" y="2239540"/>
                  <a:pt x="1524024" y="2229155"/>
                </a:cubicBezTo>
                <a:cubicBezTo>
                  <a:pt x="1530947" y="2218770"/>
                  <a:pt x="1536387" y="2207395"/>
                  <a:pt x="1540343" y="2195031"/>
                </a:cubicBezTo>
                <a:cubicBezTo>
                  <a:pt x="1544300" y="2182668"/>
                  <a:pt x="1546278" y="2171046"/>
                  <a:pt x="1546278" y="2160166"/>
                </a:cubicBezTo>
                <a:lnTo>
                  <a:pt x="1549245" y="620158"/>
                </a:lnTo>
                <a:lnTo>
                  <a:pt x="1276257" y="1583034"/>
                </a:lnTo>
                <a:lnTo>
                  <a:pt x="1099705" y="1075633"/>
                </a:lnTo>
                <a:lnTo>
                  <a:pt x="1121959" y="2060763"/>
                </a:lnTo>
                <a:cubicBezTo>
                  <a:pt x="1121959" y="2071643"/>
                  <a:pt x="1123938" y="2083017"/>
                  <a:pt x="1127894" y="2094886"/>
                </a:cubicBezTo>
                <a:cubicBezTo>
                  <a:pt x="1131851" y="2106755"/>
                  <a:pt x="1137537" y="2117388"/>
                  <a:pt x="1144956" y="2126784"/>
                </a:cubicBezTo>
                <a:cubicBezTo>
                  <a:pt x="1152374" y="2136181"/>
                  <a:pt x="1161028" y="2144094"/>
                  <a:pt x="1170919" y="2150523"/>
                </a:cubicBezTo>
                <a:cubicBezTo>
                  <a:pt x="1180810" y="2156952"/>
                  <a:pt x="1191690" y="2160166"/>
                  <a:pt x="1203559" y="2160166"/>
                </a:cubicBezTo>
                <a:lnTo>
                  <a:pt x="1288126" y="2157199"/>
                </a:lnTo>
                <a:lnTo>
                  <a:pt x="1291093" y="2209126"/>
                </a:lnTo>
                <a:lnTo>
                  <a:pt x="896448" y="2220995"/>
                </a:lnTo>
                <a:lnTo>
                  <a:pt x="893481" y="2170552"/>
                </a:lnTo>
                <a:lnTo>
                  <a:pt x="978047" y="2167584"/>
                </a:lnTo>
                <a:cubicBezTo>
                  <a:pt x="989916" y="2167584"/>
                  <a:pt x="1001044" y="2164123"/>
                  <a:pt x="1011429" y="2157199"/>
                </a:cubicBezTo>
                <a:cubicBezTo>
                  <a:pt x="1021815" y="2150275"/>
                  <a:pt x="1030469" y="2141621"/>
                  <a:pt x="1037393" y="2131235"/>
                </a:cubicBezTo>
                <a:cubicBezTo>
                  <a:pt x="1044316" y="2120850"/>
                  <a:pt x="1049756" y="2109723"/>
                  <a:pt x="1053713" y="2097854"/>
                </a:cubicBezTo>
                <a:cubicBezTo>
                  <a:pt x="1057669" y="2085985"/>
                  <a:pt x="1059152" y="2074610"/>
                  <a:pt x="1058163" y="2063730"/>
                </a:cubicBezTo>
                <a:lnTo>
                  <a:pt x="1027007" y="538558"/>
                </a:lnTo>
                <a:cubicBezTo>
                  <a:pt x="1027007" y="515809"/>
                  <a:pt x="1019836" y="495286"/>
                  <a:pt x="1005495" y="476987"/>
                </a:cubicBezTo>
                <a:cubicBezTo>
                  <a:pt x="991153" y="458689"/>
                  <a:pt x="971124" y="449540"/>
                  <a:pt x="945408" y="449540"/>
                </a:cubicBezTo>
                <a:cubicBezTo>
                  <a:pt x="928593" y="449540"/>
                  <a:pt x="912273" y="450035"/>
                  <a:pt x="896448" y="451024"/>
                </a:cubicBezTo>
                <a:cubicBezTo>
                  <a:pt x="880622" y="452013"/>
                  <a:pt x="864303" y="452507"/>
                  <a:pt x="847488" y="452507"/>
                </a:cubicBezTo>
                <a:lnTo>
                  <a:pt x="844521" y="407999"/>
                </a:lnTo>
                <a:lnTo>
                  <a:pt x="1240650" y="385744"/>
                </a:lnTo>
                <a:lnTo>
                  <a:pt x="1243617" y="431737"/>
                </a:lnTo>
                <a:cubicBezTo>
                  <a:pt x="1223835" y="432726"/>
                  <a:pt x="1204795" y="433467"/>
                  <a:pt x="1186497" y="433962"/>
                </a:cubicBezTo>
                <a:cubicBezTo>
                  <a:pt x="1168199" y="434457"/>
                  <a:pt x="1151632" y="437424"/>
                  <a:pt x="1136796" y="442864"/>
                </a:cubicBezTo>
                <a:cubicBezTo>
                  <a:pt x="1121959" y="448304"/>
                  <a:pt x="1110091" y="457700"/>
                  <a:pt x="1101189" y="471053"/>
                </a:cubicBezTo>
                <a:cubicBezTo>
                  <a:pt x="1092287" y="484405"/>
                  <a:pt x="1087836" y="503940"/>
                  <a:pt x="1087836" y="529657"/>
                </a:cubicBezTo>
                <a:lnTo>
                  <a:pt x="1090803" y="678020"/>
                </a:lnTo>
                <a:cubicBezTo>
                  <a:pt x="1099705" y="705714"/>
                  <a:pt x="1110338" y="738848"/>
                  <a:pt x="1122701" y="777423"/>
                </a:cubicBezTo>
                <a:cubicBezTo>
                  <a:pt x="1135065" y="815997"/>
                  <a:pt x="1149901" y="861001"/>
                  <a:pt x="1167210" y="912433"/>
                </a:cubicBezTo>
                <a:cubicBezTo>
                  <a:pt x="1184520" y="963866"/>
                  <a:pt x="1204549" y="1022222"/>
                  <a:pt x="1227297" y="1087502"/>
                </a:cubicBezTo>
                <a:cubicBezTo>
                  <a:pt x="1250046" y="1152781"/>
                  <a:pt x="1275763" y="1225974"/>
                  <a:pt x="1304446" y="1307079"/>
                </a:cubicBezTo>
                <a:lnTo>
                  <a:pt x="1549245" y="422835"/>
                </a:lnTo>
                <a:lnTo>
                  <a:pt x="1549245" y="280406"/>
                </a:lnTo>
                <a:cubicBezTo>
                  <a:pt x="1549245" y="232930"/>
                  <a:pt x="1549493" y="194850"/>
                  <a:pt x="1549987" y="166167"/>
                </a:cubicBezTo>
                <a:cubicBezTo>
                  <a:pt x="1550481" y="137483"/>
                  <a:pt x="1546031" y="115476"/>
                  <a:pt x="1536634" y="100145"/>
                </a:cubicBezTo>
                <a:cubicBezTo>
                  <a:pt x="1527238" y="84814"/>
                  <a:pt x="1509929" y="75171"/>
                  <a:pt x="1484707" y="71214"/>
                </a:cubicBezTo>
                <a:cubicBezTo>
                  <a:pt x="1459485" y="67258"/>
                  <a:pt x="1421653" y="65775"/>
                  <a:pt x="1371209" y="66764"/>
                </a:cubicBezTo>
                <a:lnTo>
                  <a:pt x="1371209" y="22255"/>
                </a:lnTo>
                <a:close/>
                <a:moveTo>
                  <a:pt x="4296272" y="0"/>
                </a:moveTo>
                <a:lnTo>
                  <a:pt x="4305174" y="666151"/>
                </a:lnTo>
                <a:lnTo>
                  <a:pt x="4253247" y="669118"/>
                </a:lnTo>
                <a:cubicBezTo>
                  <a:pt x="4253247" y="644391"/>
                  <a:pt x="4252505" y="613482"/>
                  <a:pt x="4251022" y="576391"/>
                </a:cubicBezTo>
                <a:cubicBezTo>
                  <a:pt x="4249538" y="539300"/>
                  <a:pt x="4246076" y="500479"/>
                  <a:pt x="4240636" y="459926"/>
                </a:cubicBezTo>
                <a:cubicBezTo>
                  <a:pt x="4235196" y="419373"/>
                  <a:pt x="4227531" y="379068"/>
                  <a:pt x="4217640" y="339010"/>
                </a:cubicBezTo>
                <a:cubicBezTo>
                  <a:pt x="4207749" y="298952"/>
                  <a:pt x="4194396" y="262850"/>
                  <a:pt x="4177582" y="230705"/>
                </a:cubicBezTo>
                <a:cubicBezTo>
                  <a:pt x="4160768" y="198559"/>
                  <a:pt x="4139749" y="172349"/>
                  <a:pt x="4114528" y="152072"/>
                </a:cubicBezTo>
                <a:cubicBezTo>
                  <a:pt x="4089306" y="131796"/>
                  <a:pt x="4059386" y="121658"/>
                  <a:pt x="4024768" y="121658"/>
                </a:cubicBezTo>
                <a:cubicBezTo>
                  <a:pt x="3988172" y="121658"/>
                  <a:pt x="3957510" y="137731"/>
                  <a:pt x="3932783" y="169876"/>
                </a:cubicBezTo>
                <a:cubicBezTo>
                  <a:pt x="3908056" y="202021"/>
                  <a:pt x="3887532" y="244799"/>
                  <a:pt x="3871212" y="298210"/>
                </a:cubicBezTo>
                <a:cubicBezTo>
                  <a:pt x="3854893" y="351621"/>
                  <a:pt x="3842529" y="413191"/>
                  <a:pt x="3834122" y="482922"/>
                </a:cubicBezTo>
                <a:cubicBezTo>
                  <a:pt x="3825714" y="552653"/>
                  <a:pt x="3819285" y="625104"/>
                  <a:pt x="3814835" y="700274"/>
                </a:cubicBezTo>
                <a:cubicBezTo>
                  <a:pt x="3810384" y="775445"/>
                  <a:pt x="3807911" y="851110"/>
                  <a:pt x="3807416" y="927270"/>
                </a:cubicBezTo>
                <a:cubicBezTo>
                  <a:pt x="3806922" y="1003429"/>
                  <a:pt x="3806675" y="1074149"/>
                  <a:pt x="3806675" y="1139429"/>
                </a:cubicBezTo>
                <a:cubicBezTo>
                  <a:pt x="3806675" y="1239326"/>
                  <a:pt x="3806922" y="1336999"/>
                  <a:pt x="3807416" y="1432446"/>
                </a:cubicBezTo>
                <a:cubicBezTo>
                  <a:pt x="3807911" y="1527893"/>
                  <a:pt x="3810384" y="1618147"/>
                  <a:pt x="3814835" y="1703208"/>
                </a:cubicBezTo>
                <a:cubicBezTo>
                  <a:pt x="3819285" y="1788270"/>
                  <a:pt x="3825962" y="1866655"/>
                  <a:pt x="3834864" y="1938363"/>
                </a:cubicBezTo>
                <a:cubicBezTo>
                  <a:pt x="3843765" y="2010072"/>
                  <a:pt x="3856376" y="2071643"/>
                  <a:pt x="3872696" y="2123075"/>
                </a:cubicBezTo>
                <a:cubicBezTo>
                  <a:pt x="3889016" y="2174508"/>
                  <a:pt x="3909787" y="2214813"/>
                  <a:pt x="3935009" y="2243991"/>
                </a:cubicBezTo>
                <a:cubicBezTo>
                  <a:pt x="3960230" y="2273169"/>
                  <a:pt x="3991139" y="2287758"/>
                  <a:pt x="4027736" y="2287758"/>
                </a:cubicBezTo>
                <a:cubicBezTo>
                  <a:pt x="4059386" y="2287758"/>
                  <a:pt x="4084361" y="2273911"/>
                  <a:pt x="4102659" y="2246217"/>
                </a:cubicBezTo>
                <a:cubicBezTo>
                  <a:pt x="4120957" y="2218522"/>
                  <a:pt x="4134557" y="2185883"/>
                  <a:pt x="4143459" y="2148297"/>
                </a:cubicBezTo>
                <a:cubicBezTo>
                  <a:pt x="4152360" y="2110712"/>
                  <a:pt x="4157800" y="2072632"/>
                  <a:pt x="4159778" y="2034058"/>
                </a:cubicBezTo>
                <a:cubicBezTo>
                  <a:pt x="4161757" y="1995483"/>
                  <a:pt x="4162746" y="1964822"/>
                  <a:pt x="4162746" y="1942072"/>
                </a:cubicBezTo>
                <a:lnTo>
                  <a:pt x="4162746" y="1283341"/>
                </a:lnTo>
                <a:lnTo>
                  <a:pt x="4044055" y="1289275"/>
                </a:lnTo>
                <a:lnTo>
                  <a:pt x="4044055" y="1237348"/>
                </a:lnTo>
                <a:lnTo>
                  <a:pt x="4420897" y="1215094"/>
                </a:lnTo>
                <a:lnTo>
                  <a:pt x="4423865" y="1267021"/>
                </a:lnTo>
                <a:lnTo>
                  <a:pt x="4279953" y="1275923"/>
                </a:lnTo>
                <a:lnTo>
                  <a:pt x="4290338" y="2361940"/>
                </a:lnTo>
                <a:lnTo>
                  <a:pt x="4238411" y="2361940"/>
                </a:lnTo>
                <a:lnTo>
                  <a:pt x="4235444" y="2090436"/>
                </a:lnTo>
                <a:cubicBezTo>
                  <a:pt x="4229509" y="2119119"/>
                  <a:pt x="4221349" y="2148792"/>
                  <a:pt x="4210964" y="2179453"/>
                </a:cubicBezTo>
                <a:cubicBezTo>
                  <a:pt x="4200578" y="2210115"/>
                  <a:pt x="4186484" y="2238057"/>
                  <a:pt x="4168680" y="2263278"/>
                </a:cubicBezTo>
                <a:cubicBezTo>
                  <a:pt x="4150877" y="2288500"/>
                  <a:pt x="4129364" y="2309518"/>
                  <a:pt x="4104142" y="2326333"/>
                </a:cubicBezTo>
                <a:cubicBezTo>
                  <a:pt x="4078921" y="2343147"/>
                  <a:pt x="4049496" y="2351554"/>
                  <a:pt x="4015866" y="2351554"/>
                </a:cubicBezTo>
                <a:cubicBezTo>
                  <a:pt x="3959489" y="2351554"/>
                  <a:pt x="3911765" y="2336718"/>
                  <a:pt x="3872696" y="2307046"/>
                </a:cubicBezTo>
                <a:cubicBezTo>
                  <a:pt x="3833627" y="2277373"/>
                  <a:pt x="3801234" y="2236079"/>
                  <a:pt x="3775518" y="2183162"/>
                </a:cubicBezTo>
                <a:cubicBezTo>
                  <a:pt x="3749802" y="2130246"/>
                  <a:pt x="3729773" y="2066450"/>
                  <a:pt x="3715431" y="1991774"/>
                </a:cubicBezTo>
                <a:cubicBezTo>
                  <a:pt x="3701089" y="1917098"/>
                  <a:pt x="3690704" y="1835004"/>
                  <a:pt x="3684275" y="1745492"/>
                </a:cubicBezTo>
                <a:cubicBezTo>
                  <a:pt x="3677846" y="1655979"/>
                  <a:pt x="3673890" y="1560038"/>
                  <a:pt x="3672406" y="1457667"/>
                </a:cubicBezTo>
                <a:cubicBezTo>
                  <a:pt x="3670922" y="1355297"/>
                  <a:pt x="3670181" y="1249217"/>
                  <a:pt x="3670181" y="1139429"/>
                </a:cubicBezTo>
                <a:cubicBezTo>
                  <a:pt x="3670181" y="1052389"/>
                  <a:pt x="3670675" y="964855"/>
                  <a:pt x="3671664" y="876826"/>
                </a:cubicBezTo>
                <a:cubicBezTo>
                  <a:pt x="3672653" y="788797"/>
                  <a:pt x="3676362" y="704478"/>
                  <a:pt x="3682791" y="623867"/>
                </a:cubicBezTo>
                <a:cubicBezTo>
                  <a:pt x="3689220" y="543256"/>
                  <a:pt x="3699111" y="468086"/>
                  <a:pt x="3712464" y="398355"/>
                </a:cubicBezTo>
                <a:cubicBezTo>
                  <a:pt x="3725817" y="328624"/>
                  <a:pt x="3744857" y="268043"/>
                  <a:pt x="3769584" y="216610"/>
                </a:cubicBezTo>
                <a:cubicBezTo>
                  <a:pt x="3794311" y="165178"/>
                  <a:pt x="3825962" y="124872"/>
                  <a:pt x="3864536" y="95694"/>
                </a:cubicBezTo>
                <a:cubicBezTo>
                  <a:pt x="3903111" y="66516"/>
                  <a:pt x="3950587" y="51927"/>
                  <a:pt x="4006965" y="51927"/>
                </a:cubicBezTo>
                <a:cubicBezTo>
                  <a:pt x="4037626" y="51927"/>
                  <a:pt x="4065815" y="58109"/>
                  <a:pt x="4091531" y="70473"/>
                </a:cubicBezTo>
                <a:cubicBezTo>
                  <a:pt x="4117248" y="82836"/>
                  <a:pt x="4140491" y="99403"/>
                  <a:pt x="4161262" y="120174"/>
                </a:cubicBezTo>
                <a:cubicBezTo>
                  <a:pt x="4182033" y="140945"/>
                  <a:pt x="4199836" y="164436"/>
                  <a:pt x="4214673" y="190647"/>
                </a:cubicBezTo>
                <a:cubicBezTo>
                  <a:pt x="4229509" y="216857"/>
                  <a:pt x="4241378" y="243810"/>
                  <a:pt x="4250280" y="271505"/>
                </a:cubicBezTo>
                <a:lnTo>
                  <a:pt x="4247313" y="29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404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3526971" y="0"/>
            <a:ext cx="5138058" cy="6858000"/>
          </a:xfrm>
          <a:prstGeom prst="rect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63932" y="3617686"/>
            <a:ext cx="246413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800" b="1" spc="300" dirty="0">
                <a:solidFill>
                  <a:schemeClr val="bg1"/>
                </a:solidFill>
              </a:rPr>
              <a:t>90</a:t>
            </a:r>
            <a:r>
              <a:rPr lang="en-ID" sz="8800" spc="300" dirty="0">
                <a:solidFill>
                  <a:schemeClr val="bg1"/>
                </a:solidFill>
              </a:rPr>
              <a:t>%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0649" y="2255930"/>
            <a:ext cx="3670702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2000" dirty="0">
                <a:solidFill>
                  <a:schemeClr val="bg1"/>
                </a:solidFill>
              </a:rPr>
              <a:t>Existing materials are very high quality materials</a:t>
            </a:r>
            <a:endParaRPr lang="en-ID" sz="2000" dirty="0">
              <a:solidFill>
                <a:schemeClr val="bg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FFA4B3E-3D5A-4238-B289-E5D0E9D16AC4}"/>
              </a:ext>
            </a:extLst>
          </p:cNvPr>
          <p:cNvSpPr/>
          <p:nvPr/>
        </p:nvSpPr>
        <p:spPr>
          <a:xfrm>
            <a:off x="5594747" y="537739"/>
            <a:ext cx="1002506" cy="382134"/>
          </a:xfrm>
          <a:custGeom>
            <a:avLst/>
            <a:gdLst/>
            <a:ahLst/>
            <a:cxnLst/>
            <a:rect l="l" t="t" r="r" b="b"/>
            <a:pathLst>
              <a:path w="6745207" h="2571132">
                <a:moveTo>
                  <a:pt x="5458267" y="204741"/>
                </a:moveTo>
                <a:lnTo>
                  <a:pt x="5443431" y="1209159"/>
                </a:lnTo>
                <a:cubicBezTo>
                  <a:pt x="5507721" y="1205203"/>
                  <a:pt x="5560143" y="1189378"/>
                  <a:pt x="5600695" y="1161683"/>
                </a:cubicBezTo>
                <a:cubicBezTo>
                  <a:pt x="5641248" y="1133989"/>
                  <a:pt x="5673146" y="1099123"/>
                  <a:pt x="5696390" y="1057087"/>
                </a:cubicBezTo>
                <a:cubicBezTo>
                  <a:pt x="5719633" y="1015051"/>
                  <a:pt x="5735459" y="967328"/>
                  <a:pt x="5743866" y="913917"/>
                </a:cubicBezTo>
                <a:cubicBezTo>
                  <a:pt x="5752273" y="860506"/>
                  <a:pt x="5756477" y="806106"/>
                  <a:pt x="5756477" y="750717"/>
                </a:cubicBezTo>
                <a:cubicBezTo>
                  <a:pt x="5756477" y="713132"/>
                  <a:pt x="5756724" y="673569"/>
                  <a:pt x="5757218" y="632027"/>
                </a:cubicBezTo>
                <a:cubicBezTo>
                  <a:pt x="5757713" y="590485"/>
                  <a:pt x="5756229" y="549438"/>
                  <a:pt x="5752767" y="508886"/>
                </a:cubicBezTo>
                <a:cubicBezTo>
                  <a:pt x="5749306" y="468333"/>
                  <a:pt x="5742382" y="429511"/>
                  <a:pt x="5731997" y="392420"/>
                </a:cubicBezTo>
                <a:cubicBezTo>
                  <a:pt x="5721611" y="355330"/>
                  <a:pt x="5705786" y="322690"/>
                  <a:pt x="5684521" y="294501"/>
                </a:cubicBezTo>
                <a:cubicBezTo>
                  <a:pt x="5663255" y="266312"/>
                  <a:pt x="5635314" y="244057"/>
                  <a:pt x="5600695" y="227737"/>
                </a:cubicBezTo>
                <a:cubicBezTo>
                  <a:pt x="5566077" y="211418"/>
                  <a:pt x="5522558" y="203752"/>
                  <a:pt x="5470136" y="204741"/>
                </a:cubicBezTo>
                <a:close/>
                <a:moveTo>
                  <a:pt x="4524375" y="164683"/>
                </a:moveTo>
                <a:lnTo>
                  <a:pt x="5006555" y="164683"/>
                </a:lnTo>
                <a:lnTo>
                  <a:pt x="5006555" y="216610"/>
                </a:lnTo>
                <a:lnTo>
                  <a:pt x="4954628" y="216610"/>
                </a:lnTo>
                <a:cubicBezTo>
                  <a:pt x="4923966" y="216610"/>
                  <a:pt x="4897756" y="228232"/>
                  <a:pt x="4875995" y="251476"/>
                </a:cubicBezTo>
                <a:cubicBezTo>
                  <a:pt x="4854235" y="274719"/>
                  <a:pt x="4843356" y="301672"/>
                  <a:pt x="4843356" y="332333"/>
                </a:cubicBezTo>
                <a:lnTo>
                  <a:pt x="4843356" y="2075599"/>
                </a:lnTo>
                <a:cubicBezTo>
                  <a:pt x="4843356" y="2090436"/>
                  <a:pt x="4846323" y="2104530"/>
                  <a:pt x="4852257" y="2117883"/>
                </a:cubicBezTo>
                <a:cubicBezTo>
                  <a:pt x="4858192" y="2131235"/>
                  <a:pt x="4866104" y="2143104"/>
                  <a:pt x="4875995" y="2153490"/>
                </a:cubicBezTo>
                <a:cubicBezTo>
                  <a:pt x="4885887" y="2163875"/>
                  <a:pt x="4897756" y="2172283"/>
                  <a:pt x="4911603" y="2178712"/>
                </a:cubicBezTo>
                <a:cubicBezTo>
                  <a:pt x="4925449" y="2185141"/>
                  <a:pt x="4939792" y="2188355"/>
                  <a:pt x="4954628" y="2188355"/>
                </a:cubicBezTo>
                <a:lnTo>
                  <a:pt x="5006555" y="2188355"/>
                </a:lnTo>
                <a:lnTo>
                  <a:pt x="5006555" y="2240282"/>
                </a:lnTo>
                <a:lnTo>
                  <a:pt x="4524375" y="2240282"/>
                </a:lnTo>
                <a:lnTo>
                  <a:pt x="4524375" y="2188355"/>
                </a:lnTo>
                <a:lnTo>
                  <a:pt x="4577786" y="2188355"/>
                </a:lnTo>
                <a:cubicBezTo>
                  <a:pt x="4592622" y="2188355"/>
                  <a:pt x="4607211" y="2185141"/>
                  <a:pt x="4621553" y="2178712"/>
                </a:cubicBezTo>
                <a:cubicBezTo>
                  <a:pt x="4635894" y="2172283"/>
                  <a:pt x="4648258" y="2163875"/>
                  <a:pt x="4658643" y="2153490"/>
                </a:cubicBezTo>
                <a:cubicBezTo>
                  <a:pt x="4669029" y="2143104"/>
                  <a:pt x="4677436" y="2131235"/>
                  <a:pt x="4683865" y="2117883"/>
                </a:cubicBezTo>
                <a:cubicBezTo>
                  <a:pt x="4690294" y="2104530"/>
                  <a:pt x="4693509" y="2090436"/>
                  <a:pt x="4693509" y="2075599"/>
                </a:cubicBezTo>
                <a:lnTo>
                  <a:pt x="4693509" y="332333"/>
                </a:lnTo>
                <a:cubicBezTo>
                  <a:pt x="4693509" y="317497"/>
                  <a:pt x="4690294" y="303155"/>
                  <a:pt x="4683865" y="289308"/>
                </a:cubicBezTo>
                <a:cubicBezTo>
                  <a:pt x="4677436" y="275461"/>
                  <a:pt x="4669029" y="263097"/>
                  <a:pt x="4658643" y="252217"/>
                </a:cubicBezTo>
                <a:cubicBezTo>
                  <a:pt x="4648258" y="241337"/>
                  <a:pt x="4636389" y="232683"/>
                  <a:pt x="4623036" y="226254"/>
                </a:cubicBezTo>
                <a:cubicBezTo>
                  <a:pt x="4609684" y="219825"/>
                  <a:pt x="4596084" y="216610"/>
                  <a:pt x="4582236" y="216610"/>
                </a:cubicBezTo>
                <a:lnTo>
                  <a:pt x="4524375" y="216610"/>
                </a:lnTo>
                <a:close/>
                <a:moveTo>
                  <a:pt x="713626" y="143912"/>
                </a:moveTo>
                <a:lnTo>
                  <a:pt x="716594" y="620158"/>
                </a:lnTo>
                <a:lnTo>
                  <a:pt x="664667" y="620158"/>
                </a:lnTo>
                <a:lnTo>
                  <a:pt x="661699" y="356071"/>
                </a:lnTo>
                <a:cubicBezTo>
                  <a:pt x="658732" y="328377"/>
                  <a:pt x="651314" y="304144"/>
                  <a:pt x="639445" y="283374"/>
                </a:cubicBezTo>
                <a:cubicBezTo>
                  <a:pt x="627576" y="262603"/>
                  <a:pt x="612740" y="245788"/>
                  <a:pt x="594936" y="232930"/>
                </a:cubicBezTo>
                <a:cubicBezTo>
                  <a:pt x="577132" y="220072"/>
                  <a:pt x="557103" y="210428"/>
                  <a:pt x="534849" y="203999"/>
                </a:cubicBezTo>
                <a:cubicBezTo>
                  <a:pt x="512594" y="197570"/>
                  <a:pt x="489104" y="194356"/>
                  <a:pt x="464377" y="194356"/>
                </a:cubicBezTo>
                <a:cubicBezTo>
                  <a:pt x="439649" y="194356"/>
                  <a:pt x="414675" y="194850"/>
                  <a:pt x="389453" y="195839"/>
                </a:cubicBezTo>
                <a:cubicBezTo>
                  <a:pt x="364231" y="196828"/>
                  <a:pt x="339752" y="197323"/>
                  <a:pt x="316013" y="197323"/>
                </a:cubicBezTo>
                <a:lnTo>
                  <a:pt x="316013" y="1097887"/>
                </a:lnTo>
                <a:lnTo>
                  <a:pt x="421351" y="1097887"/>
                </a:lnTo>
                <a:cubicBezTo>
                  <a:pt x="452013" y="1097887"/>
                  <a:pt x="473525" y="1087502"/>
                  <a:pt x="485889" y="1066731"/>
                </a:cubicBezTo>
                <a:cubicBezTo>
                  <a:pt x="498253" y="1045960"/>
                  <a:pt x="504435" y="1022716"/>
                  <a:pt x="504435" y="997000"/>
                </a:cubicBezTo>
                <a:lnTo>
                  <a:pt x="504435" y="866441"/>
                </a:lnTo>
                <a:lnTo>
                  <a:pt x="557845" y="866441"/>
                </a:lnTo>
                <a:lnTo>
                  <a:pt x="557845" y="1410933"/>
                </a:lnTo>
                <a:lnTo>
                  <a:pt x="504435" y="1410933"/>
                </a:lnTo>
                <a:lnTo>
                  <a:pt x="504435" y="1252185"/>
                </a:lnTo>
                <a:cubicBezTo>
                  <a:pt x="504435" y="1212621"/>
                  <a:pt x="495285" y="1185421"/>
                  <a:pt x="476987" y="1170585"/>
                </a:cubicBezTo>
                <a:cubicBezTo>
                  <a:pt x="458689" y="1155749"/>
                  <a:pt x="431242" y="1148330"/>
                  <a:pt x="394646" y="1148330"/>
                </a:cubicBezTo>
                <a:cubicBezTo>
                  <a:pt x="386733" y="1148330"/>
                  <a:pt x="375359" y="1148825"/>
                  <a:pt x="360522" y="1149814"/>
                </a:cubicBezTo>
                <a:cubicBezTo>
                  <a:pt x="345686" y="1150803"/>
                  <a:pt x="330850" y="1151298"/>
                  <a:pt x="316013" y="1151298"/>
                </a:cubicBezTo>
                <a:lnTo>
                  <a:pt x="316013" y="2188355"/>
                </a:lnTo>
                <a:lnTo>
                  <a:pt x="470311" y="2185388"/>
                </a:lnTo>
                <a:cubicBezTo>
                  <a:pt x="517787" y="2185388"/>
                  <a:pt x="557598" y="2170799"/>
                  <a:pt x="589743" y="2141621"/>
                </a:cubicBezTo>
                <a:cubicBezTo>
                  <a:pt x="621889" y="2112443"/>
                  <a:pt x="637961" y="2073127"/>
                  <a:pt x="637961" y="2023672"/>
                </a:cubicBezTo>
                <a:lnTo>
                  <a:pt x="637961" y="1713594"/>
                </a:lnTo>
                <a:lnTo>
                  <a:pt x="689888" y="1713594"/>
                </a:lnTo>
                <a:lnTo>
                  <a:pt x="689888" y="2237315"/>
                </a:lnTo>
                <a:lnTo>
                  <a:pt x="0" y="2252151"/>
                </a:lnTo>
                <a:lnTo>
                  <a:pt x="0" y="2200224"/>
                </a:lnTo>
                <a:cubicBezTo>
                  <a:pt x="21760" y="2200224"/>
                  <a:pt x="42778" y="2199235"/>
                  <a:pt x="63054" y="2197257"/>
                </a:cubicBezTo>
                <a:cubicBezTo>
                  <a:pt x="83331" y="2195279"/>
                  <a:pt x="101134" y="2190581"/>
                  <a:pt x="116465" y="2183162"/>
                </a:cubicBezTo>
                <a:cubicBezTo>
                  <a:pt x="131796" y="2175744"/>
                  <a:pt x="143912" y="2164370"/>
                  <a:pt x="152814" y="2149039"/>
                </a:cubicBezTo>
                <a:cubicBezTo>
                  <a:pt x="161716" y="2133708"/>
                  <a:pt x="166167" y="2112196"/>
                  <a:pt x="166167" y="2084501"/>
                </a:cubicBezTo>
                <a:lnTo>
                  <a:pt x="166167" y="310079"/>
                </a:lnTo>
                <a:cubicBezTo>
                  <a:pt x="166167" y="281395"/>
                  <a:pt x="161716" y="259388"/>
                  <a:pt x="152814" y="244057"/>
                </a:cubicBezTo>
                <a:cubicBezTo>
                  <a:pt x="143912" y="228726"/>
                  <a:pt x="131796" y="217847"/>
                  <a:pt x="116465" y="211418"/>
                </a:cubicBezTo>
                <a:cubicBezTo>
                  <a:pt x="101134" y="204988"/>
                  <a:pt x="83331" y="201527"/>
                  <a:pt x="63054" y="201032"/>
                </a:cubicBezTo>
                <a:cubicBezTo>
                  <a:pt x="42778" y="200538"/>
                  <a:pt x="21760" y="200290"/>
                  <a:pt x="0" y="200290"/>
                </a:cubicBezTo>
                <a:lnTo>
                  <a:pt x="0" y="149847"/>
                </a:lnTo>
                <a:close/>
                <a:moveTo>
                  <a:pt x="2420592" y="139461"/>
                </a:moveTo>
                <a:cubicBezTo>
                  <a:pt x="2382017" y="139461"/>
                  <a:pt x="2349625" y="148858"/>
                  <a:pt x="2323414" y="167650"/>
                </a:cubicBezTo>
                <a:cubicBezTo>
                  <a:pt x="2297203" y="186443"/>
                  <a:pt x="2275690" y="211665"/>
                  <a:pt x="2258876" y="243316"/>
                </a:cubicBezTo>
                <a:cubicBezTo>
                  <a:pt x="2242062" y="274966"/>
                  <a:pt x="2229945" y="312304"/>
                  <a:pt x="2222527" y="355330"/>
                </a:cubicBezTo>
                <a:cubicBezTo>
                  <a:pt x="2215109" y="398355"/>
                  <a:pt x="2211400" y="444100"/>
                  <a:pt x="2211400" y="492566"/>
                </a:cubicBezTo>
                <a:lnTo>
                  <a:pt x="2211400" y="1893113"/>
                </a:lnTo>
                <a:cubicBezTo>
                  <a:pt x="2211400" y="1930698"/>
                  <a:pt x="2214614" y="1969273"/>
                  <a:pt x="2221043" y="2008836"/>
                </a:cubicBezTo>
                <a:cubicBezTo>
                  <a:pt x="2227473" y="2048399"/>
                  <a:pt x="2237858" y="2084254"/>
                  <a:pt x="2252200" y="2116399"/>
                </a:cubicBezTo>
                <a:cubicBezTo>
                  <a:pt x="2266542" y="2148544"/>
                  <a:pt x="2285334" y="2175002"/>
                  <a:pt x="2308578" y="2195773"/>
                </a:cubicBezTo>
                <a:cubicBezTo>
                  <a:pt x="2331821" y="2216544"/>
                  <a:pt x="2360752" y="2226930"/>
                  <a:pt x="2395370" y="2226930"/>
                </a:cubicBezTo>
                <a:cubicBezTo>
                  <a:pt x="2433944" y="2226930"/>
                  <a:pt x="2465842" y="2217039"/>
                  <a:pt x="2491064" y="2197257"/>
                </a:cubicBezTo>
                <a:cubicBezTo>
                  <a:pt x="2516286" y="2177475"/>
                  <a:pt x="2536068" y="2151512"/>
                  <a:pt x="2550410" y="2119366"/>
                </a:cubicBezTo>
                <a:cubicBezTo>
                  <a:pt x="2564751" y="2087221"/>
                  <a:pt x="2574642" y="2050625"/>
                  <a:pt x="2580082" y="2009578"/>
                </a:cubicBezTo>
                <a:cubicBezTo>
                  <a:pt x="2585522" y="1968531"/>
                  <a:pt x="2588242" y="1926742"/>
                  <a:pt x="2588242" y="1884211"/>
                </a:cubicBezTo>
                <a:lnTo>
                  <a:pt x="2588242" y="477729"/>
                </a:lnTo>
                <a:cubicBezTo>
                  <a:pt x="2588242" y="433220"/>
                  <a:pt x="2586017" y="390442"/>
                  <a:pt x="2581566" y="349395"/>
                </a:cubicBezTo>
                <a:cubicBezTo>
                  <a:pt x="2577115" y="308348"/>
                  <a:pt x="2568460" y="272246"/>
                  <a:pt x="2555602" y="241090"/>
                </a:cubicBezTo>
                <a:cubicBezTo>
                  <a:pt x="2542744" y="209934"/>
                  <a:pt x="2525435" y="185207"/>
                  <a:pt x="2503675" y="166909"/>
                </a:cubicBezTo>
                <a:cubicBezTo>
                  <a:pt x="2481915" y="148610"/>
                  <a:pt x="2454221" y="139461"/>
                  <a:pt x="2420592" y="139461"/>
                </a:cubicBezTo>
                <a:close/>
                <a:moveTo>
                  <a:pt x="5446398" y="133527"/>
                </a:moveTo>
                <a:cubicBezTo>
                  <a:pt x="5533437" y="133527"/>
                  <a:pt x="5606383" y="145149"/>
                  <a:pt x="5665233" y="168392"/>
                </a:cubicBezTo>
                <a:cubicBezTo>
                  <a:pt x="5724084" y="191636"/>
                  <a:pt x="5771313" y="225512"/>
                  <a:pt x="5806920" y="270021"/>
                </a:cubicBezTo>
                <a:cubicBezTo>
                  <a:pt x="5842527" y="314530"/>
                  <a:pt x="5867749" y="368930"/>
                  <a:pt x="5882585" y="433220"/>
                </a:cubicBezTo>
                <a:cubicBezTo>
                  <a:pt x="5897421" y="497511"/>
                  <a:pt x="5904840" y="570209"/>
                  <a:pt x="5904840" y="651314"/>
                </a:cubicBezTo>
                <a:cubicBezTo>
                  <a:pt x="5904840" y="704725"/>
                  <a:pt x="5901131" y="759867"/>
                  <a:pt x="5893712" y="816739"/>
                </a:cubicBezTo>
                <a:cubicBezTo>
                  <a:pt x="5886294" y="873611"/>
                  <a:pt x="5872942" y="928011"/>
                  <a:pt x="5853654" y="979938"/>
                </a:cubicBezTo>
                <a:cubicBezTo>
                  <a:pt x="5834367" y="1031865"/>
                  <a:pt x="5808651" y="1079094"/>
                  <a:pt x="5776506" y="1121625"/>
                </a:cubicBezTo>
                <a:cubicBezTo>
                  <a:pt x="5744360" y="1164156"/>
                  <a:pt x="5703066" y="1197785"/>
                  <a:pt x="5652622" y="1222512"/>
                </a:cubicBezTo>
                <a:cubicBezTo>
                  <a:pt x="5698120" y="1241305"/>
                  <a:pt x="5736200" y="1266032"/>
                  <a:pt x="5766862" y="1296693"/>
                </a:cubicBezTo>
                <a:cubicBezTo>
                  <a:pt x="5797523" y="1327355"/>
                  <a:pt x="5822251" y="1361479"/>
                  <a:pt x="5841044" y="1399064"/>
                </a:cubicBezTo>
                <a:cubicBezTo>
                  <a:pt x="5859836" y="1436649"/>
                  <a:pt x="5873189" y="1476213"/>
                  <a:pt x="5881102" y="1517754"/>
                </a:cubicBezTo>
                <a:cubicBezTo>
                  <a:pt x="5889014" y="1559296"/>
                  <a:pt x="5892971" y="1600343"/>
                  <a:pt x="5892971" y="1640896"/>
                </a:cubicBezTo>
                <a:cubicBezTo>
                  <a:pt x="5892971" y="1735848"/>
                  <a:pt x="5889261" y="1830058"/>
                  <a:pt x="5881843" y="1923527"/>
                </a:cubicBezTo>
                <a:cubicBezTo>
                  <a:pt x="5874425" y="2016996"/>
                  <a:pt x="5870716" y="2111206"/>
                  <a:pt x="5870716" y="2206159"/>
                </a:cubicBezTo>
                <a:cubicBezTo>
                  <a:pt x="5870716" y="2293198"/>
                  <a:pt x="5892229" y="2365896"/>
                  <a:pt x="5935254" y="2424252"/>
                </a:cubicBezTo>
                <a:cubicBezTo>
                  <a:pt x="5978279" y="2482609"/>
                  <a:pt x="6044301" y="2520194"/>
                  <a:pt x="6133319" y="2537008"/>
                </a:cubicBezTo>
                <a:lnTo>
                  <a:pt x="6133319" y="2568164"/>
                </a:lnTo>
                <a:cubicBezTo>
                  <a:pt x="6125406" y="2568164"/>
                  <a:pt x="6117741" y="2568659"/>
                  <a:pt x="6110322" y="2569648"/>
                </a:cubicBezTo>
                <a:cubicBezTo>
                  <a:pt x="6102904" y="2570637"/>
                  <a:pt x="6096228" y="2571132"/>
                  <a:pt x="6090293" y="2571132"/>
                </a:cubicBezTo>
                <a:cubicBezTo>
                  <a:pt x="6035894" y="2571132"/>
                  <a:pt x="5986192" y="2561488"/>
                  <a:pt x="5941189" y="2542201"/>
                </a:cubicBezTo>
                <a:cubicBezTo>
                  <a:pt x="5896185" y="2522914"/>
                  <a:pt x="5857363" y="2496208"/>
                  <a:pt x="5824724" y="2462085"/>
                </a:cubicBezTo>
                <a:cubicBezTo>
                  <a:pt x="5792084" y="2427961"/>
                  <a:pt x="5766862" y="2388151"/>
                  <a:pt x="5749058" y="2342653"/>
                </a:cubicBezTo>
                <a:cubicBezTo>
                  <a:pt x="5731255" y="2297155"/>
                  <a:pt x="5722353" y="2247700"/>
                  <a:pt x="5722353" y="2194290"/>
                </a:cubicBezTo>
                <a:cubicBezTo>
                  <a:pt x="5722353" y="2090436"/>
                  <a:pt x="5726309" y="1987076"/>
                  <a:pt x="5734222" y="1884211"/>
                </a:cubicBezTo>
                <a:cubicBezTo>
                  <a:pt x="5742135" y="1781346"/>
                  <a:pt x="5746091" y="1677986"/>
                  <a:pt x="5746091" y="1574132"/>
                </a:cubicBezTo>
                <a:cubicBezTo>
                  <a:pt x="5746091" y="1544460"/>
                  <a:pt x="5742877" y="1514045"/>
                  <a:pt x="5736448" y="1482889"/>
                </a:cubicBezTo>
                <a:cubicBezTo>
                  <a:pt x="5730018" y="1451733"/>
                  <a:pt x="5720128" y="1421813"/>
                  <a:pt x="5706775" y="1393129"/>
                </a:cubicBezTo>
                <a:cubicBezTo>
                  <a:pt x="5693422" y="1364446"/>
                  <a:pt x="5675619" y="1337741"/>
                  <a:pt x="5653364" y="1313013"/>
                </a:cubicBezTo>
                <a:cubicBezTo>
                  <a:pt x="5631110" y="1288286"/>
                  <a:pt x="5604652" y="1267021"/>
                  <a:pt x="5573990" y="1249217"/>
                </a:cubicBezTo>
                <a:cubicBezTo>
                  <a:pt x="5534427" y="1258119"/>
                  <a:pt x="5490907" y="1261086"/>
                  <a:pt x="5443431" y="1258119"/>
                </a:cubicBezTo>
                <a:lnTo>
                  <a:pt x="5430078" y="2072632"/>
                </a:lnTo>
                <a:cubicBezTo>
                  <a:pt x="5429089" y="2083512"/>
                  <a:pt x="5430820" y="2094639"/>
                  <a:pt x="5435271" y="2106014"/>
                </a:cubicBezTo>
                <a:cubicBezTo>
                  <a:pt x="5439721" y="2117388"/>
                  <a:pt x="5445656" y="2127526"/>
                  <a:pt x="5453074" y="2136428"/>
                </a:cubicBezTo>
                <a:cubicBezTo>
                  <a:pt x="5460492" y="2145330"/>
                  <a:pt x="5469394" y="2152748"/>
                  <a:pt x="5479780" y="2158683"/>
                </a:cubicBezTo>
                <a:cubicBezTo>
                  <a:pt x="5490165" y="2164617"/>
                  <a:pt x="5501292" y="2167584"/>
                  <a:pt x="5513161" y="2167584"/>
                </a:cubicBezTo>
                <a:cubicBezTo>
                  <a:pt x="5527009" y="2167584"/>
                  <a:pt x="5541103" y="2166842"/>
                  <a:pt x="5555445" y="2165359"/>
                </a:cubicBezTo>
                <a:cubicBezTo>
                  <a:pt x="5569786" y="2163875"/>
                  <a:pt x="5583881" y="2163133"/>
                  <a:pt x="5597728" y="2163133"/>
                </a:cubicBezTo>
                <a:lnTo>
                  <a:pt x="5600695" y="2215060"/>
                </a:lnTo>
                <a:lnTo>
                  <a:pt x="5114065" y="2240282"/>
                </a:lnTo>
                <a:lnTo>
                  <a:pt x="5114065" y="2188355"/>
                </a:lnTo>
                <a:lnTo>
                  <a:pt x="5200115" y="2182421"/>
                </a:lnTo>
                <a:cubicBezTo>
                  <a:pt x="5211984" y="2181432"/>
                  <a:pt x="5222864" y="2177228"/>
                  <a:pt x="5232755" y="2169810"/>
                </a:cubicBezTo>
                <a:cubicBezTo>
                  <a:pt x="5242646" y="2162392"/>
                  <a:pt x="5251053" y="2153737"/>
                  <a:pt x="5257977" y="2143846"/>
                </a:cubicBezTo>
                <a:cubicBezTo>
                  <a:pt x="5264900" y="2133956"/>
                  <a:pt x="5270093" y="2123075"/>
                  <a:pt x="5273555" y="2111206"/>
                </a:cubicBezTo>
                <a:cubicBezTo>
                  <a:pt x="5277017" y="2099337"/>
                  <a:pt x="5278748" y="2087468"/>
                  <a:pt x="5278748" y="2075599"/>
                </a:cubicBezTo>
                <a:lnTo>
                  <a:pt x="5306937" y="283374"/>
                </a:lnTo>
                <a:cubicBezTo>
                  <a:pt x="5306937" y="255679"/>
                  <a:pt x="5301249" y="235403"/>
                  <a:pt x="5289875" y="222545"/>
                </a:cubicBezTo>
                <a:cubicBezTo>
                  <a:pt x="5278501" y="209687"/>
                  <a:pt x="5264158" y="201032"/>
                  <a:pt x="5246850" y="196581"/>
                </a:cubicBezTo>
                <a:cubicBezTo>
                  <a:pt x="5229541" y="192130"/>
                  <a:pt x="5210501" y="190399"/>
                  <a:pt x="5189730" y="191389"/>
                </a:cubicBezTo>
                <a:cubicBezTo>
                  <a:pt x="5168959" y="192378"/>
                  <a:pt x="5149177" y="193367"/>
                  <a:pt x="5130385" y="194356"/>
                </a:cubicBezTo>
                <a:lnTo>
                  <a:pt x="5130385" y="143912"/>
                </a:lnTo>
                <a:cubicBezTo>
                  <a:pt x="5181817" y="141934"/>
                  <a:pt x="5233992" y="139709"/>
                  <a:pt x="5286908" y="137236"/>
                </a:cubicBezTo>
                <a:cubicBezTo>
                  <a:pt x="5339824" y="134763"/>
                  <a:pt x="5392987" y="133527"/>
                  <a:pt x="5446398" y="133527"/>
                </a:cubicBezTo>
                <a:close/>
                <a:moveTo>
                  <a:pt x="6083508" y="121658"/>
                </a:moveTo>
                <a:lnTo>
                  <a:pt x="6565688" y="121658"/>
                </a:lnTo>
                <a:lnTo>
                  <a:pt x="6565688" y="173585"/>
                </a:lnTo>
                <a:lnTo>
                  <a:pt x="6513761" y="173585"/>
                </a:lnTo>
                <a:cubicBezTo>
                  <a:pt x="6497935" y="173585"/>
                  <a:pt x="6483099" y="177294"/>
                  <a:pt x="6469252" y="184712"/>
                </a:cubicBezTo>
                <a:cubicBezTo>
                  <a:pt x="6455405" y="192130"/>
                  <a:pt x="6443288" y="201774"/>
                  <a:pt x="6432903" y="213643"/>
                </a:cubicBezTo>
                <a:cubicBezTo>
                  <a:pt x="6422517" y="225512"/>
                  <a:pt x="6414357" y="238865"/>
                  <a:pt x="6408423" y="253701"/>
                </a:cubicBezTo>
                <a:cubicBezTo>
                  <a:pt x="6402488" y="268537"/>
                  <a:pt x="6399521" y="283374"/>
                  <a:pt x="6399521" y="298210"/>
                </a:cubicBezTo>
                <a:lnTo>
                  <a:pt x="6399521" y="2112690"/>
                </a:lnTo>
                <a:cubicBezTo>
                  <a:pt x="6399521" y="2138406"/>
                  <a:pt x="6404961" y="2160414"/>
                  <a:pt x="6415841" y="2178712"/>
                </a:cubicBezTo>
                <a:cubicBezTo>
                  <a:pt x="6426721" y="2197010"/>
                  <a:pt x="6446503" y="2206159"/>
                  <a:pt x="6475186" y="2206159"/>
                </a:cubicBezTo>
                <a:cubicBezTo>
                  <a:pt x="6494968" y="2206159"/>
                  <a:pt x="6514255" y="2205664"/>
                  <a:pt x="6533048" y="2204675"/>
                </a:cubicBezTo>
                <a:cubicBezTo>
                  <a:pt x="6551841" y="2203686"/>
                  <a:pt x="6571128" y="2202203"/>
                  <a:pt x="6590909" y="2200224"/>
                </a:cubicBezTo>
                <a:cubicBezTo>
                  <a:pt x="6630473" y="2197257"/>
                  <a:pt x="6657426" y="2186130"/>
                  <a:pt x="6671767" y="2166842"/>
                </a:cubicBezTo>
                <a:cubicBezTo>
                  <a:pt x="6686109" y="2147555"/>
                  <a:pt x="6693280" y="2119119"/>
                  <a:pt x="6693280" y="2081534"/>
                </a:cubicBezTo>
                <a:lnTo>
                  <a:pt x="6693280" y="1723979"/>
                </a:lnTo>
                <a:lnTo>
                  <a:pt x="6745207" y="1723979"/>
                </a:lnTo>
                <a:lnTo>
                  <a:pt x="6745207" y="2252151"/>
                </a:lnTo>
                <a:lnTo>
                  <a:pt x="6083508" y="2264020"/>
                </a:lnTo>
                <a:lnTo>
                  <a:pt x="6083508" y="2212093"/>
                </a:lnTo>
                <a:lnTo>
                  <a:pt x="6136918" y="2212093"/>
                </a:lnTo>
                <a:cubicBezTo>
                  <a:pt x="6151755" y="2212093"/>
                  <a:pt x="6166097" y="2208384"/>
                  <a:pt x="6179944" y="2200966"/>
                </a:cubicBezTo>
                <a:cubicBezTo>
                  <a:pt x="6193791" y="2193548"/>
                  <a:pt x="6205907" y="2184152"/>
                  <a:pt x="6216293" y="2172777"/>
                </a:cubicBezTo>
                <a:cubicBezTo>
                  <a:pt x="6226678" y="2161403"/>
                  <a:pt x="6234838" y="2148544"/>
                  <a:pt x="6240773" y="2134203"/>
                </a:cubicBezTo>
                <a:cubicBezTo>
                  <a:pt x="6246707" y="2119861"/>
                  <a:pt x="6249674" y="2105272"/>
                  <a:pt x="6249674" y="2090436"/>
                </a:cubicBezTo>
                <a:lnTo>
                  <a:pt x="6249674" y="289308"/>
                </a:lnTo>
                <a:cubicBezTo>
                  <a:pt x="6249674" y="258646"/>
                  <a:pt x="6238547" y="231694"/>
                  <a:pt x="6216293" y="208450"/>
                </a:cubicBezTo>
                <a:cubicBezTo>
                  <a:pt x="6194038" y="185207"/>
                  <a:pt x="6167581" y="173585"/>
                  <a:pt x="6136918" y="173585"/>
                </a:cubicBezTo>
                <a:lnTo>
                  <a:pt x="6083508" y="173585"/>
                </a:lnTo>
                <a:close/>
                <a:moveTo>
                  <a:pt x="2408723" y="94953"/>
                </a:moveTo>
                <a:cubicBezTo>
                  <a:pt x="2459166" y="94953"/>
                  <a:pt x="2504664" y="103854"/>
                  <a:pt x="2545217" y="121658"/>
                </a:cubicBezTo>
                <a:cubicBezTo>
                  <a:pt x="2585769" y="139461"/>
                  <a:pt x="2620140" y="164683"/>
                  <a:pt x="2648329" y="197323"/>
                </a:cubicBezTo>
                <a:cubicBezTo>
                  <a:pt x="2676518" y="229963"/>
                  <a:pt x="2698278" y="270021"/>
                  <a:pt x="2713609" y="317497"/>
                </a:cubicBezTo>
                <a:cubicBezTo>
                  <a:pt x="2728939" y="364973"/>
                  <a:pt x="2736606" y="418384"/>
                  <a:pt x="2736606" y="477729"/>
                </a:cubicBezTo>
                <a:lnTo>
                  <a:pt x="2736606" y="1814480"/>
                </a:lnTo>
                <a:cubicBezTo>
                  <a:pt x="2736606" y="1883716"/>
                  <a:pt x="2730176" y="1947513"/>
                  <a:pt x="2717318" y="2005869"/>
                </a:cubicBezTo>
                <a:cubicBezTo>
                  <a:pt x="2704460" y="2064225"/>
                  <a:pt x="2683936" y="2114421"/>
                  <a:pt x="2655747" y="2156457"/>
                </a:cubicBezTo>
                <a:cubicBezTo>
                  <a:pt x="2627558" y="2198493"/>
                  <a:pt x="2590962" y="2231380"/>
                  <a:pt x="2545959" y="2255118"/>
                </a:cubicBezTo>
                <a:cubicBezTo>
                  <a:pt x="2500955" y="2278857"/>
                  <a:pt x="2446803" y="2290726"/>
                  <a:pt x="2383501" y="2290726"/>
                </a:cubicBezTo>
                <a:cubicBezTo>
                  <a:pt x="2333058" y="2290726"/>
                  <a:pt x="2288054" y="2280588"/>
                  <a:pt x="2248491" y="2260311"/>
                </a:cubicBezTo>
                <a:cubicBezTo>
                  <a:pt x="2208927" y="2240035"/>
                  <a:pt x="2175298" y="2212341"/>
                  <a:pt x="2147604" y="2177228"/>
                </a:cubicBezTo>
                <a:cubicBezTo>
                  <a:pt x="2119910" y="2142116"/>
                  <a:pt x="2098644" y="2101068"/>
                  <a:pt x="2083808" y="2054087"/>
                </a:cubicBezTo>
                <a:cubicBezTo>
                  <a:pt x="2068971" y="2007105"/>
                  <a:pt x="2061553" y="1957404"/>
                  <a:pt x="2061553" y="1904982"/>
                </a:cubicBezTo>
                <a:lnTo>
                  <a:pt x="2061553" y="495533"/>
                </a:lnTo>
                <a:cubicBezTo>
                  <a:pt x="2061553" y="433220"/>
                  <a:pt x="2069961" y="377337"/>
                  <a:pt x="2086775" y="327882"/>
                </a:cubicBezTo>
                <a:cubicBezTo>
                  <a:pt x="2103589" y="278428"/>
                  <a:pt x="2127080" y="236392"/>
                  <a:pt x="2157247" y="201774"/>
                </a:cubicBezTo>
                <a:cubicBezTo>
                  <a:pt x="2187415" y="167156"/>
                  <a:pt x="2223763" y="140698"/>
                  <a:pt x="2266294" y="122400"/>
                </a:cubicBezTo>
                <a:cubicBezTo>
                  <a:pt x="2308825" y="104102"/>
                  <a:pt x="2356301" y="94953"/>
                  <a:pt x="2408723" y="94953"/>
                </a:cubicBezTo>
                <a:close/>
                <a:moveTo>
                  <a:pt x="1856356" y="16320"/>
                </a:moveTo>
                <a:lnTo>
                  <a:pt x="1856356" y="63796"/>
                </a:lnTo>
                <a:lnTo>
                  <a:pt x="1762888" y="63796"/>
                </a:lnTo>
                <a:cubicBezTo>
                  <a:pt x="1752997" y="63796"/>
                  <a:pt x="1743848" y="66764"/>
                  <a:pt x="1735441" y="72698"/>
                </a:cubicBezTo>
                <a:cubicBezTo>
                  <a:pt x="1727033" y="78633"/>
                  <a:pt x="1719862" y="86051"/>
                  <a:pt x="1713928" y="94953"/>
                </a:cubicBezTo>
                <a:cubicBezTo>
                  <a:pt x="1707993" y="103854"/>
                  <a:pt x="1703543" y="113498"/>
                  <a:pt x="1700576" y="123883"/>
                </a:cubicBezTo>
                <a:cubicBezTo>
                  <a:pt x="1697608" y="134269"/>
                  <a:pt x="1696124" y="143912"/>
                  <a:pt x="1696124" y="152814"/>
                </a:cubicBezTo>
                <a:lnTo>
                  <a:pt x="1696124" y="2160166"/>
                </a:lnTo>
                <a:cubicBezTo>
                  <a:pt x="1696124" y="2171046"/>
                  <a:pt x="1698102" y="2182174"/>
                  <a:pt x="1702059" y="2193548"/>
                </a:cubicBezTo>
                <a:cubicBezTo>
                  <a:pt x="1706016" y="2204922"/>
                  <a:pt x="1711702" y="2215555"/>
                  <a:pt x="1719121" y="2225446"/>
                </a:cubicBezTo>
                <a:cubicBezTo>
                  <a:pt x="1726539" y="2235337"/>
                  <a:pt x="1735193" y="2243249"/>
                  <a:pt x="1745084" y="2249184"/>
                </a:cubicBezTo>
                <a:cubicBezTo>
                  <a:pt x="1754975" y="2255118"/>
                  <a:pt x="1765855" y="2258086"/>
                  <a:pt x="1777724" y="2258086"/>
                </a:cubicBezTo>
                <a:lnTo>
                  <a:pt x="1862291" y="2255118"/>
                </a:lnTo>
                <a:lnTo>
                  <a:pt x="1865258" y="2307046"/>
                </a:lnTo>
                <a:lnTo>
                  <a:pt x="1383078" y="2321882"/>
                </a:lnTo>
                <a:lnTo>
                  <a:pt x="1380111" y="2269955"/>
                </a:lnTo>
                <a:lnTo>
                  <a:pt x="1464678" y="2266988"/>
                </a:lnTo>
                <a:cubicBezTo>
                  <a:pt x="1476547" y="2265999"/>
                  <a:pt x="1487674" y="2262042"/>
                  <a:pt x="1498060" y="2255118"/>
                </a:cubicBezTo>
                <a:cubicBezTo>
                  <a:pt x="1508445" y="2248195"/>
                  <a:pt x="1517100" y="2239540"/>
                  <a:pt x="1524024" y="2229155"/>
                </a:cubicBezTo>
                <a:cubicBezTo>
                  <a:pt x="1530947" y="2218770"/>
                  <a:pt x="1536387" y="2207395"/>
                  <a:pt x="1540343" y="2195031"/>
                </a:cubicBezTo>
                <a:cubicBezTo>
                  <a:pt x="1544300" y="2182668"/>
                  <a:pt x="1546278" y="2171046"/>
                  <a:pt x="1546278" y="2160166"/>
                </a:cubicBezTo>
                <a:lnTo>
                  <a:pt x="1549245" y="620158"/>
                </a:lnTo>
                <a:lnTo>
                  <a:pt x="1276257" y="1583034"/>
                </a:lnTo>
                <a:lnTo>
                  <a:pt x="1099705" y="1075633"/>
                </a:lnTo>
                <a:lnTo>
                  <a:pt x="1121959" y="2060763"/>
                </a:lnTo>
                <a:cubicBezTo>
                  <a:pt x="1121959" y="2071643"/>
                  <a:pt x="1123938" y="2083017"/>
                  <a:pt x="1127894" y="2094886"/>
                </a:cubicBezTo>
                <a:cubicBezTo>
                  <a:pt x="1131851" y="2106755"/>
                  <a:pt x="1137537" y="2117388"/>
                  <a:pt x="1144956" y="2126784"/>
                </a:cubicBezTo>
                <a:cubicBezTo>
                  <a:pt x="1152374" y="2136181"/>
                  <a:pt x="1161028" y="2144094"/>
                  <a:pt x="1170919" y="2150523"/>
                </a:cubicBezTo>
                <a:cubicBezTo>
                  <a:pt x="1180810" y="2156952"/>
                  <a:pt x="1191690" y="2160166"/>
                  <a:pt x="1203559" y="2160166"/>
                </a:cubicBezTo>
                <a:lnTo>
                  <a:pt x="1288126" y="2157199"/>
                </a:lnTo>
                <a:lnTo>
                  <a:pt x="1291093" y="2209126"/>
                </a:lnTo>
                <a:lnTo>
                  <a:pt x="896448" y="2220995"/>
                </a:lnTo>
                <a:lnTo>
                  <a:pt x="893481" y="2170552"/>
                </a:lnTo>
                <a:lnTo>
                  <a:pt x="978047" y="2167584"/>
                </a:lnTo>
                <a:cubicBezTo>
                  <a:pt x="989916" y="2167584"/>
                  <a:pt x="1001044" y="2164123"/>
                  <a:pt x="1011429" y="2157199"/>
                </a:cubicBezTo>
                <a:cubicBezTo>
                  <a:pt x="1021815" y="2150275"/>
                  <a:pt x="1030469" y="2141621"/>
                  <a:pt x="1037393" y="2131235"/>
                </a:cubicBezTo>
                <a:cubicBezTo>
                  <a:pt x="1044316" y="2120850"/>
                  <a:pt x="1049756" y="2109723"/>
                  <a:pt x="1053713" y="2097854"/>
                </a:cubicBezTo>
                <a:cubicBezTo>
                  <a:pt x="1057669" y="2085985"/>
                  <a:pt x="1059152" y="2074610"/>
                  <a:pt x="1058163" y="2063730"/>
                </a:cubicBezTo>
                <a:lnTo>
                  <a:pt x="1027007" y="538558"/>
                </a:lnTo>
                <a:cubicBezTo>
                  <a:pt x="1027007" y="515809"/>
                  <a:pt x="1019836" y="495286"/>
                  <a:pt x="1005495" y="476987"/>
                </a:cubicBezTo>
                <a:cubicBezTo>
                  <a:pt x="991153" y="458689"/>
                  <a:pt x="971124" y="449540"/>
                  <a:pt x="945408" y="449540"/>
                </a:cubicBezTo>
                <a:cubicBezTo>
                  <a:pt x="928593" y="449540"/>
                  <a:pt x="912273" y="450035"/>
                  <a:pt x="896448" y="451024"/>
                </a:cubicBezTo>
                <a:cubicBezTo>
                  <a:pt x="880622" y="452013"/>
                  <a:pt x="864303" y="452507"/>
                  <a:pt x="847488" y="452507"/>
                </a:cubicBezTo>
                <a:lnTo>
                  <a:pt x="844521" y="407999"/>
                </a:lnTo>
                <a:lnTo>
                  <a:pt x="1240650" y="385744"/>
                </a:lnTo>
                <a:lnTo>
                  <a:pt x="1243617" y="431737"/>
                </a:lnTo>
                <a:cubicBezTo>
                  <a:pt x="1223835" y="432726"/>
                  <a:pt x="1204795" y="433467"/>
                  <a:pt x="1186497" y="433962"/>
                </a:cubicBezTo>
                <a:cubicBezTo>
                  <a:pt x="1168199" y="434457"/>
                  <a:pt x="1151632" y="437424"/>
                  <a:pt x="1136796" y="442864"/>
                </a:cubicBezTo>
                <a:cubicBezTo>
                  <a:pt x="1121959" y="448304"/>
                  <a:pt x="1110091" y="457700"/>
                  <a:pt x="1101189" y="471053"/>
                </a:cubicBezTo>
                <a:cubicBezTo>
                  <a:pt x="1092287" y="484405"/>
                  <a:pt x="1087836" y="503940"/>
                  <a:pt x="1087836" y="529657"/>
                </a:cubicBezTo>
                <a:lnTo>
                  <a:pt x="1090803" y="678020"/>
                </a:lnTo>
                <a:cubicBezTo>
                  <a:pt x="1099705" y="705714"/>
                  <a:pt x="1110338" y="738848"/>
                  <a:pt x="1122701" y="777423"/>
                </a:cubicBezTo>
                <a:cubicBezTo>
                  <a:pt x="1135065" y="815997"/>
                  <a:pt x="1149901" y="861001"/>
                  <a:pt x="1167210" y="912433"/>
                </a:cubicBezTo>
                <a:cubicBezTo>
                  <a:pt x="1184520" y="963866"/>
                  <a:pt x="1204549" y="1022222"/>
                  <a:pt x="1227297" y="1087502"/>
                </a:cubicBezTo>
                <a:cubicBezTo>
                  <a:pt x="1250046" y="1152781"/>
                  <a:pt x="1275763" y="1225974"/>
                  <a:pt x="1304446" y="1307079"/>
                </a:cubicBezTo>
                <a:lnTo>
                  <a:pt x="1549245" y="422835"/>
                </a:lnTo>
                <a:lnTo>
                  <a:pt x="1549245" y="280406"/>
                </a:lnTo>
                <a:cubicBezTo>
                  <a:pt x="1549245" y="232930"/>
                  <a:pt x="1549493" y="194850"/>
                  <a:pt x="1549987" y="166167"/>
                </a:cubicBezTo>
                <a:cubicBezTo>
                  <a:pt x="1550481" y="137483"/>
                  <a:pt x="1546031" y="115476"/>
                  <a:pt x="1536634" y="100145"/>
                </a:cubicBezTo>
                <a:cubicBezTo>
                  <a:pt x="1527238" y="84814"/>
                  <a:pt x="1509929" y="75171"/>
                  <a:pt x="1484707" y="71214"/>
                </a:cubicBezTo>
                <a:cubicBezTo>
                  <a:pt x="1459485" y="67258"/>
                  <a:pt x="1421653" y="65775"/>
                  <a:pt x="1371209" y="66764"/>
                </a:cubicBezTo>
                <a:lnTo>
                  <a:pt x="1371209" y="22255"/>
                </a:lnTo>
                <a:close/>
                <a:moveTo>
                  <a:pt x="4296272" y="0"/>
                </a:moveTo>
                <a:lnTo>
                  <a:pt x="4305174" y="666151"/>
                </a:lnTo>
                <a:lnTo>
                  <a:pt x="4253247" y="669118"/>
                </a:lnTo>
                <a:cubicBezTo>
                  <a:pt x="4253247" y="644391"/>
                  <a:pt x="4252505" y="613482"/>
                  <a:pt x="4251022" y="576391"/>
                </a:cubicBezTo>
                <a:cubicBezTo>
                  <a:pt x="4249538" y="539300"/>
                  <a:pt x="4246076" y="500479"/>
                  <a:pt x="4240636" y="459926"/>
                </a:cubicBezTo>
                <a:cubicBezTo>
                  <a:pt x="4235196" y="419373"/>
                  <a:pt x="4227531" y="379068"/>
                  <a:pt x="4217640" y="339010"/>
                </a:cubicBezTo>
                <a:cubicBezTo>
                  <a:pt x="4207749" y="298952"/>
                  <a:pt x="4194396" y="262850"/>
                  <a:pt x="4177582" y="230705"/>
                </a:cubicBezTo>
                <a:cubicBezTo>
                  <a:pt x="4160768" y="198559"/>
                  <a:pt x="4139749" y="172349"/>
                  <a:pt x="4114528" y="152072"/>
                </a:cubicBezTo>
                <a:cubicBezTo>
                  <a:pt x="4089306" y="131796"/>
                  <a:pt x="4059386" y="121658"/>
                  <a:pt x="4024768" y="121658"/>
                </a:cubicBezTo>
                <a:cubicBezTo>
                  <a:pt x="3988172" y="121658"/>
                  <a:pt x="3957510" y="137731"/>
                  <a:pt x="3932783" y="169876"/>
                </a:cubicBezTo>
                <a:cubicBezTo>
                  <a:pt x="3908056" y="202021"/>
                  <a:pt x="3887532" y="244799"/>
                  <a:pt x="3871212" y="298210"/>
                </a:cubicBezTo>
                <a:cubicBezTo>
                  <a:pt x="3854893" y="351621"/>
                  <a:pt x="3842529" y="413191"/>
                  <a:pt x="3834122" y="482922"/>
                </a:cubicBezTo>
                <a:cubicBezTo>
                  <a:pt x="3825714" y="552653"/>
                  <a:pt x="3819285" y="625104"/>
                  <a:pt x="3814835" y="700274"/>
                </a:cubicBezTo>
                <a:cubicBezTo>
                  <a:pt x="3810384" y="775445"/>
                  <a:pt x="3807911" y="851110"/>
                  <a:pt x="3807416" y="927270"/>
                </a:cubicBezTo>
                <a:cubicBezTo>
                  <a:pt x="3806922" y="1003429"/>
                  <a:pt x="3806675" y="1074149"/>
                  <a:pt x="3806675" y="1139429"/>
                </a:cubicBezTo>
                <a:cubicBezTo>
                  <a:pt x="3806675" y="1239326"/>
                  <a:pt x="3806922" y="1336999"/>
                  <a:pt x="3807416" y="1432446"/>
                </a:cubicBezTo>
                <a:cubicBezTo>
                  <a:pt x="3807911" y="1527893"/>
                  <a:pt x="3810384" y="1618147"/>
                  <a:pt x="3814835" y="1703208"/>
                </a:cubicBezTo>
                <a:cubicBezTo>
                  <a:pt x="3819285" y="1788270"/>
                  <a:pt x="3825962" y="1866655"/>
                  <a:pt x="3834864" y="1938363"/>
                </a:cubicBezTo>
                <a:cubicBezTo>
                  <a:pt x="3843765" y="2010072"/>
                  <a:pt x="3856376" y="2071643"/>
                  <a:pt x="3872696" y="2123075"/>
                </a:cubicBezTo>
                <a:cubicBezTo>
                  <a:pt x="3889016" y="2174508"/>
                  <a:pt x="3909787" y="2214813"/>
                  <a:pt x="3935009" y="2243991"/>
                </a:cubicBezTo>
                <a:cubicBezTo>
                  <a:pt x="3960230" y="2273169"/>
                  <a:pt x="3991139" y="2287758"/>
                  <a:pt x="4027736" y="2287758"/>
                </a:cubicBezTo>
                <a:cubicBezTo>
                  <a:pt x="4059386" y="2287758"/>
                  <a:pt x="4084361" y="2273911"/>
                  <a:pt x="4102659" y="2246217"/>
                </a:cubicBezTo>
                <a:cubicBezTo>
                  <a:pt x="4120957" y="2218522"/>
                  <a:pt x="4134557" y="2185883"/>
                  <a:pt x="4143459" y="2148297"/>
                </a:cubicBezTo>
                <a:cubicBezTo>
                  <a:pt x="4152360" y="2110712"/>
                  <a:pt x="4157800" y="2072632"/>
                  <a:pt x="4159778" y="2034058"/>
                </a:cubicBezTo>
                <a:cubicBezTo>
                  <a:pt x="4161757" y="1995483"/>
                  <a:pt x="4162746" y="1964822"/>
                  <a:pt x="4162746" y="1942072"/>
                </a:cubicBezTo>
                <a:lnTo>
                  <a:pt x="4162746" y="1283341"/>
                </a:lnTo>
                <a:lnTo>
                  <a:pt x="4044055" y="1289275"/>
                </a:lnTo>
                <a:lnTo>
                  <a:pt x="4044055" y="1237348"/>
                </a:lnTo>
                <a:lnTo>
                  <a:pt x="4420897" y="1215094"/>
                </a:lnTo>
                <a:lnTo>
                  <a:pt x="4423865" y="1267021"/>
                </a:lnTo>
                <a:lnTo>
                  <a:pt x="4279953" y="1275923"/>
                </a:lnTo>
                <a:lnTo>
                  <a:pt x="4290338" y="2361940"/>
                </a:lnTo>
                <a:lnTo>
                  <a:pt x="4238411" y="2361940"/>
                </a:lnTo>
                <a:lnTo>
                  <a:pt x="4235444" y="2090436"/>
                </a:lnTo>
                <a:cubicBezTo>
                  <a:pt x="4229509" y="2119119"/>
                  <a:pt x="4221349" y="2148792"/>
                  <a:pt x="4210964" y="2179453"/>
                </a:cubicBezTo>
                <a:cubicBezTo>
                  <a:pt x="4200578" y="2210115"/>
                  <a:pt x="4186484" y="2238057"/>
                  <a:pt x="4168680" y="2263278"/>
                </a:cubicBezTo>
                <a:cubicBezTo>
                  <a:pt x="4150877" y="2288500"/>
                  <a:pt x="4129364" y="2309518"/>
                  <a:pt x="4104142" y="2326333"/>
                </a:cubicBezTo>
                <a:cubicBezTo>
                  <a:pt x="4078921" y="2343147"/>
                  <a:pt x="4049496" y="2351554"/>
                  <a:pt x="4015866" y="2351554"/>
                </a:cubicBezTo>
                <a:cubicBezTo>
                  <a:pt x="3959489" y="2351554"/>
                  <a:pt x="3911765" y="2336718"/>
                  <a:pt x="3872696" y="2307046"/>
                </a:cubicBezTo>
                <a:cubicBezTo>
                  <a:pt x="3833627" y="2277373"/>
                  <a:pt x="3801234" y="2236079"/>
                  <a:pt x="3775518" y="2183162"/>
                </a:cubicBezTo>
                <a:cubicBezTo>
                  <a:pt x="3749802" y="2130246"/>
                  <a:pt x="3729773" y="2066450"/>
                  <a:pt x="3715431" y="1991774"/>
                </a:cubicBezTo>
                <a:cubicBezTo>
                  <a:pt x="3701089" y="1917098"/>
                  <a:pt x="3690704" y="1835004"/>
                  <a:pt x="3684275" y="1745492"/>
                </a:cubicBezTo>
                <a:cubicBezTo>
                  <a:pt x="3677846" y="1655979"/>
                  <a:pt x="3673890" y="1560038"/>
                  <a:pt x="3672406" y="1457667"/>
                </a:cubicBezTo>
                <a:cubicBezTo>
                  <a:pt x="3670922" y="1355297"/>
                  <a:pt x="3670181" y="1249217"/>
                  <a:pt x="3670181" y="1139429"/>
                </a:cubicBezTo>
                <a:cubicBezTo>
                  <a:pt x="3670181" y="1052389"/>
                  <a:pt x="3670675" y="964855"/>
                  <a:pt x="3671664" y="876826"/>
                </a:cubicBezTo>
                <a:cubicBezTo>
                  <a:pt x="3672653" y="788797"/>
                  <a:pt x="3676362" y="704478"/>
                  <a:pt x="3682791" y="623867"/>
                </a:cubicBezTo>
                <a:cubicBezTo>
                  <a:pt x="3689220" y="543256"/>
                  <a:pt x="3699111" y="468086"/>
                  <a:pt x="3712464" y="398355"/>
                </a:cubicBezTo>
                <a:cubicBezTo>
                  <a:pt x="3725817" y="328624"/>
                  <a:pt x="3744857" y="268043"/>
                  <a:pt x="3769584" y="216610"/>
                </a:cubicBezTo>
                <a:cubicBezTo>
                  <a:pt x="3794311" y="165178"/>
                  <a:pt x="3825962" y="124872"/>
                  <a:pt x="3864536" y="95694"/>
                </a:cubicBezTo>
                <a:cubicBezTo>
                  <a:pt x="3903111" y="66516"/>
                  <a:pt x="3950587" y="51927"/>
                  <a:pt x="4006965" y="51927"/>
                </a:cubicBezTo>
                <a:cubicBezTo>
                  <a:pt x="4037626" y="51927"/>
                  <a:pt x="4065815" y="58109"/>
                  <a:pt x="4091531" y="70473"/>
                </a:cubicBezTo>
                <a:cubicBezTo>
                  <a:pt x="4117248" y="82836"/>
                  <a:pt x="4140491" y="99403"/>
                  <a:pt x="4161262" y="120174"/>
                </a:cubicBezTo>
                <a:cubicBezTo>
                  <a:pt x="4182033" y="140945"/>
                  <a:pt x="4199836" y="164436"/>
                  <a:pt x="4214673" y="190647"/>
                </a:cubicBezTo>
                <a:cubicBezTo>
                  <a:pt x="4229509" y="216857"/>
                  <a:pt x="4241378" y="243810"/>
                  <a:pt x="4250280" y="271505"/>
                </a:cubicBezTo>
                <a:lnTo>
                  <a:pt x="4247313" y="29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674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27717" y="433781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pc="3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OTHER</a:t>
            </a:r>
            <a:r>
              <a:rPr lang="en-US" spc="3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7717" y="4732794"/>
            <a:ext cx="4781267" cy="787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600" dirty="0" err="1">
                <a:solidFill>
                  <a:schemeClr val="bg2">
                    <a:lumMod val="25000"/>
                  </a:schemeClr>
                </a:solidFill>
              </a:rPr>
              <a:t>Lorem</a:t>
            </a:r>
            <a:r>
              <a:rPr lang="en-ID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bg2">
                    <a:lumMod val="25000"/>
                  </a:schemeClr>
                </a:solidFill>
              </a:rPr>
              <a:t>ipsum</a:t>
            </a:r>
            <a:r>
              <a:rPr lang="en-ID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bg2">
                    <a:lumMod val="25000"/>
                  </a:schemeClr>
                </a:solidFill>
              </a:rPr>
              <a:t>dolor</a:t>
            </a:r>
            <a:r>
              <a:rPr lang="en-ID" sz="1600" dirty="0">
                <a:solidFill>
                  <a:schemeClr val="bg2">
                    <a:lumMod val="25000"/>
                  </a:schemeClr>
                </a:solidFill>
              </a:rPr>
              <a:t> sit </a:t>
            </a:r>
            <a:r>
              <a:rPr lang="en-ID" sz="1600" dirty="0" err="1">
                <a:solidFill>
                  <a:schemeClr val="bg2">
                    <a:lumMod val="25000"/>
                  </a:schemeClr>
                </a:solidFill>
              </a:rPr>
              <a:t>amet</a:t>
            </a:r>
            <a:r>
              <a:rPr lang="en-ID" sz="16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ID" sz="1600" dirty="0" err="1">
                <a:solidFill>
                  <a:schemeClr val="bg2">
                    <a:lumMod val="25000"/>
                  </a:schemeClr>
                </a:solidFill>
              </a:rPr>
              <a:t>consectetuer</a:t>
            </a:r>
            <a:r>
              <a:rPr lang="en-ID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bg2">
                    <a:lumMod val="25000"/>
                  </a:schemeClr>
                </a:solidFill>
              </a:rPr>
              <a:t>adipiscing</a:t>
            </a:r>
            <a:r>
              <a:rPr lang="en-ID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bg2">
                    <a:lumMod val="25000"/>
                  </a:schemeClr>
                </a:solidFill>
              </a:rPr>
              <a:t>elit</a:t>
            </a:r>
            <a:r>
              <a:rPr lang="en-ID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bg2">
                    <a:lumMod val="25000"/>
                  </a:schemeClr>
                </a:solidFill>
              </a:rPr>
              <a:t>maecenas</a:t>
            </a:r>
            <a:r>
              <a:rPr lang="en-ID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bg2">
                    <a:lumMod val="25000"/>
                  </a:schemeClr>
                </a:solidFill>
              </a:rPr>
              <a:t>porttitor</a:t>
            </a:r>
            <a:r>
              <a:rPr lang="en-ID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bg2">
                    <a:lumMod val="25000"/>
                  </a:schemeClr>
                </a:solidFill>
              </a:rPr>
              <a:t>congue</a:t>
            </a:r>
            <a:r>
              <a:rPr lang="en-ID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bg2">
                    <a:lumMod val="25000"/>
                  </a:schemeClr>
                </a:solidFill>
              </a:rPr>
              <a:t>massa</a:t>
            </a:r>
            <a:r>
              <a:rPr lang="en-ID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5999" y="433536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3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FANS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95999" y="4730343"/>
            <a:ext cx="4781267" cy="787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600" dirty="0" err="1">
                <a:solidFill>
                  <a:schemeClr val="bg2">
                    <a:lumMod val="25000"/>
                  </a:schemeClr>
                </a:solidFill>
              </a:rPr>
              <a:t>Lorem</a:t>
            </a:r>
            <a:r>
              <a:rPr lang="en-ID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bg2">
                    <a:lumMod val="25000"/>
                  </a:schemeClr>
                </a:solidFill>
              </a:rPr>
              <a:t>ipsum</a:t>
            </a:r>
            <a:r>
              <a:rPr lang="en-ID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bg2">
                    <a:lumMod val="25000"/>
                  </a:schemeClr>
                </a:solidFill>
              </a:rPr>
              <a:t>dolor</a:t>
            </a:r>
            <a:r>
              <a:rPr lang="en-ID" sz="1600" dirty="0">
                <a:solidFill>
                  <a:schemeClr val="bg2">
                    <a:lumMod val="25000"/>
                  </a:schemeClr>
                </a:solidFill>
              </a:rPr>
              <a:t> sit </a:t>
            </a:r>
            <a:r>
              <a:rPr lang="en-ID" sz="1600" dirty="0" err="1">
                <a:solidFill>
                  <a:schemeClr val="bg2">
                    <a:lumMod val="25000"/>
                  </a:schemeClr>
                </a:solidFill>
              </a:rPr>
              <a:t>amet</a:t>
            </a:r>
            <a:r>
              <a:rPr lang="en-ID" sz="16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ID" sz="1600" dirty="0" err="1">
                <a:solidFill>
                  <a:schemeClr val="bg2">
                    <a:lumMod val="25000"/>
                  </a:schemeClr>
                </a:solidFill>
              </a:rPr>
              <a:t>consectetuer</a:t>
            </a:r>
            <a:r>
              <a:rPr lang="en-ID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bg2">
                    <a:lumMod val="25000"/>
                  </a:schemeClr>
                </a:solidFill>
              </a:rPr>
              <a:t>adipiscing</a:t>
            </a:r>
            <a:r>
              <a:rPr lang="en-ID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bg2">
                    <a:lumMod val="25000"/>
                  </a:schemeClr>
                </a:solidFill>
              </a:rPr>
              <a:t>elit</a:t>
            </a:r>
            <a:r>
              <a:rPr lang="en-ID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bg2">
                    <a:lumMod val="25000"/>
                  </a:schemeClr>
                </a:solidFill>
              </a:rPr>
              <a:t>maecenas</a:t>
            </a:r>
            <a:r>
              <a:rPr lang="en-ID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bg2">
                    <a:lumMod val="25000"/>
                  </a:schemeClr>
                </a:solidFill>
              </a:rPr>
              <a:t>porttitor</a:t>
            </a:r>
            <a:r>
              <a:rPr lang="en-ID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bg2">
                    <a:lumMod val="25000"/>
                  </a:schemeClr>
                </a:solidFill>
              </a:rPr>
              <a:t>congue</a:t>
            </a:r>
            <a:r>
              <a:rPr lang="en-ID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bg2">
                    <a:lumMod val="25000"/>
                  </a:schemeClr>
                </a:solidFill>
              </a:rPr>
              <a:t>massa</a:t>
            </a:r>
            <a:r>
              <a:rPr lang="en-ID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51" b="288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1128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85263" y="1004946"/>
            <a:ext cx="7021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3600" spc="3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COLLECTION BREAKDOWN</a:t>
            </a:r>
            <a:endParaRPr lang="en-US" sz="3600" spc="3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8872" y="2246301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TOPS</a:t>
            </a:r>
            <a:endParaRPr lang="en-US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28872" y="2641284"/>
            <a:ext cx="4340311" cy="700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400" dirty="0" err="1">
                <a:solidFill>
                  <a:srgbClr val="181717"/>
                </a:solidFill>
              </a:rPr>
              <a:t>Lorem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ipsum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dolor</a:t>
            </a:r>
            <a:r>
              <a:rPr lang="en-ID" sz="1400" dirty="0">
                <a:solidFill>
                  <a:srgbClr val="181717"/>
                </a:solidFill>
              </a:rPr>
              <a:t> sit </a:t>
            </a:r>
            <a:r>
              <a:rPr lang="en-ID" sz="1400" dirty="0" err="1">
                <a:solidFill>
                  <a:srgbClr val="181717"/>
                </a:solidFill>
              </a:rPr>
              <a:t>amet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consectetuer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adipiscing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maecenas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porttitor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congue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massa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28872" y="4370376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DRESSES</a:t>
            </a:r>
            <a:endParaRPr lang="en-US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28872" y="4765359"/>
            <a:ext cx="4340311" cy="700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400" dirty="0" err="1">
                <a:solidFill>
                  <a:srgbClr val="181717"/>
                </a:solidFill>
              </a:rPr>
              <a:t>Lorem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ipsum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dolor</a:t>
            </a:r>
            <a:r>
              <a:rPr lang="en-ID" sz="1400" dirty="0">
                <a:solidFill>
                  <a:srgbClr val="181717"/>
                </a:solidFill>
              </a:rPr>
              <a:t> sit </a:t>
            </a:r>
            <a:r>
              <a:rPr lang="en-ID" sz="1400" dirty="0" err="1">
                <a:solidFill>
                  <a:srgbClr val="181717"/>
                </a:solidFill>
              </a:rPr>
              <a:t>amet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consectetuer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adipiscing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maecenas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porttitor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congue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massa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29632" y="2198361"/>
            <a:ext cx="1489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BOTTOMS</a:t>
            </a:r>
            <a:endParaRPr lang="en-US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129633" y="2593344"/>
            <a:ext cx="4633495" cy="700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400" dirty="0" err="1">
                <a:solidFill>
                  <a:srgbClr val="181717"/>
                </a:solidFill>
              </a:rPr>
              <a:t>Lorem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ipsum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dolor</a:t>
            </a:r>
            <a:r>
              <a:rPr lang="en-ID" sz="1400" dirty="0">
                <a:solidFill>
                  <a:srgbClr val="181717"/>
                </a:solidFill>
              </a:rPr>
              <a:t> sit </a:t>
            </a:r>
            <a:r>
              <a:rPr lang="en-ID" sz="1400" dirty="0" err="1">
                <a:solidFill>
                  <a:srgbClr val="181717"/>
                </a:solidFill>
              </a:rPr>
              <a:t>amet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consectetuer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adipiscing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maecenas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porttitor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congue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massa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129633" y="4338818"/>
            <a:ext cx="2002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ACCESSORIES</a:t>
            </a:r>
            <a:endParaRPr lang="en-US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9634" y="4733801"/>
            <a:ext cx="4552880" cy="700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400" dirty="0" err="1">
                <a:solidFill>
                  <a:srgbClr val="181717"/>
                </a:solidFill>
              </a:rPr>
              <a:t>Lorem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ipsum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dolor</a:t>
            </a:r>
            <a:r>
              <a:rPr lang="en-ID" sz="1400" dirty="0">
                <a:solidFill>
                  <a:srgbClr val="181717"/>
                </a:solidFill>
              </a:rPr>
              <a:t> sit </a:t>
            </a:r>
            <a:r>
              <a:rPr lang="en-ID" sz="1400" dirty="0" err="1">
                <a:solidFill>
                  <a:srgbClr val="181717"/>
                </a:solidFill>
              </a:rPr>
              <a:t>amet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consectetuer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adipiscing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maecenas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porttitor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congue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massa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5117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6644"/>
            <a:ext cx="3454400" cy="68912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52658" y="2986223"/>
            <a:ext cx="49888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6600" spc="300" dirty="0">
                <a:solidFill>
                  <a:schemeClr val="accent2"/>
                </a:solidFill>
                <a:latin typeface="+mj-lt"/>
              </a:rPr>
              <a:t>OVERVIEW</a:t>
            </a:r>
            <a:endParaRPr lang="en-US" sz="6600" spc="3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" b="12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9355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3910" y="996942"/>
            <a:ext cx="4018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600" spc="3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OUR INSPIRATION</a:t>
            </a:r>
            <a:endParaRPr lang="en-US" sz="3600" spc="3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7777" y="2662456"/>
            <a:ext cx="3613439" cy="263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400" dirty="0">
                <a:solidFill>
                  <a:srgbClr val="181717"/>
                </a:solidFill>
              </a:rPr>
              <a:t>Lorem ipsum </a:t>
            </a:r>
            <a:r>
              <a:rPr lang="en-ID" sz="1400" dirty="0" err="1">
                <a:solidFill>
                  <a:srgbClr val="181717"/>
                </a:solidFill>
              </a:rPr>
              <a:t>dolor</a:t>
            </a:r>
            <a:r>
              <a:rPr lang="en-ID" sz="1400" dirty="0">
                <a:solidFill>
                  <a:srgbClr val="181717"/>
                </a:solidFill>
              </a:rPr>
              <a:t> sit </a:t>
            </a:r>
            <a:r>
              <a:rPr lang="en-ID" sz="1400" dirty="0" err="1">
                <a:solidFill>
                  <a:srgbClr val="181717"/>
                </a:solidFill>
              </a:rPr>
              <a:t>amet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consectetur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adipiscing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elit</a:t>
            </a:r>
            <a:r>
              <a:rPr lang="en-ID" sz="1400" dirty="0">
                <a:solidFill>
                  <a:srgbClr val="181717"/>
                </a:solidFill>
              </a:rPr>
              <a:t>. </a:t>
            </a:r>
            <a:r>
              <a:rPr lang="en-ID" sz="1400" dirty="0" err="1">
                <a:solidFill>
                  <a:srgbClr val="181717"/>
                </a:solidFill>
              </a:rPr>
              <a:t>Quisque</a:t>
            </a:r>
            <a:r>
              <a:rPr lang="en-ID" sz="1400" dirty="0">
                <a:solidFill>
                  <a:srgbClr val="181717"/>
                </a:solidFill>
              </a:rPr>
              <a:t> ac </a:t>
            </a:r>
            <a:r>
              <a:rPr lang="en-ID" sz="1400" dirty="0" err="1">
                <a:solidFill>
                  <a:srgbClr val="181717"/>
                </a:solidFill>
              </a:rPr>
              <a:t>enim</a:t>
            </a:r>
            <a:r>
              <a:rPr lang="en-ID" sz="1400" dirty="0">
                <a:solidFill>
                  <a:srgbClr val="181717"/>
                </a:solidFill>
              </a:rPr>
              <a:t> id quam </a:t>
            </a:r>
            <a:r>
              <a:rPr lang="en-ID" sz="1400" dirty="0" err="1">
                <a:solidFill>
                  <a:srgbClr val="181717"/>
                </a:solidFill>
              </a:rPr>
              <a:t>bibendum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facilisis</a:t>
            </a:r>
            <a:r>
              <a:rPr lang="en-ID" sz="1400" dirty="0">
                <a:solidFill>
                  <a:srgbClr val="181717"/>
                </a:solidFill>
              </a:rPr>
              <a:t> non in ante. </a:t>
            </a:r>
            <a:r>
              <a:rPr lang="en-ID" sz="1400" dirty="0" err="1">
                <a:solidFill>
                  <a:srgbClr val="181717"/>
                </a:solidFill>
              </a:rPr>
              <a:t>Phasellus</a:t>
            </a:r>
            <a:r>
              <a:rPr lang="en-ID" sz="1400" dirty="0">
                <a:solidFill>
                  <a:srgbClr val="181717"/>
                </a:solidFill>
              </a:rPr>
              <a:t> ac </a:t>
            </a:r>
            <a:r>
              <a:rPr lang="en-ID" sz="1400" dirty="0" err="1">
                <a:solidFill>
                  <a:srgbClr val="181717"/>
                </a:solidFill>
              </a:rPr>
              <a:t>rhoncus</a:t>
            </a:r>
            <a:r>
              <a:rPr lang="en-ID" sz="1400" dirty="0">
                <a:solidFill>
                  <a:srgbClr val="181717"/>
                </a:solidFill>
              </a:rPr>
              <a:t> lacus, id </a:t>
            </a:r>
            <a:r>
              <a:rPr lang="en-ID" sz="1400" dirty="0" err="1">
                <a:solidFill>
                  <a:srgbClr val="181717"/>
                </a:solidFill>
              </a:rPr>
              <a:t>imperdiet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tortor</a:t>
            </a:r>
            <a:r>
              <a:rPr lang="en-ID" sz="1400" dirty="0">
                <a:solidFill>
                  <a:srgbClr val="181717"/>
                </a:solidFill>
              </a:rPr>
              <a:t>. </a:t>
            </a:r>
            <a:r>
              <a:rPr lang="en-ID" sz="1400" dirty="0" err="1">
                <a:solidFill>
                  <a:srgbClr val="181717"/>
                </a:solidFill>
              </a:rPr>
              <a:t>Morbi</a:t>
            </a:r>
            <a:r>
              <a:rPr lang="en-ID" sz="1400" dirty="0">
                <a:solidFill>
                  <a:srgbClr val="181717"/>
                </a:solidFill>
              </a:rPr>
              <a:t> pharetra, </a:t>
            </a:r>
            <a:r>
              <a:rPr lang="en-ID" sz="1400" dirty="0" err="1">
                <a:solidFill>
                  <a:srgbClr val="181717"/>
                </a:solidFill>
              </a:rPr>
              <a:t>nisl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ut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scelerisque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consequat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metus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nisl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eleifend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urna</a:t>
            </a:r>
            <a:r>
              <a:rPr lang="en-ID" sz="1400" dirty="0">
                <a:solidFill>
                  <a:srgbClr val="181717"/>
                </a:solidFill>
              </a:rPr>
              <a:t>, a </a:t>
            </a:r>
            <a:r>
              <a:rPr lang="en-ID" sz="1400" dirty="0" err="1">
                <a:solidFill>
                  <a:srgbClr val="181717"/>
                </a:solidFill>
              </a:rPr>
              <a:t>lobortis</a:t>
            </a:r>
            <a:r>
              <a:rPr lang="en-ID" sz="1400" dirty="0">
                <a:solidFill>
                  <a:srgbClr val="181717"/>
                </a:solidFill>
              </a:rPr>
              <a:t> lacus </a:t>
            </a:r>
            <a:r>
              <a:rPr lang="en-ID" sz="1400" dirty="0" err="1">
                <a:solidFill>
                  <a:srgbClr val="181717"/>
                </a:solidFill>
              </a:rPr>
              <a:t>leo</a:t>
            </a:r>
            <a:r>
              <a:rPr lang="en-ID" sz="1400" dirty="0">
                <a:solidFill>
                  <a:srgbClr val="181717"/>
                </a:solidFill>
              </a:rPr>
              <a:t> vitae ligula. </a:t>
            </a:r>
            <a:r>
              <a:rPr lang="en-ID" sz="1400" dirty="0" err="1">
                <a:solidFill>
                  <a:srgbClr val="181717"/>
                </a:solidFill>
              </a:rPr>
              <a:t>Mauris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finibus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eget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urna</a:t>
            </a:r>
            <a:r>
              <a:rPr lang="en-ID" sz="1400" dirty="0">
                <a:solidFill>
                  <a:srgbClr val="181717"/>
                </a:solidFill>
              </a:rPr>
              <a:t> non </a:t>
            </a:r>
            <a:r>
              <a:rPr lang="en-ID" sz="1400" dirty="0" err="1">
                <a:solidFill>
                  <a:srgbClr val="181717"/>
                </a:solidFill>
              </a:rPr>
              <a:t>commodo</a:t>
            </a:r>
            <a:r>
              <a:rPr lang="en-ID" sz="1400" dirty="0">
                <a:solidFill>
                  <a:srgbClr val="181717"/>
                </a:solidFill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8975724" y="-33288"/>
            <a:ext cx="3216275" cy="68912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5" r="88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6094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16882" y="3659127"/>
            <a:ext cx="3158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3200" spc="3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OUR TARGET</a:t>
            </a:r>
            <a:endParaRPr lang="en-US" sz="3200" spc="3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342922" y="4417514"/>
            <a:ext cx="10249795" cy="700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400" dirty="0">
                <a:solidFill>
                  <a:srgbClr val="181717"/>
                </a:solidFill>
              </a:rPr>
              <a:t>Lorem ipsum </a:t>
            </a:r>
            <a:r>
              <a:rPr lang="en-ID" sz="1400" dirty="0" err="1">
                <a:solidFill>
                  <a:srgbClr val="181717"/>
                </a:solidFill>
              </a:rPr>
              <a:t>dolor</a:t>
            </a:r>
            <a:r>
              <a:rPr lang="en-ID" sz="1400" dirty="0">
                <a:solidFill>
                  <a:srgbClr val="181717"/>
                </a:solidFill>
              </a:rPr>
              <a:t> sit </a:t>
            </a:r>
            <a:r>
              <a:rPr lang="en-ID" sz="1400" dirty="0" err="1">
                <a:solidFill>
                  <a:srgbClr val="181717"/>
                </a:solidFill>
              </a:rPr>
              <a:t>amet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consectetur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adipiscing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elit</a:t>
            </a:r>
            <a:r>
              <a:rPr lang="en-ID" sz="1400" dirty="0">
                <a:solidFill>
                  <a:srgbClr val="181717"/>
                </a:solidFill>
              </a:rPr>
              <a:t>. </a:t>
            </a:r>
            <a:r>
              <a:rPr lang="en-ID" sz="1400" dirty="0" err="1">
                <a:solidFill>
                  <a:srgbClr val="181717"/>
                </a:solidFill>
              </a:rPr>
              <a:t>Quisque</a:t>
            </a:r>
            <a:r>
              <a:rPr lang="en-ID" sz="1400" dirty="0">
                <a:solidFill>
                  <a:srgbClr val="181717"/>
                </a:solidFill>
              </a:rPr>
              <a:t> ac </a:t>
            </a:r>
            <a:r>
              <a:rPr lang="en-ID" sz="1400" dirty="0" err="1">
                <a:solidFill>
                  <a:srgbClr val="181717"/>
                </a:solidFill>
              </a:rPr>
              <a:t>enim</a:t>
            </a:r>
            <a:r>
              <a:rPr lang="en-ID" sz="1400" dirty="0">
                <a:solidFill>
                  <a:srgbClr val="181717"/>
                </a:solidFill>
              </a:rPr>
              <a:t> id quam </a:t>
            </a:r>
            <a:r>
              <a:rPr lang="en-ID" sz="1400" dirty="0" err="1">
                <a:solidFill>
                  <a:srgbClr val="181717"/>
                </a:solidFill>
              </a:rPr>
              <a:t>bibendum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facilisis</a:t>
            </a:r>
            <a:r>
              <a:rPr lang="en-ID" sz="1400" dirty="0">
                <a:solidFill>
                  <a:srgbClr val="181717"/>
                </a:solidFill>
              </a:rPr>
              <a:t> non in ante. </a:t>
            </a:r>
            <a:r>
              <a:rPr lang="en-ID" sz="1400" dirty="0" err="1">
                <a:solidFill>
                  <a:srgbClr val="181717"/>
                </a:solidFill>
              </a:rPr>
              <a:t>Phasellus</a:t>
            </a:r>
            <a:r>
              <a:rPr lang="en-ID" sz="1400" dirty="0">
                <a:solidFill>
                  <a:srgbClr val="181717"/>
                </a:solidFill>
              </a:rPr>
              <a:t> ac </a:t>
            </a:r>
            <a:r>
              <a:rPr lang="en-ID" sz="1400" dirty="0" err="1">
                <a:solidFill>
                  <a:srgbClr val="181717"/>
                </a:solidFill>
              </a:rPr>
              <a:t>rhoncus</a:t>
            </a:r>
            <a:r>
              <a:rPr lang="en-ID" sz="1400" dirty="0">
                <a:solidFill>
                  <a:srgbClr val="181717"/>
                </a:solidFill>
              </a:rPr>
              <a:t> lacus, id </a:t>
            </a:r>
            <a:r>
              <a:rPr lang="en-ID" sz="1400" dirty="0" err="1">
                <a:solidFill>
                  <a:srgbClr val="181717"/>
                </a:solidFill>
              </a:rPr>
              <a:t>imperdiet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tortor</a:t>
            </a:r>
            <a:r>
              <a:rPr lang="en-ID" sz="1400" dirty="0">
                <a:solidFill>
                  <a:srgbClr val="181717"/>
                </a:solidFill>
              </a:rPr>
              <a:t>. </a:t>
            </a:r>
            <a:r>
              <a:rPr lang="en-ID" sz="1400" dirty="0" err="1">
                <a:solidFill>
                  <a:srgbClr val="181717"/>
                </a:solidFill>
              </a:rPr>
              <a:t>Morbi</a:t>
            </a:r>
            <a:r>
              <a:rPr lang="en-ID" sz="1400" dirty="0">
                <a:solidFill>
                  <a:srgbClr val="181717"/>
                </a:solidFill>
              </a:rPr>
              <a:t> pharetra, </a:t>
            </a:r>
            <a:r>
              <a:rPr lang="en-ID" sz="1400" dirty="0" err="1">
                <a:solidFill>
                  <a:srgbClr val="181717"/>
                </a:solidFill>
              </a:rPr>
              <a:t>nisl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ut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scelerisque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consequat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metus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nisl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eleifend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urna</a:t>
            </a:r>
            <a:endParaRPr lang="en-ID" sz="1400" dirty="0">
              <a:solidFill>
                <a:srgbClr val="181717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35535" y="4621755"/>
            <a:ext cx="407933" cy="407035"/>
            <a:chOff x="5698585" y="3432349"/>
            <a:chExt cx="720725" cy="719138"/>
          </a:xfrm>
          <a:solidFill>
            <a:schemeClr val="accent2"/>
          </a:solidFill>
        </p:grpSpPr>
        <p:sp>
          <p:nvSpPr>
            <p:cNvPr id="35" name="Freeform 49"/>
            <p:cNvSpPr>
              <a:spLocks/>
            </p:cNvSpPr>
            <p:nvPr/>
          </p:nvSpPr>
          <p:spPr bwMode="auto">
            <a:xfrm>
              <a:off x="5698585" y="3526012"/>
              <a:ext cx="622300" cy="625475"/>
            </a:xfrm>
            <a:custGeom>
              <a:avLst/>
              <a:gdLst>
                <a:gd name="T0" fmla="*/ 158 w 166"/>
                <a:gd name="T1" fmla="*/ 51 h 166"/>
                <a:gd name="T2" fmla="*/ 144 w 166"/>
                <a:gd name="T3" fmla="*/ 45 h 166"/>
                <a:gd name="T4" fmla="*/ 133 w 166"/>
                <a:gd name="T5" fmla="*/ 55 h 166"/>
                <a:gd name="T6" fmla="*/ 140 w 166"/>
                <a:gd name="T7" fmla="*/ 83 h 166"/>
                <a:gd name="T8" fmla="*/ 83 w 166"/>
                <a:gd name="T9" fmla="*/ 140 h 166"/>
                <a:gd name="T10" fmla="*/ 26 w 166"/>
                <a:gd name="T11" fmla="*/ 83 h 166"/>
                <a:gd name="T12" fmla="*/ 83 w 166"/>
                <a:gd name="T13" fmla="*/ 26 h 166"/>
                <a:gd name="T14" fmla="*/ 112 w 166"/>
                <a:gd name="T15" fmla="*/ 34 h 166"/>
                <a:gd name="T16" fmla="*/ 122 w 166"/>
                <a:gd name="T17" fmla="*/ 24 h 166"/>
                <a:gd name="T18" fmla="*/ 116 w 166"/>
                <a:gd name="T19" fmla="*/ 9 h 166"/>
                <a:gd name="T20" fmla="*/ 115 w 166"/>
                <a:gd name="T21" fmla="*/ 6 h 166"/>
                <a:gd name="T22" fmla="*/ 83 w 166"/>
                <a:gd name="T23" fmla="*/ 0 h 166"/>
                <a:gd name="T24" fmla="*/ 0 w 166"/>
                <a:gd name="T25" fmla="*/ 83 h 166"/>
                <a:gd name="T26" fmla="*/ 83 w 166"/>
                <a:gd name="T27" fmla="*/ 166 h 166"/>
                <a:gd name="T28" fmla="*/ 166 w 166"/>
                <a:gd name="T29" fmla="*/ 83 h 166"/>
                <a:gd name="T30" fmla="*/ 160 w 166"/>
                <a:gd name="T31" fmla="*/ 52 h 166"/>
                <a:gd name="T32" fmla="*/ 158 w 166"/>
                <a:gd name="T33" fmla="*/ 5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66">
                  <a:moveTo>
                    <a:pt x="158" y="51"/>
                  </a:moveTo>
                  <a:cubicBezTo>
                    <a:pt x="144" y="45"/>
                    <a:pt x="144" y="45"/>
                    <a:pt x="144" y="45"/>
                  </a:cubicBezTo>
                  <a:cubicBezTo>
                    <a:pt x="133" y="55"/>
                    <a:pt x="133" y="55"/>
                    <a:pt x="133" y="55"/>
                  </a:cubicBezTo>
                  <a:cubicBezTo>
                    <a:pt x="137" y="64"/>
                    <a:pt x="140" y="73"/>
                    <a:pt x="140" y="83"/>
                  </a:cubicBezTo>
                  <a:cubicBezTo>
                    <a:pt x="140" y="114"/>
                    <a:pt x="114" y="140"/>
                    <a:pt x="83" y="140"/>
                  </a:cubicBezTo>
                  <a:cubicBezTo>
                    <a:pt x="51" y="140"/>
                    <a:pt x="26" y="114"/>
                    <a:pt x="26" y="83"/>
                  </a:cubicBezTo>
                  <a:cubicBezTo>
                    <a:pt x="26" y="51"/>
                    <a:pt x="51" y="26"/>
                    <a:pt x="83" y="26"/>
                  </a:cubicBezTo>
                  <a:cubicBezTo>
                    <a:pt x="93" y="26"/>
                    <a:pt x="103" y="29"/>
                    <a:pt x="112" y="34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05" y="2"/>
                    <a:pt x="94" y="0"/>
                    <a:pt x="83" y="0"/>
                  </a:cubicBezTo>
                  <a:cubicBezTo>
                    <a:pt x="37" y="0"/>
                    <a:pt x="0" y="37"/>
                    <a:pt x="0" y="83"/>
                  </a:cubicBezTo>
                  <a:cubicBezTo>
                    <a:pt x="0" y="129"/>
                    <a:pt x="37" y="166"/>
                    <a:pt x="83" y="166"/>
                  </a:cubicBezTo>
                  <a:cubicBezTo>
                    <a:pt x="129" y="166"/>
                    <a:pt x="166" y="129"/>
                    <a:pt x="166" y="83"/>
                  </a:cubicBezTo>
                  <a:cubicBezTo>
                    <a:pt x="166" y="72"/>
                    <a:pt x="164" y="61"/>
                    <a:pt x="160" y="52"/>
                  </a:cubicBezTo>
                  <a:lnTo>
                    <a:pt x="158" y="5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6" name="Freeform 50"/>
            <p:cNvSpPr>
              <a:spLocks/>
            </p:cNvSpPr>
            <p:nvPr/>
          </p:nvSpPr>
          <p:spPr bwMode="auto">
            <a:xfrm>
              <a:off x="5993860" y="3432349"/>
              <a:ext cx="425450" cy="425450"/>
            </a:xfrm>
            <a:custGeom>
              <a:avLst/>
              <a:gdLst>
                <a:gd name="T0" fmla="*/ 97 w 113"/>
                <a:gd name="T1" fmla="*/ 16 h 113"/>
                <a:gd name="T2" fmla="*/ 88 w 113"/>
                <a:gd name="T3" fmla="*/ 16 h 113"/>
                <a:gd name="T4" fmla="*/ 84 w 113"/>
                <a:gd name="T5" fmla="*/ 20 h 113"/>
                <a:gd name="T6" fmla="*/ 75 w 113"/>
                <a:gd name="T7" fmla="*/ 0 h 113"/>
                <a:gd name="T8" fmla="*/ 45 w 113"/>
                <a:gd name="T9" fmla="*/ 31 h 113"/>
                <a:gd name="T10" fmla="*/ 53 w 113"/>
                <a:gd name="T11" fmla="*/ 51 h 113"/>
                <a:gd name="T12" fmla="*/ 2 w 113"/>
                <a:gd name="T13" fmla="*/ 102 h 113"/>
                <a:gd name="T14" fmla="*/ 2 w 113"/>
                <a:gd name="T15" fmla="*/ 111 h 113"/>
                <a:gd name="T16" fmla="*/ 11 w 113"/>
                <a:gd name="T17" fmla="*/ 111 h 113"/>
                <a:gd name="T18" fmla="*/ 63 w 113"/>
                <a:gd name="T19" fmla="*/ 60 h 113"/>
                <a:gd name="T20" fmla="*/ 82 w 113"/>
                <a:gd name="T21" fmla="*/ 68 h 113"/>
                <a:gd name="T22" fmla="*/ 113 w 113"/>
                <a:gd name="T23" fmla="*/ 38 h 113"/>
                <a:gd name="T24" fmla="*/ 93 w 113"/>
                <a:gd name="T25" fmla="*/ 29 h 113"/>
                <a:gd name="T26" fmla="*/ 97 w 113"/>
                <a:gd name="T27" fmla="*/ 25 h 113"/>
                <a:gd name="T28" fmla="*/ 97 w 113"/>
                <a:gd name="T2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3" h="113">
                  <a:moveTo>
                    <a:pt x="97" y="16"/>
                  </a:moveTo>
                  <a:cubicBezTo>
                    <a:pt x="95" y="13"/>
                    <a:pt x="91" y="13"/>
                    <a:pt x="88" y="16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0" y="104"/>
                    <a:pt x="0" y="108"/>
                    <a:pt x="2" y="111"/>
                  </a:cubicBezTo>
                  <a:cubicBezTo>
                    <a:pt x="5" y="113"/>
                    <a:pt x="9" y="113"/>
                    <a:pt x="11" y="111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82" y="68"/>
                    <a:pt x="82" y="68"/>
                    <a:pt x="82" y="68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100" y="22"/>
                    <a:pt x="100" y="18"/>
                    <a:pt x="97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7" name="Freeform 51"/>
            <p:cNvSpPr>
              <a:spLocks/>
            </p:cNvSpPr>
            <p:nvPr/>
          </p:nvSpPr>
          <p:spPr bwMode="auto">
            <a:xfrm>
              <a:off x="5855748" y="3684762"/>
              <a:ext cx="307975" cy="307975"/>
            </a:xfrm>
            <a:custGeom>
              <a:avLst/>
              <a:gdLst>
                <a:gd name="T0" fmla="*/ 55 w 82"/>
                <a:gd name="T1" fmla="*/ 50 h 82"/>
                <a:gd name="T2" fmla="*/ 33 w 82"/>
                <a:gd name="T3" fmla="*/ 50 h 82"/>
                <a:gd name="T4" fmla="*/ 33 w 82"/>
                <a:gd name="T5" fmla="*/ 28 h 82"/>
                <a:gd name="T6" fmla="*/ 58 w 82"/>
                <a:gd name="T7" fmla="*/ 4 h 82"/>
                <a:gd name="T8" fmla="*/ 41 w 82"/>
                <a:gd name="T9" fmla="*/ 0 h 82"/>
                <a:gd name="T10" fmla="*/ 0 w 82"/>
                <a:gd name="T11" fmla="*/ 41 h 82"/>
                <a:gd name="T12" fmla="*/ 41 w 82"/>
                <a:gd name="T13" fmla="*/ 82 h 82"/>
                <a:gd name="T14" fmla="*/ 82 w 82"/>
                <a:gd name="T15" fmla="*/ 41 h 82"/>
                <a:gd name="T16" fmla="*/ 79 w 82"/>
                <a:gd name="T17" fmla="*/ 26 h 82"/>
                <a:gd name="T18" fmla="*/ 55 w 82"/>
                <a:gd name="T19" fmla="*/ 5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82">
                  <a:moveTo>
                    <a:pt x="55" y="50"/>
                  </a:moveTo>
                  <a:cubicBezTo>
                    <a:pt x="49" y="56"/>
                    <a:pt x="39" y="56"/>
                    <a:pt x="33" y="50"/>
                  </a:cubicBezTo>
                  <a:cubicBezTo>
                    <a:pt x="27" y="44"/>
                    <a:pt x="27" y="34"/>
                    <a:pt x="33" y="28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3" y="1"/>
                    <a:pt x="47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63"/>
                    <a:pt x="18" y="82"/>
                    <a:pt x="41" y="82"/>
                  </a:cubicBezTo>
                  <a:cubicBezTo>
                    <a:pt x="63" y="82"/>
                    <a:pt x="82" y="63"/>
                    <a:pt x="82" y="41"/>
                  </a:cubicBezTo>
                  <a:cubicBezTo>
                    <a:pt x="82" y="35"/>
                    <a:pt x="81" y="30"/>
                    <a:pt x="79" y="26"/>
                  </a:cubicBezTo>
                  <a:lnTo>
                    <a:pt x="55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332604" y="5435093"/>
            <a:ext cx="10249795" cy="700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400" dirty="0">
                <a:solidFill>
                  <a:srgbClr val="181717"/>
                </a:solidFill>
              </a:rPr>
              <a:t>Lorem ipsum </a:t>
            </a:r>
            <a:r>
              <a:rPr lang="en-ID" sz="1400" dirty="0" err="1">
                <a:solidFill>
                  <a:srgbClr val="181717"/>
                </a:solidFill>
              </a:rPr>
              <a:t>dolor</a:t>
            </a:r>
            <a:r>
              <a:rPr lang="en-ID" sz="1400" dirty="0">
                <a:solidFill>
                  <a:srgbClr val="181717"/>
                </a:solidFill>
              </a:rPr>
              <a:t> sit </a:t>
            </a:r>
            <a:r>
              <a:rPr lang="en-ID" sz="1400" dirty="0" err="1">
                <a:solidFill>
                  <a:srgbClr val="181717"/>
                </a:solidFill>
              </a:rPr>
              <a:t>amet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consectetur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adipiscing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elit</a:t>
            </a:r>
            <a:r>
              <a:rPr lang="en-ID" sz="1400" dirty="0">
                <a:solidFill>
                  <a:srgbClr val="181717"/>
                </a:solidFill>
              </a:rPr>
              <a:t>. </a:t>
            </a:r>
            <a:r>
              <a:rPr lang="en-ID" sz="1400" dirty="0" err="1">
                <a:solidFill>
                  <a:srgbClr val="181717"/>
                </a:solidFill>
              </a:rPr>
              <a:t>Quisque</a:t>
            </a:r>
            <a:r>
              <a:rPr lang="en-ID" sz="1400" dirty="0">
                <a:solidFill>
                  <a:srgbClr val="181717"/>
                </a:solidFill>
              </a:rPr>
              <a:t> ac </a:t>
            </a:r>
            <a:r>
              <a:rPr lang="en-ID" sz="1400" dirty="0" err="1">
                <a:solidFill>
                  <a:srgbClr val="181717"/>
                </a:solidFill>
              </a:rPr>
              <a:t>enim</a:t>
            </a:r>
            <a:r>
              <a:rPr lang="en-ID" sz="1400" dirty="0">
                <a:solidFill>
                  <a:srgbClr val="181717"/>
                </a:solidFill>
              </a:rPr>
              <a:t> id quam </a:t>
            </a:r>
            <a:r>
              <a:rPr lang="en-ID" sz="1400" dirty="0" err="1">
                <a:solidFill>
                  <a:srgbClr val="181717"/>
                </a:solidFill>
              </a:rPr>
              <a:t>bibendum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facilisis</a:t>
            </a:r>
            <a:r>
              <a:rPr lang="en-ID" sz="1400" dirty="0">
                <a:solidFill>
                  <a:srgbClr val="181717"/>
                </a:solidFill>
              </a:rPr>
              <a:t> non in ante. </a:t>
            </a:r>
            <a:r>
              <a:rPr lang="en-ID" sz="1400" dirty="0" err="1">
                <a:solidFill>
                  <a:srgbClr val="181717"/>
                </a:solidFill>
              </a:rPr>
              <a:t>Phasellus</a:t>
            </a:r>
            <a:r>
              <a:rPr lang="en-ID" sz="1400" dirty="0">
                <a:solidFill>
                  <a:srgbClr val="181717"/>
                </a:solidFill>
              </a:rPr>
              <a:t> ac </a:t>
            </a:r>
            <a:r>
              <a:rPr lang="en-ID" sz="1400" dirty="0" err="1">
                <a:solidFill>
                  <a:srgbClr val="181717"/>
                </a:solidFill>
              </a:rPr>
              <a:t>rhoncus</a:t>
            </a:r>
            <a:r>
              <a:rPr lang="en-ID" sz="1400" dirty="0">
                <a:solidFill>
                  <a:srgbClr val="181717"/>
                </a:solidFill>
              </a:rPr>
              <a:t> lacus, id </a:t>
            </a:r>
            <a:r>
              <a:rPr lang="en-ID" sz="1400" dirty="0" err="1">
                <a:solidFill>
                  <a:srgbClr val="181717"/>
                </a:solidFill>
              </a:rPr>
              <a:t>imperdiet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tortor</a:t>
            </a:r>
            <a:r>
              <a:rPr lang="en-ID" sz="1400" dirty="0">
                <a:solidFill>
                  <a:srgbClr val="181717"/>
                </a:solidFill>
              </a:rPr>
              <a:t>. </a:t>
            </a:r>
            <a:r>
              <a:rPr lang="en-ID" sz="1400" dirty="0" err="1">
                <a:solidFill>
                  <a:srgbClr val="181717"/>
                </a:solidFill>
              </a:rPr>
              <a:t>Morbi</a:t>
            </a:r>
            <a:r>
              <a:rPr lang="en-ID" sz="1400" dirty="0">
                <a:solidFill>
                  <a:srgbClr val="181717"/>
                </a:solidFill>
              </a:rPr>
              <a:t> pharetra, </a:t>
            </a:r>
            <a:r>
              <a:rPr lang="en-ID" sz="1400" dirty="0" err="1">
                <a:solidFill>
                  <a:srgbClr val="181717"/>
                </a:solidFill>
              </a:rPr>
              <a:t>nisl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ut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scelerisque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consequat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metus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nisl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eleifend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urna</a:t>
            </a:r>
            <a:endParaRPr lang="en-ID" sz="1400" dirty="0">
              <a:solidFill>
                <a:srgbClr val="181717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721962" y="5581959"/>
            <a:ext cx="407933" cy="407035"/>
            <a:chOff x="5698585" y="3432349"/>
            <a:chExt cx="720725" cy="719138"/>
          </a:xfrm>
          <a:solidFill>
            <a:schemeClr val="accent2"/>
          </a:solidFill>
        </p:grpSpPr>
        <p:sp>
          <p:nvSpPr>
            <p:cNvPr id="40" name="Freeform 49"/>
            <p:cNvSpPr>
              <a:spLocks/>
            </p:cNvSpPr>
            <p:nvPr/>
          </p:nvSpPr>
          <p:spPr bwMode="auto">
            <a:xfrm>
              <a:off x="5698585" y="3526012"/>
              <a:ext cx="622300" cy="625475"/>
            </a:xfrm>
            <a:custGeom>
              <a:avLst/>
              <a:gdLst>
                <a:gd name="T0" fmla="*/ 158 w 166"/>
                <a:gd name="T1" fmla="*/ 51 h 166"/>
                <a:gd name="T2" fmla="*/ 144 w 166"/>
                <a:gd name="T3" fmla="*/ 45 h 166"/>
                <a:gd name="T4" fmla="*/ 133 w 166"/>
                <a:gd name="T5" fmla="*/ 55 h 166"/>
                <a:gd name="T6" fmla="*/ 140 w 166"/>
                <a:gd name="T7" fmla="*/ 83 h 166"/>
                <a:gd name="T8" fmla="*/ 83 w 166"/>
                <a:gd name="T9" fmla="*/ 140 h 166"/>
                <a:gd name="T10" fmla="*/ 26 w 166"/>
                <a:gd name="T11" fmla="*/ 83 h 166"/>
                <a:gd name="T12" fmla="*/ 83 w 166"/>
                <a:gd name="T13" fmla="*/ 26 h 166"/>
                <a:gd name="T14" fmla="*/ 112 w 166"/>
                <a:gd name="T15" fmla="*/ 34 h 166"/>
                <a:gd name="T16" fmla="*/ 122 w 166"/>
                <a:gd name="T17" fmla="*/ 24 h 166"/>
                <a:gd name="T18" fmla="*/ 116 w 166"/>
                <a:gd name="T19" fmla="*/ 9 h 166"/>
                <a:gd name="T20" fmla="*/ 115 w 166"/>
                <a:gd name="T21" fmla="*/ 6 h 166"/>
                <a:gd name="T22" fmla="*/ 83 w 166"/>
                <a:gd name="T23" fmla="*/ 0 h 166"/>
                <a:gd name="T24" fmla="*/ 0 w 166"/>
                <a:gd name="T25" fmla="*/ 83 h 166"/>
                <a:gd name="T26" fmla="*/ 83 w 166"/>
                <a:gd name="T27" fmla="*/ 166 h 166"/>
                <a:gd name="T28" fmla="*/ 166 w 166"/>
                <a:gd name="T29" fmla="*/ 83 h 166"/>
                <a:gd name="T30" fmla="*/ 160 w 166"/>
                <a:gd name="T31" fmla="*/ 52 h 166"/>
                <a:gd name="T32" fmla="*/ 158 w 166"/>
                <a:gd name="T33" fmla="*/ 5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66">
                  <a:moveTo>
                    <a:pt x="158" y="51"/>
                  </a:moveTo>
                  <a:cubicBezTo>
                    <a:pt x="144" y="45"/>
                    <a:pt x="144" y="45"/>
                    <a:pt x="144" y="45"/>
                  </a:cubicBezTo>
                  <a:cubicBezTo>
                    <a:pt x="133" y="55"/>
                    <a:pt x="133" y="55"/>
                    <a:pt x="133" y="55"/>
                  </a:cubicBezTo>
                  <a:cubicBezTo>
                    <a:pt x="137" y="64"/>
                    <a:pt x="140" y="73"/>
                    <a:pt x="140" y="83"/>
                  </a:cubicBezTo>
                  <a:cubicBezTo>
                    <a:pt x="140" y="114"/>
                    <a:pt x="114" y="140"/>
                    <a:pt x="83" y="140"/>
                  </a:cubicBezTo>
                  <a:cubicBezTo>
                    <a:pt x="51" y="140"/>
                    <a:pt x="26" y="114"/>
                    <a:pt x="26" y="83"/>
                  </a:cubicBezTo>
                  <a:cubicBezTo>
                    <a:pt x="26" y="51"/>
                    <a:pt x="51" y="26"/>
                    <a:pt x="83" y="26"/>
                  </a:cubicBezTo>
                  <a:cubicBezTo>
                    <a:pt x="93" y="26"/>
                    <a:pt x="103" y="29"/>
                    <a:pt x="112" y="34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05" y="2"/>
                    <a:pt x="94" y="0"/>
                    <a:pt x="83" y="0"/>
                  </a:cubicBezTo>
                  <a:cubicBezTo>
                    <a:pt x="37" y="0"/>
                    <a:pt x="0" y="37"/>
                    <a:pt x="0" y="83"/>
                  </a:cubicBezTo>
                  <a:cubicBezTo>
                    <a:pt x="0" y="129"/>
                    <a:pt x="37" y="166"/>
                    <a:pt x="83" y="166"/>
                  </a:cubicBezTo>
                  <a:cubicBezTo>
                    <a:pt x="129" y="166"/>
                    <a:pt x="166" y="129"/>
                    <a:pt x="166" y="83"/>
                  </a:cubicBezTo>
                  <a:cubicBezTo>
                    <a:pt x="166" y="72"/>
                    <a:pt x="164" y="61"/>
                    <a:pt x="160" y="52"/>
                  </a:cubicBezTo>
                  <a:lnTo>
                    <a:pt x="158" y="5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1" name="Freeform 50"/>
            <p:cNvSpPr>
              <a:spLocks/>
            </p:cNvSpPr>
            <p:nvPr/>
          </p:nvSpPr>
          <p:spPr bwMode="auto">
            <a:xfrm>
              <a:off x="5993860" y="3432349"/>
              <a:ext cx="425450" cy="425450"/>
            </a:xfrm>
            <a:custGeom>
              <a:avLst/>
              <a:gdLst>
                <a:gd name="T0" fmla="*/ 97 w 113"/>
                <a:gd name="T1" fmla="*/ 16 h 113"/>
                <a:gd name="T2" fmla="*/ 88 w 113"/>
                <a:gd name="T3" fmla="*/ 16 h 113"/>
                <a:gd name="T4" fmla="*/ 84 w 113"/>
                <a:gd name="T5" fmla="*/ 20 h 113"/>
                <a:gd name="T6" fmla="*/ 75 w 113"/>
                <a:gd name="T7" fmla="*/ 0 h 113"/>
                <a:gd name="T8" fmla="*/ 45 w 113"/>
                <a:gd name="T9" fmla="*/ 31 h 113"/>
                <a:gd name="T10" fmla="*/ 53 w 113"/>
                <a:gd name="T11" fmla="*/ 51 h 113"/>
                <a:gd name="T12" fmla="*/ 2 w 113"/>
                <a:gd name="T13" fmla="*/ 102 h 113"/>
                <a:gd name="T14" fmla="*/ 2 w 113"/>
                <a:gd name="T15" fmla="*/ 111 h 113"/>
                <a:gd name="T16" fmla="*/ 11 w 113"/>
                <a:gd name="T17" fmla="*/ 111 h 113"/>
                <a:gd name="T18" fmla="*/ 63 w 113"/>
                <a:gd name="T19" fmla="*/ 60 h 113"/>
                <a:gd name="T20" fmla="*/ 82 w 113"/>
                <a:gd name="T21" fmla="*/ 68 h 113"/>
                <a:gd name="T22" fmla="*/ 113 w 113"/>
                <a:gd name="T23" fmla="*/ 38 h 113"/>
                <a:gd name="T24" fmla="*/ 93 w 113"/>
                <a:gd name="T25" fmla="*/ 29 h 113"/>
                <a:gd name="T26" fmla="*/ 97 w 113"/>
                <a:gd name="T27" fmla="*/ 25 h 113"/>
                <a:gd name="T28" fmla="*/ 97 w 113"/>
                <a:gd name="T2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3" h="113">
                  <a:moveTo>
                    <a:pt x="97" y="16"/>
                  </a:moveTo>
                  <a:cubicBezTo>
                    <a:pt x="95" y="13"/>
                    <a:pt x="91" y="13"/>
                    <a:pt x="88" y="16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0" y="104"/>
                    <a:pt x="0" y="108"/>
                    <a:pt x="2" y="111"/>
                  </a:cubicBezTo>
                  <a:cubicBezTo>
                    <a:pt x="5" y="113"/>
                    <a:pt x="9" y="113"/>
                    <a:pt x="11" y="111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82" y="68"/>
                    <a:pt x="82" y="68"/>
                    <a:pt x="82" y="68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100" y="22"/>
                    <a:pt x="100" y="18"/>
                    <a:pt x="97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2" name="Freeform 51"/>
            <p:cNvSpPr>
              <a:spLocks/>
            </p:cNvSpPr>
            <p:nvPr/>
          </p:nvSpPr>
          <p:spPr bwMode="auto">
            <a:xfrm>
              <a:off x="5855748" y="3684762"/>
              <a:ext cx="307975" cy="307975"/>
            </a:xfrm>
            <a:custGeom>
              <a:avLst/>
              <a:gdLst>
                <a:gd name="T0" fmla="*/ 55 w 82"/>
                <a:gd name="T1" fmla="*/ 50 h 82"/>
                <a:gd name="T2" fmla="*/ 33 w 82"/>
                <a:gd name="T3" fmla="*/ 50 h 82"/>
                <a:gd name="T4" fmla="*/ 33 w 82"/>
                <a:gd name="T5" fmla="*/ 28 h 82"/>
                <a:gd name="T6" fmla="*/ 58 w 82"/>
                <a:gd name="T7" fmla="*/ 4 h 82"/>
                <a:gd name="T8" fmla="*/ 41 w 82"/>
                <a:gd name="T9" fmla="*/ 0 h 82"/>
                <a:gd name="T10" fmla="*/ 0 w 82"/>
                <a:gd name="T11" fmla="*/ 41 h 82"/>
                <a:gd name="T12" fmla="*/ 41 w 82"/>
                <a:gd name="T13" fmla="*/ 82 h 82"/>
                <a:gd name="T14" fmla="*/ 82 w 82"/>
                <a:gd name="T15" fmla="*/ 41 h 82"/>
                <a:gd name="T16" fmla="*/ 79 w 82"/>
                <a:gd name="T17" fmla="*/ 26 h 82"/>
                <a:gd name="T18" fmla="*/ 55 w 82"/>
                <a:gd name="T19" fmla="*/ 5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82">
                  <a:moveTo>
                    <a:pt x="55" y="50"/>
                  </a:moveTo>
                  <a:cubicBezTo>
                    <a:pt x="49" y="56"/>
                    <a:pt x="39" y="56"/>
                    <a:pt x="33" y="50"/>
                  </a:cubicBezTo>
                  <a:cubicBezTo>
                    <a:pt x="27" y="44"/>
                    <a:pt x="27" y="34"/>
                    <a:pt x="33" y="28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3" y="1"/>
                    <a:pt x="47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63"/>
                    <a:pt x="18" y="82"/>
                    <a:pt x="41" y="82"/>
                  </a:cubicBezTo>
                  <a:cubicBezTo>
                    <a:pt x="63" y="82"/>
                    <a:pt x="82" y="63"/>
                    <a:pt x="82" y="41"/>
                  </a:cubicBezTo>
                  <a:cubicBezTo>
                    <a:pt x="82" y="35"/>
                    <a:pt x="81" y="30"/>
                    <a:pt x="79" y="26"/>
                  </a:cubicBezTo>
                  <a:lnTo>
                    <a:pt x="55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98" b="307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0676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7E59CA0-7B8B-4F32-A5E6-8320E7C2C805}"/>
              </a:ext>
            </a:extLst>
          </p:cNvPr>
          <p:cNvSpPr/>
          <p:nvPr/>
        </p:nvSpPr>
        <p:spPr>
          <a:xfrm>
            <a:off x="6665314" y="1235897"/>
            <a:ext cx="4789714" cy="47897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29800" y="2568925"/>
            <a:ext cx="40607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4400" spc="300" dirty="0">
                <a:solidFill>
                  <a:schemeClr val="bg1"/>
                </a:solidFill>
                <a:latin typeface="+mj-lt"/>
              </a:rPr>
              <a:t>WHAT PEOPLE ARE SAYING</a:t>
            </a:r>
            <a:endParaRPr lang="en-US" sz="4400" spc="3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8770" y="1009730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dirty="0">
                <a:solidFill>
                  <a:srgbClr val="181717"/>
                </a:solidFill>
                <a:latin typeface="+mj-lt"/>
              </a:rPr>
              <a:t>Alisha</a:t>
            </a:r>
            <a:endParaRPr lang="en-US" sz="1400" dirty="0">
              <a:solidFill>
                <a:srgbClr val="181717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8770" y="1235897"/>
            <a:ext cx="4043544" cy="700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400" dirty="0">
                <a:solidFill>
                  <a:srgbClr val="181717"/>
                </a:solidFill>
              </a:rPr>
              <a:t>Lorem ipsum </a:t>
            </a:r>
            <a:r>
              <a:rPr lang="en-ID" sz="1400" dirty="0" err="1">
                <a:solidFill>
                  <a:srgbClr val="181717"/>
                </a:solidFill>
              </a:rPr>
              <a:t>dolor</a:t>
            </a:r>
            <a:r>
              <a:rPr lang="en-ID" sz="1400" dirty="0">
                <a:solidFill>
                  <a:srgbClr val="181717"/>
                </a:solidFill>
              </a:rPr>
              <a:t> sit </a:t>
            </a:r>
            <a:r>
              <a:rPr lang="en-ID" sz="1400" dirty="0" err="1">
                <a:solidFill>
                  <a:srgbClr val="181717"/>
                </a:solidFill>
              </a:rPr>
              <a:t>amet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consectetuer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adipiscing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elit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maecenas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porttitor</a:t>
            </a:r>
            <a:endParaRPr lang="en-ID" sz="1400" dirty="0">
              <a:solidFill>
                <a:srgbClr val="181717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8770" y="2995634"/>
            <a:ext cx="1221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dirty="0">
                <a:solidFill>
                  <a:srgbClr val="181717"/>
                </a:solidFill>
                <a:latin typeface="+mj-lt"/>
              </a:rPr>
              <a:t>Jane Harold</a:t>
            </a:r>
            <a:endParaRPr lang="en-US" sz="1400" dirty="0">
              <a:solidFill>
                <a:srgbClr val="181717"/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8770" y="3221801"/>
            <a:ext cx="4043543" cy="700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400" dirty="0">
                <a:solidFill>
                  <a:srgbClr val="181717"/>
                </a:solidFill>
              </a:rPr>
              <a:t>Lorem ipsum </a:t>
            </a:r>
            <a:r>
              <a:rPr lang="en-ID" sz="1400" dirty="0" err="1">
                <a:solidFill>
                  <a:srgbClr val="181717"/>
                </a:solidFill>
              </a:rPr>
              <a:t>dolor</a:t>
            </a:r>
            <a:r>
              <a:rPr lang="en-ID" sz="1400" dirty="0">
                <a:solidFill>
                  <a:srgbClr val="181717"/>
                </a:solidFill>
              </a:rPr>
              <a:t> sit </a:t>
            </a:r>
            <a:r>
              <a:rPr lang="en-ID" sz="1400" dirty="0" err="1">
                <a:solidFill>
                  <a:srgbClr val="181717"/>
                </a:solidFill>
              </a:rPr>
              <a:t>amet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consectetuer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adipiscing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elit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maecenas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porttitor</a:t>
            </a:r>
            <a:endParaRPr lang="en-ID" sz="1400" dirty="0">
              <a:solidFill>
                <a:srgbClr val="181717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8770" y="4981538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dirty="0">
                <a:solidFill>
                  <a:srgbClr val="181717"/>
                </a:solidFill>
                <a:latin typeface="+mj-lt"/>
              </a:rPr>
              <a:t>Petricia </a:t>
            </a:r>
            <a:endParaRPr lang="en-US" sz="1400" dirty="0">
              <a:solidFill>
                <a:srgbClr val="181717"/>
              </a:solidFill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8770" y="5207705"/>
            <a:ext cx="4031307" cy="700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400" dirty="0">
                <a:solidFill>
                  <a:srgbClr val="181717"/>
                </a:solidFill>
              </a:rPr>
              <a:t>Lorem ipsum </a:t>
            </a:r>
            <a:r>
              <a:rPr lang="en-ID" sz="1400" dirty="0" err="1">
                <a:solidFill>
                  <a:srgbClr val="181717"/>
                </a:solidFill>
              </a:rPr>
              <a:t>dolor</a:t>
            </a:r>
            <a:r>
              <a:rPr lang="en-ID" sz="1400" dirty="0">
                <a:solidFill>
                  <a:srgbClr val="181717"/>
                </a:solidFill>
              </a:rPr>
              <a:t> sit </a:t>
            </a:r>
            <a:r>
              <a:rPr lang="en-ID" sz="1400" dirty="0" err="1">
                <a:solidFill>
                  <a:srgbClr val="181717"/>
                </a:solidFill>
              </a:rPr>
              <a:t>amet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consectetuer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adipiscing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elit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maecenas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porttitor</a:t>
            </a:r>
            <a:endParaRPr lang="en-ID" sz="1400" dirty="0">
              <a:solidFill>
                <a:srgbClr val="181717"/>
              </a:solidFill>
            </a:endParaRPr>
          </a:p>
        </p:txBody>
      </p:sp>
      <p:pic>
        <p:nvPicPr>
          <p:cNvPr id="27" name="Picture Placeholder 2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8" b="16618"/>
          <a:stretch>
            <a:fillRect/>
          </a:stretch>
        </p:blipFill>
        <p:spPr/>
      </p:pic>
      <p:pic>
        <p:nvPicPr>
          <p:cNvPr id="28" name="Picture Placeholder 2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8" b="16618"/>
          <a:stretch>
            <a:fillRect/>
          </a:stretch>
        </p:blipFill>
        <p:spPr/>
      </p:pic>
      <p:pic>
        <p:nvPicPr>
          <p:cNvPr id="29" name="Picture Placeholder 28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5" r="167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0882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BDABA9-698A-4446-A3FE-98A9A0215023}"/>
              </a:ext>
            </a:extLst>
          </p:cNvPr>
          <p:cNvSpPr/>
          <p:nvPr/>
        </p:nvSpPr>
        <p:spPr>
          <a:xfrm>
            <a:off x="1" y="0"/>
            <a:ext cx="3091542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 noEditPoints="1"/>
          </p:cNvSpPr>
          <p:nvPr/>
        </p:nvSpPr>
        <p:spPr bwMode="auto">
          <a:xfrm>
            <a:off x="2042117" y="2439194"/>
            <a:ext cx="1979612" cy="1979612"/>
          </a:xfrm>
          <a:custGeom>
            <a:avLst/>
            <a:gdLst>
              <a:gd name="T0" fmla="*/ 313 w 359"/>
              <a:gd name="T1" fmla="*/ 89 h 359"/>
              <a:gd name="T2" fmla="*/ 269 w 359"/>
              <a:gd name="T3" fmla="*/ 89 h 359"/>
              <a:gd name="T4" fmla="*/ 313 w 359"/>
              <a:gd name="T5" fmla="*/ 45 h 359"/>
              <a:gd name="T6" fmla="*/ 269 w 359"/>
              <a:gd name="T7" fmla="*/ 0 h 359"/>
              <a:gd name="T8" fmla="*/ 208 w 359"/>
              <a:gd name="T9" fmla="*/ 0 h 359"/>
              <a:gd name="T10" fmla="*/ 252 w 359"/>
              <a:gd name="T11" fmla="*/ 44 h 359"/>
              <a:gd name="T12" fmla="*/ 206 w 359"/>
              <a:gd name="T13" fmla="*/ 89 h 359"/>
              <a:gd name="T14" fmla="*/ 153 w 359"/>
              <a:gd name="T15" fmla="*/ 89 h 359"/>
              <a:gd name="T16" fmla="*/ 198 w 359"/>
              <a:gd name="T17" fmla="*/ 45 h 359"/>
              <a:gd name="T18" fmla="*/ 154 w 359"/>
              <a:gd name="T19" fmla="*/ 0 h 359"/>
              <a:gd name="T20" fmla="*/ 91 w 359"/>
              <a:gd name="T21" fmla="*/ 0 h 359"/>
              <a:gd name="T22" fmla="*/ 135 w 359"/>
              <a:gd name="T23" fmla="*/ 44 h 359"/>
              <a:gd name="T24" fmla="*/ 89 w 359"/>
              <a:gd name="T25" fmla="*/ 89 h 359"/>
              <a:gd name="T26" fmla="*/ 44 w 359"/>
              <a:gd name="T27" fmla="*/ 89 h 359"/>
              <a:gd name="T28" fmla="*/ 89 w 359"/>
              <a:gd name="T29" fmla="*/ 45 h 359"/>
              <a:gd name="T30" fmla="*/ 44 w 359"/>
              <a:gd name="T31" fmla="*/ 0 h 359"/>
              <a:gd name="T32" fmla="*/ 0 w 359"/>
              <a:gd name="T33" fmla="*/ 0 h 359"/>
              <a:gd name="T34" fmla="*/ 0 w 359"/>
              <a:gd name="T35" fmla="*/ 359 h 359"/>
              <a:gd name="T36" fmla="*/ 359 w 359"/>
              <a:gd name="T37" fmla="*/ 359 h 359"/>
              <a:gd name="T38" fmla="*/ 359 w 359"/>
              <a:gd name="T39" fmla="*/ 0 h 359"/>
              <a:gd name="T40" fmla="*/ 315 w 359"/>
              <a:gd name="T41" fmla="*/ 0 h 359"/>
              <a:gd name="T42" fmla="*/ 359 w 359"/>
              <a:gd name="T43" fmla="*/ 44 h 359"/>
              <a:gd name="T44" fmla="*/ 313 w 359"/>
              <a:gd name="T45" fmla="*/ 89 h 359"/>
              <a:gd name="T46" fmla="*/ 313 w 359"/>
              <a:gd name="T47" fmla="*/ 313 h 359"/>
              <a:gd name="T48" fmla="*/ 44 w 359"/>
              <a:gd name="T49" fmla="*/ 313 h 359"/>
              <a:gd name="T50" fmla="*/ 44 w 359"/>
              <a:gd name="T51" fmla="*/ 268 h 359"/>
              <a:gd name="T52" fmla="*/ 313 w 359"/>
              <a:gd name="T53" fmla="*/ 268 h 359"/>
              <a:gd name="T54" fmla="*/ 313 w 359"/>
              <a:gd name="T55" fmla="*/ 313 h 359"/>
              <a:gd name="T56" fmla="*/ 313 w 359"/>
              <a:gd name="T57" fmla="*/ 224 h 359"/>
              <a:gd name="T58" fmla="*/ 44 w 359"/>
              <a:gd name="T59" fmla="*/ 224 h 359"/>
              <a:gd name="T60" fmla="*/ 44 w 359"/>
              <a:gd name="T61" fmla="*/ 178 h 359"/>
              <a:gd name="T62" fmla="*/ 313 w 359"/>
              <a:gd name="T63" fmla="*/ 178 h 359"/>
              <a:gd name="T64" fmla="*/ 313 w 359"/>
              <a:gd name="T65" fmla="*/ 224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9" h="359">
                <a:moveTo>
                  <a:pt x="313" y="89"/>
                </a:moveTo>
                <a:lnTo>
                  <a:pt x="269" y="89"/>
                </a:lnTo>
                <a:lnTo>
                  <a:pt x="313" y="45"/>
                </a:lnTo>
                <a:lnTo>
                  <a:pt x="269" y="0"/>
                </a:lnTo>
                <a:lnTo>
                  <a:pt x="208" y="0"/>
                </a:lnTo>
                <a:lnTo>
                  <a:pt x="252" y="44"/>
                </a:lnTo>
                <a:lnTo>
                  <a:pt x="206" y="89"/>
                </a:lnTo>
                <a:lnTo>
                  <a:pt x="153" y="89"/>
                </a:lnTo>
                <a:lnTo>
                  <a:pt x="198" y="45"/>
                </a:lnTo>
                <a:lnTo>
                  <a:pt x="154" y="0"/>
                </a:lnTo>
                <a:lnTo>
                  <a:pt x="91" y="0"/>
                </a:lnTo>
                <a:lnTo>
                  <a:pt x="135" y="44"/>
                </a:lnTo>
                <a:lnTo>
                  <a:pt x="89" y="89"/>
                </a:lnTo>
                <a:lnTo>
                  <a:pt x="44" y="89"/>
                </a:lnTo>
                <a:lnTo>
                  <a:pt x="89" y="45"/>
                </a:lnTo>
                <a:lnTo>
                  <a:pt x="44" y="0"/>
                </a:lnTo>
                <a:lnTo>
                  <a:pt x="0" y="0"/>
                </a:lnTo>
                <a:lnTo>
                  <a:pt x="0" y="359"/>
                </a:lnTo>
                <a:lnTo>
                  <a:pt x="359" y="359"/>
                </a:lnTo>
                <a:lnTo>
                  <a:pt x="359" y="0"/>
                </a:lnTo>
                <a:lnTo>
                  <a:pt x="315" y="0"/>
                </a:lnTo>
                <a:lnTo>
                  <a:pt x="359" y="44"/>
                </a:lnTo>
                <a:lnTo>
                  <a:pt x="313" y="89"/>
                </a:lnTo>
                <a:close/>
                <a:moveTo>
                  <a:pt x="313" y="313"/>
                </a:moveTo>
                <a:lnTo>
                  <a:pt x="44" y="313"/>
                </a:lnTo>
                <a:lnTo>
                  <a:pt x="44" y="268"/>
                </a:lnTo>
                <a:lnTo>
                  <a:pt x="313" y="268"/>
                </a:lnTo>
                <a:lnTo>
                  <a:pt x="313" y="313"/>
                </a:lnTo>
                <a:close/>
                <a:moveTo>
                  <a:pt x="313" y="224"/>
                </a:moveTo>
                <a:lnTo>
                  <a:pt x="44" y="224"/>
                </a:lnTo>
                <a:lnTo>
                  <a:pt x="44" y="178"/>
                </a:lnTo>
                <a:lnTo>
                  <a:pt x="313" y="178"/>
                </a:lnTo>
                <a:lnTo>
                  <a:pt x="313" y="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6149975" y="2414332"/>
            <a:ext cx="5432425" cy="2029337"/>
            <a:chOff x="6123297" y="2359682"/>
            <a:chExt cx="5204345" cy="2029337"/>
          </a:xfrm>
        </p:grpSpPr>
        <p:sp>
          <p:nvSpPr>
            <p:cNvPr id="8" name="TextBox 7"/>
            <p:cNvSpPr txBox="1"/>
            <p:nvPr/>
          </p:nvSpPr>
          <p:spPr>
            <a:xfrm>
              <a:off x="6123297" y="2359682"/>
              <a:ext cx="37385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D" sz="3600" spc="300" dirty="0">
                  <a:solidFill>
                    <a:srgbClr val="181717"/>
                  </a:solidFill>
                  <a:latin typeface="+mj-lt"/>
                </a:rPr>
                <a:t>A Short </a:t>
              </a:r>
              <a:r>
                <a:rPr lang="en-US" sz="3600" spc="300" dirty="0">
                  <a:solidFill>
                    <a:srgbClr val="181717"/>
                  </a:solidFill>
                  <a:latin typeface="+mj-lt"/>
                </a:rPr>
                <a:t>Story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23297" y="3327190"/>
              <a:ext cx="5204345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ID" sz="1400" dirty="0" err="1">
                  <a:solidFill>
                    <a:srgbClr val="181717"/>
                  </a:solidFill>
                </a:rPr>
                <a:t>Pellentesque</a:t>
              </a:r>
              <a:r>
                <a:rPr lang="en-ID" sz="1400" dirty="0">
                  <a:solidFill>
                    <a:srgbClr val="181717"/>
                  </a:solidFill>
                </a:rPr>
                <a:t> habitant </a:t>
              </a:r>
              <a:r>
                <a:rPr lang="en-ID" sz="1400" dirty="0" err="1">
                  <a:solidFill>
                    <a:srgbClr val="181717"/>
                  </a:solidFill>
                </a:rPr>
                <a:t>morbi</a:t>
              </a:r>
              <a:r>
                <a:rPr lang="en-ID" sz="1400" dirty="0">
                  <a:solidFill>
                    <a:srgbClr val="181717"/>
                  </a:solidFill>
                </a:rPr>
                <a:t> </a:t>
              </a:r>
              <a:r>
                <a:rPr lang="en-ID" sz="1400" dirty="0" err="1">
                  <a:solidFill>
                    <a:srgbClr val="181717"/>
                  </a:solidFill>
                </a:rPr>
                <a:t>tristique</a:t>
              </a:r>
              <a:r>
                <a:rPr lang="en-ID" sz="1400" dirty="0">
                  <a:solidFill>
                    <a:srgbClr val="181717"/>
                  </a:solidFill>
                </a:rPr>
                <a:t> </a:t>
              </a:r>
              <a:r>
                <a:rPr lang="en-ID" sz="1400" dirty="0" err="1">
                  <a:solidFill>
                    <a:srgbClr val="181717"/>
                  </a:solidFill>
                </a:rPr>
                <a:t>senectus</a:t>
              </a:r>
              <a:r>
                <a:rPr lang="en-ID" sz="1400" dirty="0">
                  <a:solidFill>
                    <a:srgbClr val="181717"/>
                  </a:solidFill>
                </a:rPr>
                <a:t> et </a:t>
              </a:r>
              <a:r>
                <a:rPr lang="en-ID" sz="1400" dirty="0" err="1">
                  <a:solidFill>
                    <a:srgbClr val="181717"/>
                  </a:solidFill>
                </a:rPr>
                <a:t>netus</a:t>
              </a:r>
              <a:r>
                <a:rPr lang="en-ID" sz="1400" dirty="0">
                  <a:solidFill>
                    <a:srgbClr val="181717"/>
                  </a:solidFill>
                </a:rPr>
                <a:t> et </a:t>
              </a:r>
              <a:r>
                <a:rPr lang="en-ID" sz="1400" dirty="0" err="1">
                  <a:solidFill>
                    <a:srgbClr val="181717"/>
                  </a:solidFill>
                </a:rPr>
                <a:t>malesuada</a:t>
              </a:r>
              <a:r>
                <a:rPr lang="en-ID" sz="1400" dirty="0">
                  <a:solidFill>
                    <a:srgbClr val="181717"/>
                  </a:solidFill>
                </a:rPr>
                <a:t> fames ac </a:t>
              </a:r>
              <a:r>
                <a:rPr lang="en-ID" sz="1400" dirty="0" err="1">
                  <a:solidFill>
                    <a:srgbClr val="181717"/>
                  </a:solidFill>
                </a:rPr>
                <a:t>turpis</a:t>
              </a:r>
              <a:r>
                <a:rPr lang="en-ID" sz="1400" dirty="0">
                  <a:solidFill>
                    <a:srgbClr val="181717"/>
                  </a:solidFill>
                </a:rPr>
                <a:t> </a:t>
              </a:r>
              <a:r>
                <a:rPr lang="en-ID" sz="1400" dirty="0" err="1">
                  <a:solidFill>
                    <a:srgbClr val="181717"/>
                  </a:solidFill>
                </a:rPr>
                <a:t>egestas</a:t>
              </a:r>
              <a:r>
                <a:rPr lang="en-ID" sz="1400" dirty="0">
                  <a:solidFill>
                    <a:srgbClr val="181717"/>
                  </a:solidFill>
                </a:rPr>
                <a:t>. </a:t>
              </a:r>
            </a:p>
            <a:p>
              <a:pPr>
                <a:lnSpc>
                  <a:spcPct val="150000"/>
                </a:lnSpc>
              </a:pPr>
              <a:r>
                <a:rPr lang="en-ID" sz="1400" dirty="0" err="1">
                  <a:solidFill>
                    <a:srgbClr val="181717"/>
                  </a:solidFill>
                </a:rPr>
                <a:t>Proin</a:t>
              </a:r>
              <a:r>
                <a:rPr lang="en-ID" sz="1400" dirty="0">
                  <a:solidFill>
                    <a:srgbClr val="181717"/>
                  </a:solidFill>
                </a:rPr>
                <a:t> </a:t>
              </a:r>
              <a:r>
                <a:rPr lang="en-ID" sz="1400" dirty="0" err="1">
                  <a:solidFill>
                    <a:srgbClr val="181717"/>
                  </a:solidFill>
                </a:rPr>
                <a:t>pharetra</a:t>
              </a:r>
              <a:r>
                <a:rPr lang="en-ID" sz="1400" dirty="0">
                  <a:solidFill>
                    <a:srgbClr val="181717"/>
                  </a:solidFill>
                </a:rPr>
                <a:t> </a:t>
              </a:r>
              <a:r>
                <a:rPr lang="en-ID" sz="1400" dirty="0" err="1">
                  <a:solidFill>
                    <a:srgbClr val="181717"/>
                  </a:solidFill>
                </a:rPr>
                <a:t>nonummy</a:t>
              </a:r>
              <a:r>
                <a:rPr lang="en-ID" sz="1400" dirty="0">
                  <a:solidFill>
                    <a:srgbClr val="181717"/>
                  </a:solidFill>
                </a:rPr>
                <a:t> </a:t>
              </a:r>
              <a:r>
                <a:rPr lang="en-ID" sz="1400" dirty="0" err="1">
                  <a:solidFill>
                    <a:srgbClr val="181717"/>
                  </a:solidFill>
                </a:rPr>
                <a:t>pede</a:t>
              </a:r>
              <a:r>
                <a:rPr lang="en-ID" sz="1400" dirty="0">
                  <a:solidFill>
                    <a:srgbClr val="181717"/>
                  </a:solidFill>
                </a:rPr>
                <a:t>. </a:t>
              </a:r>
              <a:r>
                <a:rPr lang="en-ID" sz="1400" dirty="0" err="1">
                  <a:solidFill>
                    <a:srgbClr val="181717"/>
                  </a:solidFill>
                </a:rPr>
                <a:t>Mauris</a:t>
              </a:r>
              <a:r>
                <a:rPr lang="en-ID" sz="1400" dirty="0">
                  <a:solidFill>
                    <a:srgbClr val="181717"/>
                  </a:solidFill>
                </a:rPr>
                <a:t> et </a:t>
              </a:r>
              <a:r>
                <a:rPr lang="en-ID" sz="1400" dirty="0" err="1">
                  <a:solidFill>
                    <a:srgbClr val="181717"/>
                  </a:solidFill>
                </a:rPr>
                <a:t>orci</a:t>
              </a:r>
              <a:r>
                <a:rPr lang="en-ID" sz="1400" dirty="0">
                  <a:solidFill>
                    <a:srgbClr val="181717"/>
                  </a:solidFill>
                </a:rPr>
                <a:t>.</a:t>
              </a:r>
            </a:p>
          </p:txBody>
        </p:sp>
      </p:grpSp>
      <p:pic>
        <p:nvPicPr>
          <p:cNvPr id="28" name="Picture Placeholder 2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7" r="241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9144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7090117" y="-24158"/>
            <a:ext cx="5101883" cy="68821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/>
          <p:cNvGrpSpPr/>
          <p:nvPr/>
        </p:nvGrpSpPr>
        <p:grpSpPr>
          <a:xfrm>
            <a:off x="8037372" y="2772138"/>
            <a:ext cx="3207373" cy="1289567"/>
            <a:chOff x="8375026" y="2602861"/>
            <a:chExt cx="3207373" cy="1289567"/>
          </a:xfrm>
        </p:grpSpPr>
        <p:sp>
          <p:nvSpPr>
            <p:cNvPr id="2" name="TextBox 1"/>
            <p:cNvSpPr txBox="1"/>
            <p:nvPr/>
          </p:nvSpPr>
          <p:spPr>
            <a:xfrm>
              <a:off x="8994954" y="2602861"/>
              <a:ext cx="19675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D" sz="4400" spc="300" dirty="0">
                  <a:solidFill>
                    <a:schemeClr val="bg1"/>
                  </a:solidFill>
                  <a:latin typeface="+mj-lt"/>
                </a:rPr>
                <a:t>Team</a:t>
              </a:r>
              <a:endParaRPr lang="en-US" sz="4400" spc="3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375026" y="3584651"/>
              <a:ext cx="32073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D" sz="1400" spc="300" dirty="0">
                  <a:solidFill>
                    <a:schemeClr val="bg1"/>
                  </a:solidFill>
                  <a:latin typeface="+mj-lt"/>
                </a:rPr>
                <a:t>THE TEAM BEHIND IT ALL</a:t>
              </a:r>
              <a:endParaRPr lang="en-US" sz="1400" spc="3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048041" y="1013766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dirty="0">
                <a:solidFill>
                  <a:srgbClr val="181717"/>
                </a:solidFill>
                <a:latin typeface="+mj-lt"/>
              </a:rPr>
              <a:t>Dhena</a:t>
            </a:r>
            <a:endParaRPr lang="en-US" sz="1400" dirty="0">
              <a:solidFill>
                <a:srgbClr val="181717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48042" y="1239933"/>
            <a:ext cx="342648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400" dirty="0" err="1">
                <a:solidFill>
                  <a:srgbClr val="181717"/>
                </a:solidFill>
              </a:rPr>
              <a:t>Lorem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ipsum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dolor</a:t>
            </a:r>
            <a:r>
              <a:rPr lang="en-ID" sz="1400" dirty="0">
                <a:solidFill>
                  <a:srgbClr val="181717"/>
                </a:solidFill>
              </a:rPr>
              <a:t> sit </a:t>
            </a:r>
            <a:r>
              <a:rPr lang="en-ID" sz="1400" dirty="0" err="1">
                <a:solidFill>
                  <a:srgbClr val="181717"/>
                </a:solidFill>
              </a:rPr>
              <a:t>amet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consectetuer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adipiscing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elit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maecenas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porttitor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congue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massa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48041" y="2777200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dirty="0">
                <a:solidFill>
                  <a:srgbClr val="181717"/>
                </a:solidFill>
                <a:latin typeface="+mj-lt"/>
              </a:rPr>
              <a:t>Pingkan</a:t>
            </a:r>
            <a:endParaRPr lang="en-US" sz="1400" dirty="0">
              <a:solidFill>
                <a:srgbClr val="181717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48041" y="3003367"/>
            <a:ext cx="342648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400" dirty="0" err="1">
                <a:solidFill>
                  <a:srgbClr val="181717"/>
                </a:solidFill>
              </a:rPr>
              <a:t>Lorem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ipsum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dolor</a:t>
            </a:r>
            <a:r>
              <a:rPr lang="en-ID" sz="1400" dirty="0">
                <a:solidFill>
                  <a:srgbClr val="181717"/>
                </a:solidFill>
              </a:rPr>
              <a:t> sit </a:t>
            </a:r>
            <a:r>
              <a:rPr lang="en-ID" sz="1400" dirty="0" err="1">
                <a:solidFill>
                  <a:srgbClr val="181717"/>
                </a:solidFill>
              </a:rPr>
              <a:t>amet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consectetuer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adipiscing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elit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maecenas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porttitor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congue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massa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35805" y="4540634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dirty="0">
                <a:solidFill>
                  <a:srgbClr val="181717"/>
                </a:solidFill>
                <a:latin typeface="+mj-lt"/>
              </a:rPr>
              <a:t>Anastasha</a:t>
            </a:r>
            <a:endParaRPr lang="en-US" sz="1400" dirty="0">
              <a:solidFill>
                <a:srgbClr val="181717"/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35805" y="4766801"/>
            <a:ext cx="343872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400" dirty="0" err="1">
                <a:solidFill>
                  <a:srgbClr val="181717"/>
                </a:solidFill>
              </a:rPr>
              <a:t>Lorem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ipsum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dolor</a:t>
            </a:r>
            <a:r>
              <a:rPr lang="en-ID" sz="1400" dirty="0">
                <a:solidFill>
                  <a:srgbClr val="181717"/>
                </a:solidFill>
              </a:rPr>
              <a:t> sit </a:t>
            </a:r>
            <a:r>
              <a:rPr lang="en-ID" sz="1400" dirty="0" err="1">
                <a:solidFill>
                  <a:srgbClr val="181717"/>
                </a:solidFill>
              </a:rPr>
              <a:t>amet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consectetuer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adipiscing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elit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maecenas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porttitor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congue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massa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</a:p>
        </p:txBody>
      </p:sp>
      <p:pic>
        <p:nvPicPr>
          <p:cNvPr id="74" name="Picture Placeholder 7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pic>
        <p:nvPicPr>
          <p:cNvPr id="75" name="Picture Placeholder 74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76" name="Picture Placeholder 75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7" r="137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3295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6" b="7736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7BA4BE-915E-4D4E-B0FB-727320154B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16334" y="3300810"/>
            <a:ext cx="7159332" cy="1446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ID" sz="8800" spc="300" dirty="0">
                <a:solidFill>
                  <a:schemeClr val="bg1"/>
                </a:solidFill>
                <a:latin typeface="+mj-lt"/>
              </a:rPr>
              <a:t>THANK YOU</a:t>
            </a:r>
            <a:endParaRPr lang="en-US" sz="8800" spc="3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055364D-FD44-4B50-B1F7-30FAF672238E}"/>
              </a:ext>
            </a:extLst>
          </p:cNvPr>
          <p:cNvSpPr/>
          <p:nvPr/>
        </p:nvSpPr>
        <p:spPr>
          <a:xfrm>
            <a:off x="5101772" y="2264937"/>
            <a:ext cx="1988457" cy="757958"/>
          </a:xfrm>
          <a:custGeom>
            <a:avLst/>
            <a:gdLst/>
            <a:ahLst/>
            <a:cxnLst/>
            <a:rect l="l" t="t" r="r" b="b"/>
            <a:pathLst>
              <a:path w="6745207" h="2571132">
                <a:moveTo>
                  <a:pt x="5458267" y="204741"/>
                </a:moveTo>
                <a:lnTo>
                  <a:pt x="5443431" y="1209159"/>
                </a:lnTo>
                <a:cubicBezTo>
                  <a:pt x="5507721" y="1205203"/>
                  <a:pt x="5560143" y="1189378"/>
                  <a:pt x="5600695" y="1161683"/>
                </a:cubicBezTo>
                <a:cubicBezTo>
                  <a:pt x="5641248" y="1133989"/>
                  <a:pt x="5673146" y="1099123"/>
                  <a:pt x="5696390" y="1057087"/>
                </a:cubicBezTo>
                <a:cubicBezTo>
                  <a:pt x="5719633" y="1015051"/>
                  <a:pt x="5735459" y="967328"/>
                  <a:pt x="5743866" y="913917"/>
                </a:cubicBezTo>
                <a:cubicBezTo>
                  <a:pt x="5752273" y="860506"/>
                  <a:pt x="5756477" y="806106"/>
                  <a:pt x="5756477" y="750717"/>
                </a:cubicBezTo>
                <a:cubicBezTo>
                  <a:pt x="5756477" y="713132"/>
                  <a:pt x="5756724" y="673569"/>
                  <a:pt x="5757218" y="632027"/>
                </a:cubicBezTo>
                <a:cubicBezTo>
                  <a:pt x="5757713" y="590485"/>
                  <a:pt x="5756229" y="549438"/>
                  <a:pt x="5752767" y="508886"/>
                </a:cubicBezTo>
                <a:cubicBezTo>
                  <a:pt x="5749306" y="468333"/>
                  <a:pt x="5742382" y="429511"/>
                  <a:pt x="5731997" y="392420"/>
                </a:cubicBezTo>
                <a:cubicBezTo>
                  <a:pt x="5721611" y="355330"/>
                  <a:pt x="5705786" y="322690"/>
                  <a:pt x="5684521" y="294501"/>
                </a:cubicBezTo>
                <a:cubicBezTo>
                  <a:pt x="5663255" y="266312"/>
                  <a:pt x="5635314" y="244057"/>
                  <a:pt x="5600695" y="227737"/>
                </a:cubicBezTo>
                <a:cubicBezTo>
                  <a:pt x="5566077" y="211418"/>
                  <a:pt x="5522558" y="203752"/>
                  <a:pt x="5470136" y="204741"/>
                </a:cubicBezTo>
                <a:close/>
                <a:moveTo>
                  <a:pt x="4524375" y="164683"/>
                </a:moveTo>
                <a:lnTo>
                  <a:pt x="5006555" y="164683"/>
                </a:lnTo>
                <a:lnTo>
                  <a:pt x="5006555" y="216610"/>
                </a:lnTo>
                <a:lnTo>
                  <a:pt x="4954628" y="216610"/>
                </a:lnTo>
                <a:cubicBezTo>
                  <a:pt x="4923966" y="216610"/>
                  <a:pt x="4897756" y="228232"/>
                  <a:pt x="4875995" y="251476"/>
                </a:cubicBezTo>
                <a:cubicBezTo>
                  <a:pt x="4854235" y="274719"/>
                  <a:pt x="4843356" y="301672"/>
                  <a:pt x="4843356" y="332333"/>
                </a:cubicBezTo>
                <a:lnTo>
                  <a:pt x="4843356" y="2075599"/>
                </a:lnTo>
                <a:cubicBezTo>
                  <a:pt x="4843356" y="2090436"/>
                  <a:pt x="4846323" y="2104530"/>
                  <a:pt x="4852257" y="2117883"/>
                </a:cubicBezTo>
                <a:cubicBezTo>
                  <a:pt x="4858192" y="2131235"/>
                  <a:pt x="4866104" y="2143104"/>
                  <a:pt x="4875995" y="2153490"/>
                </a:cubicBezTo>
                <a:cubicBezTo>
                  <a:pt x="4885887" y="2163875"/>
                  <a:pt x="4897756" y="2172283"/>
                  <a:pt x="4911603" y="2178712"/>
                </a:cubicBezTo>
                <a:cubicBezTo>
                  <a:pt x="4925449" y="2185141"/>
                  <a:pt x="4939792" y="2188355"/>
                  <a:pt x="4954628" y="2188355"/>
                </a:cubicBezTo>
                <a:lnTo>
                  <a:pt x="5006555" y="2188355"/>
                </a:lnTo>
                <a:lnTo>
                  <a:pt x="5006555" y="2240282"/>
                </a:lnTo>
                <a:lnTo>
                  <a:pt x="4524375" y="2240282"/>
                </a:lnTo>
                <a:lnTo>
                  <a:pt x="4524375" y="2188355"/>
                </a:lnTo>
                <a:lnTo>
                  <a:pt x="4577786" y="2188355"/>
                </a:lnTo>
                <a:cubicBezTo>
                  <a:pt x="4592622" y="2188355"/>
                  <a:pt x="4607211" y="2185141"/>
                  <a:pt x="4621553" y="2178712"/>
                </a:cubicBezTo>
                <a:cubicBezTo>
                  <a:pt x="4635894" y="2172283"/>
                  <a:pt x="4648258" y="2163875"/>
                  <a:pt x="4658643" y="2153490"/>
                </a:cubicBezTo>
                <a:cubicBezTo>
                  <a:pt x="4669029" y="2143104"/>
                  <a:pt x="4677436" y="2131235"/>
                  <a:pt x="4683865" y="2117883"/>
                </a:cubicBezTo>
                <a:cubicBezTo>
                  <a:pt x="4690294" y="2104530"/>
                  <a:pt x="4693509" y="2090436"/>
                  <a:pt x="4693509" y="2075599"/>
                </a:cubicBezTo>
                <a:lnTo>
                  <a:pt x="4693509" y="332333"/>
                </a:lnTo>
                <a:cubicBezTo>
                  <a:pt x="4693509" y="317497"/>
                  <a:pt x="4690294" y="303155"/>
                  <a:pt x="4683865" y="289308"/>
                </a:cubicBezTo>
                <a:cubicBezTo>
                  <a:pt x="4677436" y="275461"/>
                  <a:pt x="4669029" y="263097"/>
                  <a:pt x="4658643" y="252217"/>
                </a:cubicBezTo>
                <a:cubicBezTo>
                  <a:pt x="4648258" y="241337"/>
                  <a:pt x="4636389" y="232683"/>
                  <a:pt x="4623036" y="226254"/>
                </a:cubicBezTo>
                <a:cubicBezTo>
                  <a:pt x="4609684" y="219825"/>
                  <a:pt x="4596084" y="216610"/>
                  <a:pt x="4582236" y="216610"/>
                </a:cubicBezTo>
                <a:lnTo>
                  <a:pt x="4524375" y="216610"/>
                </a:lnTo>
                <a:close/>
                <a:moveTo>
                  <a:pt x="713626" y="143912"/>
                </a:moveTo>
                <a:lnTo>
                  <a:pt x="716594" y="620158"/>
                </a:lnTo>
                <a:lnTo>
                  <a:pt x="664667" y="620158"/>
                </a:lnTo>
                <a:lnTo>
                  <a:pt x="661699" y="356071"/>
                </a:lnTo>
                <a:cubicBezTo>
                  <a:pt x="658732" y="328377"/>
                  <a:pt x="651314" y="304144"/>
                  <a:pt x="639445" y="283374"/>
                </a:cubicBezTo>
                <a:cubicBezTo>
                  <a:pt x="627576" y="262603"/>
                  <a:pt x="612740" y="245788"/>
                  <a:pt x="594936" y="232930"/>
                </a:cubicBezTo>
                <a:cubicBezTo>
                  <a:pt x="577132" y="220072"/>
                  <a:pt x="557103" y="210428"/>
                  <a:pt x="534849" y="203999"/>
                </a:cubicBezTo>
                <a:cubicBezTo>
                  <a:pt x="512594" y="197570"/>
                  <a:pt x="489104" y="194356"/>
                  <a:pt x="464377" y="194356"/>
                </a:cubicBezTo>
                <a:cubicBezTo>
                  <a:pt x="439649" y="194356"/>
                  <a:pt x="414675" y="194850"/>
                  <a:pt x="389453" y="195839"/>
                </a:cubicBezTo>
                <a:cubicBezTo>
                  <a:pt x="364231" y="196828"/>
                  <a:pt x="339752" y="197323"/>
                  <a:pt x="316013" y="197323"/>
                </a:cubicBezTo>
                <a:lnTo>
                  <a:pt x="316013" y="1097887"/>
                </a:lnTo>
                <a:lnTo>
                  <a:pt x="421351" y="1097887"/>
                </a:lnTo>
                <a:cubicBezTo>
                  <a:pt x="452013" y="1097887"/>
                  <a:pt x="473525" y="1087502"/>
                  <a:pt x="485889" y="1066731"/>
                </a:cubicBezTo>
                <a:cubicBezTo>
                  <a:pt x="498253" y="1045960"/>
                  <a:pt x="504435" y="1022716"/>
                  <a:pt x="504435" y="997000"/>
                </a:cubicBezTo>
                <a:lnTo>
                  <a:pt x="504435" y="866441"/>
                </a:lnTo>
                <a:lnTo>
                  <a:pt x="557845" y="866441"/>
                </a:lnTo>
                <a:lnTo>
                  <a:pt x="557845" y="1410933"/>
                </a:lnTo>
                <a:lnTo>
                  <a:pt x="504435" y="1410933"/>
                </a:lnTo>
                <a:lnTo>
                  <a:pt x="504435" y="1252185"/>
                </a:lnTo>
                <a:cubicBezTo>
                  <a:pt x="504435" y="1212621"/>
                  <a:pt x="495285" y="1185421"/>
                  <a:pt x="476987" y="1170585"/>
                </a:cubicBezTo>
                <a:cubicBezTo>
                  <a:pt x="458689" y="1155749"/>
                  <a:pt x="431242" y="1148330"/>
                  <a:pt x="394646" y="1148330"/>
                </a:cubicBezTo>
                <a:cubicBezTo>
                  <a:pt x="386733" y="1148330"/>
                  <a:pt x="375359" y="1148825"/>
                  <a:pt x="360522" y="1149814"/>
                </a:cubicBezTo>
                <a:cubicBezTo>
                  <a:pt x="345686" y="1150803"/>
                  <a:pt x="330850" y="1151298"/>
                  <a:pt x="316013" y="1151298"/>
                </a:cubicBezTo>
                <a:lnTo>
                  <a:pt x="316013" y="2188355"/>
                </a:lnTo>
                <a:lnTo>
                  <a:pt x="470311" y="2185388"/>
                </a:lnTo>
                <a:cubicBezTo>
                  <a:pt x="517787" y="2185388"/>
                  <a:pt x="557598" y="2170799"/>
                  <a:pt x="589743" y="2141621"/>
                </a:cubicBezTo>
                <a:cubicBezTo>
                  <a:pt x="621889" y="2112443"/>
                  <a:pt x="637961" y="2073127"/>
                  <a:pt x="637961" y="2023672"/>
                </a:cubicBezTo>
                <a:lnTo>
                  <a:pt x="637961" y="1713594"/>
                </a:lnTo>
                <a:lnTo>
                  <a:pt x="689888" y="1713594"/>
                </a:lnTo>
                <a:lnTo>
                  <a:pt x="689888" y="2237315"/>
                </a:lnTo>
                <a:lnTo>
                  <a:pt x="0" y="2252151"/>
                </a:lnTo>
                <a:lnTo>
                  <a:pt x="0" y="2200224"/>
                </a:lnTo>
                <a:cubicBezTo>
                  <a:pt x="21760" y="2200224"/>
                  <a:pt x="42778" y="2199235"/>
                  <a:pt x="63054" y="2197257"/>
                </a:cubicBezTo>
                <a:cubicBezTo>
                  <a:pt x="83331" y="2195279"/>
                  <a:pt x="101134" y="2190581"/>
                  <a:pt x="116465" y="2183162"/>
                </a:cubicBezTo>
                <a:cubicBezTo>
                  <a:pt x="131796" y="2175744"/>
                  <a:pt x="143912" y="2164370"/>
                  <a:pt x="152814" y="2149039"/>
                </a:cubicBezTo>
                <a:cubicBezTo>
                  <a:pt x="161716" y="2133708"/>
                  <a:pt x="166167" y="2112196"/>
                  <a:pt x="166167" y="2084501"/>
                </a:cubicBezTo>
                <a:lnTo>
                  <a:pt x="166167" y="310079"/>
                </a:lnTo>
                <a:cubicBezTo>
                  <a:pt x="166167" y="281395"/>
                  <a:pt x="161716" y="259388"/>
                  <a:pt x="152814" y="244057"/>
                </a:cubicBezTo>
                <a:cubicBezTo>
                  <a:pt x="143912" y="228726"/>
                  <a:pt x="131796" y="217847"/>
                  <a:pt x="116465" y="211418"/>
                </a:cubicBezTo>
                <a:cubicBezTo>
                  <a:pt x="101134" y="204988"/>
                  <a:pt x="83331" y="201527"/>
                  <a:pt x="63054" y="201032"/>
                </a:cubicBezTo>
                <a:cubicBezTo>
                  <a:pt x="42778" y="200538"/>
                  <a:pt x="21760" y="200290"/>
                  <a:pt x="0" y="200290"/>
                </a:cubicBezTo>
                <a:lnTo>
                  <a:pt x="0" y="149847"/>
                </a:lnTo>
                <a:close/>
                <a:moveTo>
                  <a:pt x="2420592" y="139461"/>
                </a:moveTo>
                <a:cubicBezTo>
                  <a:pt x="2382017" y="139461"/>
                  <a:pt x="2349625" y="148858"/>
                  <a:pt x="2323414" y="167650"/>
                </a:cubicBezTo>
                <a:cubicBezTo>
                  <a:pt x="2297203" y="186443"/>
                  <a:pt x="2275690" y="211665"/>
                  <a:pt x="2258876" y="243316"/>
                </a:cubicBezTo>
                <a:cubicBezTo>
                  <a:pt x="2242062" y="274966"/>
                  <a:pt x="2229945" y="312304"/>
                  <a:pt x="2222527" y="355330"/>
                </a:cubicBezTo>
                <a:cubicBezTo>
                  <a:pt x="2215109" y="398355"/>
                  <a:pt x="2211400" y="444100"/>
                  <a:pt x="2211400" y="492566"/>
                </a:cubicBezTo>
                <a:lnTo>
                  <a:pt x="2211400" y="1893113"/>
                </a:lnTo>
                <a:cubicBezTo>
                  <a:pt x="2211400" y="1930698"/>
                  <a:pt x="2214614" y="1969273"/>
                  <a:pt x="2221043" y="2008836"/>
                </a:cubicBezTo>
                <a:cubicBezTo>
                  <a:pt x="2227473" y="2048399"/>
                  <a:pt x="2237858" y="2084254"/>
                  <a:pt x="2252200" y="2116399"/>
                </a:cubicBezTo>
                <a:cubicBezTo>
                  <a:pt x="2266542" y="2148544"/>
                  <a:pt x="2285334" y="2175002"/>
                  <a:pt x="2308578" y="2195773"/>
                </a:cubicBezTo>
                <a:cubicBezTo>
                  <a:pt x="2331821" y="2216544"/>
                  <a:pt x="2360752" y="2226930"/>
                  <a:pt x="2395370" y="2226930"/>
                </a:cubicBezTo>
                <a:cubicBezTo>
                  <a:pt x="2433944" y="2226930"/>
                  <a:pt x="2465842" y="2217039"/>
                  <a:pt x="2491064" y="2197257"/>
                </a:cubicBezTo>
                <a:cubicBezTo>
                  <a:pt x="2516286" y="2177475"/>
                  <a:pt x="2536068" y="2151512"/>
                  <a:pt x="2550410" y="2119366"/>
                </a:cubicBezTo>
                <a:cubicBezTo>
                  <a:pt x="2564751" y="2087221"/>
                  <a:pt x="2574642" y="2050625"/>
                  <a:pt x="2580082" y="2009578"/>
                </a:cubicBezTo>
                <a:cubicBezTo>
                  <a:pt x="2585522" y="1968531"/>
                  <a:pt x="2588242" y="1926742"/>
                  <a:pt x="2588242" y="1884211"/>
                </a:cubicBezTo>
                <a:lnTo>
                  <a:pt x="2588242" y="477729"/>
                </a:lnTo>
                <a:cubicBezTo>
                  <a:pt x="2588242" y="433220"/>
                  <a:pt x="2586017" y="390442"/>
                  <a:pt x="2581566" y="349395"/>
                </a:cubicBezTo>
                <a:cubicBezTo>
                  <a:pt x="2577115" y="308348"/>
                  <a:pt x="2568460" y="272246"/>
                  <a:pt x="2555602" y="241090"/>
                </a:cubicBezTo>
                <a:cubicBezTo>
                  <a:pt x="2542744" y="209934"/>
                  <a:pt x="2525435" y="185207"/>
                  <a:pt x="2503675" y="166909"/>
                </a:cubicBezTo>
                <a:cubicBezTo>
                  <a:pt x="2481915" y="148610"/>
                  <a:pt x="2454221" y="139461"/>
                  <a:pt x="2420592" y="139461"/>
                </a:cubicBezTo>
                <a:close/>
                <a:moveTo>
                  <a:pt x="5446398" y="133527"/>
                </a:moveTo>
                <a:cubicBezTo>
                  <a:pt x="5533437" y="133527"/>
                  <a:pt x="5606383" y="145149"/>
                  <a:pt x="5665233" y="168392"/>
                </a:cubicBezTo>
                <a:cubicBezTo>
                  <a:pt x="5724084" y="191636"/>
                  <a:pt x="5771313" y="225512"/>
                  <a:pt x="5806920" y="270021"/>
                </a:cubicBezTo>
                <a:cubicBezTo>
                  <a:pt x="5842527" y="314530"/>
                  <a:pt x="5867749" y="368930"/>
                  <a:pt x="5882585" y="433220"/>
                </a:cubicBezTo>
                <a:cubicBezTo>
                  <a:pt x="5897421" y="497511"/>
                  <a:pt x="5904840" y="570209"/>
                  <a:pt x="5904840" y="651314"/>
                </a:cubicBezTo>
                <a:cubicBezTo>
                  <a:pt x="5904840" y="704725"/>
                  <a:pt x="5901131" y="759867"/>
                  <a:pt x="5893712" y="816739"/>
                </a:cubicBezTo>
                <a:cubicBezTo>
                  <a:pt x="5886294" y="873611"/>
                  <a:pt x="5872942" y="928011"/>
                  <a:pt x="5853654" y="979938"/>
                </a:cubicBezTo>
                <a:cubicBezTo>
                  <a:pt x="5834367" y="1031865"/>
                  <a:pt x="5808651" y="1079094"/>
                  <a:pt x="5776506" y="1121625"/>
                </a:cubicBezTo>
                <a:cubicBezTo>
                  <a:pt x="5744360" y="1164156"/>
                  <a:pt x="5703066" y="1197785"/>
                  <a:pt x="5652622" y="1222512"/>
                </a:cubicBezTo>
                <a:cubicBezTo>
                  <a:pt x="5698120" y="1241305"/>
                  <a:pt x="5736200" y="1266032"/>
                  <a:pt x="5766862" y="1296693"/>
                </a:cubicBezTo>
                <a:cubicBezTo>
                  <a:pt x="5797523" y="1327355"/>
                  <a:pt x="5822251" y="1361479"/>
                  <a:pt x="5841044" y="1399064"/>
                </a:cubicBezTo>
                <a:cubicBezTo>
                  <a:pt x="5859836" y="1436649"/>
                  <a:pt x="5873189" y="1476213"/>
                  <a:pt x="5881102" y="1517754"/>
                </a:cubicBezTo>
                <a:cubicBezTo>
                  <a:pt x="5889014" y="1559296"/>
                  <a:pt x="5892971" y="1600343"/>
                  <a:pt x="5892971" y="1640896"/>
                </a:cubicBezTo>
                <a:cubicBezTo>
                  <a:pt x="5892971" y="1735848"/>
                  <a:pt x="5889261" y="1830058"/>
                  <a:pt x="5881843" y="1923527"/>
                </a:cubicBezTo>
                <a:cubicBezTo>
                  <a:pt x="5874425" y="2016996"/>
                  <a:pt x="5870716" y="2111206"/>
                  <a:pt x="5870716" y="2206159"/>
                </a:cubicBezTo>
                <a:cubicBezTo>
                  <a:pt x="5870716" y="2293198"/>
                  <a:pt x="5892229" y="2365896"/>
                  <a:pt x="5935254" y="2424252"/>
                </a:cubicBezTo>
                <a:cubicBezTo>
                  <a:pt x="5978279" y="2482609"/>
                  <a:pt x="6044301" y="2520194"/>
                  <a:pt x="6133319" y="2537008"/>
                </a:cubicBezTo>
                <a:lnTo>
                  <a:pt x="6133319" y="2568164"/>
                </a:lnTo>
                <a:cubicBezTo>
                  <a:pt x="6125406" y="2568164"/>
                  <a:pt x="6117741" y="2568659"/>
                  <a:pt x="6110322" y="2569648"/>
                </a:cubicBezTo>
                <a:cubicBezTo>
                  <a:pt x="6102904" y="2570637"/>
                  <a:pt x="6096228" y="2571132"/>
                  <a:pt x="6090293" y="2571132"/>
                </a:cubicBezTo>
                <a:cubicBezTo>
                  <a:pt x="6035894" y="2571132"/>
                  <a:pt x="5986192" y="2561488"/>
                  <a:pt x="5941189" y="2542201"/>
                </a:cubicBezTo>
                <a:cubicBezTo>
                  <a:pt x="5896185" y="2522914"/>
                  <a:pt x="5857363" y="2496208"/>
                  <a:pt x="5824724" y="2462085"/>
                </a:cubicBezTo>
                <a:cubicBezTo>
                  <a:pt x="5792084" y="2427961"/>
                  <a:pt x="5766862" y="2388151"/>
                  <a:pt x="5749058" y="2342653"/>
                </a:cubicBezTo>
                <a:cubicBezTo>
                  <a:pt x="5731255" y="2297155"/>
                  <a:pt x="5722353" y="2247700"/>
                  <a:pt x="5722353" y="2194290"/>
                </a:cubicBezTo>
                <a:cubicBezTo>
                  <a:pt x="5722353" y="2090436"/>
                  <a:pt x="5726309" y="1987076"/>
                  <a:pt x="5734222" y="1884211"/>
                </a:cubicBezTo>
                <a:cubicBezTo>
                  <a:pt x="5742135" y="1781346"/>
                  <a:pt x="5746091" y="1677986"/>
                  <a:pt x="5746091" y="1574132"/>
                </a:cubicBezTo>
                <a:cubicBezTo>
                  <a:pt x="5746091" y="1544460"/>
                  <a:pt x="5742877" y="1514045"/>
                  <a:pt x="5736448" y="1482889"/>
                </a:cubicBezTo>
                <a:cubicBezTo>
                  <a:pt x="5730018" y="1451733"/>
                  <a:pt x="5720128" y="1421813"/>
                  <a:pt x="5706775" y="1393129"/>
                </a:cubicBezTo>
                <a:cubicBezTo>
                  <a:pt x="5693422" y="1364446"/>
                  <a:pt x="5675619" y="1337741"/>
                  <a:pt x="5653364" y="1313013"/>
                </a:cubicBezTo>
                <a:cubicBezTo>
                  <a:pt x="5631110" y="1288286"/>
                  <a:pt x="5604652" y="1267021"/>
                  <a:pt x="5573990" y="1249217"/>
                </a:cubicBezTo>
                <a:cubicBezTo>
                  <a:pt x="5534427" y="1258119"/>
                  <a:pt x="5490907" y="1261086"/>
                  <a:pt x="5443431" y="1258119"/>
                </a:cubicBezTo>
                <a:lnTo>
                  <a:pt x="5430078" y="2072632"/>
                </a:lnTo>
                <a:cubicBezTo>
                  <a:pt x="5429089" y="2083512"/>
                  <a:pt x="5430820" y="2094639"/>
                  <a:pt x="5435271" y="2106014"/>
                </a:cubicBezTo>
                <a:cubicBezTo>
                  <a:pt x="5439721" y="2117388"/>
                  <a:pt x="5445656" y="2127526"/>
                  <a:pt x="5453074" y="2136428"/>
                </a:cubicBezTo>
                <a:cubicBezTo>
                  <a:pt x="5460492" y="2145330"/>
                  <a:pt x="5469394" y="2152748"/>
                  <a:pt x="5479780" y="2158683"/>
                </a:cubicBezTo>
                <a:cubicBezTo>
                  <a:pt x="5490165" y="2164617"/>
                  <a:pt x="5501292" y="2167584"/>
                  <a:pt x="5513161" y="2167584"/>
                </a:cubicBezTo>
                <a:cubicBezTo>
                  <a:pt x="5527009" y="2167584"/>
                  <a:pt x="5541103" y="2166842"/>
                  <a:pt x="5555445" y="2165359"/>
                </a:cubicBezTo>
                <a:cubicBezTo>
                  <a:pt x="5569786" y="2163875"/>
                  <a:pt x="5583881" y="2163133"/>
                  <a:pt x="5597728" y="2163133"/>
                </a:cubicBezTo>
                <a:lnTo>
                  <a:pt x="5600695" y="2215060"/>
                </a:lnTo>
                <a:lnTo>
                  <a:pt x="5114065" y="2240282"/>
                </a:lnTo>
                <a:lnTo>
                  <a:pt x="5114065" y="2188355"/>
                </a:lnTo>
                <a:lnTo>
                  <a:pt x="5200115" y="2182421"/>
                </a:lnTo>
                <a:cubicBezTo>
                  <a:pt x="5211984" y="2181432"/>
                  <a:pt x="5222864" y="2177228"/>
                  <a:pt x="5232755" y="2169810"/>
                </a:cubicBezTo>
                <a:cubicBezTo>
                  <a:pt x="5242646" y="2162392"/>
                  <a:pt x="5251053" y="2153737"/>
                  <a:pt x="5257977" y="2143846"/>
                </a:cubicBezTo>
                <a:cubicBezTo>
                  <a:pt x="5264900" y="2133956"/>
                  <a:pt x="5270093" y="2123075"/>
                  <a:pt x="5273555" y="2111206"/>
                </a:cubicBezTo>
                <a:cubicBezTo>
                  <a:pt x="5277017" y="2099337"/>
                  <a:pt x="5278748" y="2087468"/>
                  <a:pt x="5278748" y="2075599"/>
                </a:cubicBezTo>
                <a:lnTo>
                  <a:pt x="5306937" y="283374"/>
                </a:lnTo>
                <a:cubicBezTo>
                  <a:pt x="5306937" y="255679"/>
                  <a:pt x="5301249" y="235403"/>
                  <a:pt x="5289875" y="222545"/>
                </a:cubicBezTo>
                <a:cubicBezTo>
                  <a:pt x="5278501" y="209687"/>
                  <a:pt x="5264158" y="201032"/>
                  <a:pt x="5246850" y="196581"/>
                </a:cubicBezTo>
                <a:cubicBezTo>
                  <a:pt x="5229541" y="192130"/>
                  <a:pt x="5210501" y="190399"/>
                  <a:pt x="5189730" y="191389"/>
                </a:cubicBezTo>
                <a:cubicBezTo>
                  <a:pt x="5168959" y="192378"/>
                  <a:pt x="5149177" y="193367"/>
                  <a:pt x="5130385" y="194356"/>
                </a:cubicBezTo>
                <a:lnTo>
                  <a:pt x="5130385" y="143912"/>
                </a:lnTo>
                <a:cubicBezTo>
                  <a:pt x="5181817" y="141934"/>
                  <a:pt x="5233992" y="139709"/>
                  <a:pt x="5286908" y="137236"/>
                </a:cubicBezTo>
                <a:cubicBezTo>
                  <a:pt x="5339824" y="134763"/>
                  <a:pt x="5392987" y="133527"/>
                  <a:pt x="5446398" y="133527"/>
                </a:cubicBezTo>
                <a:close/>
                <a:moveTo>
                  <a:pt x="6083508" y="121658"/>
                </a:moveTo>
                <a:lnTo>
                  <a:pt x="6565688" y="121658"/>
                </a:lnTo>
                <a:lnTo>
                  <a:pt x="6565688" y="173585"/>
                </a:lnTo>
                <a:lnTo>
                  <a:pt x="6513761" y="173585"/>
                </a:lnTo>
                <a:cubicBezTo>
                  <a:pt x="6497935" y="173585"/>
                  <a:pt x="6483099" y="177294"/>
                  <a:pt x="6469252" y="184712"/>
                </a:cubicBezTo>
                <a:cubicBezTo>
                  <a:pt x="6455405" y="192130"/>
                  <a:pt x="6443288" y="201774"/>
                  <a:pt x="6432903" y="213643"/>
                </a:cubicBezTo>
                <a:cubicBezTo>
                  <a:pt x="6422517" y="225512"/>
                  <a:pt x="6414357" y="238865"/>
                  <a:pt x="6408423" y="253701"/>
                </a:cubicBezTo>
                <a:cubicBezTo>
                  <a:pt x="6402488" y="268537"/>
                  <a:pt x="6399521" y="283374"/>
                  <a:pt x="6399521" y="298210"/>
                </a:cubicBezTo>
                <a:lnTo>
                  <a:pt x="6399521" y="2112690"/>
                </a:lnTo>
                <a:cubicBezTo>
                  <a:pt x="6399521" y="2138406"/>
                  <a:pt x="6404961" y="2160414"/>
                  <a:pt x="6415841" y="2178712"/>
                </a:cubicBezTo>
                <a:cubicBezTo>
                  <a:pt x="6426721" y="2197010"/>
                  <a:pt x="6446503" y="2206159"/>
                  <a:pt x="6475186" y="2206159"/>
                </a:cubicBezTo>
                <a:cubicBezTo>
                  <a:pt x="6494968" y="2206159"/>
                  <a:pt x="6514255" y="2205664"/>
                  <a:pt x="6533048" y="2204675"/>
                </a:cubicBezTo>
                <a:cubicBezTo>
                  <a:pt x="6551841" y="2203686"/>
                  <a:pt x="6571128" y="2202203"/>
                  <a:pt x="6590909" y="2200224"/>
                </a:cubicBezTo>
                <a:cubicBezTo>
                  <a:pt x="6630473" y="2197257"/>
                  <a:pt x="6657426" y="2186130"/>
                  <a:pt x="6671767" y="2166842"/>
                </a:cubicBezTo>
                <a:cubicBezTo>
                  <a:pt x="6686109" y="2147555"/>
                  <a:pt x="6693280" y="2119119"/>
                  <a:pt x="6693280" y="2081534"/>
                </a:cubicBezTo>
                <a:lnTo>
                  <a:pt x="6693280" y="1723979"/>
                </a:lnTo>
                <a:lnTo>
                  <a:pt x="6745207" y="1723979"/>
                </a:lnTo>
                <a:lnTo>
                  <a:pt x="6745207" y="2252151"/>
                </a:lnTo>
                <a:lnTo>
                  <a:pt x="6083508" y="2264020"/>
                </a:lnTo>
                <a:lnTo>
                  <a:pt x="6083508" y="2212093"/>
                </a:lnTo>
                <a:lnTo>
                  <a:pt x="6136918" y="2212093"/>
                </a:lnTo>
                <a:cubicBezTo>
                  <a:pt x="6151755" y="2212093"/>
                  <a:pt x="6166097" y="2208384"/>
                  <a:pt x="6179944" y="2200966"/>
                </a:cubicBezTo>
                <a:cubicBezTo>
                  <a:pt x="6193791" y="2193548"/>
                  <a:pt x="6205907" y="2184152"/>
                  <a:pt x="6216293" y="2172777"/>
                </a:cubicBezTo>
                <a:cubicBezTo>
                  <a:pt x="6226678" y="2161403"/>
                  <a:pt x="6234838" y="2148544"/>
                  <a:pt x="6240773" y="2134203"/>
                </a:cubicBezTo>
                <a:cubicBezTo>
                  <a:pt x="6246707" y="2119861"/>
                  <a:pt x="6249674" y="2105272"/>
                  <a:pt x="6249674" y="2090436"/>
                </a:cubicBezTo>
                <a:lnTo>
                  <a:pt x="6249674" y="289308"/>
                </a:lnTo>
                <a:cubicBezTo>
                  <a:pt x="6249674" y="258646"/>
                  <a:pt x="6238547" y="231694"/>
                  <a:pt x="6216293" y="208450"/>
                </a:cubicBezTo>
                <a:cubicBezTo>
                  <a:pt x="6194038" y="185207"/>
                  <a:pt x="6167581" y="173585"/>
                  <a:pt x="6136918" y="173585"/>
                </a:cubicBezTo>
                <a:lnTo>
                  <a:pt x="6083508" y="173585"/>
                </a:lnTo>
                <a:close/>
                <a:moveTo>
                  <a:pt x="2408723" y="94953"/>
                </a:moveTo>
                <a:cubicBezTo>
                  <a:pt x="2459166" y="94953"/>
                  <a:pt x="2504664" y="103854"/>
                  <a:pt x="2545217" y="121658"/>
                </a:cubicBezTo>
                <a:cubicBezTo>
                  <a:pt x="2585769" y="139461"/>
                  <a:pt x="2620140" y="164683"/>
                  <a:pt x="2648329" y="197323"/>
                </a:cubicBezTo>
                <a:cubicBezTo>
                  <a:pt x="2676518" y="229963"/>
                  <a:pt x="2698278" y="270021"/>
                  <a:pt x="2713609" y="317497"/>
                </a:cubicBezTo>
                <a:cubicBezTo>
                  <a:pt x="2728939" y="364973"/>
                  <a:pt x="2736606" y="418384"/>
                  <a:pt x="2736606" y="477729"/>
                </a:cubicBezTo>
                <a:lnTo>
                  <a:pt x="2736606" y="1814480"/>
                </a:lnTo>
                <a:cubicBezTo>
                  <a:pt x="2736606" y="1883716"/>
                  <a:pt x="2730176" y="1947513"/>
                  <a:pt x="2717318" y="2005869"/>
                </a:cubicBezTo>
                <a:cubicBezTo>
                  <a:pt x="2704460" y="2064225"/>
                  <a:pt x="2683936" y="2114421"/>
                  <a:pt x="2655747" y="2156457"/>
                </a:cubicBezTo>
                <a:cubicBezTo>
                  <a:pt x="2627558" y="2198493"/>
                  <a:pt x="2590962" y="2231380"/>
                  <a:pt x="2545959" y="2255118"/>
                </a:cubicBezTo>
                <a:cubicBezTo>
                  <a:pt x="2500955" y="2278857"/>
                  <a:pt x="2446803" y="2290726"/>
                  <a:pt x="2383501" y="2290726"/>
                </a:cubicBezTo>
                <a:cubicBezTo>
                  <a:pt x="2333058" y="2290726"/>
                  <a:pt x="2288054" y="2280588"/>
                  <a:pt x="2248491" y="2260311"/>
                </a:cubicBezTo>
                <a:cubicBezTo>
                  <a:pt x="2208927" y="2240035"/>
                  <a:pt x="2175298" y="2212341"/>
                  <a:pt x="2147604" y="2177228"/>
                </a:cubicBezTo>
                <a:cubicBezTo>
                  <a:pt x="2119910" y="2142116"/>
                  <a:pt x="2098644" y="2101068"/>
                  <a:pt x="2083808" y="2054087"/>
                </a:cubicBezTo>
                <a:cubicBezTo>
                  <a:pt x="2068971" y="2007105"/>
                  <a:pt x="2061553" y="1957404"/>
                  <a:pt x="2061553" y="1904982"/>
                </a:cubicBezTo>
                <a:lnTo>
                  <a:pt x="2061553" y="495533"/>
                </a:lnTo>
                <a:cubicBezTo>
                  <a:pt x="2061553" y="433220"/>
                  <a:pt x="2069961" y="377337"/>
                  <a:pt x="2086775" y="327882"/>
                </a:cubicBezTo>
                <a:cubicBezTo>
                  <a:pt x="2103589" y="278428"/>
                  <a:pt x="2127080" y="236392"/>
                  <a:pt x="2157247" y="201774"/>
                </a:cubicBezTo>
                <a:cubicBezTo>
                  <a:pt x="2187415" y="167156"/>
                  <a:pt x="2223763" y="140698"/>
                  <a:pt x="2266294" y="122400"/>
                </a:cubicBezTo>
                <a:cubicBezTo>
                  <a:pt x="2308825" y="104102"/>
                  <a:pt x="2356301" y="94953"/>
                  <a:pt x="2408723" y="94953"/>
                </a:cubicBezTo>
                <a:close/>
                <a:moveTo>
                  <a:pt x="1856356" y="16320"/>
                </a:moveTo>
                <a:lnTo>
                  <a:pt x="1856356" y="63796"/>
                </a:lnTo>
                <a:lnTo>
                  <a:pt x="1762888" y="63796"/>
                </a:lnTo>
                <a:cubicBezTo>
                  <a:pt x="1752997" y="63796"/>
                  <a:pt x="1743848" y="66764"/>
                  <a:pt x="1735441" y="72698"/>
                </a:cubicBezTo>
                <a:cubicBezTo>
                  <a:pt x="1727033" y="78633"/>
                  <a:pt x="1719862" y="86051"/>
                  <a:pt x="1713928" y="94953"/>
                </a:cubicBezTo>
                <a:cubicBezTo>
                  <a:pt x="1707993" y="103854"/>
                  <a:pt x="1703543" y="113498"/>
                  <a:pt x="1700576" y="123883"/>
                </a:cubicBezTo>
                <a:cubicBezTo>
                  <a:pt x="1697608" y="134269"/>
                  <a:pt x="1696124" y="143912"/>
                  <a:pt x="1696124" y="152814"/>
                </a:cubicBezTo>
                <a:lnTo>
                  <a:pt x="1696124" y="2160166"/>
                </a:lnTo>
                <a:cubicBezTo>
                  <a:pt x="1696124" y="2171046"/>
                  <a:pt x="1698102" y="2182174"/>
                  <a:pt x="1702059" y="2193548"/>
                </a:cubicBezTo>
                <a:cubicBezTo>
                  <a:pt x="1706016" y="2204922"/>
                  <a:pt x="1711702" y="2215555"/>
                  <a:pt x="1719121" y="2225446"/>
                </a:cubicBezTo>
                <a:cubicBezTo>
                  <a:pt x="1726539" y="2235337"/>
                  <a:pt x="1735193" y="2243249"/>
                  <a:pt x="1745084" y="2249184"/>
                </a:cubicBezTo>
                <a:cubicBezTo>
                  <a:pt x="1754975" y="2255118"/>
                  <a:pt x="1765855" y="2258086"/>
                  <a:pt x="1777724" y="2258086"/>
                </a:cubicBezTo>
                <a:lnTo>
                  <a:pt x="1862291" y="2255118"/>
                </a:lnTo>
                <a:lnTo>
                  <a:pt x="1865258" y="2307046"/>
                </a:lnTo>
                <a:lnTo>
                  <a:pt x="1383078" y="2321882"/>
                </a:lnTo>
                <a:lnTo>
                  <a:pt x="1380111" y="2269955"/>
                </a:lnTo>
                <a:lnTo>
                  <a:pt x="1464678" y="2266988"/>
                </a:lnTo>
                <a:cubicBezTo>
                  <a:pt x="1476547" y="2265999"/>
                  <a:pt x="1487674" y="2262042"/>
                  <a:pt x="1498060" y="2255118"/>
                </a:cubicBezTo>
                <a:cubicBezTo>
                  <a:pt x="1508445" y="2248195"/>
                  <a:pt x="1517100" y="2239540"/>
                  <a:pt x="1524024" y="2229155"/>
                </a:cubicBezTo>
                <a:cubicBezTo>
                  <a:pt x="1530947" y="2218770"/>
                  <a:pt x="1536387" y="2207395"/>
                  <a:pt x="1540343" y="2195031"/>
                </a:cubicBezTo>
                <a:cubicBezTo>
                  <a:pt x="1544300" y="2182668"/>
                  <a:pt x="1546278" y="2171046"/>
                  <a:pt x="1546278" y="2160166"/>
                </a:cubicBezTo>
                <a:lnTo>
                  <a:pt x="1549245" y="620158"/>
                </a:lnTo>
                <a:lnTo>
                  <a:pt x="1276257" y="1583034"/>
                </a:lnTo>
                <a:lnTo>
                  <a:pt x="1099705" y="1075633"/>
                </a:lnTo>
                <a:lnTo>
                  <a:pt x="1121959" y="2060763"/>
                </a:lnTo>
                <a:cubicBezTo>
                  <a:pt x="1121959" y="2071643"/>
                  <a:pt x="1123938" y="2083017"/>
                  <a:pt x="1127894" y="2094886"/>
                </a:cubicBezTo>
                <a:cubicBezTo>
                  <a:pt x="1131851" y="2106755"/>
                  <a:pt x="1137537" y="2117388"/>
                  <a:pt x="1144956" y="2126784"/>
                </a:cubicBezTo>
                <a:cubicBezTo>
                  <a:pt x="1152374" y="2136181"/>
                  <a:pt x="1161028" y="2144094"/>
                  <a:pt x="1170919" y="2150523"/>
                </a:cubicBezTo>
                <a:cubicBezTo>
                  <a:pt x="1180810" y="2156952"/>
                  <a:pt x="1191690" y="2160166"/>
                  <a:pt x="1203559" y="2160166"/>
                </a:cubicBezTo>
                <a:lnTo>
                  <a:pt x="1288126" y="2157199"/>
                </a:lnTo>
                <a:lnTo>
                  <a:pt x="1291093" y="2209126"/>
                </a:lnTo>
                <a:lnTo>
                  <a:pt x="896448" y="2220995"/>
                </a:lnTo>
                <a:lnTo>
                  <a:pt x="893481" y="2170552"/>
                </a:lnTo>
                <a:lnTo>
                  <a:pt x="978047" y="2167584"/>
                </a:lnTo>
                <a:cubicBezTo>
                  <a:pt x="989916" y="2167584"/>
                  <a:pt x="1001044" y="2164123"/>
                  <a:pt x="1011429" y="2157199"/>
                </a:cubicBezTo>
                <a:cubicBezTo>
                  <a:pt x="1021815" y="2150275"/>
                  <a:pt x="1030469" y="2141621"/>
                  <a:pt x="1037393" y="2131235"/>
                </a:cubicBezTo>
                <a:cubicBezTo>
                  <a:pt x="1044316" y="2120850"/>
                  <a:pt x="1049756" y="2109723"/>
                  <a:pt x="1053713" y="2097854"/>
                </a:cubicBezTo>
                <a:cubicBezTo>
                  <a:pt x="1057669" y="2085985"/>
                  <a:pt x="1059152" y="2074610"/>
                  <a:pt x="1058163" y="2063730"/>
                </a:cubicBezTo>
                <a:lnTo>
                  <a:pt x="1027007" y="538558"/>
                </a:lnTo>
                <a:cubicBezTo>
                  <a:pt x="1027007" y="515809"/>
                  <a:pt x="1019836" y="495286"/>
                  <a:pt x="1005495" y="476987"/>
                </a:cubicBezTo>
                <a:cubicBezTo>
                  <a:pt x="991153" y="458689"/>
                  <a:pt x="971124" y="449540"/>
                  <a:pt x="945408" y="449540"/>
                </a:cubicBezTo>
                <a:cubicBezTo>
                  <a:pt x="928593" y="449540"/>
                  <a:pt x="912273" y="450035"/>
                  <a:pt x="896448" y="451024"/>
                </a:cubicBezTo>
                <a:cubicBezTo>
                  <a:pt x="880622" y="452013"/>
                  <a:pt x="864303" y="452507"/>
                  <a:pt x="847488" y="452507"/>
                </a:cubicBezTo>
                <a:lnTo>
                  <a:pt x="844521" y="407999"/>
                </a:lnTo>
                <a:lnTo>
                  <a:pt x="1240650" y="385744"/>
                </a:lnTo>
                <a:lnTo>
                  <a:pt x="1243617" y="431737"/>
                </a:lnTo>
                <a:cubicBezTo>
                  <a:pt x="1223835" y="432726"/>
                  <a:pt x="1204795" y="433467"/>
                  <a:pt x="1186497" y="433962"/>
                </a:cubicBezTo>
                <a:cubicBezTo>
                  <a:pt x="1168199" y="434457"/>
                  <a:pt x="1151632" y="437424"/>
                  <a:pt x="1136796" y="442864"/>
                </a:cubicBezTo>
                <a:cubicBezTo>
                  <a:pt x="1121959" y="448304"/>
                  <a:pt x="1110091" y="457700"/>
                  <a:pt x="1101189" y="471053"/>
                </a:cubicBezTo>
                <a:cubicBezTo>
                  <a:pt x="1092287" y="484405"/>
                  <a:pt x="1087836" y="503940"/>
                  <a:pt x="1087836" y="529657"/>
                </a:cubicBezTo>
                <a:lnTo>
                  <a:pt x="1090803" y="678020"/>
                </a:lnTo>
                <a:cubicBezTo>
                  <a:pt x="1099705" y="705714"/>
                  <a:pt x="1110338" y="738848"/>
                  <a:pt x="1122701" y="777423"/>
                </a:cubicBezTo>
                <a:cubicBezTo>
                  <a:pt x="1135065" y="815997"/>
                  <a:pt x="1149901" y="861001"/>
                  <a:pt x="1167210" y="912433"/>
                </a:cubicBezTo>
                <a:cubicBezTo>
                  <a:pt x="1184520" y="963866"/>
                  <a:pt x="1204549" y="1022222"/>
                  <a:pt x="1227297" y="1087502"/>
                </a:cubicBezTo>
                <a:cubicBezTo>
                  <a:pt x="1250046" y="1152781"/>
                  <a:pt x="1275763" y="1225974"/>
                  <a:pt x="1304446" y="1307079"/>
                </a:cubicBezTo>
                <a:lnTo>
                  <a:pt x="1549245" y="422835"/>
                </a:lnTo>
                <a:lnTo>
                  <a:pt x="1549245" y="280406"/>
                </a:lnTo>
                <a:cubicBezTo>
                  <a:pt x="1549245" y="232930"/>
                  <a:pt x="1549493" y="194850"/>
                  <a:pt x="1549987" y="166167"/>
                </a:cubicBezTo>
                <a:cubicBezTo>
                  <a:pt x="1550481" y="137483"/>
                  <a:pt x="1546031" y="115476"/>
                  <a:pt x="1536634" y="100145"/>
                </a:cubicBezTo>
                <a:cubicBezTo>
                  <a:pt x="1527238" y="84814"/>
                  <a:pt x="1509929" y="75171"/>
                  <a:pt x="1484707" y="71214"/>
                </a:cubicBezTo>
                <a:cubicBezTo>
                  <a:pt x="1459485" y="67258"/>
                  <a:pt x="1421653" y="65775"/>
                  <a:pt x="1371209" y="66764"/>
                </a:cubicBezTo>
                <a:lnTo>
                  <a:pt x="1371209" y="22255"/>
                </a:lnTo>
                <a:close/>
                <a:moveTo>
                  <a:pt x="4296272" y="0"/>
                </a:moveTo>
                <a:lnTo>
                  <a:pt x="4305174" y="666151"/>
                </a:lnTo>
                <a:lnTo>
                  <a:pt x="4253247" y="669118"/>
                </a:lnTo>
                <a:cubicBezTo>
                  <a:pt x="4253247" y="644391"/>
                  <a:pt x="4252505" y="613482"/>
                  <a:pt x="4251022" y="576391"/>
                </a:cubicBezTo>
                <a:cubicBezTo>
                  <a:pt x="4249538" y="539300"/>
                  <a:pt x="4246076" y="500479"/>
                  <a:pt x="4240636" y="459926"/>
                </a:cubicBezTo>
                <a:cubicBezTo>
                  <a:pt x="4235196" y="419373"/>
                  <a:pt x="4227531" y="379068"/>
                  <a:pt x="4217640" y="339010"/>
                </a:cubicBezTo>
                <a:cubicBezTo>
                  <a:pt x="4207749" y="298952"/>
                  <a:pt x="4194396" y="262850"/>
                  <a:pt x="4177582" y="230705"/>
                </a:cubicBezTo>
                <a:cubicBezTo>
                  <a:pt x="4160768" y="198559"/>
                  <a:pt x="4139749" y="172349"/>
                  <a:pt x="4114528" y="152072"/>
                </a:cubicBezTo>
                <a:cubicBezTo>
                  <a:pt x="4089306" y="131796"/>
                  <a:pt x="4059386" y="121658"/>
                  <a:pt x="4024768" y="121658"/>
                </a:cubicBezTo>
                <a:cubicBezTo>
                  <a:pt x="3988172" y="121658"/>
                  <a:pt x="3957510" y="137731"/>
                  <a:pt x="3932783" y="169876"/>
                </a:cubicBezTo>
                <a:cubicBezTo>
                  <a:pt x="3908056" y="202021"/>
                  <a:pt x="3887532" y="244799"/>
                  <a:pt x="3871212" y="298210"/>
                </a:cubicBezTo>
                <a:cubicBezTo>
                  <a:pt x="3854893" y="351621"/>
                  <a:pt x="3842529" y="413191"/>
                  <a:pt x="3834122" y="482922"/>
                </a:cubicBezTo>
                <a:cubicBezTo>
                  <a:pt x="3825714" y="552653"/>
                  <a:pt x="3819285" y="625104"/>
                  <a:pt x="3814835" y="700274"/>
                </a:cubicBezTo>
                <a:cubicBezTo>
                  <a:pt x="3810384" y="775445"/>
                  <a:pt x="3807911" y="851110"/>
                  <a:pt x="3807416" y="927270"/>
                </a:cubicBezTo>
                <a:cubicBezTo>
                  <a:pt x="3806922" y="1003429"/>
                  <a:pt x="3806675" y="1074149"/>
                  <a:pt x="3806675" y="1139429"/>
                </a:cubicBezTo>
                <a:cubicBezTo>
                  <a:pt x="3806675" y="1239326"/>
                  <a:pt x="3806922" y="1336999"/>
                  <a:pt x="3807416" y="1432446"/>
                </a:cubicBezTo>
                <a:cubicBezTo>
                  <a:pt x="3807911" y="1527893"/>
                  <a:pt x="3810384" y="1618147"/>
                  <a:pt x="3814835" y="1703208"/>
                </a:cubicBezTo>
                <a:cubicBezTo>
                  <a:pt x="3819285" y="1788270"/>
                  <a:pt x="3825962" y="1866655"/>
                  <a:pt x="3834864" y="1938363"/>
                </a:cubicBezTo>
                <a:cubicBezTo>
                  <a:pt x="3843765" y="2010072"/>
                  <a:pt x="3856376" y="2071643"/>
                  <a:pt x="3872696" y="2123075"/>
                </a:cubicBezTo>
                <a:cubicBezTo>
                  <a:pt x="3889016" y="2174508"/>
                  <a:pt x="3909787" y="2214813"/>
                  <a:pt x="3935009" y="2243991"/>
                </a:cubicBezTo>
                <a:cubicBezTo>
                  <a:pt x="3960230" y="2273169"/>
                  <a:pt x="3991139" y="2287758"/>
                  <a:pt x="4027736" y="2287758"/>
                </a:cubicBezTo>
                <a:cubicBezTo>
                  <a:pt x="4059386" y="2287758"/>
                  <a:pt x="4084361" y="2273911"/>
                  <a:pt x="4102659" y="2246217"/>
                </a:cubicBezTo>
                <a:cubicBezTo>
                  <a:pt x="4120957" y="2218522"/>
                  <a:pt x="4134557" y="2185883"/>
                  <a:pt x="4143459" y="2148297"/>
                </a:cubicBezTo>
                <a:cubicBezTo>
                  <a:pt x="4152360" y="2110712"/>
                  <a:pt x="4157800" y="2072632"/>
                  <a:pt x="4159778" y="2034058"/>
                </a:cubicBezTo>
                <a:cubicBezTo>
                  <a:pt x="4161757" y="1995483"/>
                  <a:pt x="4162746" y="1964822"/>
                  <a:pt x="4162746" y="1942072"/>
                </a:cubicBezTo>
                <a:lnTo>
                  <a:pt x="4162746" y="1283341"/>
                </a:lnTo>
                <a:lnTo>
                  <a:pt x="4044055" y="1289275"/>
                </a:lnTo>
                <a:lnTo>
                  <a:pt x="4044055" y="1237348"/>
                </a:lnTo>
                <a:lnTo>
                  <a:pt x="4420897" y="1215094"/>
                </a:lnTo>
                <a:lnTo>
                  <a:pt x="4423865" y="1267021"/>
                </a:lnTo>
                <a:lnTo>
                  <a:pt x="4279953" y="1275923"/>
                </a:lnTo>
                <a:lnTo>
                  <a:pt x="4290338" y="2361940"/>
                </a:lnTo>
                <a:lnTo>
                  <a:pt x="4238411" y="2361940"/>
                </a:lnTo>
                <a:lnTo>
                  <a:pt x="4235444" y="2090436"/>
                </a:lnTo>
                <a:cubicBezTo>
                  <a:pt x="4229509" y="2119119"/>
                  <a:pt x="4221349" y="2148792"/>
                  <a:pt x="4210964" y="2179453"/>
                </a:cubicBezTo>
                <a:cubicBezTo>
                  <a:pt x="4200578" y="2210115"/>
                  <a:pt x="4186484" y="2238057"/>
                  <a:pt x="4168680" y="2263278"/>
                </a:cubicBezTo>
                <a:cubicBezTo>
                  <a:pt x="4150877" y="2288500"/>
                  <a:pt x="4129364" y="2309518"/>
                  <a:pt x="4104142" y="2326333"/>
                </a:cubicBezTo>
                <a:cubicBezTo>
                  <a:pt x="4078921" y="2343147"/>
                  <a:pt x="4049496" y="2351554"/>
                  <a:pt x="4015866" y="2351554"/>
                </a:cubicBezTo>
                <a:cubicBezTo>
                  <a:pt x="3959489" y="2351554"/>
                  <a:pt x="3911765" y="2336718"/>
                  <a:pt x="3872696" y="2307046"/>
                </a:cubicBezTo>
                <a:cubicBezTo>
                  <a:pt x="3833627" y="2277373"/>
                  <a:pt x="3801234" y="2236079"/>
                  <a:pt x="3775518" y="2183162"/>
                </a:cubicBezTo>
                <a:cubicBezTo>
                  <a:pt x="3749802" y="2130246"/>
                  <a:pt x="3729773" y="2066450"/>
                  <a:pt x="3715431" y="1991774"/>
                </a:cubicBezTo>
                <a:cubicBezTo>
                  <a:pt x="3701089" y="1917098"/>
                  <a:pt x="3690704" y="1835004"/>
                  <a:pt x="3684275" y="1745492"/>
                </a:cubicBezTo>
                <a:cubicBezTo>
                  <a:pt x="3677846" y="1655979"/>
                  <a:pt x="3673890" y="1560038"/>
                  <a:pt x="3672406" y="1457667"/>
                </a:cubicBezTo>
                <a:cubicBezTo>
                  <a:pt x="3670922" y="1355297"/>
                  <a:pt x="3670181" y="1249217"/>
                  <a:pt x="3670181" y="1139429"/>
                </a:cubicBezTo>
                <a:cubicBezTo>
                  <a:pt x="3670181" y="1052389"/>
                  <a:pt x="3670675" y="964855"/>
                  <a:pt x="3671664" y="876826"/>
                </a:cubicBezTo>
                <a:cubicBezTo>
                  <a:pt x="3672653" y="788797"/>
                  <a:pt x="3676362" y="704478"/>
                  <a:pt x="3682791" y="623867"/>
                </a:cubicBezTo>
                <a:cubicBezTo>
                  <a:pt x="3689220" y="543256"/>
                  <a:pt x="3699111" y="468086"/>
                  <a:pt x="3712464" y="398355"/>
                </a:cubicBezTo>
                <a:cubicBezTo>
                  <a:pt x="3725817" y="328624"/>
                  <a:pt x="3744857" y="268043"/>
                  <a:pt x="3769584" y="216610"/>
                </a:cubicBezTo>
                <a:cubicBezTo>
                  <a:pt x="3794311" y="165178"/>
                  <a:pt x="3825962" y="124872"/>
                  <a:pt x="3864536" y="95694"/>
                </a:cubicBezTo>
                <a:cubicBezTo>
                  <a:pt x="3903111" y="66516"/>
                  <a:pt x="3950587" y="51927"/>
                  <a:pt x="4006965" y="51927"/>
                </a:cubicBezTo>
                <a:cubicBezTo>
                  <a:pt x="4037626" y="51927"/>
                  <a:pt x="4065815" y="58109"/>
                  <a:pt x="4091531" y="70473"/>
                </a:cubicBezTo>
                <a:cubicBezTo>
                  <a:pt x="4117248" y="82836"/>
                  <a:pt x="4140491" y="99403"/>
                  <a:pt x="4161262" y="120174"/>
                </a:cubicBezTo>
                <a:cubicBezTo>
                  <a:pt x="4182033" y="140945"/>
                  <a:pt x="4199836" y="164436"/>
                  <a:pt x="4214673" y="190647"/>
                </a:cubicBezTo>
                <a:cubicBezTo>
                  <a:pt x="4229509" y="216857"/>
                  <a:pt x="4241378" y="243810"/>
                  <a:pt x="4250280" y="271505"/>
                </a:cubicBezTo>
                <a:lnTo>
                  <a:pt x="4247313" y="29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93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280728" y="4211291"/>
            <a:ext cx="414515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D" sz="5400" spc="3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OUR STORY</a:t>
            </a:r>
            <a:endParaRPr lang="en-US" sz="5400" spc="3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98301" y="4318760"/>
            <a:ext cx="4640449" cy="1577282"/>
            <a:chOff x="598301" y="4086531"/>
            <a:chExt cx="4640449" cy="1577282"/>
          </a:xfrm>
        </p:grpSpPr>
        <p:sp>
          <p:nvSpPr>
            <p:cNvPr id="11" name="TextBox 10"/>
            <p:cNvSpPr txBox="1"/>
            <p:nvPr/>
          </p:nvSpPr>
          <p:spPr>
            <a:xfrm>
              <a:off x="598301" y="4086531"/>
              <a:ext cx="33698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sz="2400" spc="300" dirty="0">
                  <a:solidFill>
                    <a:srgbClr val="181717"/>
                  </a:solidFill>
                  <a:latin typeface="+mj-lt"/>
                </a:rPr>
                <a:t>Behind the Brand</a:t>
              </a:r>
              <a:endParaRPr lang="en-US" sz="2400" spc="300" dirty="0">
                <a:solidFill>
                  <a:srgbClr val="181717"/>
                </a:solidFill>
                <a:latin typeface="+mj-l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5329" y="4601984"/>
              <a:ext cx="4603421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ID" sz="1400" dirty="0" err="1">
                  <a:solidFill>
                    <a:srgbClr val="181717"/>
                  </a:solidFill>
                </a:rPr>
                <a:t>Lorem</a:t>
              </a:r>
              <a:r>
                <a:rPr lang="en-ID" sz="1400" dirty="0">
                  <a:solidFill>
                    <a:srgbClr val="181717"/>
                  </a:solidFill>
                </a:rPr>
                <a:t> </a:t>
              </a:r>
              <a:r>
                <a:rPr lang="en-ID" sz="1400" dirty="0" err="1">
                  <a:solidFill>
                    <a:srgbClr val="181717"/>
                  </a:solidFill>
                </a:rPr>
                <a:t>ipsum</a:t>
              </a:r>
              <a:r>
                <a:rPr lang="en-ID" sz="1400" dirty="0">
                  <a:solidFill>
                    <a:srgbClr val="181717"/>
                  </a:solidFill>
                </a:rPr>
                <a:t> </a:t>
              </a:r>
              <a:r>
                <a:rPr lang="en-ID" sz="1400" dirty="0" err="1">
                  <a:solidFill>
                    <a:srgbClr val="181717"/>
                  </a:solidFill>
                </a:rPr>
                <a:t>dolor</a:t>
              </a:r>
              <a:r>
                <a:rPr lang="en-ID" sz="1400" dirty="0">
                  <a:solidFill>
                    <a:srgbClr val="181717"/>
                  </a:solidFill>
                </a:rPr>
                <a:t> sit </a:t>
              </a:r>
              <a:r>
                <a:rPr lang="en-ID" sz="1400" dirty="0" err="1">
                  <a:solidFill>
                    <a:srgbClr val="181717"/>
                  </a:solidFill>
                </a:rPr>
                <a:t>amet</a:t>
              </a:r>
              <a:r>
                <a:rPr lang="en-ID" sz="1400" dirty="0">
                  <a:solidFill>
                    <a:srgbClr val="181717"/>
                  </a:solidFill>
                </a:rPr>
                <a:t>, </a:t>
              </a:r>
              <a:r>
                <a:rPr lang="en-ID" sz="1400" dirty="0" err="1">
                  <a:solidFill>
                    <a:srgbClr val="181717"/>
                  </a:solidFill>
                </a:rPr>
                <a:t>consectetuer</a:t>
              </a:r>
              <a:r>
                <a:rPr lang="en-ID" sz="1400" dirty="0">
                  <a:solidFill>
                    <a:srgbClr val="181717"/>
                  </a:solidFill>
                </a:rPr>
                <a:t> </a:t>
              </a:r>
              <a:r>
                <a:rPr lang="en-ID" sz="1400" dirty="0" err="1">
                  <a:solidFill>
                    <a:srgbClr val="181717"/>
                  </a:solidFill>
                </a:rPr>
                <a:t>adipiscing</a:t>
              </a:r>
              <a:r>
                <a:rPr lang="en-ID" sz="1400" dirty="0">
                  <a:solidFill>
                    <a:srgbClr val="181717"/>
                  </a:solidFill>
                </a:rPr>
                <a:t> </a:t>
              </a:r>
              <a:r>
                <a:rPr lang="en-ID" sz="1400" dirty="0" err="1">
                  <a:solidFill>
                    <a:srgbClr val="181717"/>
                  </a:solidFill>
                </a:rPr>
                <a:t>elit</a:t>
              </a:r>
              <a:r>
                <a:rPr lang="en-ID" sz="1400" dirty="0">
                  <a:solidFill>
                    <a:srgbClr val="181717"/>
                  </a:solidFill>
                </a:rPr>
                <a:t>. Maecenas </a:t>
              </a:r>
              <a:r>
                <a:rPr lang="en-ID" sz="1400" dirty="0" err="1">
                  <a:solidFill>
                    <a:srgbClr val="181717"/>
                  </a:solidFill>
                </a:rPr>
                <a:t>porttitor</a:t>
              </a:r>
              <a:r>
                <a:rPr lang="en-ID" sz="1400" dirty="0">
                  <a:solidFill>
                    <a:srgbClr val="181717"/>
                  </a:solidFill>
                </a:rPr>
                <a:t> </a:t>
              </a:r>
              <a:r>
                <a:rPr lang="en-ID" sz="1400" dirty="0" err="1">
                  <a:solidFill>
                    <a:srgbClr val="181717"/>
                  </a:solidFill>
                </a:rPr>
                <a:t>congue</a:t>
              </a:r>
              <a:r>
                <a:rPr lang="en-ID" sz="1400" dirty="0">
                  <a:solidFill>
                    <a:srgbClr val="181717"/>
                  </a:solidFill>
                </a:rPr>
                <a:t> </a:t>
              </a:r>
              <a:r>
                <a:rPr lang="en-ID" sz="1400" dirty="0" err="1">
                  <a:solidFill>
                    <a:srgbClr val="181717"/>
                  </a:solidFill>
                </a:rPr>
                <a:t>massa</a:t>
              </a:r>
              <a:r>
                <a:rPr lang="en-ID" sz="1400" dirty="0">
                  <a:solidFill>
                    <a:srgbClr val="181717"/>
                  </a:solidFill>
                </a:rPr>
                <a:t>. </a:t>
              </a:r>
              <a:r>
                <a:rPr lang="en-ID" sz="1400" dirty="0" err="1">
                  <a:solidFill>
                    <a:srgbClr val="181717"/>
                  </a:solidFill>
                </a:rPr>
                <a:t>Fusce</a:t>
              </a:r>
              <a:r>
                <a:rPr lang="en-ID" sz="1400" dirty="0">
                  <a:solidFill>
                    <a:srgbClr val="181717"/>
                  </a:solidFill>
                </a:rPr>
                <a:t> </a:t>
              </a:r>
              <a:r>
                <a:rPr lang="en-ID" sz="1400" dirty="0" err="1">
                  <a:solidFill>
                    <a:srgbClr val="181717"/>
                  </a:solidFill>
                </a:rPr>
                <a:t>posuere</a:t>
              </a:r>
              <a:r>
                <a:rPr lang="en-ID" sz="1400" dirty="0">
                  <a:solidFill>
                    <a:srgbClr val="181717"/>
                  </a:solidFill>
                </a:rPr>
                <a:t>, magna </a:t>
              </a:r>
              <a:r>
                <a:rPr lang="en-ID" sz="1400" dirty="0" err="1">
                  <a:solidFill>
                    <a:srgbClr val="181717"/>
                  </a:solidFill>
                </a:rPr>
                <a:t>sed</a:t>
              </a:r>
              <a:r>
                <a:rPr lang="en-ID" sz="1400" dirty="0">
                  <a:solidFill>
                    <a:srgbClr val="181717"/>
                  </a:solidFill>
                </a:rPr>
                <a:t> </a:t>
              </a:r>
              <a:r>
                <a:rPr lang="en-ID" sz="1400" dirty="0" err="1">
                  <a:solidFill>
                    <a:srgbClr val="181717"/>
                  </a:solidFill>
                </a:rPr>
                <a:t>pulvinar</a:t>
              </a:r>
              <a:r>
                <a:rPr lang="en-ID" sz="1400" dirty="0">
                  <a:solidFill>
                    <a:srgbClr val="181717"/>
                  </a:solidFill>
                </a:rPr>
                <a:t> </a:t>
              </a:r>
              <a:r>
                <a:rPr lang="en-ID" sz="1400" dirty="0" err="1">
                  <a:solidFill>
                    <a:srgbClr val="181717"/>
                  </a:solidFill>
                </a:rPr>
                <a:t>ultricies</a:t>
              </a:r>
              <a:r>
                <a:rPr lang="en-ID" sz="1400" dirty="0">
                  <a:solidFill>
                    <a:srgbClr val="181717"/>
                  </a:solidFill>
                </a:rPr>
                <a:t>, </a:t>
              </a:r>
              <a:r>
                <a:rPr lang="en-ID" sz="1400" dirty="0" err="1">
                  <a:solidFill>
                    <a:srgbClr val="181717"/>
                  </a:solidFill>
                </a:rPr>
                <a:t>purus</a:t>
              </a:r>
              <a:r>
                <a:rPr lang="en-ID" sz="1400" dirty="0">
                  <a:solidFill>
                    <a:srgbClr val="181717"/>
                  </a:solidFill>
                </a:rPr>
                <a:t> </a:t>
              </a:r>
              <a:r>
                <a:rPr lang="en-ID" sz="1400" dirty="0" err="1">
                  <a:solidFill>
                    <a:srgbClr val="181717"/>
                  </a:solidFill>
                </a:rPr>
                <a:t>lectus</a:t>
              </a:r>
              <a:endParaRPr lang="en-ID" sz="1400" dirty="0">
                <a:solidFill>
                  <a:srgbClr val="181717"/>
                </a:solidFill>
              </a:endParaRPr>
            </a:p>
          </p:txBody>
        </p:sp>
      </p:grp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51" b="28851"/>
          <a:stretch>
            <a:fillRect/>
          </a:stretch>
        </p:blipFill>
        <p:spPr/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8F5F744-0A33-4C5F-B308-83F5EE29C9F8}"/>
              </a:ext>
            </a:extLst>
          </p:cNvPr>
          <p:cNvSpPr/>
          <p:nvPr/>
        </p:nvSpPr>
        <p:spPr>
          <a:xfrm>
            <a:off x="10579895" y="537739"/>
            <a:ext cx="1002506" cy="382134"/>
          </a:xfrm>
          <a:custGeom>
            <a:avLst/>
            <a:gdLst/>
            <a:ahLst/>
            <a:cxnLst/>
            <a:rect l="l" t="t" r="r" b="b"/>
            <a:pathLst>
              <a:path w="6745207" h="2571132">
                <a:moveTo>
                  <a:pt x="5458267" y="204741"/>
                </a:moveTo>
                <a:lnTo>
                  <a:pt x="5443431" y="1209159"/>
                </a:lnTo>
                <a:cubicBezTo>
                  <a:pt x="5507721" y="1205203"/>
                  <a:pt x="5560143" y="1189378"/>
                  <a:pt x="5600695" y="1161683"/>
                </a:cubicBezTo>
                <a:cubicBezTo>
                  <a:pt x="5641248" y="1133989"/>
                  <a:pt x="5673146" y="1099123"/>
                  <a:pt x="5696390" y="1057087"/>
                </a:cubicBezTo>
                <a:cubicBezTo>
                  <a:pt x="5719633" y="1015051"/>
                  <a:pt x="5735459" y="967328"/>
                  <a:pt x="5743866" y="913917"/>
                </a:cubicBezTo>
                <a:cubicBezTo>
                  <a:pt x="5752273" y="860506"/>
                  <a:pt x="5756477" y="806106"/>
                  <a:pt x="5756477" y="750717"/>
                </a:cubicBezTo>
                <a:cubicBezTo>
                  <a:pt x="5756477" y="713132"/>
                  <a:pt x="5756724" y="673569"/>
                  <a:pt x="5757218" y="632027"/>
                </a:cubicBezTo>
                <a:cubicBezTo>
                  <a:pt x="5757713" y="590485"/>
                  <a:pt x="5756229" y="549438"/>
                  <a:pt x="5752767" y="508886"/>
                </a:cubicBezTo>
                <a:cubicBezTo>
                  <a:pt x="5749306" y="468333"/>
                  <a:pt x="5742382" y="429511"/>
                  <a:pt x="5731997" y="392420"/>
                </a:cubicBezTo>
                <a:cubicBezTo>
                  <a:pt x="5721611" y="355330"/>
                  <a:pt x="5705786" y="322690"/>
                  <a:pt x="5684521" y="294501"/>
                </a:cubicBezTo>
                <a:cubicBezTo>
                  <a:pt x="5663255" y="266312"/>
                  <a:pt x="5635314" y="244057"/>
                  <a:pt x="5600695" y="227737"/>
                </a:cubicBezTo>
                <a:cubicBezTo>
                  <a:pt x="5566077" y="211418"/>
                  <a:pt x="5522558" y="203752"/>
                  <a:pt x="5470136" y="204741"/>
                </a:cubicBezTo>
                <a:close/>
                <a:moveTo>
                  <a:pt x="4524375" y="164683"/>
                </a:moveTo>
                <a:lnTo>
                  <a:pt x="5006555" y="164683"/>
                </a:lnTo>
                <a:lnTo>
                  <a:pt x="5006555" y="216610"/>
                </a:lnTo>
                <a:lnTo>
                  <a:pt x="4954628" y="216610"/>
                </a:lnTo>
                <a:cubicBezTo>
                  <a:pt x="4923966" y="216610"/>
                  <a:pt x="4897756" y="228232"/>
                  <a:pt x="4875995" y="251476"/>
                </a:cubicBezTo>
                <a:cubicBezTo>
                  <a:pt x="4854235" y="274719"/>
                  <a:pt x="4843356" y="301672"/>
                  <a:pt x="4843356" y="332333"/>
                </a:cubicBezTo>
                <a:lnTo>
                  <a:pt x="4843356" y="2075599"/>
                </a:lnTo>
                <a:cubicBezTo>
                  <a:pt x="4843356" y="2090436"/>
                  <a:pt x="4846323" y="2104530"/>
                  <a:pt x="4852257" y="2117883"/>
                </a:cubicBezTo>
                <a:cubicBezTo>
                  <a:pt x="4858192" y="2131235"/>
                  <a:pt x="4866104" y="2143104"/>
                  <a:pt x="4875995" y="2153490"/>
                </a:cubicBezTo>
                <a:cubicBezTo>
                  <a:pt x="4885887" y="2163875"/>
                  <a:pt x="4897756" y="2172283"/>
                  <a:pt x="4911603" y="2178712"/>
                </a:cubicBezTo>
                <a:cubicBezTo>
                  <a:pt x="4925449" y="2185141"/>
                  <a:pt x="4939792" y="2188355"/>
                  <a:pt x="4954628" y="2188355"/>
                </a:cubicBezTo>
                <a:lnTo>
                  <a:pt x="5006555" y="2188355"/>
                </a:lnTo>
                <a:lnTo>
                  <a:pt x="5006555" y="2240282"/>
                </a:lnTo>
                <a:lnTo>
                  <a:pt x="4524375" y="2240282"/>
                </a:lnTo>
                <a:lnTo>
                  <a:pt x="4524375" y="2188355"/>
                </a:lnTo>
                <a:lnTo>
                  <a:pt x="4577786" y="2188355"/>
                </a:lnTo>
                <a:cubicBezTo>
                  <a:pt x="4592622" y="2188355"/>
                  <a:pt x="4607211" y="2185141"/>
                  <a:pt x="4621553" y="2178712"/>
                </a:cubicBezTo>
                <a:cubicBezTo>
                  <a:pt x="4635894" y="2172283"/>
                  <a:pt x="4648258" y="2163875"/>
                  <a:pt x="4658643" y="2153490"/>
                </a:cubicBezTo>
                <a:cubicBezTo>
                  <a:pt x="4669029" y="2143104"/>
                  <a:pt x="4677436" y="2131235"/>
                  <a:pt x="4683865" y="2117883"/>
                </a:cubicBezTo>
                <a:cubicBezTo>
                  <a:pt x="4690294" y="2104530"/>
                  <a:pt x="4693509" y="2090436"/>
                  <a:pt x="4693509" y="2075599"/>
                </a:cubicBezTo>
                <a:lnTo>
                  <a:pt x="4693509" y="332333"/>
                </a:lnTo>
                <a:cubicBezTo>
                  <a:pt x="4693509" y="317497"/>
                  <a:pt x="4690294" y="303155"/>
                  <a:pt x="4683865" y="289308"/>
                </a:cubicBezTo>
                <a:cubicBezTo>
                  <a:pt x="4677436" y="275461"/>
                  <a:pt x="4669029" y="263097"/>
                  <a:pt x="4658643" y="252217"/>
                </a:cubicBezTo>
                <a:cubicBezTo>
                  <a:pt x="4648258" y="241337"/>
                  <a:pt x="4636389" y="232683"/>
                  <a:pt x="4623036" y="226254"/>
                </a:cubicBezTo>
                <a:cubicBezTo>
                  <a:pt x="4609684" y="219825"/>
                  <a:pt x="4596084" y="216610"/>
                  <a:pt x="4582236" y="216610"/>
                </a:cubicBezTo>
                <a:lnTo>
                  <a:pt x="4524375" y="216610"/>
                </a:lnTo>
                <a:close/>
                <a:moveTo>
                  <a:pt x="713626" y="143912"/>
                </a:moveTo>
                <a:lnTo>
                  <a:pt x="716594" y="620158"/>
                </a:lnTo>
                <a:lnTo>
                  <a:pt x="664667" y="620158"/>
                </a:lnTo>
                <a:lnTo>
                  <a:pt x="661699" y="356071"/>
                </a:lnTo>
                <a:cubicBezTo>
                  <a:pt x="658732" y="328377"/>
                  <a:pt x="651314" y="304144"/>
                  <a:pt x="639445" y="283374"/>
                </a:cubicBezTo>
                <a:cubicBezTo>
                  <a:pt x="627576" y="262603"/>
                  <a:pt x="612740" y="245788"/>
                  <a:pt x="594936" y="232930"/>
                </a:cubicBezTo>
                <a:cubicBezTo>
                  <a:pt x="577132" y="220072"/>
                  <a:pt x="557103" y="210428"/>
                  <a:pt x="534849" y="203999"/>
                </a:cubicBezTo>
                <a:cubicBezTo>
                  <a:pt x="512594" y="197570"/>
                  <a:pt x="489104" y="194356"/>
                  <a:pt x="464377" y="194356"/>
                </a:cubicBezTo>
                <a:cubicBezTo>
                  <a:pt x="439649" y="194356"/>
                  <a:pt x="414675" y="194850"/>
                  <a:pt x="389453" y="195839"/>
                </a:cubicBezTo>
                <a:cubicBezTo>
                  <a:pt x="364231" y="196828"/>
                  <a:pt x="339752" y="197323"/>
                  <a:pt x="316013" y="197323"/>
                </a:cubicBezTo>
                <a:lnTo>
                  <a:pt x="316013" y="1097887"/>
                </a:lnTo>
                <a:lnTo>
                  <a:pt x="421351" y="1097887"/>
                </a:lnTo>
                <a:cubicBezTo>
                  <a:pt x="452013" y="1097887"/>
                  <a:pt x="473525" y="1087502"/>
                  <a:pt x="485889" y="1066731"/>
                </a:cubicBezTo>
                <a:cubicBezTo>
                  <a:pt x="498253" y="1045960"/>
                  <a:pt x="504435" y="1022716"/>
                  <a:pt x="504435" y="997000"/>
                </a:cubicBezTo>
                <a:lnTo>
                  <a:pt x="504435" y="866441"/>
                </a:lnTo>
                <a:lnTo>
                  <a:pt x="557845" y="866441"/>
                </a:lnTo>
                <a:lnTo>
                  <a:pt x="557845" y="1410933"/>
                </a:lnTo>
                <a:lnTo>
                  <a:pt x="504435" y="1410933"/>
                </a:lnTo>
                <a:lnTo>
                  <a:pt x="504435" y="1252185"/>
                </a:lnTo>
                <a:cubicBezTo>
                  <a:pt x="504435" y="1212621"/>
                  <a:pt x="495285" y="1185421"/>
                  <a:pt x="476987" y="1170585"/>
                </a:cubicBezTo>
                <a:cubicBezTo>
                  <a:pt x="458689" y="1155749"/>
                  <a:pt x="431242" y="1148330"/>
                  <a:pt x="394646" y="1148330"/>
                </a:cubicBezTo>
                <a:cubicBezTo>
                  <a:pt x="386733" y="1148330"/>
                  <a:pt x="375359" y="1148825"/>
                  <a:pt x="360522" y="1149814"/>
                </a:cubicBezTo>
                <a:cubicBezTo>
                  <a:pt x="345686" y="1150803"/>
                  <a:pt x="330850" y="1151298"/>
                  <a:pt x="316013" y="1151298"/>
                </a:cubicBezTo>
                <a:lnTo>
                  <a:pt x="316013" y="2188355"/>
                </a:lnTo>
                <a:lnTo>
                  <a:pt x="470311" y="2185388"/>
                </a:lnTo>
                <a:cubicBezTo>
                  <a:pt x="517787" y="2185388"/>
                  <a:pt x="557598" y="2170799"/>
                  <a:pt x="589743" y="2141621"/>
                </a:cubicBezTo>
                <a:cubicBezTo>
                  <a:pt x="621889" y="2112443"/>
                  <a:pt x="637961" y="2073127"/>
                  <a:pt x="637961" y="2023672"/>
                </a:cubicBezTo>
                <a:lnTo>
                  <a:pt x="637961" y="1713594"/>
                </a:lnTo>
                <a:lnTo>
                  <a:pt x="689888" y="1713594"/>
                </a:lnTo>
                <a:lnTo>
                  <a:pt x="689888" y="2237315"/>
                </a:lnTo>
                <a:lnTo>
                  <a:pt x="0" y="2252151"/>
                </a:lnTo>
                <a:lnTo>
                  <a:pt x="0" y="2200224"/>
                </a:lnTo>
                <a:cubicBezTo>
                  <a:pt x="21760" y="2200224"/>
                  <a:pt x="42778" y="2199235"/>
                  <a:pt x="63054" y="2197257"/>
                </a:cubicBezTo>
                <a:cubicBezTo>
                  <a:pt x="83331" y="2195279"/>
                  <a:pt x="101134" y="2190581"/>
                  <a:pt x="116465" y="2183162"/>
                </a:cubicBezTo>
                <a:cubicBezTo>
                  <a:pt x="131796" y="2175744"/>
                  <a:pt x="143912" y="2164370"/>
                  <a:pt x="152814" y="2149039"/>
                </a:cubicBezTo>
                <a:cubicBezTo>
                  <a:pt x="161716" y="2133708"/>
                  <a:pt x="166167" y="2112196"/>
                  <a:pt x="166167" y="2084501"/>
                </a:cubicBezTo>
                <a:lnTo>
                  <a:pt x="166167" y="310079"/>
                </a:lnTo>
                <a:cubicBezTo>
                  <a:pt x="166167" y="281395"/>
                  <a:pt x="161716" y="259388"/>
                  <a:pt x="152814" y="244057"/>
                </a:cubicBezTo>
                <a:cubicBezTo>
                  <a:pt x="143912" y="228726"/>
                  <a:pt x="131796" y="217847"/>
                  <a:pt x="116465" y="211418"/>
                </a:cubicBezTo>
                <a:cubicBezTo>
                  <a:pt x="101134" y="204988"/>
                  <a:pt x="83331" y="201527"/>
                  <a:pt x="63054" y="201032"/>
                </a:cubicBezTo>
                <a:cubicBezTo>
                  <a:pt x="42778" y="200538"/>
                  <a:pt x="21760" y="200290"/>
                  <a:pt x="0" y="200290"/>
                </a:cubicBezTo>
                <a:lnTo>
                  <a:pt x="0" y="149847"/>
                </a:lnTo>
                <a:close/>
                <a:moveTo>
                  <a:pt x="2420592" y="139461"/>
                </a:moveTo>
                <a:cubicBezTo>
                  <a:pt x="2382017" y="139461"/>
                  <a:pt x="2349625" y="148858"/>
                  <a:pt x="2323414" y="167650"/>
                </a:cubicBezTo>
                <a:cubicBezTo>
                  <a:pt x="2297203" y="186443"/>
                  <a:pt x="2275690" y="211665"/>
                  <a:pt x="2258876" y="243316"/>
                </a:cubicBezTo>
                <a:cubicBezTo>
                  <a:pt x="2242062" y="274966"/>
                  <a:pt x="2229945" y="312304"/>
                  <a:pt x="2222527" y="355330"/>
                </a:cubicBezTo>
                <a:cubicBezTo>
                  <a:pt x="2215109" y="398355"/>
                  <a:pt x="2211400" y="444100"/>
                  <a:pt x="2211400" y="492566"/>
                </a:cubicBezTo>
                <a:lnTo>
                  <a:pt x="2211400" y="1893113"/>
                </a:lnTo>
                <a:cubicBezTo>
                  <a:pt x="2211400" y="1930698"/>
                  <a:pt x="2214614" y="1969273"/>
                  <a:pt x="2221043" y="2008836"/>
                </a:cubicBezTo>
                <a:cubicBezTo>
                  <a:pt x="2227473" y="2048399"/>
                  <a:pt x="2237858" y="2084254"/>
                  <a:pt x="2252200" y="2116399"/>
                </a:cubicBezTo>
                <a:cubicBezTo>
                  <a:pt x="2266542" y="2148544"/>
                  <a:pt x="2285334" y="2175002"/>
                  <a:pt x="2308578" y="2195773"/>
                </a:cubicBezTo>
                <a:cubicBezTo>
                  <a:pt x="2331821" y="2216544"/>
                  <a:pt x="2360752" y="2226930"/>
                  <a:pt x="2395370" y="2226930"/>
                </a:cubicBezTo>
                <a:cubicBezTo>
                  <a:pt x="2433944" y="2226930"/>
                  <a:pt x="2465842" y="2217039"/>
                  <a:pt x="2491064" y="2197257"/>
                </a:cubicBezTo>
                <a:cubicBezTo>
                  <a:pt x="2516286" y="2177475"/>
                  <a:pt x="2536068" y="2151512"/>
                  <a:pt x="2550410" y="2119366"/>
                </a:cubicBezTo>
                <a:cubicBezTo>
                  <a:pt x="2564751" y="2087221"/>
                  <a:pt x="2574642" y="2050625"/>
                  <a:pt x="2580082" y="2009578"/>
                </a:cubicBezTo>
                <a:cubicBezTo>
                  <a:pt x="2585522" y="1968531"/>
                  <a:pt x="2588242" y="1926742"/>
                  <a:pt x="2588242" y="1884211"/>
                </a:cubicBezTo>
                <a:lnTo>
                  <a:pt x="2588242" y="477729"/>
                </a:lnTo>
                <a:cubicBezTo>
                  <a:pt x="2588242" y="433220"/>
                  <a:pt x="2586017" y="390442"/>
                  <a:pt x="2581566" y="349395"/>
                </a:cubicBezTo>
                <a:cubicBezTo>
                  <a:pt x="2577115" y="308348"/>
                  <a:pt x="2568460" y="272246"/>
                  <a:pt x="2555602" y="241090"/>
                </a:cubicBezTo>
                <a:cubicBezTo>
                  <a:pt x="2542744" y="209934"/>
                  <a:pt x="2525435" y="185207"/>
                  <a:pt x="2503675" y="166909"/>
                </a:cubicBezTo>
                <a:cubicBezTo>
                  <a:pt x="2481915" y="148610"/>
                  <a:pt x="2454221" y="139461"/>
                  <a:pt x="2420592" y="139461"/>
                </a:cubicBezTo>
                <a:close/>
                <a:moveTo>
                  <a:pt x="5446398" y="133527"/>
                </a:moveTo>
                <a:cubicBezTo>
                  <a:pt x="5533437" y="133527"/>
                  <a:pt x="5606383" y="145149"/>
                  <a:pt x="5665233" y="168392"/>
                </a:cubicBezTo>
                <a:cubicBezTo>
                  <a:pt x="5724084" y="191636"/>
                  <a:pt x="5771313" y="225512"/>
                  <a:pt x="5806920" y="270021"/>
                </a:cubicBezTo>
                <a:cubicBezTo>
                  <a:pt x="5842527" y="314530"/>
                  <a:pt x="5867749" y="368930"/>
                  <a:pt x="5882585" y="433220"/>
                </a:cubicBezTo>
                <a:cubicBezTo>
                  <a:pt x="5897421" y="497511"/>
                  <a:pt x="5904840" y="570209"/>
                  <a:pt x="5904840" y="651314"/>
                </a:cubicBezTo>
                <a:cubicBezTo>
                  <a:pt x="5904840" y="704725"/>
                  <a:pt x="5901131" y="759867"/>
                  <a:pt x="5893712" y="816739"/>
                </a:cubicBezTo>
                <a:cubicBezTo>
                  <a:pt x="5886294" y="873611"/>
                  <a:pt x="5872942" y="928011"/>
                  <a:pt x="5853654" y="979938"/>
                </a:cubicBezTo>
                <a:cubicBezTo>
                  <a:pt x="5834367" y="1031865"/>
                  <a:pt x="5808651" y="1079094"/>
                  <a:pt x="5776506" y="1121625"/>
                </a:cubicBezTo>
                <a:cubicBezTo>
                  <a:pt x="5744360" y="1164156"/>
                  <a:pt x="5703066" y="1197785"/>
                  <a:pt x="5652622" y="1222512"/>
                </a:cubicBezTo>
                <a:cubicBezTo>
                  <a:pt x="5698120" y="1241305"/>
                  <a:pt x="5736200" y="1266032"/>
                  <a:pt x="5766862" y="1296693"/>
                </a:cubicBezTo>
                <a:cubicBezTo>
                  <a:pt x="5797523" y="1327355"/>
                  <a:pt x="5822251" y="1361479"/>
                  <a:pt x="5841044" y="1399064"/>
                </a:cubicBezTo>
                <a:cubicBezTo>
                  <a:pt x="5859836" y="1436649"/>
                  <a:pt x="5873189" y="1476213"/>
                  <a:pt x="5881102" y="1517754"/>
                </a:cubicBezTo>
                <a:cubicBezTo>
                  <a:pt x="5889014" y="1559296"/>
                  <a:pt x="5892971" y="1600343"/>
                  <a:pt x="5892971" y="1640896"/>
                </a:cubicBezTo>
                <a:cubicBezTo>
                  <a:pt x="5892971" y="1735848"/>
                  <a:pt x="5889261" y="1830058"/>
                  <a:pt x="5881843" y="1923527"/>
                </a:cubicBezTo>
                <a:cubicBezTo>
                  <a:pt x="5874425" y="2016996"/>
                  <a:pt x="5870716" y="2111206"/>
                  <a:pt x="5870716" y="2206159"/>
                </a:cubicBezTo>
                <a:cubicBezTo>
                  <a:pt x="5870716" y="2293198"/>
                  <a:pt x="5892229" y="2365896"/>
                  <a:pt x="5935254" y="2424252"/>
                </a:cubicBezTo>
                <a:cubicBezTo>
                  <a:pt x="5978279" y="2482609"/>
                  <a:pt x="6044301" y="2520194"/>
                  <a:pt x="6133319" y="2537008"/>
                </a:cubicBezTo>
                <a:lnTo>
                  <a:pt x="6133319" y="2568164"/>
                </a:lnTo>
                <a:cubicBezTo>
                  <a:pt x="6125406" y="2568164"/>
                  <a:pt x="6117741" y="2568659"/>
                  <a:pt x="6110322" y="2569648"/>
                </a:cubicBezTo>
                <a:cubicBezTo>
                  <a:pt x="6102904" y="2570637"/>
                  <a:pt x="6096228" y="2571132"/>
                  <a:pt x="6090293" y="2571132"/>
                </a:cubicBezTo>
                <a:cubicBezTo>
                  <a:pt x="6035894" y="2571132"/>
                  <a:pt x="5986192" y="2561488"/>
                  <a:pt x="5941189" y="2542201"/>
                </a:cubicBezTo>
                <a:cubicBezTo>
                  <a:pt x="5896185" y="2522914"/>
                  <a:pt x="5857363" y="2496208"/>
                  <a:pt x="5824724" y="2462085"/>
                </a:cubicBezTo>
                <a:cubicBezTo>
                  <a:pt x="5792084" y="2427961"/>
                  <a:pt x="5766862" y="2388151"/>
                  <a:pt x="5749058" y="2342653"/>
                </a:cubicBezTo>
                <a:cubicBezTo>
                  <a:pt x="5731255" y="2297155"/>
                  <a:pt x="5722353" y="2247700"/>
                  <a:pt x="5722353" y="2194290"/>
                </a:cubicBezTo>
                <a:cubicBezTo>
                  <a:pt x="5722353" y="2090436"/>
                  <a:pt x="5726309" y="1987076"/>
                  <a:pt x="5734222" y="1884211"/>
                </a:cubicBezTo>
                <a:cubicBezTo>
                  <a:pt x="5742135" y="1781346"/>
                  <a:pt x="5746091" y="1677986"/>
                  <a:pt x="5746091" y="1574132"/>
                </a:cubicBezTo>
                <a:cubicBezTo>
                  <a:pt x="5746091" y="1544460"/>
                  <a:pt x="5742877" y="1514045"/>
                  <a:pt x="5736448" y="1482889"/>
                </a:cubicBezTo>
                <a:cubicBezTo>
                  <a:pt x="5730018" y="1451733"/>
                  <a:pt x="5720128" y="1421813"/>
                  <a:pt x="5706775" y="1393129"/>
                </a:cubicBezTo>
                <a:cubicBezTo>
                  <a:pt x="5693422" y="1364446"/>
                  <a:pt x="5675619" y="1337741"/>
                  <a:pt x="5653364" y="1313013"/>
                </a:cubicBezTo>
                <a:cubicBezTo>
                  <a:pt x="5631110" y="1288286"/>
                  <a:pt x="5604652" y="1267021"/>
                  <a:pt x="5573990" y="1249217"/>
                </a:cubicBezTo>
                <a:cubicBezTo>
                  <a:pt x="5534427" y="1258119"/>
                  <a:pt x="5490907" y="1261086"/>
                  <a:pt x="5443431" y="1258119"/>
                </a:cubicBezTo>
                <a:lnTo>
                  <a:pt x="5430078" y="2072632"/>
                </a:lnTo>
                <a:cubicBezTo>
                  <a:pt x="5429089" y="2083512"/>
                  <a:pt x="5430820" y="2094639"/>
                  <a:pt x="5435271" y="2106014"/>
                </a:cubicBezTo>
                <a:cubicBezTo>
                  <a:pt x="5439721" y="2117388"/>
                  <a:pt x="5445656" y="2127526"/>
                  <a:pt x="5453074" y="2136428"/>
                </a:cubicBezTo>
                <a:cubicBezTo>
                  <a:pt x="5460492" y="2145330"/>
                  <a:pt x="5469394" y="2152748"/>
                  <a:pt x="5479780" y="2158683"/>
                </a:cubicBezTo>
                <a:cubicBezTo>
                  <a:pt x="5490165" y="2164617"/>
                  <a:pt x="5501292" y="2167584"/>
                  <a:pt x="5513161" y="2167584"/>
                </a:cubicBezTo>
                <a:cubicBezTo>
                  <a:pt x="5527009" y="2167584"/>
                  <a:pt x="5541103" y="2166842"/>
                  <a:pt x="5555445" y="2165359"/>
                </a:cubicBezTo>
                <a:cubicBezTo>
                  <a:pt x="5569786" y="2163875"/>
                  <a:pt x="5583881" y="2163133"/>
                  <a:pt x="5597728" y="2163133"/>
                </a:cubicBezTo>
                <a:lnTo>
                  <a:pt x="5600695" y="2215060"/>
                </a:lnTo>
                <a:lnTo>
                  <a:pt x="5114065" y="2240282"/>
                </a:lnTo>
                <a:lnTo>
                  <a:pt x="5114065" y="2188355"/>
                </a:lnTo>
                <a:lnTo>
                  <a:pt x="5200115" y="2182421"/>
                </a:lnTo>
                <a:cubicBezTo>
                  <a:pt x="5211984" y="2181432"/>
                  <a:pt x="5222864" y="2177228"/>
                  <a:pt x="5232755" y="2169810"/>
                </a:cubicBezTo>
                <a:cubicBezTo>
                  <a:pt x="5242646" y="2162392"/>
                  <a:pt x="5251053" y="2153737"/>
                  <a:pt x="5257977" y="2143846"/>
                </a:cubicBezTo>
                <a:cubicBezTo>
                  <a:pt x="5264900" y="2133956"/>
                  <a:pt x="5270093" y="2123075"/>
                  <a:pt x="5273555" y="2111206"/>
                </a:cubicBezTo>
                <a:cubicBezTo>
                  <a:pt x="5277017" y="2099337"/>
                  <a:pt x="5278748" y="2087468"/>
                  <a:pt x="5278748" y="2075599"/>
                </a:cubicBezTo>
                <a:lnTo>
                  <a:pt x="5306937" y="283374"/>
                </a:lnTo>
                <a:cubicBezTo>
                  <a:pt x="5306937" y="255679"/>
                  <a:pt x="5301249" y="235403"/>
                  <a:pt x="5289875" y="222545"/>
                </a:cubicBezTo>
                <a:cubicBezTo>
                  <a:pt x="5278501" y="209687"/>
                  <a:pt x="5264158" y="201032"/>
                  <a:pt x="5246850" y="196581"/>
                </a:cubicBezTo>
                <a:cubicBezTo>
                  <a:pt x="5229541" y="192130"/>
                  <a:pt x="5210501" y="190399"/>
                  <a:pt x="5189730" y="191389"/>
                </a:cubicBezTo>
                <a:cubicBezTo>
                  <a:pt x="5168959" y="192378"/>
                  <a:pt x="5149177" y="193367"/>
                  <a:pt x="5130385" y="194356"/>
                </a:cubicBezTo>
                <a:lnTo>
                  <a:pt x="5130385" y="143912"/>
                </a:lnTo>
                <a:cubicBezTo>
                  <a:pt x="5181817" y="141934"/>
                  <a:pt x="5233992" y="139709"/>
                  <a:pt x="5286908" y="137236"/>
                </a:cubicBezTo>
                <a:cubicBezTo>
                  <a:pt x="5339824" y="134763"/>
                  <a:pt x="5392987" y="133527"/>
                  <a:pt x="5446398" y="133527"/>
                </a:cubicBezTo>
                <a:close/>
                <a:moveTo>
                  <a:pt x="6083508" y="121658"/>
                </a:moveTo>
                <a:lnTo>
                  <a:pt x="6565688" y="121658"/>
                </a:lnTo>
                <a:lnTo>
                  <a:pt x="6565688" y="173585"/>
                </a:lnTo>
                <a:lnTo>
                  <a:pt x="6513761" y="173585"/>
                </a:lnTo>
                <a:cubicBezTo>
                  <a:pt x="6497935" y="173585"/>
                  <a:pt x="6483099" y="177294"/>
                  <a:pt x="6469252" y="184712"/>
                </a:cubicBezTo>
                <a:cubicBezTo>
                  <a:pt x="6455405" y="192130"/>
                  <a:pt x="6443288" y="201774"/>
                  <a:pt x="6432903" y="213643"/>
                </a:cubicBezTo>
                <a:cubicBezTo>
                  <a:pt x="6422517" y="225512"/>
                  <a:pt x="6414357" y="238865"/>
                  <a:pt x="6408423" y="253701"/>
                </a:cubicBezTo>
                <a:cubicBezTo>
                  <a:pt x="6402488" y="268537"/>
                  <a:pt x="6399521" y="283374"/>
                  <a:pt x="6399521" y="298210"/>
                </a:cubicBezTo>
                <a:lnTo>
                  <a:pt x="6399521" y="2112690"/>
                </a:lnTo>
                <a:cubicBezTo>
                  <a:pt x="6399521" y="2138406"/>
                  <a:pt x="6404961" y="2160414"/>
                  <a:pt x="6415841" y="2178712"/>
                </a:cubicBezTo>
                <a:cubicBezTo>
                  <a:pt x="6426721" y="2197010"/>
                  <a:pt x="6446503" y="2206159"/>
                  <a:pt x="6475186" y="2206159"/>
                </a:cubicBezTo>
                <a:cubicBezTo>
                  <a:pt x="6494968" y="2206159"/>
                  <a:pt x="6514255" y="2205664"/>
                  <a:pt x="6533048" y="2204675"/>
                </a:cubicBezTo>
                <a:cubicBezTo>
                  <a:pt x="6551841" y="2203686"/>
                  <a:pt x="6571128" y="2202203"/>
                  <a:pt x="6590909" y="2200224"/>
                </a:cubicBezTo>
                <a:cubicBezTo>
                  <a:pt x="6630473" y="2197257"/>
                  <a:pt x="6657426" y="2186130"/>
                  <a:pt x="6671767" y="2166842"/>
                </a:cubicBezTo>
                <a:cubicBezTo>
                  <a:pt x="6686109" y="2147555"/>
                  <a:pt x="6693280" y="2119119"/>
                  <a:pt x="6693280" y="2081534"/>
                </a:cubicBezTo>
                <a:lnTo>
                  <a:pt x="6693280" y="1723979"/>
                </a:lnTo>
                <a:lnTo>
                  <a:pt x="6745207" y="1723979"/>
                </a:lnTo>
                <a:lnTo>
                  <a:pt x="6745207" y="2252151"/>
                </a:lnTo>
                <a:lnTo>
                  <a:pt x="6083508" y="2264020"/>
                </a:lnTo>
                <a:lnTo>
                  <a:pt x="6083508" y="2212093"/>
                </a:lnTo>
                <a:lnTo>
                  <a:pt x="6136918" y="2212093"/>
                </a:lnTo>
                <a:cubicBezTo>
                  <a:pt x="6151755" y="2212093"/>
                  <a:pt x="6166097" y="2208384"/>
                  <a:pt x="6179944" y="2200966"/>
                </a:cubicBezTo>
                <a:cubicBezTo>
                  <a:pt x="6193791" y="2193548"/>
                  <a:pt x="6205907" y="2184152"/>
                  <a:pt x="6216293" y="2172777"/>
                </a:cubicBezTo>
                <a:cubicBezTo>
                  <a:pt x="6226678" y="2161403"/>
                  <a:pt x="6234838" y="2148544"/>
                  <a:pt x="6240773" y="2134203"/>
                </a:cubicBezTo>
                <a:cubicBezTo>
                  <a:pt x="6246707" y="2119861"/>
                  <a:pt x="6249674" y="2105272"/>
                  <a:pt x="6249674" y="2090436"/>
                </a:cubicBezTo>
                <a:lnTo>
                  <a:pt x="6249674" y="289308"/>
                </a:lnTo>
                <a:cubicBezTo>
                  <a:pt x="6249674" y="258646"/>
                  <a:pt x="6238547" y="231694"/>
                  <a:pt x="6216293" y="208450"/>
                </a:cubicBezTo>
                <a:cubicBezTo>
                  <a:pt x="6194038" y="185207"/>
                  <a:pt x="6167581" y="173585"/>
                  <a:pt x="6136918" y="173585"/>
                </a:cubicBezTo>
                <a:lnTo>
                  <a:pt x="6083508" y="173585"/>
                </a:lnTo>
                <a:close/>
                <a:moveTo>
                  <a:pt x="2408723" y="94953"/>
                </a:moveTo>
                <a:cubicBezTo>
                  <a:pt x="2459166" y="94953"/>
                  <a:pt x="2504664" y="103854"/>
                  <a:pt x="2545217" y="121658"/>
                </a:cubicBezTo>
                <a:cubicBezTo>
                  <a:pt x="2585769" y="139461"/>
                  <a:pt x="2620140" y="164683"/>
                  <a:pt x="2648329" y="197323"/>
                </a:cubicBezTo>
                <a:cubicBezTo>
                  <a:pt x="2676518" y="229963"/>
                  <a:pt x="2698278" y="270021"/>
                  <a:pt x="2713609" y="317497"/>
                </a:cubicBezTo>
                <a:cubicBezTo>
                  <a:pt x="2728939" y="364973"/>
                  <a:pt x="2736606" y="418384"/>
                  <a:pt x="2736606" y="477729"/>
                </a:cubicBezTo>
                <a:lnTo>
                  <a:pt x="2736606" y="1814480"/>
                </a:lnTo>
                <a:cubicBezTo>
                  <a:pt x="2736606" y="1883716"/>
                  <a:pt x="2730176" y="1947513"/>
                  <a:pt x="2717318" y="2005869"/>
                </a:cubicBezTo>
                <a:cubicBezTo>
                  <a:pt x="2704460" y="2064225"/>
                  <a:pt x="2683936" y="2114421"/>
                  <a:pt x="2655747" y="2156457"/>
                </a:cubicBezTo>
                <a:cubicBezTo>
                  <a:pt x="2627558" y="2198493"/>
                  <a:pt x="2590962" y="2231380"/>
                  <a:pt x="2545959" y="2255118"/>
                </a:cubicBezTo>
                <a:cubicBezTo>
                  <a:pt x="2500955" y="2278857"/>
                  <a:pt x="2446803" y="2290726"/>
                  <a:pt x="2383501" y="2290726"/>
                </a:cubicBezTo>
                <a:cubicBezTo>
                  <a:pt x="2333058" y="2290726"/>
                  <a:pt x="2288054" y="2280588"/>
                  <a:pt x="2248491" y="2260311"/>
                </a:cubicBezTo>
                <a:cubicBezTo>
                  <a:pt x="2208927" y="2240035"/>
                  <a:pt x="2175298" y="2212341"/>
                  <a:pt x="2147604" y="2177228"/>
                </a:cubicBezTo>
                <a:cubicBezTo>
                  <a:pt x="2119910" y="2142116"/>
                  <a:pt x="2098644" y="2101068"/>
                  <a:pt x="2083808" y="2054087"/>
                </a:cubicBezTo>
                <a:cubicBezTo>
                  <a:pt x="2068971" y="2007105"/>
                  <a:pt x="2061553" y="1957404"/>
                  <a:pt x="2061553" y="1904982"/>
                </a:cubicBezTo>
                <a:lnTo>
                  <a:pt x="2061553" y="495533"/>
                </a:lnTo>
                <a:cubicBezTo>
                  <a:pt x="2061553" y="433220"/>
                  <a:pt x="2069961" y="377337"/>
                  <a:pt x="2086775" y="327882"/>
                </a:cubicBezTo>
                <a:cubicBezTo>
                  <a:pt x="2103589" y="278428"/>
                  <a:pt x="2127080" y="236392"/>
                  <a:pt x="2157247" y="201774"/>
                </a:cubicBezTo>
                <a:cubicBezTo>
                  <a:pt x="2187415" y="167156"/>
                  <a:pt x="2223763" y="140698"/>
                  <a:pt x="2266294" y="122400"/>
                </a:cubicBezTo>
                <a:cubicBezTo>
                  <a:pt x="2308825" y="104102"/>
                  <a:pt x="2356301" y="94953"/>
                  <a:pt x="2408723" y="94953"/>
                </a:cubicBezTo>
                <a:close/>
                <a:moveTo>
                  <a:pt x="1856356" y="16320"/>
                </a:moveTo>
                <a:lnTo>
                  <a:pt x="1856356" y="63796"/>
                </a:lnTo>
                <a:lnTo>
                  <a:pt x="1762888" y="63796"/>
                </a:lnTo>
                <a:cubicBezTo>
                  <a:pt x="1752997" y="63796"/>
                  <a:pt x="1743848" y="66764"/>
                  <a:pt x="1735441" y="72698"/>
                </a:cubicBezTo>
                <a:cubicBezTo>
                  <a:pt x="1727033" y="78633"/>
                  <a:pt x="1719862" y="86051"/>
                  <a:pt x="1713928" y="94953"/>
                </a:cubicBezTo>
                <a:cubicBezTo>
                  <a:pt x="1707993" y="103854"/>
                  <a:pt x="1703543" y="113498"/>
                  <a:pt x="1700576" y="123883"/>
                </a:cubicBezTo>
                <a:cubicBezTo>
                  <a:pt x="1697608" y="134269"/>
                  <a:pt x="1696124" y="143912"/>
                  <a:pt x="1696124" y="152814"/>
                </a:cubicBezTo>
                <a:lnTo>
                  <a:pt x="1696124" y="2160166"/>
                </a:lnTo>
                <a:cubicBezTo>
                  <a:pt x="1696124" y="2171046"/>
                  <a:pt x="1698102" y="2182174"/>
                  <a:pt x="1702059" y="2193548"/>
                </a:cubicBezTo>
                <a:cubicBezTo>
                  <a:pt x="1706016" y="2204922"/>
                  <a:pt x="1711702" y="2215555"/>
                  <a:pt x="1719121" y="2225446"/>
                </a:cubicBezTo>
                <a:cubicBezTo>
                  <a:pt x="1726539" y="2235337"/>
                  <a:pt x="1735193" y="2243249"/>
                  <a:pt x="1745084" y="2249184"/>
                </a:cubicBezTo>
                <a:cubicBezTo>
                  <a:pt x="1754975" y="2255118"/>
                  <a:pt x="1765855" y="2258086"/>
                  <a:pt x="1777724" y="2258086"/>
                </a:cubicBezTo>
                <a:lnTo>
                  <a:pt x="1862291" y="2255118"/>
                </a:lnTo>
                <a:lnTo>
                  <a:pt x="1865258" y="2307046"/>
                </a:lnTo>
                <a:lnTo>
                  <a:pt x="1383078" y="2321882"/>
                </a:lnTo>
                <a:lnTo>
                  <a:pt x="1380111" y="2269955"/>
                </a:lnTo>
                <a:lnTo>
                  <a:pt x="1464678" y="2266988"/>
                </a:lnTo>
                <a:cubicBezTo>
                  <a:pt x="1476547" y="2265999"/>
                  <a:pt x="1487674" y="2262042"/>
                  <a:pt x="1498060" y="2255118"/>
                </a:cubicBezTo>
                <a:cubicBezTo>
                  <a:pt x="1508445" y="2248195"/>
                  <a:pt x="1517100" y="2239540"/>
                  <a:pt x="1524024" y="2229155"/>
                </a:cubicBezTo>
                <a:cubicBezTo>
                  <a:pt x="1530947" y="2218770"/>
                  <a:pt x="1536387" y="2207395"/>
                  <a:pt x="1540343" y="2195031"/>
                </a:cubicBezTo>
                <a:cubicBezTo>
                  <a:pt x="1544300" y="2182668"/>
                  <a:pt x="1546278" y="2171046"/>
                  <a:pt x="1546278" y="2160166"/>
                </a:cubicBezTo>
                <a:lnTo>
                  <a:pt x="1549245" y="620158"/>
                </a:lnTo>
                <a:lnTo>
                  <a:pt x="1276257" y="1583034"/>
                </a:lnTo>
                <a:lnTo>
                  <a:pt x="1099705" y="1075633"/>
                </a:lnTo>
                <a:lnTo>
                  <a:pt x="1121959" y="2060763"/>
                </a:lnTo>
                <a:cubicBezTo>
                  <a:pt x="1121959" y="2071643"/>
                  <a:pt x="1123938" y="2083017"/>
                  <a:pt x="1127894" y="2094886"/>
                </a:cubicBezTo>
                <a:cubicBezTo>
                  <a:pt x="1131851" y="2106755"/>
                  <a:pt x="1137537" y="2117388"/>
                  <a:pt x="1144956" y="2126784"/>
                </a:cubicBezTo>
                <a:cubicBezTo>
                  <a:pt x="1152374" y="2136181"/>
                  <a:pt x="1161028" y="2144094"/>
                  <a:pt x="1170919" y="2150523"/>
                </a:cubicBezTo>
                <a:cubicBezTo>
                  <a:pt x="1180810" y="2156952"/>
                  <a:pt x="1191690" y="2160166"/>
                  <a:pt x="1203559" y="2160166"/>
                </a:cubicBezTo>
                <a:lnTo>
                  <a:pt x="1288126" y="2157199"/>
                </a:lnTo>
                <a:lnTo>
                  <a:pt x="1291093" y="2209126"/>
                </a:lnTo>
                <a:lnTo>
                  <a:pt x="896448" y="2220995"/>
                </a:lnTo>
                <a:lnTo>
                  <a:pt x="893481" y="2170552"/>
                </a:lnTo>
                <a:lnTo>
                  <a:pt x="978047" y="2167584"/>
                </a:lnTo>
                <a:cubicBezTo>
                  <a:pt x="989916" y="2167584"/>
                  <a:pt x="1001044" y="2164123"/>
                  <a:pt x="1011429" y="2157199"/>
                </a:cubicBezTo>
                <a:cubicBezTo>
                  <a:pt x="1021815" y="2150275"/>
                  <a:pt x="1030469" y="2141621"/>
                  <a:pt x="1037393" y="2131235"/>
                </a:cubicBezTo>
                <a:cubicBezTo>
                  <a:pt x="1044316" y="2120850"/>
                  <a:pt x="1049756" y="2109723"/>
                  <a:pt x="1053713" y="2097854"/>
                </a:cubicBezTo>
                <a:cubicBezTo>
                  <a:pt x="1057669" y="2085985"/>
                  <a:pt x="1059152" y="2074610"/>
                  <a:pt x="1058163" y="2063730"/>
                </a:cubicBezTo>
                <a:lnTo>
                  <a:pt x="1027007" y="538558"/>
                </a:lnTo>
                <a:cubicBezTo>
                  <a:pt x="1027007" y="515809"/>
                  <a:pt x="1019836" y="495286"/>
                  <a:pt x="1005495" y="476987"/>
                </a:cubicBezTo>
                <a:cubicBezTo>
                  <a:pt x="991153" y="458689"/>
                  <a:pt x="971124" y="449540"/>
                  <a:pt x="945408" y="449540"/>
                </a:cubicBezTo>
                <a:cubicBezTo>
                  <a:pt x="928593" y="449540"/>
                  <a:pt x="912273" y="450035"/>
                  <a:pt x="896448" y="451024"/>
                </a:cubicBezTo>
                <a:cubicBezTo>
                  <a:pt x="880622" y="452013"/>
                  <a:pt x="864303" y="452507"/>
                  <a:pt x="847488" y="452507"/>
                </a:cubicBezTo>
                <a:lnTo>
                  <a:pt x="844521" y="407999"/>
                </a:lnTo>
                <a:lnTo>
                  <a:pt x="1240650" y="385744"/>
                </a:lnTo>
                <a:lnTo>
                  <a:pt x="1243617" y="431737"/>
                </a:lnTo>
                <a:cubicBezTo>
                  <a:pt x="1223835" y="432726"/>
                  <a:pt x="1204795" y="433467"/>
                  <a:pt x="1186497" y="433962"/>
                </a:cubicBezTo>
                <a:cubicBezTo>
                  <a:pt x="1168199" y="434457"/>
                  <a:pt x="1151632" y="437424"/>
                  <a:pt x="1136796" y="442864"/>
                </a:cubicBezTo>
                <a:cubicBezTo>
                  <a:pt x="1121959" y="448304"/>
                  <a:pt x="1110091" y="457700"/>
                  <a:pt x="1101189" y="471053"/>
                </a:cubicBezTo>
                <a:cubicBezTo>
                  <a:pt x="1092287" y="484405"/>
                  <a:pt x="1087836" y="503940"/>
                  <a:pt x="1087836" y="529657"/>
                </a:cubicBezTo>
                <a:lnTo>
                  <a:pt x="1090803" y="678020"/>
                </a:lnTo>
                <a:cubicBezTo>
                  <a:pt x="1099705" y="705714"/>
                  <a:pt x="1110338" y="738848"/>
                  <a:pt x="1122701" y="777423"/>
                </a:cubicBezTo>
                <a:cubicBezTo>
                  <a:pt x="1135065" y="815997"/>
                  <a:pt x="1149901" y="861001"/>
                  <a:pt x="1167210" y="912433"/>
                </a:cubicBezTo>
                <a:cubicBezTo>
                  <a:pt x="1184520" y="963866"/>
                  <a:pt x="1204549" y="1022222"/>
                  <a:pt x="1227297" y="1087502"/>
                </a:cubicBezTo>
                <a:cubicBezTo>
                  <a:pt x="1250046" y="1152781"/>
                  <a:pt x="1275763" y="1225974"/>
                  <a:pt x="1304446" y="1307079"/>
                </a:cubicBezTo>
                <a:lnTo>
                  <a:pt x="1549245" y="422835"/>
                </a:lnTo>
                <a:lnTo>
                  <a:pt x="1549245" y="280406"/>
                </a:lnTo>
                <a:cubicBezTo>
                  <a:pt x="1549245" y="232930"/>
                  <a:pt x="1549493" y="194850"/>
                  <a:pt x="1549987" y="166167"/>
                </a:cubicBezTo>
                <a:cubicBezTo>
                  <a:pt x="1550481" y="137483"/>
                  <a:pt x="1546031" y="115476"/>
                  <a:pt x="1536634" y="100145"/>
                </a:cubicBezTo>
                <a:cubicBezTo>
                  <a:pt x="1527238" y="84814"/>
                  <a:pt x="1509929" y="75171"/>
                  <a:pt x="1484707" y="71214"/>
                </a:cubicBezTo>
                <a:cubicBezTo>
                  <a:pt x="1459485" y="67258"/>
                  <a:pt x="1421653" y="65775"/>
                  <a:pt x="1371209" y="66764"/>
                </a:cubicBezTo>
                <a:lnTo>
                  <a:pt x="1371209" y="22255"/>
                </a:lnTo>
                <a:close/>
                <a:moveTo>
                  <a:pt x="4296272" y="0"/>
                </a:moveTo>
                <a:lnTo>
                  <a:pt x="4305174" y="666151"/>
                </a:lnTo>
                <a:lnTo>
                  <a:pt x="4253247" y="669118"/>
                </a:lnTo>
                <a:cubicBezTo>
                  <a:pt x="4253247" y="644391"/>
                  <a:pt x="4252505" y="613482"/>
                  <a:pt x="4251022" y="576391"/>
                </a:cubicBezTo>
                <a:cubicBezTo>
                  <a:pt x="4249538" y="539300"/>
                  <a:pt x="4246076" y="500479"/>
                  <a:pt x="4240636" y="459926"/>
                </a:cubicBezTo>
                <a:cubicBezTo>
                  <a:pt x="4235196" y="419373"/>
                  <a:pt x="4227531" y="379068"/>
                  <a:pt x="4217640" y="339010"/>
                </a:cubicBezTo>
                <a:cubicBezTo>
                  <a:pt x="4207749" y="298952"/>
                  <a:pt x="4194396" y="262850"/>
                  <a:pt x="4177582" y="230705"/>
                </a:cubicBezTo>
                <a:cubicBezTo>
                  <a:pt x="4160768" y="198559"/>
                  <a:pt x="4139749" y="172349"/>
                  <a:pt x="4114528" y="152072"/>
                </a:cubicBezTo>
                <a:cubicBezTo>
                  <a:pt x="4089306" y="131796"/>
                  <a:pt x="4059386" y="121658"/>
                  <a:pt x="4024768" y="121658"/>
                </a:cubicBezTo>
                <a:cubicBezTo>
                  <a:pt x="3988172" y="121658"/>
                  <a:pt x="3957510" y="137731"/>
                  <a:pt x="3932783" y="169876"/>
                </a:cubicBezTo>
                <a:cubicBezTo>
                  <a:pt x="3908056" y="202021"/>
                  <a:pt x="3887532" y="244799"/>
                  <a:pt x="3871212" y="298210"/>
                </a:cubicBezTo>
                <a:cubicBezTo>
                  <a:pt x="3854893" y="351621"/>
                  <a:pt x="3842529" y="413191"/>
                  <a:pt x="3834122" y="482922"/>
                </a:cubicBezTo>
                <a:cubicBezTo>
                  <a:pt x="3825714" y="552653"/>
                  <a:pt x="3819285" y="625104"/>
                  <a:pt x="3814835" y="700274"/>
                </a:cubicBezTo>
                <a:cubicBezTo>
                  <a:pt x="3810384" y="775445"/>
                  <a:pt x="3807911" y="851110"/>
                  <a:pt x="3807416" y="927270"/>
                </a:cubicBezTo>
                <a:cubicBezTo>
                  <a:pt x="3806922" y="1003429"/>
                  <a:pt x="3806675" y="1074149"/>
                  <a:pt x="3806675" y="1139429"/>
                </a:cubicBezTo>
                <a:cubicBezTo>
                  <a:pt x="3806675" y="1239326"/>
                  <a:pt x="3806922" y="1336999"/>
                  <a:pt x="3807416" y="1432446"/>
                </a:cubicBezTo>
                <a:cubicBezTo>
                  <a:pt x="3807911" y="1527893"/>
                  <a:pt x="3810384" y="1618147"/>
                  <a:pt x="3814835" y="1703208"/>
                </a:cubicBezTo>
                <a:cubicBezTo>
                  <a:pt x="3819285" y="1788270"/>
                  <a:pt x="3825962" y="1866655"/>
                  <a:pt x="3834864" y="1938363"/>
                </a:cubicBezTo>
                <a:cubicBezTo>
                  <a:pt x="3843765" y="2010072"/>
                  <a:pt x="3856376" y="2071643"/>
                  <a:pt x="3872696" y="2123075"/>
                </a:cubicBezTo>
                <a:cubicBezTo>
                  <a:pt x="3889016" y="2174508"/>
                  <a:pt x="3909787" y="2214813"/>
                  <a:pt x="3935009" y="2243991"/>
                </a:cubicBezTo>
                <a:cubicBezTo>
                  <a:pt x="3960230" y="2273169"/>
                  <a:pt x="3991139" y="2287758"/>
                  <a:pt x="4027736" y="2287758"/>
                </a:cubicBezTo>
                <a:cubicBezTo>
                  <a:pt x="4059386" y="2287758"/>
                  <a:pt x="4084361" y="2273911"/>
                  <a:pt x="4102659" y="2246217"/>
                </a:cubicBezTo>
                <a:cubicBezTo>
                  <a:pt x="4120957" y="2218522"/>
                  <a:pt x="4134557" y="2185883"/>
                  <a:pt x="4143459" y="2148297"/>
                </a:cubicBezTo>
                <a:cubicBezTo>
                  <a:pt x="4152360" y="2110712"/>
                  <a:pt x="4157800" y="2072632"/>
                  <a:pt x="4159778" y="2034058"/>
                </a:cubicBezTo>
                <a:cubicBezTo>
                  <a:pt x="4161757" y="1995483"/>
                  <a:pt x="4162746" y="1964822"/>
                  <a:pt x="4162746" y="1942072"/>
                </a:cubicBezTo>
                <a:lnTo>
                  <a:pt x="4162746" y="1283341"/>
                </a:lnTo>
                <a:lnTo>
                  <a:pt x="4044055" y="1289275"/>
                </a:lnTo>
                <a:lnTo>
                  <a:pt x="4044055" y="1237348"/>
                </a:lnTo>
                <a:lnTo>
                  <a:pt x="4420897" y="1215094"/>
                </a:lnTo>
                <a:lnTo>
                  <a:pt x="4423865" y="1267021"/>
                </a:lnTo>
                <a:lnTo>
                  <a:pt x="4279953" y="1275923"/>
                </a:lnTo>
                <a:lnTo>
                  <a:pt x="4290338" y="2361940"/>
                </a:lnTo>
                <a:lnTo>
                  <a:pt x="4238411" y="2361940"/>
                </a:lnTo>
                <a:lnTo>
                  <a:pt x="4235444" y="2090436"/>
                </a:lnTo>
                <a:cubicBezTo>
                  <a:pt x="4229509" y="2119119"/>
                  <a:pt x="4221349" y="2148792"/>
                  <a:pt x="4210964" y="2179453"/>
                </a:cubicBezTo>
                <a:cubicBezTo>
                  <a:pt x="4200578" y="2210115"/>
                  <a:pt x="4186484" y="2238057"/>
                  <a:pt x="4168680" y="2263278"/>
                </a:cubicBezTo>
                <a:cubicBezTo>
                  <a:pt x="4150877" y="2288500"/>
                  <a:pt x="4129364" y="2309518"/>
                  <a:pt x="4104142" y="2326333"/>
                </a:cubicBezTo>
                <a:cubicBezTo>
                  <a:pt x="4078921" y="2343147"/>
                  <a:pt x="4049496" y="2351554"/>
                  <a:pt x="4015866" y="2351554"/>
                </a:cubicBezTo>
                <a:cubicBezTo>
                  <a:pt x="3959489" y="2351554"/>
                  <a:pt x="3911765" y="2336718"/>
                  <a:pt x="3872696" y="2307046"/>
                </a:cubicBezTo>
                <a:cubicBezTo>
                  <a:pt x="3833627" y="2277373"/>
                  <a:pt x="3801234" y="2236079"/>
                  <a:pt x="3775518" y="2183162"/>
                </a:cubicBezTo>
                <a:cubicBezTo>
                  <a:pt x="3749802" y="2130246"/>
                  <a:pt x="3729773" y="2066450"/>
                  <a:pt x="3715431" y="1991774"/>
                </a:cubicBezTo>
                <a:cubicBezTo>
                  <a:pt x="3701089" y="1917098"/>
                  <a:pt x="3690704" y="1835004"/>
                  <a:pt x="3684275" y="1745492"/>
                </a:cubicBezTo>
                <a:cubicBezTo>
                  <a:pt x="3677846" y="1655979"/>
                  <a:pt x="3673890" y="1560038"/>
                  <a:pt x="3672406" y="1457667"/>
                </a:cubicBezTo>
                <a:cubicBezTo>
                  <a:pt x="3670922" y="1355297"/>
                  <a:pt x="3670181" y="1249217"/>
                  <a:pt x="3670181" y="1139429"/>
                </a:cubicBezTo>
                <a:cubicBezTo>
                  <a:pt x="3670181" y="1052389"/>
                  <a:pt x="3670675" y="964855"/>
                  <a:pt x="3671664" y="876826"/>
                </a:cubicBezTo>
                <a:cubicBezTo>
                  <a:pt x="3672653" y="788797"/>
                  <a:pt x="3676362" y="704478"/>
                  <a:pt x="3682791" y="623867"/>
                </a:cubicBezTo>
                <a:cubicBezTo>
                  <a:pt x="3689220" y="543256"/>
                  <a:pt x="3699111" y="468086"/>
                  <a:pt x="3712464" y="398355"/>
                </a:cubicBezTo>
                <a:cubicBezTo>
                  <a:pt x="3725817" y="328624"/>
                  <a:pt x="3744857" y="268043"/>
                  <a:pt x="3769584" y="216610"/>
                </a:cubicBezTo>
                <a:cubicBezTo>
                  <a:pt x="3794311" y="165178"/>
                  <a:pt x="3825962" y="124872"/>
                  <a:pt x="3864536" y="95694"/>
                </a:cubicBezTo>
                <a:cubicBezTo>
                  <a:pt x="3903111" y="66516"/>
                  <a:pt x="3950587" y="51927"/>
                  <a:pt x="4006965" y="51927"/>
                </a:cubicBezTo>
                <a:cubicBezTo>
                  <a:pt x="4037626" y="51927"/>
                  <a:pt x="4065815" y="58109"/>
                  <a:pt x="4091531" y="70473"/>
                </a:cubicBezTo>
                <a:cubicBezTo>
                  <a:pt x="4117248" y="82836"/>
                  <a:pt x="4140491" y="99403"/>
                  <a:pt x="4161262" y="120174"/>
                </a:cubicBezTo>
                <a:cubicBezTo>
                  <a:pt x="4182033" y="140945"/>
                  <a:pt x="4199836" y="164436"/>
                  <a:pt x="4214673" y="190647"/>
                </a:cubicBezTo>
                <a:cubicBezTo>
                  <a:pt x="4229509" y="216857"/>
                  <a:pt x="4241378" y="243810"/>
                  <a:pt x="4250280" y="271505"/>
                </a:cubicBezTo>
                <a:lnTo>
                  <a:pt x="4247313" y="29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4692A2-E185-4EA6-8DBE-D88B81794E7F}"/>
              </a:ext>
            </a:extLst>
          </p:cNvPr>
          <p:cNvSpPr/>
          <p:nvPr/>
        </p:nvSpPr>
        <p:spPr>
          <a:xfrm>
            <a:off x="0" y="2931886"/>
            <a:ext cx="12192000" cy="497114"/>
          </a:xfrm>
          <a:prstGeom prst="rect">
            <a:avLst/>
          </a:prstGeom>
          <a:solidFill>
            <a:schemeClr val="accent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09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0" y="-33288"/>
            <a:ext cx="6096000" cy="689128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23248" y="1004248"/>
            <a:ext cx="4995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5400" spc="3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INSPIRATION</a:t>
            </a:r>
            <a:endParaRPr lang="en-US" sz="5400" spc="3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248" y="2304951"/>
            <a:ext cx="4012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400" spc="300" dirty="0">
                <a:solidFill>
                  <a:srgbClr val="181717"/>
                </a:solidFill>
                <a:latin typeface="+mj-lt"/>
              </a:rPr>
              <a:t>VISION AND MISSION</a:t>
            </a:r>
            <a:endParaRPr lang="en-US" sz="2400" spc="300" dirty="0">
              <a:solidFill>
                <a:srgbClr val="181717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3249" y="3216561"/>
            <a:ext cx="3731037" cy="2316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400" dirty="0">
                <a:solidFill>
                  <a:srgbClr val="181717"/>
                </a:solidFill>
              </a:rPr>
              <a:t>Lorem ipsum </a:t>
            </a:r>
            <a:r>
              <a:rPr lang="en-ID" sz="1400" dirty="0" err="1">
                <a:solidFill>
                  <a:srgbClr val="181717"/>
                </a:solidFill>
              </a:rPr>
              <a:t>dolor</a:t>
            </a:r>
            <a:r>
              <a:rPr lang="en-ID" sz="1400" dirty="0">
                <a:solidFill>
                  <a:srgbClr val="181717"/>
                </a:solidFill>
              </a:rPr>
              <a:t> sit </a:t>
            </a:r>
            <a:r>
              <a:rPr lang="en-ID" sz="1400" dirty="0" err="1">
                <a:solidFill>
                  <a:srgbClr val="181717"/>
                </a:solidFill>
              </a:rPr>
              <a:t>amet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consectetuer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adipiscing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elit</a:t>
            </a:r>
            <a:r>
              <a:rPr lang="en-ID" sz="1400" dirty="0">
                <a:solidFill>
                  <a:srgbClr val="181717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endParaRPr lang="en-ID" sz="1400" dirty="0">
              <a:solidFill>
                <a:srgbClr val="181717"/>
              </a:solidFill>
            </a:endParaRPr>
          </a:p>
          <a:p>
            <a:pPr>
              <a:lnSpc>
                <a:spcPct val="150000"/>
              </a:lnSpc>
            </a:pPr>
            <a:r>
              <a:rPr lang="en-ID" sz="1400" dirty="0">
                <a:solidFill>
                  <a:srgbClr val="181717"/>
                </a:solidFill>
              </a:rPr>
              <a:t>Maecenas </a:t>
            </a:r>
            <a:r>
              <a:rPr lang="en-ID" sz="1400" dirty="0" err="1">
                <a:solidFill>
                  <a:srgbClr val="181717"/>
                </a:solidFill>
              </a:rPr>
              <a:t>porttitor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congue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massa</a:t>
            </a:r>
            <a:r>
              <a:rPr lang="en-ID" sz="1400" dirty="0">
                <a:solidFill>
                  <a:srgbClr val="181717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ID" sz="1400" dirty="0" err="1">
                <a:solidFill>
                  <a:srgbClr val="181717"/>
                </a:solidFill>
              </a:rPr>
              <a:t>Fusce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posuere</a:t>
            </a:r>
            <a:r>
              <a:rPr lang="en-ID" sz="1400" dirty="0">
                <a:solidFill>
                  <a:srgbClr val="181717"/>
                </a:solidFill>
              </a:rPr>
              <a:t>, magna </a:t>
            </a:r>
            <a:r>
              <a:rPr lang="en-ID" sz="1400" dirty="0" err="1">
                <a:solidFill>
                  <a:srgbClr val="181717"/>
                </a:solidFill>
              </a:rPr>
              <a:t>sed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pulvinar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ultricies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purus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lectus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malesuada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libero</a:t>
            </a:r>
            <a:r>
              <a:rPr lang="en-ID" sz="1400" dirty="0">
                <a:solidFill>
                  <a:srgbClr val="181717"/>
                </a:solidFill>
              </a:rPr>
              <a:t>, sit </a:t>
            </a:r>
            <a:r>
              <a:rPr lang="en-ID" sz="1400" dirty="0" err="1">
                <a:solidFill>
                  <a:srgbClr val="181717"/>
                </a:solidFill>
              </a:rPr>
              <a:t>amet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commodo</a:t>
            </a:r>
            <a:r>
              <a:rPr lang="en-ID" sz="1400" dirty="0">
                <a:solidFill>
                  <a:srgbClr val="181717"/>
                </a:solidFill>
              </a:rPr>
              <a:t> magna </a:t>
            </a:r>
            <a:r>
              <a:rPr lang="en-ID" sz="1400" dirty="0" err="1">
                <a:solidFill>
                  <a:srgbClr val="181717"/>
                </a:solidFill>
              </a:rPr>
              <a:t>eros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quis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urna</a:t>
            </a:r>
            <a:r>
              <a:rPr lang="en-ID" sz="1400" dirty="0">
                <a:solidFill>
                  <a:srgbClr val="181717"/>
                </a:solidFill>
              </a:rPr>
              <a:t>.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1" r="11081"/>
          <a:stretch>
            <a:fillRect/>
          </a:stretch>
        </p:blipFill>
        <p:spPr/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02E5571-FE85-4C54-A177-DCF596FAC702}"/>
              </a:ext>
            </a:extLst>
          </p:cNvPr>
          <p:cNvSpPr/>
          <p:nvPr/>
        </p:nvSpPr>
        <p:spPr>
          <a:xfrm>
            <a:off x="10579895" y="537739"/>
            <a:ext cx="1002506" cy="382134"/>
          </a:xfrm>
          <a:custGeom>
            <a:avLst/>
            <a:gdLst/>
            <a:ahLst/>
            <a:cxnLst/>
            <a:rect l="l" t="t" r="r" b="b"/>
            <a:pathLst>
              <a:path w="6745207" h="2571132">
                <a:moveTo>
                  <a:pt x="5458267" y="204741"/>
                </a:moveTo>
                <a:lnTo>
                  <a:pt x="5443431" y="1209159"/>
                </a:lnTo>
                <a:cubicBezTo>
                  <a:pt x="5507721" y="1205203"/>
                  <a:pt x="5560143" y="1189378"/>
                  <a:pt x="5600695" y="1161683"/>
                </a:cubicBezTo>
                <a:cubicBezTo>
                  <a:pt x="5641248" y="1133989"/>
                  <a:pt x="5673146" y="1099123"/>
                  <a:pt x="5696390" y="1057087"/>
                </a:cubicBezTo>
                <a:cubicBezTo>
                  <a:pt x="5719633" y="1015051"/>
                  <a:pt x="5735459" y="967328"/>
                  <a:pt x="5743866" y="913917"/>
                </a:cubicBezTo>
                <a:cubicBezTo>
                  <a:pt x="5752273" y="860506"/>
                  <a:pt x="5756477" y="806106"/>
                  <a:pt x="5756477" y="750717"/>
                </a:cubicBezTo>
                <a:cubicBezTo>
                  <a:pt x="5756477" y="713132"/>
                  <a:pt x="5756724" y="673569"/>
                  <a:pt x="5757218" y="632027"/>
                </a:cubicBezTo>
                <a:cubicBezTo>
                  <a:pt x="5757713" y="590485"/>
                  <a:pt x="5756229" y="549438"/>
                  <a:pt x="5752767" y="508886"/>
                </a:cubicBezTo>
                <a:cubicBezTo>
                  <a:pt x="5749306" y="468333"/>
                  <a:pt x="5742382" y="429511"/>
                  <a:pt x="5731997" y="392420"/>
                </a:cubicBezTo>
                <a:cubicBezTo>
                  <a:pt x="5721611" y="355330"/>
                  <a:pt x="5705786" y="322690"/>
                  <a:pt x="5684521" y="294501"/>
                </a:cubicBezTo>
                <a:cubicBezTo>
                  <a:pt x="5663255" y="266312"/>
                  <a:pt x="5635314" y="244057"/>
                  <a:pt x="5600695" y="227737"/>
                </a:cubicBezTo>
                <a:cubicBezTo>
                  <a:pt x="5566077" y="211418"/>
                  <a:pt x="5522558" y="203752"/>
                  <a:pt x="5470136" y="204741"/>
                </a:cubicBezTo>
                <a:close/>
                <a:moveTo>
                  <a:pt x="4524375" y="164683"/>
                </a:moveTo>
                <a:lnTo>
                  <a:pt x="5006555" y="164683"/>
                </a:lnTo>
                <a:lnTo>
                  <a:pt x="5006555" y="216610"/>
                </a:lnTo>
                <a:lnTo>
                  <a:pt x="4954628" y="216610"/>
                </a:lnTo>
                <a:cubicBezTo>
                  <a:pt x="4923966" y="216610"/>
                  <a:pt x="4897756" y="228232"/>
                  <a:pt x="4875995" y="251476"/>
                </a:cubicBezTo>
                <a:cubicBezTo>
                  <a:pt x="4854235" y="274719"/>
                  <a:pt x="4843356" y="301672"/>
                  <a:pt x="4843356" y="332333"/>
                </a:cubicBezTo>
                <a:lnTo>
                  <a:pt x="4843356" y="2075599"/>
                </a:lnTo>
                <a:cubicBezTo>
                  <a:pt x="4843356" y="2090436"/>
                  <a:pt x="4846323" y="2104530"/>
                  <a:pt x="4852257" y="2117883"/>
                </a:cubicBezTo>
                <a:cubicBezTo>
                  <a:pt x="4858192" y="2131235"/>
                  <a:pt x="4866104" y="2143104"/>
                  <a:pt x="4875995" y="2153490"/>
                </a:cubicBezTo>
                <a:cubicBezTo>
                  <a:pt x="4885887" y="2163875"/>
                  <a:pt x="4897756" y="2172283"/>
                  <a:pt x="4911603" y="2178712"/>
                </a:cubicBezTo>
                <a:cubicBezTo>
                  <a:pt x="4925449" y="2185141"/>
                  <a:pt x="4939792" y="2188355"/>
                  <a:pt x="4954628" y="2188355"/>
                </a:cubicBezTo>
                <a:lnTo>
                  <a:pt x="5006555" y="2188355"/>
                </a:lnTo>
                <a:lnTo>
                  <a:pt x="5006555" y="2240282"/>
                </a:lnTo>
                <a:lnTo>
                  <a:pt x="4524375" y="2240282"/>
                </a:lnTo>
                <a:lnTo>
                  <a:pt x="4524375" y="2188355"/>
                </a:lnTo>
                <a:lnTo>
                  <a:pt x="4577786" y="2188355"/>
                </a:lnTo>
                <a:cubicBezTo>
                  <a:pt x="4592622" y="2188355"/>
                  <a:pt x="4607211" y="2185141"/>
                  <a:pt x="4621553" y="2178712"/>
                </a:cubicBezTo>
                <a:cubicBezTo>
                  <a:pt x="4635894" y="2172283"/>
                  <a:pt x="4648258" y="2163875"/>
                  <a:pt x="4658643" y="2153490"/>
                </a:cubicBezTo>
                <a:cubicBezTo>
                  <a:pt x="4669029" y="2143104"/>
                  <a:pt x="4677436" y="2131235"/>
                  <a:pt x="4683865" y="2117883"/>
                </a:cubicBezTo>
                <a:cubicBezTo>
                  <a:pt x="4690294" y="2104530"/>
                  <a:pt x="4693509" y="2090436"/>
                  <a:pt x="4693509" y="2075599"/>
                </a:cubicBezTo>
                <a:lnTo>
                  <a:pt x="4693509" y="332333"/>
                </a:lnTo>
                <a:cubicBezTo>
                  <a:pt x="4693509" y="317497"/>
                  <a:pt x="4690294" y="303155"/>
                  <a:pt x="4683865" y="289308"/>
                </a:cubicBezTo>
                <a:cubicBezTo>
                  <a:pt x="4677436" y="275461"/>
                  <a:pt x="4669029" y="263097"/>
                  <a:pt x="4658643" y="252217"/>
                </a:cubicBezTo>
                <a:cubicBezTo>
                  <a:pt x="4648258" y="241337"/>
                  <a:pt x="4636389" y="232683"/>
                  <a:pt x="4623036" y="226254"/>
                </a:cubicBezTo>
                <a:cubicBezTo>
                  <a:pt x="4609684" y="219825"/>
                  <a:pt x="4596084" y="216610"/>
                  <a:pt x="4582236" y="216610"/>
                </a:cubicBezTo>
                <a:lnTo>
                  <a:pt x="4524375" y="216610"/>
                </a:lnTo>
                <a:close/>
                <a:moveTo>
                  <a:pt x="713626" y="143912"/>
                </a:moveTo>
                <a:lnTo>
                  <a:pt x="716594" y="620158"/>
                </a:lnTo>
                <a:lnTo>
                  <a:pt x="664667" y="620158"/>
                </a:lnTo>
                <a:lnTo>
                  <a:pt x="661699" y="356071"/>
                </a:lnTo>
                <a:cubicBezTo>
                  <a:pt x="658732" y="328377"/>
                  <a:pt x="651314" y="304144"/>
                  <a:pt x="639445" y="283374"/>
                </a:cubicBezTo>
                <a:cubicBezTo>
                  <a:pt x="627576" y="262603"/>
                  <a:pt x="612740" y="245788"/>
                  <a:pt x="594936" y="232930"/>
                </a:cubicBezTo>
                <a:cubicBezTo>
                  <a:pt x="577132" y="220072"/>
                  <a:pt x="557103" y="210428"/>
                  <a:pt x="534849" y="203999"/>
                </a:cubicBezTo>
                <a:cubicBezTo>
                  <a:pt x="512594" y="197570"/>
                  <a:pt x="489104" y="194356"/>
                  <a:pt x="464377" y="194356"/>
                </a:cubicBezTo>
                <a:cubicBezTo>
                  <a:pt x="439649" y="194356"/>
                  <a:pt x="414675" y="194850"/>
                  <a:pt x="389453" y="195839"/>
                </a:cubicBezTo>
                <a:cubicBezTo>
                  <a:pt x="364231" y="196828"/>
                  <a:pt x="339752" y="197323"/>
                  <a:pt x="316013" y="197323"/>
                </a:cubicBezTo>
                <a:lnTo>
                  <a:pt x="316013" y="1097887"/>
                </a:lnTo>
                <a:lnTo>
                  <a:pt x="421351" y="1097887"/>
                </a:lnTo>
                <a:cubicBezTo>
                  <a:pt x="452013" y="1097887"/>
                  <a:pt x="473525" y="1087502"/>
                  <a:pt x="485889" y="1066731"/>
                </a:cubicBezTo>
                <a:cubicBezTo>
                  <a:pt x="498253" y="1045960"/>
                  <a:pt x="504435" y="1022716"/>
                  <a:pt x="504435" y="997000"/>
                </a:cubicBezTo>
                <a:lnTo>
                  <a:pt x="504435" y="866441"/>
                </a:lnTo>
                <a:lnTo>
                  <a:pt x="557845" y="866441"/>
                </a:lnTo>
                <a:lnTo>
                  <a:pt x="557845" y="1410933"/>
                </a:lnTo>
                <a:lnTo>
                  <a:pt x="504435" y="1410933"/>
                </a:lnTo>
                <a:lnTo>
                  <a:pt x="504435" y="1252185"/>
                </a:lnTo>
                <a:cubicBezTo>
                  <a:pt x="504435" y="1212621"/>
                  <a:pt x="495285" y="1185421"/>
                  <a:pt x="476987" y="1170585"/>
                </a:cubicBezTo>
                <a:cubicBezTo>
                  <a:pt x="458689" y="1155749"/>
                  <a:pt x="431242" y="1148330"/>
                  <a:pt x="394646" y="1148330"/>
                </a:cubicBezTo>
                <a:cubicBezTo>
                  <a:pt x="386733" y="1148330"/>
                  <a:pt x="375359" y="1148825"/>
                  <a:pt x="360522" y="1149814"/>
                </a:cubicBezTo>
                <a:cubicBezTo>
                  <a:pt x="345686" y="1150803"/>
                  <a:pt x="330850" y="1151298"/>
                  <a:pt x="316013" y="1151298"/>
                </a:cubicBezTo>
                <a:lnTo>
                  <a:pt x="316013" y="2188355"/>
                </a:lnTo>
                <a:lnTo>
                  <a:pt x="470311" y="2185388"/>
                </a:lnTo>
                <a:cubicBezTo>
                  <a:pt x="517787" y="2185388"/>
                  <a:pt x="557598" y="2170799"/>
                  <a:pt x="589743" y="2141621"/>
                </a:cubicBezTo>
                <a:cubicBezTo>
                  <a:pt x="621889" y="2112443"/>
                  <a:pt x="637961" y="2073127"/>
                  <a:pt x="637961" y="2023672"/>
                </a:cubicBezTo>
                <a:lnTo>
                  <a:pt x="637961" y="1713594"/>
                </a:lnTo>
                <a:lnTo>
                  <a:pt x="689888" y="1713594"/>
                </a:lnTo>
                <a:lnTo>
                  <a:pt x="689888" y="2237315"/>
                </a:lnTo>
                <a:lnTo>
                  <a:pt x="0" y="2252151"/>
                </a:lnTo>
                <a:lnTo>
                  <a:pt x="0" y="2200224"/>
                </a:lnTo>
                <a:cubicBezTo>
                  <a:pt x="21760" y="2200224"/>
                  <a:pt x="42778" y="2199235"/>
                  <a:pt x="63054" y="2197257"/>
                </a:cubicBezTo>
                <a:cubicBezTo>
                  <a:pt x="83331" y="2195279"/>
                  <a:pt x="101134" y="2190581"/>
                  <a:pt x="116465" y="2183162"/>
                </a:cubicBezTo>
                <a:cubicBezTo>
                  <a:pt x="131796" y="2175744"/>
                  <a:pt x="143912" y="2164370"/>
                  <a:pt x="152814" y="2149039"/>
                </a:cubicBezTo>
                <a:cubicBezTo>
                  <a:pt x="161716" y="2133708"/>
                  <a:pt x="166167" y="2112196"/>
                  <a:pt x="166167" y="2084501"/>
                </a:cubicBezTo>
                <a:lnTo>
                  <a:pt x="166167" y="310079"/>
                </a:lnTo>
                <a:cubicBezTo>
                  <a:pt x="166167" y="281395"/>
                  <a:pt x="161716" y="259388"/>
                  <a:pt x="152814" y="244057"/>
                </a:cubicBezTo>
                <a:cubicBezTo>
                  <a:pt x="143912" y="228726"/>
                  <a:pt x="131796" y="217847"/>
                  <a:pt x="116465" y="211418"/>
                </a:cubicBezTo>
                <a:cubicBezTo>
                  <a:pt x="101134" y="204988"/>
                  <a:pt x="83331" y="201527"/>
                  <a:pt x="63054" y="201032"/>
                </a:cubicBezTo>
                <a:cubicBezTo>
                  <a:pt x="42778" y="200538"/>
                  <a:pt x="21760" y="200290"/>
                  <a:pt x="0" y="200290"/>
                </a:cubicBezTo>
                <a:lnTo>
                  <a:pt x="0" y="149847"/>
                </a:lnTo>
                <a:close/>
                <a:moveTo>
                  <a:pt x="2420592" y="139461"/>
                </a:moveTo>
                <a:cubicBezTo>
                  <a:pt x="2382017" y="139461"/>
                  <a:pt x="2349625" y="148858"/>
                  <a:pt x="2323414" y="167650"/>
                </a:cubicBezTo>
                <a:cubicBezTo>
                  <a:pt x="2297203" y="186443"/>
                  <a:pt x="2275690" y="211665"/>
                  <a:pt x="2258876" y="243316"/>
                </a:cubicBezTo>
                <a:cubicBezTo>
                  <a:pt x="2242062" y="274966"/>
                  <a:pt x="2229945" y="312304"/>
                  <a:pt x="2222527" y="355330"/>
                </a:cubicBezTo>
                <a:cubicBezTo>
                  <a:pt x="2215109" y="398355"/>
                  <a:pt x="2211400" y="444100"/>
                  <a:pt x="2211400" y="492566"/>
                </a:cubicBezTo>
                <a:lnTo>
                  <a:pt x="2211400" y="1893113"/>
                </a:lnTo>
                <a:cubicBezTo>
                  <a:pt x="2211400" y="1930698"/>
                  <a:pt x="2214614" y="1969273"/>
                  <a:pt x="2221043" y="2008836"/>
                </a:cubicBezTo>
                <a:cubicBezTo>
                  <a:pt x="2227473" y="2048399"/>
                  <a:pt x="2237858" y="2084254"/>
                  <a:pt x="2252200" y="2116399"/>
                </a:cubicBezTo>
                <a:cubicBezTo>
                  <a:pt x="2266542" y="2148544"/>
                  <a:pt x="2285334" y="2175002"/>
                  <a:pt x="2308578" y="2195773"/>
                </a:cubicBezTo>
                <a:cubicBezTo>
                  <a:pt x="2331821" y="2216544"/>
                  <a:pt x="2360752" y="2226930"/>
                  <a:pt x="2395370" y="2226930"/>
                </a:cubicBezTo>
                <a:cubicBezTo>
                  <a:pt x="2433944" y="2226930"/>
                  <a:pt x="2465842" y="2217039"/>
                  <a:pt x="2491064" y="2197257"/>
                </a:cubicBezTo>
                <a:cubicBezTo>
                  <a:pt x="2516286" y="2177475"/>
                  <a:pt x="2536068" y="2151512"/>
                  <a:pt x="2550410" y="2119366"/>
                </a:cubicBezTo>
                <a:cubicBezTo>
                  <a:pt x="2564751" y="2087221"/>
                  <a:pt x="2574642" y="2050625"/>
                  <a:pt x="2580082" y="2009578"/>
                </a:cubicBezTo>
                <a:cubicBezTo>
                  <a:pt x="2585522" y="1968531"/>
                  <a:pt x="2588242" y="1926742"/>
                  <a:pt x="2588242" y="1884211"/>
                </a:cubicBezTo>
                <a:lnTo>
                  <a:pt x="2588242" y="477729"/>
                </a:lnTo>
                <a:cubicBezTo>
                  <a:pt x="2588242" y="433220"/>
                  <a:pt x="2586017" y="390442"/>
                  <a:pt x="2581566" y="349395"/>
                </a:cubicBezTo>
                <a:cubicBezTo>
                  <a:pt x="2577115" y="308348"/>
                  <a:pt x="2568460" y="272246"/>
                  <a:pt x="2555602" y="241090"/>
                </a:cubicBezTo>
                <a:cubicBezTo>
                  <a:pt x="2542744" y="209934"/>
                  <a:pt x="2525435" y="185207"/>
                  <a:pt x="2503675" y="166909"/>
                </a:cubicBezTo>
                <a:cubicBezTo>
                  <a:pt x="2481915" y="148610"/>
                  <a:pt x="2454221" y="139461"/>
                  <a:pt x="2420592" y="139461"/>
                </a:cubicBezTo>
                <a:close/>
                <a:moveTo>
                  <a:pt x="5446398" y="133527"/>
                </a:moveTo>
                <a:cubicBezTo>
                  <a:pt x="5533437" y="133527"/>
                  <a:pt x="5606383" y="145149"/>
                  <a:pt x="5665233" y="168392"/>
                </a:cubicBezTo>
                <a:cubicBezTo>
                  <a:pt x="5724084" y="191636"/>
                  <a:pt x="5771313" y="225512"/>
                  <a:pt x="5806920" y="270021"/>
                </a:cubicBezTo>
                <a:cubicBezTo>
                  <a:pt x="5842527" y="314530"/>
                  <a:pt x="5867749" y="368930"/>
                  <a:pt x="5882585" y="433220"/>
                </a:cubicBezTo>
                <a:cubicBezTo>
                  <a:pt x="5897421" y="497511"/>
                  <a:pt x="5904840" y="570209"/>
                  <a:pt x="5904840" y="651314"/>
                </a:cubicBezTo>
                <a:cubicBezTo>
                  <a:pt x="5904840" y="704725"/>
                  <a:pt x="5901131" y="759867"/>
                  <a:pt x="5893712" y="816739"/>
                </a:cubicBezTo>
                <a:cubicBezTo>
                  <a:pt x="5886294" y="873611"/>
                  <a:pt x="5872942" y="928011"/>
                  <a:pt x="5853654" y="979938"/>
                </a:cubicBezTo>
                <a:cubicBezTo>
                  <a:pt x="5834367" y="1031865"/>
                  <a:pt x="5808651" y="1079094"/>
                  <a:pt x="5776506" y="1121625"/>
                </a:cubicBezTo>
                <a:cubicBezTo>
                  <a:pt x="5744360" y="1164156"/>
                  <a:pt x="5703066" y="1197785"/>
                  <a:pt x="5652622" y="1222512"/>
                </a:cubicBezTo>
                <a:cubicBezTo>
                  <a:pt x="5698120" y="1241305"/>
                  <a:pt x="5736200" y="1266032"/>
                  <a:pt x="5766862" y="1296693"/>
                </a:cubicBezTo>
                <a:cubicBezTo>
                  <a:pt x="5797523" y="1327355"/>
                  <a:pt x="5822251" y="1361479"/>
                  <a:pt x="5841044" y="1399064"/>
                </a:cubicBezTo>
                <a:cubicBezTo>
                  <a:pt x="5859836" y="1436649"/>
                  <a:pt x="5873189" y="1476213"/>
                  <a:pt x="5881102" y="1517754"/>
                </a:cubicBezTo>
                <a:cubicBezTo>
                  <a:pt x="5889014" y="1559296"/>
                  <a:pt x="5892971" y="1600343"/>
                  <a:pt x="5892971" y="1640896"/>
                </a:cubicBezTo>
                <a:cubicBezTo>
                  <a:pt x="5892971" y="1735848"/>
                  <a:pt x="5889261" y="1830058"/>
                  <a:pt x="5881843" y="1923527"/>
                </a:cubicBezTo>
                <a:cubicBezTo>
                  <a:pt x="5874425" y="2016996"/>
                  <a:pt x="5870716" y="2111206"/>
                  <a:pt x="5870716" y="2206159"/>
                </a:cubicBezTo>
                <a:cubicBezTo>
                  <a:pt x="5870716" y="2293198"/>
                  <a:pt x="5892229" y="2365896"/>
                  <a:pt x="5935254" y="2424252"/>
                </a:cubicBezTo>
                <a:cubicBezTo>
                  <a:pt x="5978279" y="2482609"/>
                  <a:pt x="6044301" y="2520194"/>
                  <a:pt x="6133319" y="2537008"/>
                </a:cubicBezTo>
                <a:lnTo>
                  <a:pt x="6133319" y="2568164"/>
                </a:lnTo>
                <a:cubicBezTo>
                  <a:pt x="6125406" y="2568164"/>
                  <a:pt x="6117741" y="2568659"/>
                  <a:pt x="6110322" y="2569648"/>
                </a:cubicBezTo>
                <a:cubicBezTo>
                  <a:pt x="6102904" y="2570637"/>
                  <a:pt x="6096228" y="2571132"/>
                  <a:pt x="6090293" y="2571132"/>
                </a:cubicBezTo>
                <a:cubicBezTo>
                  <a:pt x="6035894" y="2571132"/>
                  <a:pt x="5986192" y="2561488"/>
                  <a:pt x="5941189" y="2542201"/>
                </a:cubicBezTo>
                <a:cubicBezTo>
                  <a:pt x="5896185" y="2522914"/>
                  <a:pt x="5857363" y="2496208"/>
                  <a:pt x="5824724" y="2462085"/>
                </a:cubicBezTo>
                <a:cubicBezTo>
                  <a:pt x="5792084" y="2427961"/>
                  <a:pt x="5766862" y="2388151"/>
                  <a:pt x="5749058" y="2342653"/>
                </a:cubicBezTo>
                <a:cubicBezTo>
                  <a:pt x="5731255" y="2297155"/>
                  <a:pt x="5722353" y="2247700"/>
                  <a:pt x="5722353" y="2194290"/>
                </a:cubicBezTo>
                <a:cubicBezTo>
                  <a:pt x="5722353" y="2090436"/>
                  <a:pt x="5726309" y="1987076"/>
                  <a:pt x="5734222" y="1884211"/>
                </a:cubicBezTo>
                <a:cubicBezTo>
                  <a:pt x="5742135" y="1781346"/>
                  <a:pt x="5746091" y="1677986"/>
                  <a:pt x="5746091" y="1574132"/>
                </a:cubicBezTo>
                <a:cubicBezTo>
                  <a:pt x="5746091" y="1544460"/>
                  <a:pt x="5742877" y="1514045"/>
                  <a:pt x="5736448" y="1482889"/>
                </a:cubicBezTo>
                <a:cubicBezTo>
                  <a:pt x="5730018" y="1451733"/>
                  <a:pt x="5720128" y="1421813"/>
                  <a:pt x="5706775" y="1393129"/>
                </a:cubicBezTo>
                <a:cubicBezTo>
                  <a:pt x="5693422" y="1364446"/>
                  <a:pt x="5675619" y="1337741"/>
                  <a:pt x="5653364" y="1313013"/>
                </a:cubicBezTo>
                <a:cubicBezTo>
                  <a:pt x="5631110" y="1288286"/>
                  <a:pt x="5604652" y="1267021"/>
                  <a:pt x="5573990" y="1249217"/>
                </a:cubicBezTo>
                <a:cubicBezTo>
                  <a:pt x="5534427" y="1258119"/>
                  <a:pt x="5490907" y="1261086"/>
                  <a:pt x="5443431" y="1258119"/>
                </a:cubicBezTo>
                <a:lnTo>
                  <a:pt x="5430078" y="2072632"/>
                </a:lnTo>
                <a:cubicBezTo>
                  <a:pt x="5429089" y="2083512"/>
                  <a:pt x="5430820" y="2094639"/>
                  <a:pt x="5435271" y="2106014"/>
                </a:cubicBezTo>
                <a:cubicBezTo>
                  <a:pt x="5439721" y="2117388"/>
                  <a:pt x="5445656" y="2127526"/>
                  <a:pt x="5453074" y="2136428"/>
                </a:cubicBezTo>
                <a:cubicBezTo>
                  <a:pt x="5460492" y="2145330"/>
                  <a:pt x="5469394" y="2152748"/>
                  <a:pt x="5479780" y="2158683"/>
                </a:cubicBezTo>
                <a:cubicBezTo>
                  <a:pt x="5490165" y="2164617"/>
                  <a:pt x="5501292" y="2167584"/>
                  <a:pt x="5513161" y="2167584"/>
                </a:cubicBezTo>
                <a:cubicBezTo>
                  <a:pt x="5527009" y="2167584"/>
                  <a:pt x="5541103" y="2166842"/>
                  <a:pt x="5555445" y="2165359"/>
                </a:cubicBezTo>
                <a:cubicBezTo>
                  <a:pt x="5569786" y="2163875"/>
                  <a:pt x="5583881" y="2163133"/>
                  <a:pt x="5597728" y="2163133"/>
                </a:cubicBezTo>
                <a:lnTo>
                  <a:pt x="5600695" y="2215060"/>
                </a:lnTo>
                <a:lnTo>
                  <a:pt x="5114065" y="2240282"/>
                </a:lnTo>
                <a:lnTo>
                  <a:pt x="5114065" y="2188355"/>
                </a:lnTo>
                <a:lnTo>
                  <a:pt x="5200115" y="2182421"/>
                </a:lnTo>
                <a:cubicBezTo>
                  <a:pt x="5211984" y="2181432"/>
                  <a:pt x="5222864" y="2177228"/>
                  <a:pt x="5232755" y="2169810"/>
                </a:cubicBezTo>
                <a:cubicBezTo>
                  <a:pt x="5242646" y="2162392"/>
                  <a:pt x="5251053" y="2153737"/>
                  <a:pt x="5257977" y="2143846"/>
                </a:cubicBezTo>
                <a:cubicBezTo>
                  <a:pt x="5264900" y="2133956"/>
                  <a:pt x="5270093" y="2123075"/>
                  <a:pt x="5273555" y="2111206"/>
                </a:cubicBezTo>
                <a:cubicBezTo>
                  <a:pt x="5277017" y="2099337"/>
                  <a:pt x="5278748" y="2087468"/>
                  <a:pt x="5278748" y="2075599"/>
                </a:cubicBezTo>
                <a:lnTo>
                  <a:pt x="5306937" y="283374"/>
                </a:lnTo>
                <a:cubicBezTo>
                  <a:pt x="5306937" y="255679"/>
                  <a:pt x="5301249" y="235403"/>
                  <a:pt x="5289875" y="222545"/>
                </a:cubicBezTo>
                <a:cubicBezTo>
                  <a:pt x="5278501" y="209687"/>
                  <a:pt x="5264158" y="201032"/>
                  <a:pt x="5246850" y="196581"/>
                </a:cubicBezTo>
                <a:cubicBezTo>
                  <a:pt x="5229541" y="192130"/>
                  <a:pt x="5210501" y="190399"/>
                  <a:pt x="5189730" y="191389"/>
                </a:cubicBezTo>
                <a:cubicBezTo>
                  <a:pt x="5168959" y="192378"/>
                  <a:pt x="5149177" y="193367"/>
                  <a:pt x="5130385" y="194356"/>
                </a:cubicBezTo>
                <a:lnTo>
                  <a:pt x="5130385" y="143912"/>
                </a:lnTo>
                <a:cubicBezTo>
                  <a:pt x="5181817" y="141934"/>
                  <a:pt x="5233992" y="139709"/>
                  <a:pt x="5286908" y="137236"/>
                </a:cubicBezTo>
                <a:cubicBezTo>
                  <a:pt x="5339824" y="134763"/>
                  <a:pt x="5392987" y="133527"/>
                  <a:pt x="5446398" y="133527"/>
                </a:cubicBezTo>
                <a:close/>
                <a:moveTo>
                  <a:pt x="6083508" y="121658"/>
                </a:moveTo>
                <a:lnTo>
                  <a:pt x="6565688" y="121658"/>
                </a:lnTo>
                <a:lnTo>
                  <a:pt x="6565688" y="173585"/>
                </a:lnTo>
                <a:lnTo>
                  <a:pt x="6513761" y="173585"/>
                </a:lnTo>
                <a:cubicBezTo>
                  <a:pt x="6497935" y="173585"/>
                  <a:pt x="6483099" y="177294"/>
                  <a:pt x="6469252" y="184712"/>
                </a:cubicBezTo>
                <a:cubicBezTo>
                  <a:pt x="6455405" y="192130"/>
                  <a:pt x="6443288" y="201774"/>
                  <a:pt x="6432903" y="213643"/>
                </a:cubicBezTo>
                <a:cubicBezTo>
                  <a:pt x="6422517" y="225512"/>
                  <a:pt x="6414357" y="238865"/>
                  <a:pt x="6408423" y="253701"/>
                </a:cubicBezTo>
                <a:cubicBezTo>
                  <a:pt x="6402488" y="268537"/>
                  <a:pt x="6399521" y="283374"/>
                  <a:pt x="6399521" y="298210"/>
                </a:cubicBezTo>
                <a:lnTo>
                  <a:pt x="6399521" y="2112690"/>
                </a:lnTo>
                <a:cubicBezTo>
                  <a:pt x="6399521" y="2138406"/>
                  <a:pt x="6404961" y="2160414"/>
                  <a:pt x="6415841" y="2178712"/>
                </a:cubicBezTo>
                <a:cubicBezTo>
                  <a:pt x="6426721" y="2197010"/>
                  <a:pt x="6446503" y="2206159"/>
                  <a:pt x="6475186" y="2206159"/>
                </a:cubicBezTo>
                <a:cubicBezTo>
                  <a:pt x="6494968" y="2206159"/>
                  <a:pt x="6514255" y="2205664"/>
                  <a:pt x="6533048" y="2204675"/>
                </a:cubicBezTo>
                <a:cubicBezTo>
                  <a:pt x="6551841" y="2203686"/>
                  <a:pt x="6571128" y="2202203"/>
                  <a:pt x="6590909" y="2200224"/>
                </a:cubicBezTo>
                <a:cubicBezTo>
                  <a:pt x="6630473" y="2197257"/>
                  <a:pt x="6657426" y="2186130"/>
                  <a:pt x="6671767" y="2166842"/>
                </a:cubicBezTo>
                <a:cubicBezTo>
                  <a:pt x="6686109" y="2147555"/>
                  <a:pt x="6693280" y="2119119"/>
                  <a:pt x="6693280" y="2081534"/>
                </a:cubicBezTo>
                <a:lnTo>
                  <a:pt x="6693280" y="1723979"/>
                </a:lnTo>
                <a:lnTo>
                  <a:pt x="6745207" y="1723979"/>
                </a:lnTo>
                <a:lnTo>
                  <a:pt x="6745207" y="2252151"/>
                </a:lnTo>
                <a:lnTo>
                  <a:pt x="6083508" y="2264020"/>
                </a:lnTo>
                <a:lnTo>
                  <a:pt x="6083508" y="2212093"/>
                </a:lnTo>
                <a:lnTo>
                  <a:pt x="6136918" y="2212093"/>
                </a:lnTo>
                <a:cubicBezTo>
                  <a:pt x="6151755" y="2212093"/>
                  <a:pt x="6166097" y="2208384"/>
                  <a:pt x="6179944" y="2200966"/>
                </a:cubicBezTo>
                <a:cubicBezTo>
                  <a:pt x="6193791" y="2193548"/>
                  <a:pt x="6205907" y="2184152"/>
                  <a:pt x="6216293" y="2172777"/>
                </a:cubicBezTo>
                <a:cubicBezTo>
                  <a:pt x="6226678" y="2161403"/>
                  <a:pt x="6234838" y="2148544"/>
                  <a:pt x="6240773" y="2134203"/>
                </a:cubicBezTo>
                <a:cubicBezTo>
                  <a:pt x="6246707" y="2119861"/>
                  <a:pt x="6249674" y="2105272"/>
                  <a:pt x="6249674" y="2090436"/>
                </a:cubicBezTo>
                <a:lnTo>
                  <a:pt x="6249674" y="289308"/>
                </a:lnTo>
                <a:cubicBezTo>
                  <a:pt x="6249674" y="258646"/>
                  <a:pt x="6238547" y="231694"/>
                  <a:pt x="6216293" y="208450"/>
                </a:cubicBezTo>
                <a:cubicBezTo>
                  <a:pt x="6194038" y="185207"/>
                  <a:pt x="6167581" y="173585"/>
                  <a:pt x="6136918" y="173585"/>
                </a:cubicBezTo>
                <a:lnTo>
                  <a:pt x="6083508" y="173585"/>
                </a:lnTo>
                <a:close/>
                <a:moveTo>
                  <a:pt x="2408723" y="94953"/>
                </a:moveTo>
                <a:cubicBezTo>
                  <a:pt x="2459166" y="94953"/>
                  <a:pt x="2504664" y="103854"/>
                  <a:pt x="2545217" y="121658"/>
                </a:cubicBezTo>
                <a:cubicBezTo>
                  <a:pt x="2585769" y="139461"/>
                  <a:pt x="2620140" y="164683"/>
                  <a:pt x="2648329" y="197323"/>
                </a:cubicBezTo>
                <a:cubicBezTo>
                  <a:pt x="2676518" y="229963"/>
                  <a:pt x="2698278" y="270021"/>
                  <a:pt x="2713609" y="317497"/>
                </a:cubicBezTo>
                <a:cubicBezTo>
                  <a:pt x="2728939" y="364973"/>
                  <a:pt x="2736606" y="418384"/>
                  <a:pt x="2736606" y="477729"/>
                </a:cubicBezTo>
                <a:lnTo>
                  <a:pt x="2736606" y="1814480"/>
                </a:lnTo>
                <a:cubicBezTo>
                  <a:pt x="2736606" y="1883716"/>
                  <a:pt x="2730176" y="1947513"/>
                  <a:pt x="2717318" y="2005869"/>
                </a:cubicBezTo>
                <a:cubicBezTo>
                  <a:pt x="2704460" y="2064225"/>
                  <a:pt x="2683936" y="2114421"/>
                  <a:pt x="2655747" y="2156457"/>
                </a:cubicBezTo>
                <a:cubicBezTo>
                  <a:pt x="2627558" y="2198493"/>
                  <a:pt x="2590962" y="2231380"/>
                  <a:pt x="2545959" y="2255118"/>
                </a:cubicBezTo>
                <a:cubicBezTo>
                  <a:pt x="2500955" y="2278857"/>
                  <a:pt x="2446803" y="2290726"/>
                  <a:pt x="2383501" y="2290726"/>
                </a:cubicBezTo>
                <a:cubicBezTo>
                  <a:pt x="2333058" y="2290726"/>
                  <a:pt x="2288054" y="2280588"/>
                  <a:pt x="2248491" y="2260311"/>
                </a:cubicBezTo>
                <a:cubicBezTo>
                  <a:pt x="2208927" y="2240035"/>
                  <a:pt x="2175298" y="2212341"/>
                  <a:pt x="2147604" y="2177228"/>
                </a:cubicBezTo>
                <a:cubicBezTo>
                  <a:pt x="2119910" y="2142116"/>
                  <a:pt x="2098644" y="2101068"/>
                  <a:pt x="2083808" y="2054087"/>
                </a:cubicBezTo>
                <a:cubicBezTo>
                  <a:pt x="2068971" y="2007105"/>
                  <a:pt x="2061553" y="1957404"/>
                  <a:pt x="2061553" y="1904982"/>
                </a:cubicBezTo>
                <a:lnTo>
                  <a:pt x="2061553" y="495533"/>
                </a:lnTo>
                <a:cubicBezTo>
                  <a:pt x="2061553" y="433220"/>
                  <a:pt x="2069961" y="377337"/>
                  <a:pt x="2086775" y="327882"/>
                </a:cubicBezTo>
                <a:cubicBezTo>
                  <a:pt x="2103589" y="278428"/>
                  <a:pt x="2127080" y="236392"/>
                  <a:pt x="2157247" y="201774"/>
                </a:cubicBezTo>
                <a:cubicBezTo>
                  <a:pt x="2187415" y="167156"/>
                  <a:pt x="2223763" y="140698"/>
                  <a:pt x="2266294" y="122400"/>
                </a:cubicBezTo>
                <a:cubicBezTo>
                  <a:pt x="2308825" y="104102"/>
                  <a:pt x="2356301" y="94953"/>
                  <a:pt x="2408723" y="94953"/>
                </a:cubicBezTo>
                <a:close/>
                <a:moveTo>
                  <a:pt x="1856356" y="16320"/>
                </a:moveTo>
                <a:lnTo>
                  <a:pt x="1856356" y="63796"/>
                </a:lnTo>
                <a:lnTo>
                  <a:pt x="1762888" y="63796"/>
                </a:lnTo>
                <a:cubicBezTo>
                  <a:pt x="1752997" y="63796"/>
                  <a:pt x="1743848" y="66764"/>
                  <a:pt x="1735441" y="72698"/>
                </a:cubicBezTo>
                <a:cubicBezTo>
                  <a:pt x="1727033" y="78633"/>
                  <a:pt x="1719862" y="86051"/>
                  <a:pt x="1713928" y="94953"/>
                </a:cubicBezTo>
                <a:cubicBezTo>
                  <a:pt x="1707993" y="103854"/>
                  <a:pt x="1703543" y="113498"/>
                  <a:pt x="1700576" y="123883"/>
                </a:cubicBezTo>
                <a:cubicBezTo>
                  <a:pt x="1697608" y="134269"/>
                  <a:pt x="1696124" y="143912"/>
                  <a:pt x="1696124" y="152814"/>
                </a:cubicBezTo>
                <a:lnTo>
                  <a:pt x="1696124" y="2160166"/>
                </a:lnTo>
                <a:cubicBezTo>
                  <a:pt x="1696124" y="2171046"/>
                  <a:pt x="1698102" y="2182174"/>
                  <a:pt x="1702059" y="2193548"/>
                </a:cubicBezTo>
                <a:cubicBezTo>
                  <a:pt x="1706016" y="2204922"/>
                  <a:pt x="1711702" y="2215555"/>
                  <a:pt x="1719121" y="2225446"/>
                </a:cubicBezTo>
                <a:cubicBezTo>
                  <a:pt x="1726539" y="2235337"/>
                  <a:pt x="1735193" y="2243249"/>
                  <a:pt x="1745084" y="2249184"/>
                </a:cubicBezTo>
                <a:cubicBezTo>
                  <a:pt x="1754975" y="2255118"/>
                  <a:pt x="1765855" y="2258086"/>
                  <a:pt x="1777724" y="2258086"/>
                </a:cubicBezTo>
                <a:lnTo>
                  <a:pt x="1862291" y="2255118"/>
                </a:lnTo>
                <a:lnTo>
                  <a:pt x="1865258" y="2307046"/>
                </a:lnTo>
                <a:lnTo>
                  <a:pt x="1383078" y="2321882"/>
                </a:lnTo>
                <a:lnTo>
                  <a:pt x="1380111" y="2269955"/>
                </a:lnTo>
                <a:lnTo>
                  <a:pt x="1464678" y="2266988"/>
                </a:lnTo>
                <a:cubicBezTo>
                  <a:pt x="1476547" y="2265999"/>
                  <a:pt x="1487674" y="2262042"/>
                  <a:pt x="1498060" y="2255118"/>
                </a:cubicBezTo>
                <a:cubicBezTo>
                  <a:pt x="1508445" y="2248195"/>
                  <a:pt x="1517100" y="2239540"/>
                  <a:pt x="1524024" y="2229155"/>
                </a:cubicBezTo>
                <a:cubicBezTo>
                  <a:pt x="1530947" y="2218770"/>
                  <a:pt x="1536387" y="2207395"/>
                  <a:pt x="1540343" y="2195031"/>
                </a:cubicBezTo>
                <a:cubicBezTo>
                  <a:pt x="1544300" y="2182668"/>
                  <a:pt x="1546278" y="2171046"/>
                  <a:pt x="1546278" y="2160166"/>
                </a:cubicBezTo>
                <a:lnTo>
                  <a:pt x="1549245" y="620158"/>
                </a:lnTo>
                <a:lnTo>
                  <a:pt x="1276257" y="1583034"/>
                </a:lnTo>
                <a:lnTo>
                  <a:pt x="1099705" y="1075633"/>
                </a:lnTo>
                <a:lnTo>
                  <a:pt x="1121959" y="2060763"/>
                </a:lnTo>
                <a:cubicBezTo>
                  <a:pt x="1121959" y="2071643"/>
                  <a:pt x="1123938" y="2083017"/>
                  <a:pt x="1127894" y="2094886"/>
                </a:cubicBezTo>
                <a:cubicBezTo>
                  <a:pt x="1131851" y="2106755"/>
                  <a:pt x="1137537" y="2117388"/>
                  <a:pt x="1144956" y="2126784"/>
                </a:cubicBezTo>
                <a:cubicBezTo>
                  <a:pt x="1152374" y="2136181"/>
                  <a:pt x="1161028" y="2144094"/>
                  <a:pt x="1170919" y="2150523"/>
                </a:cubicBezTo>
                <a:cubicBezTo>
                  <a:pt x="1180810" y="2156952"/>
                  <a:pt x="1191690" y="2160166"/>
                  <a:pt x="1203559" y="2160166"/>
                </a:cubicBezTo>
                <a:lnTo>
                  <a:pt x="1288126" y="2157199"/>
                </a:lnTo>
                <a:lnTo>
                  <a:pt x="1291093" y="2209126"/>
                </a:lnTo>
                <a:lnTo>
                  <a:pt x="896448" y="2220995"/>
                </a:lnTo>
                <a:lnTo>
                  <a:pt x="893481" y="2170552"/>
                </a:lnTo>
                <a:lnTo>
                  <a:pt x="978047" y="2167584"/>
                </a:lnTo>
                <a:cubicBezTo>
                  <a:pt x="989916" y="2167584"/>
                  <a:pt x="1001044" y="2164123"/>
                  <a:pt x="1011429" y="2157199"/>
                </a:cubicBezTo>
                <a:cubicBezTo>
                  <a:pt x="1021815" y="2150275"/>
                  <a:pt x="1030469" y="2141621"/>
                  <a:pt x="1037393" y="2131235"/>
                </a:cubicBezTo>
                <a:cubicBezTo>
                  <a:pt x="1044316" y="2120850"/>
                  <a:pt x="1049756" y="2109723"/>
                  <a:pt x="1053713" y="2097854"/>
                </a:cubicBezTo>
                <a:cubicBezTo>
                  <a:pt x="1057669" y="2085985"/>
                  <a:pt x="1059152" y="2074610"/>
                  <a:pt x="1058163" y="2063730"/>
                </a:cubicBezTo>
                <a:lnTo>
                  <a:pt x="1027007" y="538558"/>
                </a:lnTo>
                <a:cubicBezTo>
                  <a:pt x="1027007" y="515809"/>
                  <a:pt x="1019836" y="495286"/>
                  <a:pt x="1005495" y="476987"/>
                </a:cubicBezTo>
                <a:cubicBezTo>
                  <a:pt x="991153" y="458689"/>
                  <a:pt x="971124" y="449540"/>
                  <a:pt x="945408" y="449540"/>
                </a:cubicBezTo>
                <a:cubicBezTo>
                  <a:pt x="928593" y="449540"/>
                  <a:pt x="912273" y="450035"/>
                  <a:pt x="896448" y="451024"/>
                </a:cubicBezTo>
                <a:cubicBezTo>
                  <a:pt x="880622" y="452013"/>
                  <a:pt x="864303" y="452507"/>
                  <a:pt x="847488" y="452507"/>
                </a:cubicBezTo>
                <a:lnTo>
                  <a:pt x="844521" y="407999"/>
                </a:lnTo>
                <a:lnTo>
                  <a:pt x="1240650" y="385744"/>
                </a:lnTo>
                <a:lnTo>
                  <a:pt x="1243617" y="431737"/>
                </a:lnTo>
                <a:cubicBezTo>
                  <a:pt x="1223835" y="432726"/>
                  <a:pt x="1204795" y="433467"/>
                  <a:pt x="1186497" y="433962"/>
                </a:cubicBezTo>
                <a:cubicBezTo>
                  <a:pt x="1168199" y="434457"/>
                  <a:pt x="1151632" y="437424"/>
                  <a:pt x="1136796" y="442864"/>
                </a:cubicBezTo>
                <a:cubicBezTo>
                  <a:pt x="1121959" y="448304"/>
                  <a:pt x="1110091" y="457700"/>
                  <a:pt x="1101189" y="471053"/>
                </a:cubicBezTo>
                <a:cubicBezTo>
                  <a:pt x="1092287" y="484405"/>
                  <a:pt x="1087836" y="503940"/>
                  <a:pt x="1087836" y="529657"/>
                </a:cubicBezTo>
                <a:lnTo>
                  <a:pt x="1090803" y="678020"/>
                </a:lnTo>
                <a:cubicBezTo>
                  <a:pt x="1099705" y="705714"/>
                  <a:pt x="1110338" y="738848"/>
                  <a:pt x="1122701" y="777423"/>
                </a:cubicBezTo>
                <a:cubicBezTo>
                  <a:pt x="1135065" y="815997"/>
                  <a:pt x="1149901" y="861001"/>
                  <a:pt x="1167210" y="912433"/>
                </a:cubicBezTo>
                <a:cubicBezTo>
                  <a:pt x="1184520" y="963866"/>
                  <a:pt x="1204549" y="1022222"/>
                  <a:pt x="1227297" y="1087502"/>
                </a:cubicBezTo>
                <a:cubicBezTo>
                  <a:pt x="1250046" y="1152781"/>
                  <a:pt x="1275763" y="1225974"/>
                  <a:pt x="1304446" y="1307079"/>
                </a:cubicBezTo>
                <a:lnTo>
                  <a:pt x="1549245" y="422835"/>
                </a:lnTo>
                <a:lnTo>
                  <a:pt x="1549245" y="280406"/>
                </a:lnTo>
                <a:cubicBezTo>
                  <a:pt x="1549245" y="232930"/>
                  <a:pt x="1549493" y="194850"/>
                  <a:pt x="1549987" y="166167"/>
                </a:cubicBezTo>
                <a:cubicBezTo>
                  <a:pt x="1550481" y="137483"/>
                  <a:pt x="1546031" y="115476"/>
                  <a:pt x="1536634" y="100145"/>
                </a:cubicBezTo>
                <a:cubicBezTo>
                  <a:pt x="1527238" y="84814"/>
                  <a:pt x="1509929" y="75171"/>
                  <a:pt x="1484707" y="71214"/>
                </a:cubicBezTo>
                <a:cubicBezTo>
                  <a:pt x="1459485" y="67258"/>
                  <a:pt x="1421653" y="65775"/>
                  <a:pt x="1371209" y="66764"/>
                </a:cubicBezTo>
                <a:lnTo>
                  <a:pt x="1371209" y="22255"/>
                </a:lnTo>
                <a:close/>
                <a:moveTo>
                  <a:pt x="4296272" y="0"/>
                </a:moveTo>
                <a:lnTo>
                  <a:pt x="4305174" y="666151"/>
                </a:lnTo>
                <a:lnTo>
                  <a:pt x="4253247" y="669118"/>
                </a:lnTo>
                <a:cubicBezTo>
                  <a:pt x="4253247" y="644391"/>
                  <a:pt x="4252505" y="613482"/>
                  <a:pt x="4251022" y="576391"/>
                </a:cubicBezTo>
                <a:cubicBezTo>
                  <a:pt x="4249538" y="539300"/>
                  <a:pt x="4246076" y="500479"/>
                  <a:pt x="4240636" y="459926"/>
                </a:cubicBezTo>
                <a:cubicBezTo>
                  <a:pt x="4235196" y="419373"/>
                  <a:pt x="4227531" y="379068"/>
                  <a:pt x="4217640" y="339010"/>
                </a:cubicBezTo>
                <a:cubicBezTo>
                  <a:pt x="4207749" y="298952"/>
                  <a:pt x="4194396" y="262850"/>
                  <a:pt x="4177582" y="230705"/>
                </a:cubicBezTo>
                <a:cubicBezTo>
                  <a:pt x="4160768" y="198559"/>
                  <a:pt x="4139749" y="172349"/>
                  <a:pt x="4114528" y="152072"/>
                </a:cubicBezTo>
                <a:cubicBezTo>
                  <a:pt x="4089306" y="131796"/>
                  <a:pt x="4059386" y="121658"/>
                  <a:pt x="4024768" y="121658"/>
                </a:cubicBezTo>
                <a:cubicBezTo>
                  <a:pt x="3988172" y="121658"/>
                  <a:pt x="3957510" y="137731"/>
                  <a:pt x="3932783" y="169876"/>
                </a:cubicBezTo>
                <a:cubicBezTo>
                  <a:pt x="3908056" y="202021"/>
                  <a:pt x="3887532" y="244799"/>
                  <a:pt x="3871212" y="298210"/>
                </a:cubicBezTo>
                <a:cubicBezTo>
                  <a:pt x="3854893" y="351621"/>
                  <a:pt x="3842529" y="413191"/>
                  <a:pt x="3834122" y="482922"/>
                </a:cubicBezTo>
                <a:cubicBezTo>
                  <a:pt x="3825714" y="552653"/>
                  <a:pt x="3819285" y="625104"/>
                  <a:pt x="3814835" y="700274"/>
                </a:cubicBezTo>
                <a:cubicBezTo>
                  <a:pt x="3810384" y="775445"/>
                  <a:pt x="3807911" y="851110"/>
                  <a:pt x="3807416" y="927270"/>
                </a:cubicBezTo>
                <a:cubicBezTo>
                  <a:pt x="3806922" y="1003429"/>
                  <a:pt x="3806675" y="1074149"/>
                  <a:pt x="3806675" y="1139429"/>
                </a:cubicBezTo>
                <a:cubicBezTo>
                  <a:pt x="3806675" y="1239326"/>
                  <a:pt x="3806922" y="1336999"/>
                  <a:pt x="3807416" y="1432446"/>
                </a:cubicBezTo>
                <a:cubicBezTo>
                  <a:pt x="3807911" y="1527893"/>
                  <a:pt x="3810384" y="1618147"/>
                  <a:pt x="3814835" y="1703208"/>
                </a:cubicBezTo>
                <a:cubicBezTo>
                  <a:pt x="3819285" y="1788270"/>
                  <a:pt x="3825962" y="1866655"/>
                  <a:pt x="3834864" y="1938363"/>
                </a:cubicBezTo>
                <a:cubicBezTo>
                  <a:pt x="3843765" y="2010072"/>
                  <a:pt x="3856376" y="2071643"/>
                  <a:pt x="3872696" y="2123075"/>
                </a:cubicBezTo>
                <a:cubicBezTo>
                  <a:pt x="3889016" y="2174508"/>
                  <a:pt x="3909787" y="2214813"/>
                  <a:pt x="3935009" y="2243991"/>
                </a:cubicBezTo>
                <a:cubicBezTo>
                  <a:pt x="3960230" y="2273169"/>
                  <a:pt x="3991139" y="2287758"/>
                  <a:pt x="4027736" y="2287758"/>
                </a:cubicBezTo>
                <a:cubicBezTo>
                  <a:pt x="4059386" y="2287758"/>
                  <a:pt x="4084361" y="2273911"/>
                  <a:pt x="4102659" y="2246217"/>
                </a:cubicBezTo>
                <a:cubicBezTo>
                  <a:pt x="4120957" y="2218522"/>
                  <a:pt x="4134557" y="2185883"/>
                  <a:pt x="4143459" y="2148297"/>
                </a:cubicBezTo>
                <a:cubicBezTo>
                  <a:pt x="4152360" y="2110712"/>
                  <a:pt x="4157800" y="2072632"/>
                  <a:pt x="4159778" y="2034058"/>
                </a:cubicBezTo>
                <a:cubicBezTo>
                  <a:pt x="4161757" y="1995483"/>
                  <a:pt x="4162746" y="1964822"/>
                  <a:pt x="4162746" y="1942072"/>
                </a:cubicBezTo>
                <a:lnTo>
                  <a:pt x="4162746" y="1283341"/>
                </a:lnTo>
                <a:lnTo>
                  <a:pt x="4044055" y="1289275"/>
                </a:lnTo>
                <a:lnTo>
                  <a:pt x="4044055" y="1237348"/>
                </a:lnTo>
                <a:lnTo>
                  <a:pt x="4420897" y="1215094"/>
                </a:lnTo>
                <a:lnTo>
                  <a:pt x="4423865" y="1267021"/>
                </a:lnTo>
                <a:lnTo>
                  <a:pt x="4279953" y="1275923"/>
                </a:lnTo>
                <a:lnTo>
                  <a:pt x="4290338" y="2361940"/>
                </a:lnTo>
                <a:lnTo>
                  <a:pt x="4238411" y="2361940"/>
                </a:lnTo>
                <a:lnTo>
                  <a:pt x="4235444" y="2090436"/>
                </a:lnTo>
                <a:cubicBezTo>
                  <a:pt x="4229509" y="2119119"/>
                  <a:pt x="4221349" y="2148792"/>
                  <a:pt x="4210964" y="2179453"/>
                </a:cubicBezTo>
                <a:cubicBezTo>
                  <a:pt x="4200578" y="2210115"/>
                  <a:pt x="4186484" y="2238057"/>
                  <a:pt x="4168680" y="2263278"/>
                </a:cubicBezTo>
                <a:cubicBezTo>
                  <a:pt x="4150877" y="2288500"/>
                  <a:pt x="4129364" y="2309518"/>
                  <a:pt x="4104142" y="2326333"/>
                </a:cubicBezTo>
                <a:cubicBezTo>
                  <a:pt x="4078921" y="2343147"/>
                  <a:pt x="4049496" y="2351554"/>
                  <a:pt x="4015866" y="2351554"/>
                </a:cubicBezTo>
                <a:cubicBezTo>
                  <a:pt x="3959489" y="2351554"/>
                  <a:pt x="3911765" y="2336718"/>
                  <a:pt x="3872696" y="2307046"/>
                </a:cubicBezTo>
                <a:cubicBezTo>
                  <a:pt x="3833627" y="2277373"/>
                  <a:pt x="3801234" y="2236079"/>
                  <a:pt x="3775518" y="2183162"/>
                </a:cubicBezTo>
                <a:cubicBezTo>
                  <a:pt x="3749802" y="2130246"/>
                  <a:pt x="3729773" y="2066450"/>
                  <a:pt x="3715431" y="1991774"/>
                </a:cubicBezTo>
                <a:cubicBezTo>
                  <a:pt x="3701089" y="1917098"/>
                  <a:pt x="3690704" y="1835004"/>
                  <a:pt x="3684275" y="1745492"/>
                </a:cubicBezTo>
                <a:cubicBezTo>
                  <a:pt x="3677846" y="1655979"/>
                  <a:pt x="3673890" y="1560038"/>
                  <a:pt x="3672406" y="1457667"/>
                </a:cubicBezTo>
                <a:cubicBezTo>
                  <a:pt x="3670922" y="1355297"/>
                  <a:pt x="3670181" y="1249217"/>
                  <a:pt x="3670181" y="1139429"/>
                </a:cubicBezTo>
                <a:cubicBezTo>
                  <a:pt x="3670181" y="1052389"/>
                  <a:pt x="3670675" y="964855"/>
                  <a:pt x="3671664" y="876826"/>
                </a:cubicBezTo>
                <a:cubicBezTo>
                  <a:pt x="3672653" y="788797"/>
                  <a:pt x="3676362" y="704478"/>
                  <a:pt x="3682791" y="623867"/>
                </a:cubicBezTo>
                <a:cubicBezTo>
                  <a:pt x="3689220" y="543256"/>
                  <a:pt x="3699111" y="468086"/>
                  <a:pt x="3712464" y="398355"/>
                </a:cubicBezTo>
                <a:cubicBezTo>
                  <a:pt x="3725817" y="328624"/>
                  <a:pt x="3744857" y="268043"/>
                  <a:pt x="3769584" y="216610"/>
                </a:cubicBezTo>
                <a:cubicBezTo>
                  <a:pt x="3794311" y="165178"/>
                  <a:pt x="3825962" y="124872"/>
                  <a:pt x="3864536" y="95694"/>
                </a:cubicBezTo>
                <a:cubicBezTo>
                  <a:pt x="3903111" y="66516"/>
                  <a:pt x="3950587" y="51927"/>
                  <a:pt x="4006965" y="51927"/>
                </a:cubicBezTo>
                <a:cubicBezTo>
                  <a:pt x="4037626" y="51927"/>
                  <a:pt x="4065815" y="58109"/>
                  <a:pt x="4091531" y="70473"/>
                </a:cubicBezTo>
                <a:cubicBezTo>
                  <a:pt x="4117248" y="82836"/>
                  <a:pt x="4140491" y="99403"/>
                  <a:pt x="4161262" y="120174"/>
                </a:cubicBezTo>
                <a:cubicBezTo>
                  <a:pt x="4182033" y="140945"/>
                  <a:pt x="4199836" y="164436"/>
                  <a:pt x="4214673" y="190647"/>
                </a:cubicBezTo>
                <a:cubicBezTo>
                  <a:pt x="4229509" y="216857"/>
                  <a:pt x="4241378" y="243810"/>
                  <a:pt x="4250280" y="271505"/>
                </a:cubicBezTo>
                <a:lnTo>
                  <a:pt x="4247313" y="29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20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8053" y="1034142"/>
            <a:ext cx="95958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4400" spc="3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WHAT OUR BAND STANDS FOR</a:t>
            </a:r>
            <a:endParaRPr lang="en-US" sz="4400" spc="3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813" b="2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3660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75441" y="5968765"/>
            <a:ext cx="3281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pc="3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LOREM IPSUM DOLOR</a:t>
            </a:r>
            <a:endParaRPr lang="en-US" spc="3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34891" y="5968765"/>
            <a:ext cx="3281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pc="3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LOREM IPSUM DOLOR</a:t>
            </a:r>
            <a:endParaRPr lang="en-US" spc="3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26" name="Picture Placeholder 2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3" r="17493"/>
          <a:stretch>
            <a:fillRect/>
          </a:stretch>
        </p:blipFill>
        <p:spPr/>
      </p:pic>
      <p:pic>
        <p:nvPicPr>
          <p:cNvPr id="27" name="Picture Placeholder 26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0" r="240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7284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70173" y="2557363"/>
            <a:ext cx="54707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b="0" dirty="0">
                <a:solidFill>
                  <a:schemeClr val="bg2">
                    <a:lumMod val="25000"/>
                  </a:schemeClr>
                </a:solidFill>
                <a:effectLst/>
              </a:rPr>
              <a:t>"The way to get started is to quit talking and begin doing."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35099" y="1967405"/>
            <a:ext cx="250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D" sz="2400" spc="3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OUR BELIEF</a:t>
            </a:r>
            <a:endParaRPr lang="en-US" sz="2400" spc="3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" b="13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8490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125055"/>
            <a:ext cx="12192000" cy="273294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600" y="1005323"/>
            <a:ext cx="10972800" cy="700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400" dirty="0">
                <a:solidFill>
                  <a:srgbClr val="181717"/>
                </a:solidFill>
              </a:rPr>
              <a:t>Lorem ipsum </a:t>
            </a:r>
            <a:r>
              <a:rPr lang="en-ID" sz="1400" dirty="0" err="1">
                <a:solidFill>
                  <a:srgbClr val="181717"/>
                </a:solidFill>
              </a:rPr>
              <a:t>dolor</a:t>
            </a:r>
            <a:r>
              <a:rPr lang="en-ID" sz="1400" dirty="0">
                <a:solidFill>
                  <a:srgbClr val="181717"/>
                </a:solidFill>
              </a:rPr>
              <a:t> sit </a:t>
            </a:r>
            <a:r>
              <a:rPr lang="en-ID" sz="1400" dirty="0" err="1">
                <a:solidFill>
                  <a:srgbClr val="181717"/>
                </a:solidFill>
              </a:rPr>
              <a:t>amet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consectetur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adipiscing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elit</a:t>
            </a:r>
            <a:r>
              <a:rPr lang="en-ID" sz="1400" dirty="0">
                <a:solidFill>
                  <a:srgbClr val="181717"/>
                </a:solidFill>
              </a:rPr>
              <a:t>. </a:t>
            </a:r>
            <a:r>
              <a:rPr lang="en-ID" sz="1400" dirty="0" err="1">
                <a:solidFill>
                  <a:srgbClr val="181717"/>
                </a:solidFill>
              </a:rPr>
              <a:t>Suspendisse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urna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arcu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iaculis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tincidunt</a:t>
            </a:r>
            <a:r>
              <a:rPr lang="en-ID" sz="1400" dirty="0">
                <a:solidFill>
                  <a:srgbClr val="181717"/>
                </a:solidFill>
              </a:rPr>
              <a:t> convallis </a:t>
            </a:r>
            <a:r>
              <a:rPr lang="en-ID" sz="1400" dirty="0" err="1">
                <a:solidFill>
                  <a:srgbClr val="181717"/>
                </a:solidFill>
              </a:rPr>
              <a:t>quis</a:t>
            </a:r>
            <a:r>
              <a:rPr lang="en-ID" sz="1400" dirty="0">
                <a:solidFill>
                  <a:srgbClr val="181717"/>
                </a:solidFill>
              </a:rPr>
              <a:t>, </a:t>
            </a:r>
            <a:r>
              <a:rPr lang="en-ID" sz="1400" dirty="0" err="1">
                <a:solidFill>
                  <a:srgbClr val="181717"/>
                </a:solidFill>
              </a:rPr>
              <a:t>venenatis</a:t>
            </a:r>
            <a:r>
              <a:rPr lang="en-ID" sz="1400" dirty="0">
                <a:solidFill>
                  <a:srgbClr val="181717"/>
                </a:solidFill>
              </a:rPr>
              <a:t> at ex. </a:t>
            </a:r>
            <a:r>
              <a:rPr lang="en-ID" sz="1400" dirty="0" err="1">
                <a:solidFill>
                  <a:srgbClr val="181717"/>
                </a:solidFill>
              </a:rPr>
              <a:t>Fusce</a:t>
            </a:r>
            <a:r>
              <a:rPr lang="en-ID" sz="1400" dirty="0">
                <a:solidFill>
                  <a:srgbClr val="181717"/>
                </a:solidFill>
              </a:rPr>
              <a:t> vitae </a:t>
            </a:r>
            <a:r>
              <a:rPr lang="en-ID" sz="1400" dirty="0" err="1">
                <a:solidFill>
                  <a:srgbClr val="181717"/>
                </a:solidFill>
              </a:rPr>
              <a:t>est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odio</a:t>
            </a:r>
            <a:r>
              <a:rPr lang="en-ID" sz="1400" dirty="0">
                <a:solidFill>
                  <a:srgbClr val="181717"/>
                </a:solidFill>
              </a:rPr>
              <a:t>. </a:t>
            </a:r>
            <a:r>
              <a:rPr lang="en-ID" sz="1400" dirty="0" err="1">
                <a:solidFill>
                  <a:srgbClr val="181717"/>
                </a:solidFill>
              </a:rPr>
              <a:t>Proin</a:t>
            </a:r>
            <a:r>
              <a:rPr lang="en-ID" sz="1400" dirty="0">
                <a:solidFill>
                  <a:srgbClr val="181717"/>
                </a:solidFill>
              </a:rPr>
              <a:t> at </a:t>
            </a:r>
            <a:r>
              <a:rPr lang="en-ID" sz="1400" dirty="0" err="1">
                <a:solidFill>
                  <a:srgbClr val="181717"/>
                </a:solidFill>
              </a:rPr>
              <a:t>euismod</a:t>
            </a:r>
            <a:r>
              <a:rPr lang="en-ID" sz="1400" dirty="0">
                <a:solidFill>
                  <a:srgbClr val="181717"/>
                </a:solidFill>
              </a:rPr>
              <a:t> </a:t>
            </a:r>
            <a:r>
              <a:rPr lang="en-ID" sz="1400" dirty="0" err="1">
                <a:solidFill>
                  <a:srgbClr val="181717"/>
                </a:solidFill>
              </a:rPr>
              <a:t>odio</a:t>
            </a:r>
            <a:r>
              <a:rPr lang="en-ID" sz="1400" dirty="0">
                <a:solidFill>
                  <a:srgbClr val="181717"/>
                </a:solidFill>
              </a:rPr>
              <a:t>, non </a:t>
            </a:r>
            <a:r>
              <a:rPr lang="en-ID" sz="1400" dirty="0" err="1">
                <a:solidFill>
                  <a:srgbClr val="181717"/>
                </a:solidFill>
              </a:rPr>
              <a:t>suscipit</a:t>
            </a:r>
            <a:r>
              <a:rPr lang="en-ID" sz="1400" dirty="0">
                <a:solidFill>
                  <a:srgbClr val="181717"/>
                </a:solidFill>
              </a:rPr>
              <a:t> magna.</a:t>
            </a:r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5" b="20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3666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33288"/>
            <a:ext cx="6633033" cy="68912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094029" y="2068230"/>
            <a:ext cx="2167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spc="300" dirty="0">
                <a:solidFill>
                  <a:srgbClr val="181717"/>
                </a:solidFill>
                <a:latin typeface="+mj-lt"/>
              </a:rPr>
              <a:t>ETHICAL AND CHIC</a:t>
            </a:r>
            <a:endParaRPr lang="en-US" sz="2400" spc="300" dirty="0">
              <a:solidFill>
                <a:srgbClr val="181717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94027" y="3098132"/>
            <a:ext cx="3047385" cy="2634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600" dirty="0">
                <a:solidFill>
                  <a:srgbClr val="181717"/>
                </a:solidFill>
              </a:rPr>
              <a:t>Lorem ipsum </a:t>
            </a:r>
            <a:r>
              <a:rPr lang="en-ID" sz="1600" dirty="0" err="1">
                <a:solidFill>
                  <a:srgbClr val="181717"/>
                </a:solidFill>
              </a:rPr>
              <a:t>dolor</a:t>
            </a:r>
            <a:r>
              <a:rPr lang="en-ID" sz="1600" dirty="0">
                <a:solidFill>
                  <a:srgbClr val="181717"/>
                </a:solidFill>
              </a:rPr>
              <a:t> sit </a:t>
            </a:r>
            <a:r>
              <a:rPr lang="en-ID" sz="1600" dirty="0" err="1">
                <a:solidFill>
                  <a:srgbClr val="181717"/>
                </a:solidFill>
              </a:rPr>
              <a:t>amet</a:t>
            </a:r>
            <a:r>
              <a:rPr lang="en-ID" sz="1600" dirty="0">
                <a:solidFill>
                  <a:srgbClr val="181717"/>
                </a:solidFill>
              </a:rPr>
              <a:t>, </a:t>
            </a:r>
            <a:r>
              <a:rPr lang="en-ID" sz="1600" dirty="0" err="1">
                <a:solidFill>
                  <a:srgbClr val="181717"/>
                </a:solidFill>
              </a:rPr>
              <a:t>consectetur</a:t>
            </a:r>
            <a:r>
              <a:rPr lang="en-ID" sz="1600" dirty="0">
                <a:solidFill>
                  <a:srgbClr val="181717"/>
                </a:solidFill>
              </a:rPr>
              <a:t> </a:t>
            </a:r>
            <a:r>
              <a:rPr lang="en-ID" sz="1600" dirty="0" err="1">
                <a:solidFill>
                  <a:srgbClr val="181717"/>
                </a:solidFill>
              </a:rPr>
              <a:t>adipiscing</a:t>
            </a:r>
            <a:r>
              <a:rPr lang="en-ID" sz="1600" dirty="0">
                <a:solidFill>
                  <a:srgbClr val="181717"/>
                </a:solidFill>
              </a:rPr>
              <a:t> </a:t>
            </a:r>
            <a:r>
              <a:rPr lang="en-ID" sz="1600" dirty="0" err="1">
                <a:solidFill>
                  <a:srgbClr val="181717"/>
                </a:solidFill>
              </a:rPr>
              <a:t>elit</a:t>
            </a:r>
            <a:r>
              <a:rPr lang="en-ID" sz="1600" dirty="0">
                <a:solidFill>
                  <a:srgbClr val="181717"/>
                </a:solidFill>
              </a:rPr>
              <a:t>. </a:t>
            </a:r>
            <a:r>
              <a:rPr lang="en-ID" sz="1600" dirty="0" err="1">
                <a:solidFill>
                  <a:srgbClr val="181717"/>
                </a:solidFill>
              </a:rPr>
              <a:t>Suspendisse</a:t>
            </a:r>
            <a:r>
              <a:rPr lang="en-ID" sz="1600" dirty="0">
                <a:solidFill>
                  <a:srgbClr val="181717"/>
                </a:solidFill>
              </a:rPr>
              <a:t> </a:t>
            </a:r>
            <a:r>
              <a:rPr lang="en-ID" sz="1600" dirty="0" err="1">
                <a:solidFill>
                  <a:srgbClr val="181717"/>
                </a:solidFill>
              </a:rPr>
              <a:t>urna</a:t>
            </a:r>
            <a:r>
              <a:rPr lang="en-ID" sz="1600" dirty="0">
                <a:solidFill>
                  <a:srgbClr val="181717"/>
                </a:solidFill>
              </a:rPr>
              <a:t> </a:t>
            </a:r>
            <a:r>
              <a:rPr lang="en-ID" sz="1600" dirty="0" err="1">
                <a:solidFill>
                  <a:srgbClr val="181717"/>
                </a:solidFill>
              </a:rPr>
              <a:t>arcu</a:t>
            </a:r>
            <a:r>
              <a:rPr lang="en-ID" sz="1600" dirty="0">
                <a:solidFill>
                  <a:srgbClr val="181717"/>
                </a:solidFill>
              </a:rPr>
              <a:t>, </a:t>
            </a:r>
            <a:r>
              <a:rPr lang="en-ID" sz="1600" dirty="0" err="1">
                <a:solidFill>
                  <a:srgbClr val="181717"/>
                </a:solidFill>
              </a:rPr>
              <a:t>iaculis</a:t>
            </a:r>
            <a:r>
              <a:rPr lang="en-ID" sz="1600" dirty="0">
                <a:solidFill>
                  <a:srgbClr val="181717"/>
                </a:solidFill>
              </a:rPr>
              <a:t> </a:t>
            </a:r>
            <a:r>
              <a:rPr lang="en-ID" sz="1600" dirty="0" err="1">
                <a:solidFill>
                  <a:srgbClr val="181717"/>
                </a:solidFill>
              </a:rPr>
              <a:t>tincidunt</a:t>
            </a:r>
            <a:r>
              <a:rPr lang="en-ID" sz="1600" dirty="0">
                <a:solidFill>
                  <a:srgbClr val="181717"/>
                </a:solidFill>
              </a:rPr>
              <a:t> convallis </a:t>
            </a:r>
            <a:r>
              <a:rPr lang="en-ID" sz="1600" dirty="0" err="1">
                <a:solidFill>
                  <a:srgbClr val="181717"/>
                </a:solidFill>
              </a:rPr>
              <a:t>quis</a:t>
            </a:r>
            <a:r>
              <a:rPr lang="en-ID" sz="1600" dirty="0">
                <a:solidFill>
                  <a:srgbClr val="181717"/>
                </a:solidFill>
              </a:rPr>
              <a:t>, </a:t>
            </a:r>
            <a:r>
              <a:rPr lang="en-ID" sz="1600" dirty="0" err="1">
                <a:solidFill>
                  <a:srgbClr val="181717"/>
                </a:solidFill>
              </a:rPr>
              <a:t>venenatis</a:t>
            </a:r>
            <a:r>
              <a:rPr lang="en-ID" sz="1600" dirty="0">
                <a:solidFill>
                  <a:srgbClr val="181717"/>
                </a:solidFill>
              </a:rPr>
              <a:t> at ex. </a:t>
            </a:r>
            <a:r>
              <a:rPr lang="en-ID" sz="1600" dirty="0" err="1">
                <a:solidFill>
                  <a:srgbClr val="181717"/>
                </a:solidFill>
              </a:rPr>
              <a:t>Fusce</a:t>
            </a:r>
            <a:r>
              <a:rPr lang="en-ID" sz="1600" dirty="0">
                <a:solidFill>
                  <a:srgbClr val="181717"/>
                </a:solidFill>
              </a:rPr>
              <a:t> vitae </a:t>
            </a:r>
            <a:r>
              <a:rPr lang="en-ID" sz="1600" dirty="0" err="1">
                <a:solidFill>
                  <a:srgbClr val="181717"/>
                </a:solidFill>
              </a:rPr>
              <a:t>est</a:t>
            </a:r>
            <a:r>
              <a:rPr lang="en-ID" sz="1600" dirty="0">
                <a:solidFill>
                  <a:srgbClr val="181717"/>
                </a:solidFill>
              </a:rPr>
              <a:t> </a:t>
            </a:r>
            <a:r>
              <a:rPr lang="en-ID" sz="1600" dirty="0" err="1">
                <a:solidFill>
                  <a:srgbClr val="181717"/>
                </a:solidFill>
              </a:rPr>
              <a:t>odio</a:t>
            </a:r>
            <a:r>
              <a:rPr lang="en-ID" sz="1600" dirty="0">
                <a:solidFill>
                  <a:srgbClr val="181717"/>
                </a:solidFill>
              </a:rPr>
              <a:t>. </a:t>
            </a:r>
            <a:r>
              <a:rPr lang="en-ID" sz="1600" dirty="0" err="1">
                <a:solidFill>
                  <a:srgbClr val="181717"/>
                </a:solidFill>
              </a:rPr>
              <a:t>Proin</a:t>
            </a:r>
            <a:r>
              <a:rPr lang="en-ID" sz="1600" dirty="0">
                <a:solidFill>
                  <a:srgbClr val="181717"/>
                </a:solidFill>
              </a:rPr>
              <a:t> at </a:t>
            </a:r>
            <a:r>
              <a:rPr lang="en-ID" sz="1600" dirty="0" err="1">
                <a:solidFill>
                  <a:srgbClr val="181717"/>
                </a:solidFill>
              </a:rPr>
              <a:t>euismod</a:t>
            </a:r>
            <a:r>
              <a:rPr lang="en-ID" sz="1600" dirty="0">
                <a:solidFill>
                  <a:srgbClr val="181717"/>
                </a:solidFill>
              </a:rPr>
              <a:t> </a:t>
            </a:r>
            <a:r>
              <a:rPr lang="en-ID" sz="1600" dirty="0" err="1">
                <a:solidFill>
                  <a:srgbClr val="181717"/>
                </a:solidFill>
              </a:rPr>
              <a:t>odio</a:t>
            </a:r>
            <a:r>
              <a:rPr lang="en-ID" sz="1600" dirty="0">
                <a:solidFill>
                  <a:srgbClr val="181717"/>
                </a:solidFill>
              </a:rPr>
              <a:t>, non </a:t>
            </a:r>
            <a:r>
              <a:rPr lang="en-ID" sz="1600" dirty="0" err="1">
                <a:solidFill>
                  <a:srgbClr val="181717"/>
                </a:solidFill>
              </a:rPr>
              <a:t>suscipit</a:t>
            </a:r>
            <a:r>
              <a:rPr lang="en-ID" sz="1600" dirty="0">
                <a:solidFill>
                  <a:srgbClr val="181717"/>
                </a:solidFill>
              </a:rPr>
              <a:t> magna.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1" r="31651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3" r="17303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2" r="84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671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m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CBFF"/>
      </a:accent1>
      <a:accent2>
        <a:srgbClr val="EF1E6E"/>
      </a:accent2>
      <a:accent3>
        <a:srgbClr val="FE6100"/>
      </a:accent3>
      <a:accent4>
        <a:srgbClr val="000000"/>
      </a:accent4>
      <a:accent5>
        <a:srgbClr val="8FFF00"/>
      </a:accent5>
      <a:accent6>
        <a:srgbClr val="70AD47"/>
      </a:accent6>
      <a:hlink>
        <a:srgbClr val="0563C1"/>
      </a:hlink>
      <a:folHlink>
        <a:srgbClr val="954F72"/>
      </a:folHlink>
    </a:clrScheme>
    <a:fontScheme name="Bike">
      <a:majorFont>
        <a:latin typeface="Raleway Bold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1383</TotalTime>
  <Words>863</Words>
  <Application>Microsoft Office PowerPoint</Application>
  <PresentationFormat>Widescreen</PresentationFormat>
  <Paragraphs>99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FontAwesome</vt:lpstr>
      <vt:lpstr>Calibri</vt:lpstr>
      <vt:lpstr>Raleway Bold</vt:lpstr>
      <vt:lpstr>Arial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 EVENT 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305</cp:revision>
  <dcterms:created xsi:type="dcterms:W3CDTF">2021-03-24T04:46:24Z</dcterms:created>
  <dcterms:modified xsi:type="dcterms:W3CDTF">2022-06-25T11:45:27Z</dcterms:modified>
</cp:coreProperties>
</file>