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7" r:id="rId5"/>
    <p:sldId id="271" r:id="rId6"/>
    <p:sldId id="266" r:id="rId7"/>
    <p:sldId id="305" r:id="rId8"/>
    <p:sldId id="265" r:id="rId9"/>
    <p:sldId id="268" r:id="rId10"/>
    <p:sldId id="274" r:id="rId11"/>
    <p:sldId id="315" r:id="rId12"/>
    <p:sldId id="269" r:id="rId13"/>
    <p:sldId id="304" r:id="rId14"/>
    <p:sldId id="310" r:id="rId15"/>
    <p:sldId id="314" r:id="rId16"/>
    <p:sldId id="312" r:id="rId17"/>
    <p:sldId id="270" r:id="rId18"/>
    <p:sldId id="273" r:id="rId19"/>
    <p:sldId id="272" r:id="rId20"/>
    <p:sldId id="276" r:id="rId21"/>
    <p:sldId id="261" r:id="rId22"/>
    <p:sldId id="275" r:id="rId23"/>
    <p:sldId id="262" r:id="rId24"/>
    <p:sldId id="296" r:id="rId25"/>
    <p:sldId id="33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1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97976-4879-4BC0-A905-97A9F903F1D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98EAE-CD9F-4992-9143-31DA538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6B4F-2876-4713-96EB-03029B7D50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4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941774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50945" y="4350860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39545" y="2815974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697945" y="4350860"/>
            <a:ext cx="792842" cy="792842"/>
          </a:xfrm>
          <a:custGeom>
            <a:avLst/>
            <a:gdLst>
              <a:gd name="connsiteX0" fmla="*/ 396421 w 792842"/>
              <a:gd name="connsiteY0" fmla="*/ 0 h 792842"/>
              <a:gd name="connsiteX1" fmla="*/ 792842 w 792842"/>
              <a:gd name="connsiteY1" fmla="*/ 396421 h 792842"/>
              <a:gd name="connsiteX2" fmla="*/ 396421 w 792842"/>
              <a:gd name="connsiteY2" fmla="*/ 792842 h 792842"/>
              <a:gd name="connsiteX3" fmla="*/ 0 w 792842"/>
              <a:gd name="connsiteY3" fmla="*/ 396421 h 792842"/>
              <a:gd name="connsiteX4" fmla="*/ 396421 w 792842"/>
              <a:gd name="connsiteY4" fmla="*/ 0 h 79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42" h="792842">
                <a:moveTo>
                  <a:pt x="396421" y="0"/>
                </a:moveTo>
                <a:cubicBezTo>
                  <a:pt x="615358" y="0"/>
                  <a:pt x="792842" y="177484"/>
                  <a:pt x="792842" y="396421"/>
                </a:cubicBezTo>
                <a:cubicBezTo>
                  <a:pt x="792842" y="615358"/>
                  <a:pt x="615358" y="792842"/>
                  <a:pt x="396421" y="792842"/>
                </a:cubicBezTo>
                <a:cubicBezTo>
                  <a:pt x="177484" y="792842"/>
                  <a:pt x="0" y="615358"/>
                  <a:pt x="0" y="396421"/>
                </a:cubicBezTo>
                <a:cubicBezTo>
                  <a:pt x="0" y="177484"/>
                  <a:pt x="177484" y="0"/>
                  <a:pt x="396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129734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17600" y="1002777"/>
            <a:ext cx="4804229" cy="4852446"/>
          </a:xfrm>
          <a:custGeom>
            <a:avLst/>
            <a:gdLst>
              <a:gd name="connsiteX0" fmla="*/ 76291 w 4804229"/>
              <a:gd name="connsiteY0" fmla="*/ 0 h 4852446"/>
              <a:gd name="connsiteX1" fmla="*/ 4727938 w 4804229"/>
              <a:gd name="connsiteY1" fmla="*/ 0 h 4852446"/>
              <a:gd name="connsiteX2" fmla="*/ 4804229 w 4804229"/>
              <a:gd name="connsiteY2" fmla="*/ 76291 h 4852446"/>
              <a:gd name="connsiteX3" fmla="*/ 4804229 w 4804229"/>
              <a:gd name="connsiteY3" fmla="*/ 4776155 h 4852446"/>
              <a:gd name="connsiteX4" fmla="*/ 4727938 w 4804229"/>
              <a:gd name="connsiteY4" fmla="*/ 4852446 h 4852446"/>
              <a:gd name="connsiteX5" fmla="*/ 76291 w 4804229"/>
              <a:gd name="connsiteY5" fmla="*/ 4852446 h 4852446"/>
              <a:gd name="connsiteX6" fmla="*/ 0 w 4804229"/>
              <a:gd name="connsiteY6" fmla="*/ 4776155 h 4852446"/>
              <a:gd name="connsiteX7" fmla="*/ 0 w 4804229"/>
              <a:gd name="connsiteY7" fmla="*/ 76291 h 4852446"/>
              <a:gd name="connsiteX8" fmla="*/ 76291 w 4804229"/>
              <a:gd name="connsiteY8" fmla="*/ 0 h 485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4229" h="4852446">
                <a:moveTo>
                  <a:pt x="76291" y="0"/>
                </a:moveTo>
                <a:lnTo>
                  <a:pt x="4727938" y="0"/>
                </a:lnTo>
                <a:cubicBezTo>
                  <a:pt x="4770072" y="0"/>
                  <a:pt x="4804229" y="34157"/>
                  <a:pt x="4804229" y="76291"/>
                </a:cubicBezTo>
                <a:lnTo>
                  <a:pt x="4804229" y="4776155"/>
                </a:lnTo>
                <a:cubicBezTo>
                  <a:pt x="4804229" y="4818289"/>
                  <a:pt x="4770072" y="4852446"/>
                  <a:pt x="4727938" y="4852446"/>
                </a:cubicBezTo>
                <a:lnTo>
                  <a:pt x="76291" y="4852446"/>
                </a:lnTo>
                <a:cubicBezTo>
                  <a:pt x="34157" y="4852446"/>
                  <a:pt x="0" y="4818289"/>
                  <a:pt x="0" y="4776155"/>
                </a:cubicBezTo>
                <a:lnTo>
                  <a:pt x="0" y="76291"/>
                </a:lnTo>
                <a:cubicBezTo>
                  <a:pt x="0" y="34157"/>
                  <a:pt x="34157" y="0"/>
                  <a:pt x="76291" y="0"/>
                </a:cubicBezTo>
                <a:close/>
              </a:path>
            </a:pathLst>
          </a:custGeom>
          <a:effectLst>
            <a:outerShdw blurRad="1905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266787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7738" y="0"/>
            <a:ext cx="411956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84634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le Slide">
    <p:bg>
      <p:bgPr>
        <a:gradFill>
          <a:gsLst>
            <a:gs pos="0">
              <a:schemeClr val="accent5"/>
            </a:gs>
            <a:gs pos="85000">
              <a:schemeClr val="accent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8318502" y="985342"/>
            <a:ext cx="2612570" cy="2885436"/>
          </a:xfrm>
          <a:custGeom>
            <a:avLst/>
            <a:gdLst>
              <a:gd name="connsiteX0" fmla="*/ 50553 w 2612570"/>
              <a:gd name="connsiteY0" fmla="*/ 0 h 2885436"/>
              <a:gd name="connsiteX1" fmla="*/ 2562017 w 2612570"/>
              <a:gd name="connsiteY1" fmla="*/ 0 h 2885436"/>
              <a:gd name="connsiteX2" fmla="*/ 2612570 w 2612570"/>
              <a:gd name="connsiteY2" fmla="*/ 50553 h 2885436"/>
              <a:gd name="connsiteX3" fmla="*/ 2612570 w 2612570"/>
              <a:gd name="connsiteY3" fmla="*/ 2834883 h 2885436"/>
              <a:gd name="connsiteX4" fmla="*/ 2562017 w 2612570"/>
              <a:gd name="connsiteY4" fmla="*/ 2885436 h 2885436"/>
              <a:gd name="connsiteX5" fmla="*/ 50553 w 2612570"/>
              <a:gd name="connsiteY5" fmla="*/ 2885436 h 2885436"/>
              <a:gd name="connsiteX6" fmla="*/ 0 w 2612570"/>
              <a:gd name="connsiteY6" fmla="*/ 2834883 h 2885436"/>
              <a:gd name="connsiteX7" fmla="*/ 0 w 2612570"/>
              <a:gd name="connsiteY7" fmla="*/ 50553 h 2885436"/>
              <a:gd name="connsiteX8" fmla="*/ 50553 w 2612570"/>
              <a:gd name="connsiteY8" fmla="*/ 0 h 288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570" h="2885436">
                <a:moveTo>
                  <a:pt x="50553" y="0"/>
                </a:moveTo>
                <a:lnTo>
                  <a:pt x="2562017" y="0"/>
                </a:lnTo>
                <a:cubicBezTo>
                  <a:pt x="2589937" y="0"/>
                  <a:pt x="2612570" y="22633"/>
                  <a:pt x="2612570" y="50553"/>
                </a:cubicBezTo>
                <a:lnTo>
                  <a:pt x="2612570" y="2834883"/>
                </a:lnTo>
                <a:cubicBezTo>
                  <a:pt x="2612570" y="2862803"/>
                  <a:pt x="2589937" y="2885436"/>
                  <a:pt x="2562017" y="2885436"/>
                </a:cubicBezTo>
                <a:lnTo>
                  <a:pt x="50553" y="2885436"/>
                </a:lnTo>
                <a:cubicBezTo>
                  <a:pt x="22633" y="2885436"/>
                  <a:pt x="0" y="2862803"/>
                  <a:pt x="0" y="2834883"/>
                </a:cubicBezTo>
                <a:lnTo>
                  <a:pt x="0" y="50553"/>
                </a:lnTo>
                <a:cubicBezTo>
                  <a:pt x="0" y="22633"/>
                  <a:pt x="22633" y="0"/>
                  <a:pt x="50553" y="0"/>
                </a:cubicBezTo>
                <a:close/>
              </a:path>
            </a:pathLst>
          </a:custGeom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89575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134100" y="0"/>
            <a:ext cx="6057900" cy="410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081257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62135" y="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88196" y="0"/>
            <a:ext cx="245772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15239" y="3429000"/>
            <a:ext cx="2426061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745920" y="3429000"/>
            <a:ext cx="2436075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41300" y="3429000"/>
            <a:ext cx="4904619" cy="3429000"/>
          </a:xfrm>
          <a:prstGeom prst="rect">
            <a:avLst/>
          </a:prstGeom>
          <a:effectLst>
            <a:outerShdw blurRad="381000" sx="106000" sy="106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621573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6146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2291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2412" y="3795712"/>
            <a:ext cx="3049588" cy="306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15605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416463" y="-347404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416463" y="35191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0348895" y="54524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348895" y="-2280703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10357962" y="1585895"/>
            <a:ext cx="3686209" cy="3686208"/>
          </a:xfrm>
          <a:custGeom>
            <a:avLst/>
            <a:gdLst>
              <a:gd name="connsiteX0" fmla="*/ 1843105 w 3686209"/>
              <a:gd name="connsiteY0" fmla="*/ 0 h 3686208"/>
              <a:gd name="connsiteX1" fmla="*/ 3686209 w 3686209"/>
              <a:gd name="connsiteY1" fmla="*/ 1843104 h 3686208"/>
              <a:gd name="connsiteX2" fmla="*/ 1843105 w 3686209"/>
              <a:gd name="connsiteY2" fmla="*/ 3686208 h 3686208"/>
              <a:gd name="connsiteX3" fmla="*/ 0 w 3686209"/>
              <a:gd name="connsiteY3" fmla="*/ 1843104 h 368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209" h="3686208">
                <a:moveTo>
                  <a:pt x="1843105" y="0"/>
                </a:moveTo>
                <a:lnTo>
                  <a:pt x="3686209" y="1843104"/>
                </a:lnTo>
                <a:lnTo>
                  <a:pt x="1843105" y="3686208"/>
                </a:lnTo>
                <a:lnTo>
                  <a:pt x="0" y="18431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28296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105650" y="2596860"/>
            <a:ext cx="4302580" cy="3412185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25690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571999"/>
            <a:ext cx="3048000" cy="2285999"/>
          </a:xfrm>
          <a:prstGeom prst="rect">
            <a:avLst/>
          </a:prstGeom>
        </p:spPr>
      </p:sp>
      <p:sp>
        <p:nvSpPr>
          <p:cNvPr id="2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47996" y="4571999"/>
            <a:ext cx="3048000" cy="2285999"/>
          </a:xfrm>
          <a:prstGeom prst="rect">
            <a:avLst/>
          </a:prstGeom>
        </p:spPr>
      </p:sp>
      <p:sp>
        <p:nvSpPr>
          <p:cNvPr id="3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8000" cy="2285999"/>
          </a:xfrm>
          <a:prstGeom prst="rect">
            <a:avLst/>
          </a:prstGeom>
        </p:spPr>
      </p:sp>
      <p:sp>
        <p:nvSpPr>
          <p:cNvPr id="3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7996" y="1"/>
            <a:ext cx="3048000" cy="2285999"/>
          </a:xfrm>
          <a:prstGeom prst="rect">
            <a:avLst/>
          </a:prstGeom>
        </p:spPr>
      </p:sp>
      <p:sp>
        <p:nvSpPr>
          <p:cNvPr id="3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5992" y="1"/>
            <a:ext cx="3048000" cy="2285999"/>
          </a:xfrm>
          <a:prstGeom prst="rect">
            <a:avLst/>
          </a:prstGeom>
        </p:spPr>
      </p:sp>
      <p:sp>
        <p:nvSpPr>
          <p:cNvPr id="3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095992" y="4571999"/>
            <a:ext cx="3048000" cy="2285999"/>
          </a:xfrm>
          <a:prstGeom prst="rect">
            <a:avLst/>
          </a:prstGeom>
        </p:spPr>
      </p:sp>
      <p:sp>
        <p:nvSpPr>
          <p:cNvPr id="3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9143988" y="4571999"/>
            <a:ext cx="3048000" cy="2285999"/>
          </a:xfrm>
          <a:prstGeom prst="rect">
            <a:avLst/>
          </a:prstGeom>
        </p:spPr>
      </p:sp>
      <p:sp>
        <p:nvSpPr>
          <p:cNvPr id="3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9143988" y="2286000"/>
            <a:ext cx="3048000" cy="2285999"/>
          </a:xfrm>
          <a:prstGeom prst="rect">
            <a:avLst/>
          </a:prstGeom>
        </p:spPr>
      </p:sp>
      <p:sp>
        <p:nvSpPr>
          <p:cNvPr id="38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9143988" y="1"/>
            <a:ext cx="3048000" cy="228599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8162636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892675" y="0"/>
            <a:ext cx="72993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24306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336350-E2EF-4B6E-8299-5B157040C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866969" cy="3429000"/>
          </a:xfrm>
          <a:custGeom>
            <a:avLst/>
            <a:gdLst>
              <a:gd name="connsiteX0" fmla="*/ 0 w 4866969"/>
              <a:gd name="connsiteY0" fmla="*/ 0 h 3429000"/>
              <a:gd name="connsiteX1" fmla="*/ 4866969 w 4866969"/>
              <a:gd name="connsiteY1" fmla="*/ 0 h 3429000"/>
              <a:gd name="connsiteX2" fmla="*/ 4866969 w 4866969"/>
              <a:gd name="connsiteY2" fmla="*/ 3429000 h 3429000"/>
              <a:gd name="connsiteX3" fmla="*/ 0 w 48669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6969" h="3429000">
                <a:moveTo>
                  <a:pt x="0" y="0"/>
                </a:moveTo>
                <a:lnTo>
                  <a:pt x="4866969" y="0"/>
                </a:lnTo>
                <a:lnTo>
                  <a:pt x="4866969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5541491-60A0-457A-A1F3-34EAA778F5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66968" y="-2"/>
            <a:ext cx="7325032" cy="6858001"/>
          </a:xfrm>
          <a:custGeom>
            <a:avLst/>
            <a:gdLst>
              <a:gd name="connsiteX0" fmla="*/ 0 w 7325032"/>
              <a:gd name="connsiteY0" fmla="*/ 0 h 6858000"/>
              <a:gd name="connsiteX1" fmla="*/ 7325032 w 7325032"/>
              <a:gd name="connsiteY1" fmla="*/ 0 h 6858000"/>
              <a:gd name="connsiteX2" fmla="*/ 7325032 w 7325032"/>
              <a:gd name="connsiteY2" fmla="*/ 6858000 h 6858000"/>
              <a:gd name="connsiteX3" fmla="*/ 0 w 73250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5032" h="6858000">
                <a:moveTo>
                  <a:pt x="0" y="0"/>
                </a:moveTo>
                <a:lnTo>
                  <a:pt x="7325032" y="0"/>
                </a:lnTo>
                <a:lnTo>
                  <a:pt x="732503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68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578895" y="5239989"/>
            <a:ext cx="1253140" cy="1253140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2338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F55FDBF7-8F52-4606-B75A-C708600E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8895" y="2009770"/>
            <a:ext cx="1253140" cy="1253140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94476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0953DE-2236-4C1B-9625-8B20681209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40385" y="-770896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2 h 3422133"/>
              <a:gd name="connsiteX2" fmla="*/ 1632225 w 3277127"/>
              <a:gd name="connsiteY2" fmla="*/ 3422133 h 3422133"/>
              <a:gd name="connsiteX3" fmla="*/ 0 w 3277127"/>
              <a:gd name="connsiteY3" fmla="*/ 1218221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2"/>
                </a:lnTo>
                <a:lnTo>
                  <a:pt x="1632225" y="3422133"/>
                </a:lnTo>
                <a:lnTo>
                  <a:pt x="0" y="1218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B9F3045-B742-4100-88D5-3FE53CAFB0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3500" y="1558092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3 h 3422133"/>
              <a:gd name="connsiteX2" fmla="*/ 1632225 w 3277127"/>
              <a:gd name="connsiteY2" fmla="*/ 3422133 h 3422133"/>
              <a:gd name="connsiteX3" fmla="*/ 0 w 3277127"/>
              <a:gd name="connsiteY3" fmla="*/ 1218220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3"/>
                </a:lnTo>
                <a:lnTo>
                  <a:pt x="1632225" y="3422133"/>
                </a:lnTo>
                <a:lnTo>
                  <a:pt x="0" y="1218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CCD8244-6BD1-40F7-B670-955DC01513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638564" y="3372625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3 h 3422133"/>
              <a:gd name="connsiteX2" fmla="*/ 1632225 w 3277127"/>
              <a:gd name="connsiteY2" fmla="*/ 3422133 h 3422133"/>
              <a:gd name="connsiteX3" fmla="*/ 0 w 3277127"/>
              <a:gd name="connsiteY3" fmla="*/ 1218220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3"/>
                </a:lnTo>
                <a:lnTo>
                  <a:pt x="1632225" y="3422133"/>
                </a:lnTo>
                <a:lnTo>
                  <a:pt x="0" y="1218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B6665-947A-4198-AFE8-5E8BD086D1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538" y="-1235844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2 h 3422133"/>
              <a:gd name="connsiteX2" fmla="*/ 1632225 w 3277127"/>
              <a:gd name="connsiteY2" fmla="*/ 3422133 h 3422133"/>
              <a:gd name="connsiteX3" fmla="*/ 0 w 3277127"/>
              <a:gd name="connsiteY3" fmla="*/ 1218221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2"/>
                </a:lnTo>
                <a:lnTo>
                  <a:pt x="1632225" y="3422133"/>
                </a:lnTo>
                <a:lnTo>
                  <a:pt x="0" y="1218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B9E5B90-09AE-4D77-986E-BB1BD4D60A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402" y="-1242711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2 h 3422133"/>
              <a:gd name="connsiteX2" fmla="*/ 1632226 w 3277127"/>
              <a:gd name="connsiteY2" fmla="*/ 3422133 h 3422133"/>
              <a:gd name="connsiteX3" fmla="*/ 0 w 3277127"/>
              <a:gd name="connsiteY3" fmla="*/ 1218221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2"/>
                </a:lnTo>
                <a:lnTo>
                  <a:pt x="1632226" y="3422133"/>
                </a:lnTo>
                <a:lnTo>
                  <a:pt x="0" y="12182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B4C5DCA-85ED-4C77-B7E2-692FAA5085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2451" y="3897354"/>
            <a:ext cx="3277127" cy="3422133"/>
          </a:xfrm>
          <a:custGeom>
            <a:avLst/>
            <a:gdLst>
              <a:gd name="connsiteX0" fmla="*/ 1644902 w 3277127"/>
              <a:gd name="connsiteY0" fmla="*/ 0 h 3422133"/>
              <a:gd name="connsiteX1" fmla="*/ 3277127 w 3277127"/>
              <a:gd name="connsiteY1" fmla="*/ 2203913 h 3422133"/>
              <a:gd name="connsiteX2" fmla="*/ 1632225 w 3277127"/>
              <a:gd name="connsiteY2" fmla="*/ 3422133 h 3422133"/>
              <a:gd name="connsiteX3" fmla="*/ 0 w 3277127"/>
              <a:gd name="connsiteY3" fmla="*/ 1218220 h 34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127" h="3422133">
                <a:moveTo>
                  <a:pt x="1644902" y="0"/>
                </a:moveTo>
                <a:lnTo>
                  <a:pt x="3277127" y="2203913"/>
                </a:lnTo>
                <a:lnTo>
                  <a:pt x="1632225" y="3422133"/>
                </a:lnTo>
                <a:lnTo>
                  <a:pt x="0" y="1218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4231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3067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82491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207766" cy="6090823"/>
          </a:xfrm>
          <a:custGeom>
            <a:avLst/>
            <a:gdLst>
              <a:gd name="connsiteX0" fmla="*/ 15766 w 12207766"/>
              <a:gd name="connsiteY0" fmla="*/ 0 h 6090823"/>
              <a:gd name="connsiteX1" fmla="*/ 12207766 w 12207766"/>
              <a:gd name="connsiteY1" fmla="*/ 0 h 6090823"/>
              <a:gd name="connsiteX2" fmla="*/ 12207766 w 12207766"/>
              <a:gd name="connsiteY2" fmla="*/ 4745171 h 6090823"/>
              <a:gd name="connsiteX3" fmla="*/ 8963823 w 12207766"/>
              <a:gd name="connsiteY3" fmla="*/ 6088742 h 6090823"/>
              <a:gd name="connsiteX4" fmla="*/ 0 w 12207766"/>
              <a:gd name="connsiteY4" fmla="*/ 2995448 h 6090823"/>
              <a:gd name="connsiteX5" fmla="*/ 15766 w 12207766"/>
              <a:gd name="connsiteY5" fmla="*/ 0 h 609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0823">
                <a:moveTo>
                  <a:pt x="15766" y="0"/>
                </a:moveTo>
                <a:lnTo>
                  <a:pt x="12207766" y="0"/>
                </a:lnTo>
                <a:lnTo>
                  <a:pt x="12207766" y="4745171"/>
                </a:lnTo>
                <a:cubicBezTo>
                  <a:pt x="12186494" y="4761437"/>
                  <a:pt x="8927037" y="6151803"/>
                  <a:pt x="8963823" y="6088742"/>
                </a:cubicBezTo>
                <a:cubicBezTo>
                  <a:pt x="8962072" y="6115018"/>
                  <a:pt x="1751" y="2969172"/>
                  <a:pt x="0" y="2995448"/>
                </a:cubicBezTo>
                <a:cubicBezTo>
                  <a:pt x="5255" y="1996965"/>
                  <a:pt x="10511" y="998483"/>
                  <a:pt x="157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861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45289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31139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56482" y="3017784"/>
            <a:ext cx="2236320" cy="2004160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1910" y="3017784"/>
            <a:ext cx="2236320" cy="1605016"/>
          </a:xfrm>
          <a:custGeom>
            <a:avLst/>
            <a:gdLst>
              <a:gd name="connsiteX0" fmla="*/ 14270 w 2236320"/>
              <a:gd name="connsiteY0" fmla="*/ 0 h 2004160"/>
              <a:gd name="connsiteX1" fmla="*/ 2222050 w 2236320"/>
              <a:gd name="connsiteY1" fmla="*/ 0 h 2004160"/>
              <a:gd name="connsiteX2" fmla="*/ 2236320 w 2236320"/>
              <a:gd name="connsiteY2" fmla="*/ 14270 h 2004160"/>
              <a:gd name="connsiteX3" fmla="*/ 2236320 w 2236320"/>
              <a:gd name="connsiteY3" fmla="*/ 1989890 h 2004160"/>
              <a:gd name="connsiteX4" fmla="*/ 2222050 w 2236320"/>
              <a:gd name="connsiteY4" fmla="*/ 2004160 h 2004160"/>
              <a:gd name="connsiteX5" fmla="*/ 14270 w 2236320"/>
              <a:gd name="connsiteY5" fmla="*/ 2004160 h 2004160"/>
              <a:gd name="connsiteX6" fmla="*/ 0 w 2236320"/>
              <a:gd name="connsiteY6" fmla="*/ 1989890 h 2004160"/>
              <a:gd name="connsiteX7" fmla="*/ 0 w 2236320"/>
              <a:gd name="connsiteY7" fmla="*/ 14270 h 2004160"/>
              <a:gd name="connsiteX8" fmla="*/ 14270 w 2236320"/>
              <a:gd name="connsiteY8" fmla="*/ 0 h 20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6320" h="2004160">
                <a:moveTo>
                  <a:pt x="14270" y="0"/>
                </a:moveTo>
                <a:lnTo>
                  <a:pt x="2222050" y="0"/>
                </a:lnTo>
                <a:cubicBezTo>
                  <a:pt x="2229931" y="0"/>
                  <a:pt x="2236320" y="6389"/>
                  <a:pt x="2236320" y="14270"/>
                </a:cubicBezTo>
                <a:lnTo>
                  <a:pt x="2236320" y="1989890"/>
                </a:lnTo>
                <a:cubicBezTo>
                  <a:pt x="2236320" y="1997771"/>
                  <a:pt x="2229931" y="2004160"/>
                  <a:pt x="2222050" y="2004160"/>
                </a:cubicBezTo>
                <a:lnTo>
                  <a:pt x="14270" y="2004160"/>
                </a:lnTo>
                <a:cubicBezTo>
                  <a:pt x="6389" y="2004160"/>
                  <a:pt x="0" y="1997771"/>
                  <a:pt x="0" y="1989890"/>
                </a:cubicBezTo>
                <a:lnTo>
                  <a:pt x="0" y="14270"/>
                </a:lnTo>
                <a:cubicBezTo>
                  <a:pt x="0" y="6389"/>
                  <a:pt x="6389" y="0"/>
                  <a:pt x="142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42116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16413" y="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39112" y="0"/>
            <a:ext cx="245745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7041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1882182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786306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78059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786306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4594554" y="4266362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3690430" y="3361520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978059" y="2456678"/>
            <a:ext cx="1743041" cy="1743040"/>
          </a:xfrm>
          <a:custGeom>
            <a:avLst/>
            <a:gdLst>
              <a:gd name="connsiteX0" fmla="*/ 871521 w 1743041"/>
              <a:gd name="connsiteY0" fmla="*/ 0 h 1743040"/>
              <a:gd name="connsiteX1" fmla="*/ 1743041 w 1743041"/>
              <a:gd name="connsiteY1" fmla="*/ 871520 h 1743040"/>
              <a:gd name="connsiteX2" fmla="*/ 871521 w 1743041"/>
              <a:gd name="connsiteY2" fmla="*/ 1743040 h 1743040"/>
              <a:gd name="connsiteX3" fmla="*/ 0 w 1743041"/>
              <a:gd name="connsiteY3" fmla="*/ 871520 h 1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41" h="1743040">
                <a:moveTo>
                  <a:pt x="871521" y="0"/>
                </a:moveTo>
                <a:lnTo>
                  <a:pt x="1743041" y="871520"/>
                </a:lnTo>
                <a:lnTo>
                  <a:pt x="871521" y="1743040"/>
                </a:lnTo>
                <a:lnTo>
                  <a:pt x="0" y="871520"/>
                </a:lnTo>
                <a:close/>
              </a:path>
            </a:pathLst>
          </a:custGeom>
          <a:effectLst>
            <a:outerShdw blurRad="127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303429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160477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26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5" r:id="rId4"/>
    <p:sldLayoutId id="2147483666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99" r:id="rId18"/>
    <p:sldLayoutId id="2147483708" r:id="rId19"/>
    <p:sldLayoutId id="2147483709" r:id="rId20"/>
    <p:sldLayoutId id="2147483714" r:id="rId21"/>
    <p:sldLayoutId id="2147483717" r:id="rId22"/>
    <p:sldLayoutId id="2147483718" r:id="rId2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bin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bin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image" Target="../media/image36.bin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bin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4F8E5CA-D5F3-075C-F830-91084DCCA6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9" name="Freeform: Shape 4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Freeform: Shape 40"/>
          <p:cNvSpPr/>
          <p:nvPr/>
        </p:nvSpPr>
        <p:spPr>
          <a:xfrm>
            <a:off x="-3" y="0"/>
            <a:ext cx="6096000" cy="6858000"/>
          </a:xfrm>
          <a:prstGeom prst="rect">
            <a:avLst/>
          </a:prstGeom>
          <a:solidFill>
            <a:srgbClr val="C00000">
              <a:alpha val="7470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4619477" y="2705725"/>
            <a:ext cx="2953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cs typeface="Aharoni" panose="02010803020104030203" pitchFamily="2" charset="-79"/>
              </a:rPr>
              <a:t>GOTH</a:t>
            </a:r>
            <a:endParaRPr lang="en-US" sz="7200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5672" y="3869049"/>
            <a:ext cx="692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SUBCULTURES POWERPOINT PRESENTATION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77200" y="778933"/>
            <a:ext cx="3123876" cy="5130800"/>
            <a:chOff x="8077200" y="778933"/>
            <a:chExt cx="3123876" cy="5130800"/>
          </a:xfrm>
          <a:solidFill>
            <a:schemeClr val="bg1">
              <a:alpha val="13000"/>
            </a:schemeClr>
          </a:solidFill>
        </p:grpSpPr>
        <p:sp>
          <p:nvSpPr>
            <p:cNvPr id="9" name="Oval 8"/>
            <p:cNvSpPr/>
            <p:nvPr/>
          </p:nvSpPr>
          <p:spPr>
            <a:xfrm>
              <a:off x="8077200" y="778933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888132" y="5749189"/>
              <a:ext cx="160544" cy="1605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1040532" y="2379457"/>
              <a:ext cx="160544" cy="1605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80425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2066"/>
          <p:cNvSpPr/>
          <p:nvPr/>
        </p:nvSpPr>
        <p:spPr>
          <a:xfrm>
            <a:off x="-1" y="0"/>
            <a:ext cx="12175688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53" name="Picture Placeholder 2052">
            <a:extLst>
              <a:ext uri="{FF2B5EF4-FFF2-40B4-BE49-F238E27FC236}">
                <a16:creationId xmlns:a16="http://schemas.microsoft.com/office/drawing/2014/main" id="{4FF46FBC-6117-38F7-27C3-2AEE2C8487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r="2330"/>
          <a:stretch>
            <a:fillRect/>
          </a:stretch>
        </p:blipFill>
        <p:spPr/>
      </p:pic>
      <p:sp>
        <p:nvSpPr>
          <p:cNvPr id="20" name="Rectangle 19"/>
          <p:cNvSpPr/>
          <p:nvPr/>
        </p:nvSpPr>
        <p:spPr>
          <a:xfrm>
            <a:off x="4846297" y="3429000"/>
            <a:ext cx="4902776" cy="3429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CBC02AF-1894-F801-DF48-94AE648905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4" r="26404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CD78B9B5-B65B-4E26-CB15-D66D54F31F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" b="2920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13F2FFB-4465-26CE-0005-6E92E736BE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332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E4C0BB8-5009-81D8-40A5-F4E60D8685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3135"/>
          <a:stretch>
            <a:fillRect/>
          </a:stretch>
        </p:blipFill>
        <p:spPr/>
      </p:pic>
      <p:pic>
        <p:nvPicPr>
          <p:cNvPr id="2049" name="Picture Placeholder 2048">
            <a:extLst>
              <a:ext uri="{FF2B5EF4-FFF2-40B4-BE49-F238E27FC236}">
                <a16:creationId xmlns:a16="http://schemas.microsoft.com/office/drawing/2014/main" id="{2AB5D711-5B62-F1D6-80A8-CA2F93A5CC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3083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3BF624-C3C8-9EF2-FC35-77B93EC61C04}"/>
              </a:ext>
            </a:extLst>
          </p:cNvPr>
          <p:cNvSpPr txBox="1"/>
          <p:nvPr/>
        </p:nvSpPr>
        <p:spPr>
          <a:xfrm>
            <a:off x="357019" y="150539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FBC13985-209D-BFE4-6551-8D5428DF6BEA}"/>
              </a:ext>
            </a:extLst>
          </p:cNvPr>
          <p:cNvSpPr/>
          <p:nvPr/>
        </p:nvSpPr>
        <p:spPr>
          <a:xfrm>
            <a:off x="244477" y="114970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D52E06-9D4D-F252-185B-EA9202EA115A}"/>
              </a:ext>
            </a:extLst>
          </p:cNvPr>
          <p:cNvSpPr txBox="1"/>
          <p:nvPr/>
        </p:nvSpPr>
        <p:spPr>
          <a:xfrm>
            <a:off x="357019" y="212183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9EBD3373-6F0F-1487-1E86-F779B547BB26}"/>
              </a:ext>
            </a:extLst>
          </p:cNvPr>
          <p:cNvSpPr/>
          <p:nvPr/>
        </p:nvSpPr>
        <p:spPr>
          <a:xfrm>
            <a:off x="10204353" y="1318979"/>
            <a:ext cx="137106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3DFC10-E792-CBE0-D01C-5C891061561C}"/>
              </a:ext>
            </a:extLst>
          </p:cNvPr>
          <p:cNvSpPr txBox="1"/>
          <p:nvPr/>
        </p:nvSpPr>
        <p:spPr>
          <a:xfrm>
            <a:off x="5204762" y="481726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0" name="Прямоугольник 7">
            <a:extLst>
              <a:ext uri="{FF2B5EF4-FFF2-40B4-BE49-F238E27FC236}">
                <a16:creationId xmlns:a16="http://schemas.microsoft.com/office/drawing/2014/main" id="{6E4ACD46-50B6-3131-CB87-AE641F8A7D1C}"/>
              </a:ext>
            </a:extLst>
          </p:cNvPr>
          <p:cNvSpPr/>
          <p:nvPr/>
        </p:nvSpPr>
        <p:spPr>
          <a:xfrm>
            <a:off x="5092220" y="446157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3BF936-9C47-CCA7-CBFC-6E3F35B84A86}"/>
              </a:ext>
            </a:extLst>
          </p:cNvPr>
          <p:cNvSpPr txBox="1"/>
          <p:nvPr/>
        </p:nvSpPr>
        <p:spPr>
          <a:xfrm>
            <a:off x="5204762" y="543370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5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08B0778-5727-8A66-EDFE-F0C46EB57E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3" b="19913"/>
          <a:stretch/>
        </p:blipFill>
        <p:spPr>
          <a:xfrm>
            <a:off x="0" y="0"/>
            <a:ext cx="12192000" cy="4130675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F4A35E-ACFE-7374-F18D-93BA5928EB10}"/>
              </a:ext>
            </a:extLst>
          </p:cNvPr>
          <p:cNvSpPr txBox="1"/>
          <p:nvPr/>
        </p:nvSpPr>
        <p:spPr>
          <a:xfrm>
            <a:off x="1031631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F53D87B2-0708-7F17-83DA-D56ACA341D55}"/>
              </a:ext>
            </a:extLst>
          </p:cNvPr>
          <p:cNvSpPr/>
          <p:nvPr/>
        </p:nvSpPr>
        <p:spPr>
          <a:xfrm>
            <a:off x="919089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B065B3-2C18-8CCC-83D4-8B3ED6DEB008}"/>
              </a:ext>
            </a:extLst>
          </p:cNvPr>
          <p:cNvSpPr txBox="1"/>
          <p:nvPr/>
        </p:nvSpPr>
        <p:spPr>
          <a:xfrm>
            <a:off x="1031631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F94ADC-2E0D-76D5-93FC-59BF8DC5665C}"/>
              </a:ext>
            </a:extLst>
          </p:cNvPr>
          <p:cNvSpPr txBox="1"/>
          <p:nvPr/>
        </p:nvSpPr>
        <p:spPr>
          <a:xfrm>
            <a:off x="6447693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6" name="Прямоугольник 7">
            <a:extLst>
              <a:ext uri="{FF2B5EF4-FFF2-40B4-BE49-F238E27FC236}">
                <a16:creationId xmlns:a16="http://schemas.microsoft.com/office/drawing/2014/main" id="{8227CC73-06EC-8AD5-0DAF-AE3CF50EB4AE}"/>
              </a:ext>
            </a:extLst>
          </p:cNvPr>
          <p:cNvSpPr/>
          <p:nvPr/>
        </p:nvSpPr>
        <p:spPr>
          <a:xfrm>
            <a:off x="6335151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C75F59-01C1-E5F3-BC71-8536E20D9DD1}"/>
              </a:ext>
            </a:extLst>
          </p:cNvPr>
          <p:cNvSpPr txBox="1"/>
          <p:nvPr/>
        </p:nvSpPr>
        <p:spPr>
          <a:xfrm>
            <a:off x="6447693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166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6333173" y="4104726"/>
            <a:ext cx="4473507" cy="1239503"/>
          </a:xfrm>
          <a:prstGeom prst="roundRect">
            <a:avLst>
              <a:gd name="adj" fmla="val 1588"/>
            </a:avLst>
          </a:prstGeom>
          <a:solidFill>
            <a:srgbClr val="C00000"/>
          </a:soli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Rectangle: Rounded Corners 11"/>
          <p:cNvSpPr/>
          <p:nvPr/>
        </p:nvSpPr>
        <p:spPr>
          <a:xfrm>
            <a:off x="4121184" y="2573883"/>
            <a:ext cx="4473507" cy="1239503"/>
          </a:xfrm>
          <a:prstGeom prst="roundRect">
            <a:avLst>
              <a:gd name="adj" fmla="val 1588"/>
            </a:avLst>
          </a:prstGeom>
          <a:solidFill>
            <a:srgbClr val="C00000"/>
          </a:soli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5320" y="4104726"/>
            <a:ext cx="4473507" cy="1239503"/>
          </a:xfrm>
          <a:prstGeom prst="roundRect">
            <a:avLst>
              <a:gd name="adj" fmla="val 1588"/>
            </a:avLst>
          </a:prstGeom>
          <a:solidFill>
            <a:srgbClr val="C00000"/>
          </a:solidFill>
          <a:ln>
            <a:noFill/>
          </a:ln>
          <a:effectLst>
            <a:outerShdw blurRad="381000" dist="254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937A55-23B2-1A9F-C711-5752BCFFF2E1}"/>
              </a:ext>
            </a:extLst>
          </p:cNvPr>
          <p:cNvSpPr txBox="1"/>
          <p:nvPr/>
        </p:nvSpPr>
        <p:spPr>
          <a:xfrm>
            <a:off x="1497862" y="459330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id="{B907C5EF-B16F-747F-6323-A33C7F0F5C3A}"/>
              </a:ext>
            </a:extLst>
          </p:cNvPr>
          <p:cNvSpPr/>
          <p:nvPr/>
        </p:nvSpPr>
        <p:spPr>
          <a:xfrm>
            <a:off x="1385320" y="423761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929347-C2D5-9582-3ACC-19B9B92D9060}"/>
              </a:ext>
            </a:extLst>
          </p:cNvPr>
          <p:cNvSpPr txBox="1"/>
          <p:nvPr/>
        </p:nvSpPr>
        <p:spPr>
          <a:xfrm>
            <a:off x="4233726" y="314247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4" name="Прямоугольник 7">
            <a:extLst>
              <a:ext uri="{FF2B5EF4-FFF2-40B4-BE49-F238E27FC236}">
                <a16:creationId xmlns:a16="http://schemas.microsoft.com/office/drawing/2014/main" id="{96D204FC-0ADE-41AD-DD20-80B5E712D83F}"/>
              </a:ext>
            </a:extLst>
          </p:cNvPr>
          <p:cNvSpPr/>
          <p:nvPr/>
        </p:nvSpPr>
        <p:spPr>
          <a:xfrm>
            <a:off x="4121184" y="278678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957715-FD55-7B17-680B-B0D3440654EC}"/>
              </a:ext>
            </a:extLst>
          </p:cNvPr>
          <p:cNvSpPr txBox="1"/>
          <p:nvPr/>
        </p:nvSpPr>
        <p:spPr>
          <a:xfrm>
            <a:off x="6464371" y="459330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6" name="Прямоугольник 7">
            <a:extLst>
              <a:ext uri="{FF2B5EF4-FFF2-40B4-BE49-F238E27FC236}">
                <a16:creationId xmlns:a16="http://schemas.microsoft.com/office/drawing/2014/main" id="{9542EFB4-D33F-6BE8-063A-B8C5009A73A7}"/>
              </a:ext>
            </a:extLst>
          </p:cNvPr>
          <p:cNvSpPr/>
          <p:nvPr/>
        </p:nvSpPr>
        <p:spPr>
          <a:xfrm>
            <a:off x="6351829" y="423761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07AB81C-5E19-5CEB-15D9-DD6339384F89}"/>
              </a:ext>
            </a:extLst>
          </p:cNvPr>
          <p:cNvSpPr/>
          <p:nvPr/>
        </p:nvSpPr>
        <p:spPr>
          <a:xfrm>
            <a:off x="8707233" y="1129305"/>
            <a:ext cx="2648563" cy="273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05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6226CD-9C76-BC55-4D59-50FEDF82FB02}"/>
              </a:ext>
            </a:extLst>
          </p:cNvPr>
          <p:cNvSpPr/>
          <p:nvPr/>
        </p:nvSpPr>
        <p:spPr>
          <a:xfrm>
            <a:off x="1366779" y="1135194"/>
            <a:ext cx="2648563" cy="273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05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05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37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5" grpId="0"/>
      <p:bldP spid="67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: Rounded Corners 15"/>
          <p:cNvSpPr/>
          <p:nvPr/>
        </p:nvSpPr>
        <p:spPr>
          <a:xfrm>
            <a:off x="0" y="2247900"/>
            <a:ext cx="9143988" cy="2362202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  <a:effectLst>
            <a:outerShdw blurRad="508000" sx="102000" sy="102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17EFBF-C95C-B112-5783-882625858316}"/>
              </a:ext>
            </a:extLst>
          </p:cNvPr>
          <p:cNvSpPr/>
          <p:nvPr/>
        </p:nvSpPr>
        <p:spPr>
          <a:xfrm>
            <a:off x="384936" y="2889332"/>
            <a:ext cx="8374115" cy="107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12BA16D6-B588-39A7-16C0-EA5287A89B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325162CE-8427-C734-06AC-D64963510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3E7B387-0D46-D4CA-7964-DDE0DA25583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36771"/>
          <a:stretch/>
        </p:blipFill>
        <p:spPr>
          <a:xfrm>
            <a:off x="9143988" y="1"/>
            <a:ext cx="3048000" cy="2285999"/>
          </a:xfrm>
        </p:spPr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7577DFB7-A8E1-A381-EEDA-88ADBDEDAC0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2E21B512-DEB5-74E6-BC63-C107CC3167F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1CE4EA30-CA53-094C-AB95-98473BA9780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E85500F8-34C1-8947-5845-299DF7F1A0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1" b="11374"/>
          <a:stretch/>
        </p:blipFill>
        <p:spPr>
          <a:xfrm>
            <a:off x="3047996" y="4571999"/>
            <a:ext cx="3048000" cy="2285999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A2D6D8A4-1148-D03E-F138-8AC0C88801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 b="36859"/>
          <a:stretch/>
        </p:blipFill>
        <p:spPr>
          <a:xfrm>
            <a:off x="0" y="4571999"/>
            <a:ext cx="3048000" cy="2285999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07CD4EBB-FC1D-9653-01CE-C6DAD3EA318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752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815BA4-84E0-7633-11C1-9948E99DC8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 r="12895"/>
          <a:stretch/>
        </p:blipFill>
        <p:spPr>
          <a:xfrm>
            <a:off x="0" y="0"/>
            <a:ext cx="6002338" cy="6858000"/>
          </a:xfr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C0B3080-6A8F-4595-8522-856A531668E0}"/>
              </a:ext>
            </a:extLst>
          </p:cNvPr>
          <p:cNvSpPr/>
          <p:nvPr/>
        </p:nvSpPr>
        <p:spPr>
          <a:xfrm>
            <a:off x="6" y="1"/>
            <a:ext cx="6002332" cy="6857998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3C14AC-E5C8-433F-B141-FE5808BF7D28}"/>
              </a:ext>
            </a:extLst>
          </p:cNvPr>
          <p:cNvSpPr/>
          <p:nvPr/>
        </p:nvSpPr>
        <p:spPr>
          <a:xfrm>
            <a:off x="6002338" y="0"/>
            <a:ext cx="6189662" cy="48751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CC27C4-B616-B73E-5E54-3E6B3179B9F3}"/>
              </a:ext>
            </a:extLst>
          </p:cNvPr>
          <p:cNvSpPr txBox="1"/>
          <p:nvPr/>
        </p:nvSpPr>
        <p:spPr>
          <a:xfrm>
            <a:off x="6661524" y="102836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9" name="Прямоугольник 7">
            <a:extLst>
              <a:ext uri="{FF2B5EF4-FFF2-40B4-BE49-F238E27FC236}">
                <a16:creationId xmlns:a16="http://schemas.microsoft.com/office/drawing/2014/main" id="{43031B3C-13AA-BF0D-094D-9D7C72D9B906}"/>
              </a:ext>
            </a:extLst>
          </p:cNvPr>
          <p:cNvSpPr/>
          <p:nvPr/>
        </p:nvSpPr>
        <p:spPr>
          <a:xfrm>
            <a:off x="6548982" y="67267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CF67D7-EBE8-643E-1642-56D69A6EBAF2}"/>
              </a:ext>
            </a:extLst>
          </p:cNvPr>
          <p:cNvSpPr txBox="1"/>
          <p:nvPr/>
        </p:nvSpPr>
        <p:spPr>
          <a:xfrm>
            <a:off x="6661524" y="164481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1FDBE9-1031-DEA0-82E5-C0356525D4AF}"/>
              </a:ext>
            </a:extLst>
          </p:cNvPr>
          <p:cNvSpPr txBox="1"/>
          <p:nvPr/>
        </p:nvSpPr>
        <p:spPr>
          <a:xfrm>
            <a:off x="6661524" y="313603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C5BB2440-3B7B-0ECA-ECF3-4FFE152CFC57}"/>
              </a:ext>
            </a:extLst>
          </p:cNvPr>
          <p:cNvSpPr/>
          <p:nvPr/>
        </p:nvSpPr>
        <p:spPr>
          <a:xfrm>
            <a:off x="6548982" y="2780338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61AB4D-63DF-EE6C-0930-0874B628D013}"/>
              </a:ext>
            </a:extLst>
          </p:cNvPr>
          <p:cNvSpPr txBox="1"/>
          <p:nvPr/>
        </p:nvSpPr>
        <p:spPr>
          <a:xfrm>
            <a:off x="6661524" y="3752475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267DBC-3713-509A-E853-F1EAD0D8E877}"/>
              </a:ext>
            </a:extLst>
          </p:cNvPr>
          <p:cNvSpPr txBox="1"/>
          <p:nvPr/>
        </p:nvSpPr>
        <p:spPr>
          <a:xfrm>
            <a:off x="696823" y="542029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3E288B32-BC8E-96D8-328A-545B72071455}"/>
              </a:ext>
            </a:extLst>
          </p:cNvPr>
          <p:cNvSpPr/>
          <p:nvPr/>
        </p:nvSpPr>
        <p:spPr>
          <a:xfrm>
            <a:off x="584281" y="506459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B83266-7C22-7A4A-DE06-A8F74B6F13FD}"/>
              </a:ext>
            </a:extLst>
          </p:cNvPr>
          <p:cNvSpPr txBox="1"/>
          <p:nvPr/>
        </p:nvSpPr>
        <p:spPr>
          <a:xfrm>
            <a:off x="696823" y="603673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B83496-DF4A-47E9-C7CA-046812BD454B}"/>
              </a:ext>
            </a:extLst>
          </p:cNvPr>
          <p:cNvSpPr txBox="1"/>
          <p:nvPr/>
        </p:nvSpPr>
        <p:spPr>
          <a:xfrm>
            <a:off x="696823" y="102405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Прямоугольник 7">
            <a:extLst>
              <a:ext uri="{FF2B5EF4-FFF2-40B4-BE49-F238E27FC236}">
                <a16:creationId xmlns:a16="http://schemas.microsoft.com/office/drawing/2014/main" id="{3577DEB9-3477-36D0-8D1A-BB18BB6C9C36}"/>
              </a:ext>
            </a:extLst>
          </p:cNvPr>
          <p:cNvSpPr/>
          <p:nvPr/>
        </p:nvSpPr>
        <p:spPr>
          <a:xfrm>
            <a:off x="584281" y="66835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587FB4-399D-2433-39BC-49818A7D57FB}"/>
              </a:ext>
            </a:extLst>
          </p:cNvPr>
          <p:cNvSpPr txBox="1"/>
          <p:nvPr/>
        </p:nvSpPr>
        <p:spPr>
          <a:xfrm>
            <a:off x="696823" y="164049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081A3F-92EA-C157-5CF7-70482CE0CC7E}"/>
              </a:ext>
            </a:extLst>
          </p:cNvPr>
          <p:cNvSpPr txBox="1"/>
          <p:nvPr/>
        </p:nvSpPr>
        <p:spPr>
          <a:xfrm>
            <a:off x="696823" y="313171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6" name="Прямоугольник 7">
            <a:extLst>
              <a:ext uri="{FF2B5EF4-FFF2-40B4-BE49-F238E27FC236}">
                <a16:creationId xmlns:a16="http://schemas.microsoft.com/office/drawing/2014/main" id="{6A7E1713-A934-CAFE-DCA1-8891D65CFC50}"/>
              </a:ext>
            </a:extLst>
          </p:cNvPr>
          <p:cNvSpPr/>
          <p:nvPr/>
        </p:nvSpPr>
        <p:spPr>
          <a:xfrm>
            <a:off x="584281" y="2776024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FD283D-4829-BBE1-8EAC-BDFD4C4EE5BD}"/>
              </a:ext>
            </a:extLst>
          </p:cNvPr>
          <p:cNvSpPr txBox="1"/>
          <p:nvPr/>
        </p:nvSpPr>
        <p:spPr>
          <a:xfrm>
            <a:off x="696823" y="374816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986F20-1303-9170-A4C3-7BC3DE67C169}"/>
              </a:ext>
            </a:extLst>
          </p:cNvPr>
          <p:cNvSpPr txBox="1"/>
          <p:nvPr/>
        </p:nvSpPr>
        <p:spPr>
          <a:xfrm>
            <a:off x="6661524" y="542392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9" name="Прямоугольник 7">
            <a:extLst>
              <a:ext uri="{FF2B5EF4-FFF2-40B4-BE49-F238E27FC236}">
                <a16:creationId xmlns:a16="http://schemas.microsoft.com/office/drawing/2014/main" id="{CE312BBA-F2EC-0D13-5021-BE8B88933795}"/>
              </a:ext>
            </a:extLst>
          </p:cNvPr>
          <p:cNvSpPr/>
          <p:nvPr/>
        </p:nvSpPr>
        <p:spPr>
          <a:xfrm>
            <a:off x="6548982" y="506822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3E9D93-5861-9574-5B8D-F3D0A25BB10C}"/>
              </a:ext>
            </a:extLst>
          </p:cNvPr>
          <p:cNvSpPr txBox="1"/>
          <p:nvPr/>
        </p:nvSpPr>
        <p:spPr>
          <a:xfrm>
            <a:off x="6661524" y="604036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46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1" grpId="0"/>
      <p:bldP spid="33" grpId="0"/>
      <p:bldP spid="34" grpId="0"/>
      <p:bldP spid="40" grpId="0"/>
      <p:bldP spid="42" grpId="0"/>
      <p:bldP spid="44" grpId="0"/>
      <p:bldP spid="45" grpId="0"/>
      <p:bldP spid="47" grpId="0"/>
      <p:bldP spid="48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F10E2E-FEE3-453B-BEF7-7B1E6828F98D}"/>
              </a:ext>
            </a:extLst>
          </p:cNvPr>
          <p:cNvSpPr/>
          <p:nvPr/>
        </p:nvSpPr>
        <p:spPr>
          <a:xfrm>
            <a:off x="-40371" y="475222"/>
            <a:ext cx="9792929" cy="6858000"/>
          </a:xfrm>
          <a:custGeom>
            <a:avLst/>
            <a:gdLst>
              <a:gd name="connsiteX0" fmla="*/ 0 w 9320981"/>
              <a:gd name="connsiteY0" fmla="*/ 0 h 6858000"/>
              <a:gd name="connsiteX1" fmla="*/ 4306529 w 9320981"/>
              <a:gd name="connsiteY1" fmla="*/ 0 h 6858000"/>
              <a:gd name="connsiteX2" fmla="*/ 9320981 w 9320981"/>
              <a:gd name="connsiteY2" fmla="*/ 6858000 h 6858000"/>
              <a:gd name="connsiteX3" fmla="*/ 4306529 w 9320981"/>
              <a:gd name="connsiteY3" fmla="*/ 6858000 h 6858000"/>
              <a:gd name="connsiteX4" fmla="*/ 0 w 932098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0981" h="6858000">
                <a:moveTo>
                  <a:pt x="0" y="0"/>
                </a:moveTo>
                <a:lnTo>
                  <a:pt x="4306529" y="0"/>
                </a:lnTo>
                <a:lnTo>
                  <a:pt x="9320981" y="6858000"/>
                </a:lnTo>
                <a:lnTo>
                  <a:pt x="4306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F46AE-8054-E45D-7309-D171A5658AE6}"/>
              </a:ext>
            </a:extLst>
          </p:cNvPr>
          <p:cNvSpPr txBox="1"/>
          <p:nvPr/>
        </p:nvSpPr>
        <p:spPr>
          <a:xfrm>
            <a:off x="7010401" y="118648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5693637D-4FD1-7E88-654A-9E77894815D3}"/>
              </a:ext>
            </a:extLst>
          </p:cNvPr>
          <p:cNvSpPr/>
          <p:nvPr/>
        </p:nvSpPr>
        <p:spPr>
          <a:xfrm>
            <a:off x="6897859" y="83079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5602C7-6C7D-8943-5663-875B39D3839D}"/>
              </a:ext>
            </a:extLst>
          </p:cNvPr>
          <p:cNvSpPr txBox="1"/>
          <p:nvPr/>
        </p:nvSpPr>
        <p:spPr>
          <a:xfrm>
            <a:off x="7010401" y="180293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39A274-A464-8D1C-D0E6-A61559F7245D}"/>
              </a:ext>
            </a:extLst>
          </p:cNvPr>
          <p:cNvSpPr txBox="1"/>
          <p:nvPr/>
        </p:nvSpPr>
        <p:spPr>
          <a:xfrm>
            <a:off x="7662609" y="285508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Прямоугольник 7">
            <a:extLst>
              <a:ext uri="{FF2B5EF4-FFF2-40B4-BE49-F238E27FC236}">
                <a16:creationId xmlns:a16="http://schemas.microsoft.com/office/drawing/2014/main" id="{404EB9EA-5297-A7E7-29DB-0D2CE906BD8A}"/>
              </a:ext>
            </a:extLst>
          </p:cNvPr>
          <p:cNvSpPr/>
          <p:nvPr/>
        </p:nvSpPr>
        <p:spPr>
          <a:xfrm>
            <a:off x="7550067" y="249939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AEB750-FAD3-B72A-6629-4C371548BE19}"/>
              </a:ext>
            </a:extLst>
          </p:cNvPr>
          <p:cNvSpPr txBox="1"/>
          <p:nvPr/>
        </p:nvSpPr>
        <p:spPr>
          <a:xfrm>
            <a:off x="7662609" y="347153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8EFDDC-C0B5-21DD-C582-E857603D7EFA}"/>
              </a:ext>
            </a:extLst>
          </p:cNvPr>
          <p:cNvSpPr txBox="1"/>
          <p:nvPr/>
        </p:nvSpPr>
        <p:spPr>
          <a:xfrm>
            <a:off x="3401558" y="2825211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E4DC9171-E071-C32F-E0D2-068E08220356}"/>
              </a:ext>
            </a:extLst>
          </p:cNvPr>
          <p:cNvSpPr/>
          <p:nvPr/>
        </p:nvSpPr>
        <p:spPr>
          <a:xfrm>
            <a:off x="3289016" y="2469517"/>
            <a:ext cx="1421579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95EACA-E234-D017-4E71-20EBE31D7751}"/>
              </a:ext>
            </a:extLst>
          </p:cNvPr>
          <p:cNvSpPr txBox="1"/>
          <p:nvPr/>
        </p:nvSpPr>
        <p:spPr>
          <a:xfrm>
            <a:off x="3401558" y="3441654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C08ECD8-9AD6-60C7-FD55-316EE7C6C9F5}"/>
              </a:ext>
            </a:extLst>
          </p:cNvPr>
          <p:cNvSpPr txBox="1"/>
          <p:nvPr/>
        </p:nvSpPr>
        <p:spPr>
          <a:xfrm>
            <a:off x="8956853" y="4645124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2" name="Прямоугольник 7">
            <a:extLst>
              <a:ext uri="{FF2B5EF4-FFF2-40B4-BE49-F238E27FC236}">
                <a16:creationId xmlns:a16="http://schemas.microsoft.com/office/drawing/2014/main" id="{D134EACC-69EF-BD6D-658D-AB0971F39AA7}"/>
              </a:ext>
            </a:extLst>
          </p:cNvPr>
          <p:cNvSpPr/>
          <p:nvPr/>
        </p:nvSpPr>
        <p:spPr>
          <a:xfrm>
            <a:off x="8844311" y="4289430"/>
            <a:ext cx="1421579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FE9736-02E7-A673-A942-8A259CE8B8A9}"/>
              </a:ext>
            </a:extLst>
          </p:cNvPr>
          <p:cNvSpPr txBox="1"/>
          <p:nvPr/>
        </p:nvSpPr>
        <p:spPr>
          <a:xfrm>
            <a:off x="8976873" y="5373570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89D7A6-2FD0-C50B-46E0-376E8C5069AF}"/>
              </a:ext>
            </a:extLst>
          </p:cNvPr>
          <p:cNvSpPr txBox="1"/>
          <p:nvPr/>
        </p:nvSpPr>
        <p:spPr>
          <a:xfrm>
            <a:off x="4829815" y="4819761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5" name="Прямоугольник 7">
            <a:extLst>
              <a:ext uri="{FF2B5EF4-FFF2-40B4-BE49-F238E27FC236}">
                <a16:creationId xmlns:a16="http://schemas.microsoft.com/office/drawing/2014/main" id="{212B6238-4D49-ACD1-D9C9-CBE8A23F286E}"/>
              </a:ext>
            </a:extLst>
          </p:cNvPr>
          <p:cNvSpPr/>
          <p:nvPr/>
        </p:nvSpPr>
        <p:spPr>
          <a:xfrm>
            <a:off x="4717273" y="4464067"/>
            <a:ext cx="1421579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0563AC-D3DF-FE1D-C880-4AE021AEBF2D}"/>
              </a:ext>
            </a:extLst>
          </p:cNvPr>
          <p:cNvSpPr txBox="1"/>
          <p:nvPr/>
        </p:nvSpPr>
        <p:spPr>
          <a:xfrm>
            <a:off x="4849835" y="5548207"/>
            <a:ext cx="2946375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DE107F5-CFC6-583E-C395-4FF77EA635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5211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94BC557A-3D47-1D87-F637-5F1D5E92BB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5211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DB41AD6D-2CC9-4CF1-02E2-D036C824DB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r="18089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94F3AA96-1FE4-896C-6D7B-0463F5D6D1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r="18059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89587F9-48E4-97F4-5EED-072C125BE0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 b="14941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410FC97-04E6-EBD0-DDD8-077C4DEF5D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r="18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83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1" grpId="0"/>
      <p:bldP spid="52" grpId="0"/>
      <p:bldP spid="54" grpId="0"/>
      <p:bldP spid="58" grpId="0"/>
      <p:bldP spid="60" grpId="0"/>
      <p:bldP spid="61" grpId="0"/>
      <p:bldP spid="63" grpId="0"/>
      <p:bldP spid="64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B0B6175-B202-4C5F-3AB2-16E844A82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8" b="3121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222334"/>
            <a:ext cx="12192000" cy="53340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20000"/>
                </a:schemeClr>
              </a:gs>
              <a:gs pos="78000">
                <a:schemeClr val="tx1">
                  <a:lumMod val="85000"/>
                  <a:lumOff val="15000"/>
                  <a:alpha val="8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0" y="5334000"/>
            <a:ext cx="12192000" cy="15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84200" dist="38100" dir="16200000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2C1D597-CC1C-DF9F-A6E7-29540E8AA04C}"/>
              </a:ext>
            </a:extLst>
          </p:cNvPr>
          <p:cNvSpPr/>
          <p:nvPr/>
        </p:nvSpPr>
        <p:spPr>
          <a:xfrm>
            <a:off x="0" y="5334000"/>
            <a:ext cx="12192000" cy="152400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  <a:effectLst>
            <a:outerShdw blurRad="508000" sx="102000" sy="1020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EED876-F7B1-D3A7-E26D-C4BC48045D2A}"/>
              </a:ext>
            </a:extLst>
          </p:cNvPr>
          <p:cNvSpPr/>
          <p:nvPr/>
        </p:nvSpPr>
        <p:spPr>
          <a:xfrm>
            <a:off x="805150" y="5556332"/>
            <a:ext cx="11001913" cy="82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8324F-F51E-A76B-5527-E418DB95A92D}"/>
              </a:ext>
            </a:extLst>
          </p:cNvPr>
          <p:cNvSpPr txBox="1"/>
          <p:nvPr/>
        </p:nvSpPr>
        <p:spPr>
          <a:xfrm>
            <a:off x="917692" y="92575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097D1E66-4E4D-01B0-B79C-12CD41D2475E}"/>
              </a:ext>
            </a:extLst>
          </p:cNvPr>
          <p:cNvSpPr/>
          <p:nvPr/>
        </p:nvSpPr>
        <p:spPr>
          <a:xfrm>
            <a:off x="805150" y="57006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40551-2286-CCCB-2B1B-BB4E24CE0CC4}"/>
              </a:ext>
            </a:extLst>
          </p:cNvPr>
          <p:cNvSpPr txBox="1"/>
          <p:nvPr/>
        </p:nvSpPr>
        <p:spPr>
          <a:xfrm>
            <a:off x="917692" y="154219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187F37-2620-D5A7-3FD0-1C03119C299C}"/>
              </a:ext>
            </a:extLst>
          </p:cNvPr>
          <p:cNvSpPr txBox="1"/>
          <p:nvPr/>
        </p:nvSpPr>
        <p:spPr>
          <a:xfrm>
            <a:off x="6333754" y="92575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9A31B80F-50F6-4EDF-B631-4DEB4C8B4973}"/>
              </a:ext>
            </a:extLst>
          </p:cNvPr>
          <p:cNvSpPr/>
          <p:nvPr/>
        </p:nvSpPr>
        <p:spPr>
          <a:xfrm>
            <a:off x="6221212" y="57006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B06C28-C3D6-720F-782E-A3098202CE43}"/>
              </a:ext>
            </a:extLst>
          </p:cNvPr>
          <p:cNvSpPr txBox="1"/>
          <p:nvPr/>
        </p:nvSpPr>
        <p:spPr>
          <a:xfrm>
            <a:off x="6333754" y="154219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18AC57-A985-C2DC-ABC2-3AFF18D9FD9E}"/>
              </a:ext>
            </a:extLst>
          </p:cNvPr>
          <p:cNvSpPr txBox="1"/>
          <p:nvPr/>
        </p:nvSpPr>
        <p:spPr>
          <a:xfrm>
            <a:off x="917692" y="30678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7CF816C2-D972-026E-2981-621ACB28B450}"/>
              </a:ext>
            </a:extLst>
          </p:cNvPr>
          <p:cNvSpPr/>
          <p:nvPr/>
        </p:nvSpPr>
        <p:spPr>
          <a:xfrm>
            <a:off x="805150" y="271216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C9C98F-2279-F11C-463E-499AD25F68B7}"/>
              </a:ext>
            </a:extLst>
          </p:cNvPr>
          <p:cNvSpPr txBox="1"/>
          <p:nvPr/>
        </p:nvSpPr>
        <p:spPr>
          <a:xfrm>
            <a:off x="917692" y="368430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08E477-78D0-AD98-9DEC-8A76157AFA37}"/>
              </a:ext>
            </a:extLst>
          </p:cNvPr>
          <p:cNvSpPr txBox="1"/>
          <p:nvPr/>
        </p:nvSpPr>
        <p:spPr>
          <a:xfrm>
            <a:off x="6333754" y="30678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Прямоугольник 7">
            <a:extLst>
              <a:ext uri="{FF2B5EF4-FFF2-40B4-BE49-F238E27FC236}">
                <a16:creationId xmlns:a16="http://schemas.microsoft.com/office/drawing/2014/main" id="{12C0F02E-D063-5C39-AB30-DEDEF192B360}"/>
              </a:ext>
            </a:extLst>
          </p:cNvPr>
          <p:cNvSpPr/>
          <p:nvPr/>
        </p:nvSpPr>
        <p:spPr>
          <a:xfrm>
            <a:off x="6221212" y="271216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E50F6C-0C6F-0A8A-ADE6-3B6A4817A45E}"/>
              </a:ext>
            </a:extLst>
          </p:cNvPr>
          <p:cNvSpPr txBox="1"/>
          <p:nvPr/>
        </p:nvSpPr>
        <p:spPr>
          <a:xfrm>
            <a:off x="6333754" y="368430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011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4447AA4-DA0F-F01C-6830-19B646A89D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5" b="16365"/>
          <a:stretch>
            <a:fillRect/>
          </a:stretch>
        </p:blipFill>
        <p:spPr/>
      </p:pic>
      <p:sp>
        <p:nvSpPr>
          <p:cNvPr id="24" name="Right Triangle 23"/>
          <p:cNvSpPr/>
          <p:nvPr/>
        </p:nvSpPr>
        <p:spPr>
          <a:xfrm rot="5400000">
            <a:off x="1117600" y="1002777"/>
            <a:ext cx="746336" cy="746336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A69B98-1E8F-CAD2-801D-8CDE5989D561}"/>
              </a:ext>
            </a:extLst>
          </p:cNvPr>
          <p:cNvSpPr txBox="1"/>
          <p:nvPr/>
        </p:nvSpPr>
        <p:spPr>
          <a:xfrm>
            <a:off x="6646204" y="30159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6" name="Прямоугольник 7">
            <a:extLst>
              <a:ext uri="{FF2B5EF4-FFF2-40B4-BE49-F238E27FC236}">
                <a16:creationId xmlns:a16="http://schemas.microsoft.com/office/drawing/2014/main" id="{318BF98D-0573-6FE8-7EE1-A1E7D297D6D9}"/>
              </a:ext>
            </a:extLst>
          </p:cNvPr>
          <p:cNvSpPr/>
          <p:nvPr/>
        </p:nvSpPr>
        <p:spPr>
          <a:xfrm>
            <a:off x="6533662" y="266023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F6DC0C-05D2-0F34-9793-D77A83600BB3}"/>
              </a:ext>
            </a:extLst>
          </p:cNvPr>
          <p:cNvSpPr txBox="1"/>
          <p:nvPr/>
        </p:nvSpPr>
        <p:spPr>
          <a:xfrm>
            <a:off x="6646204" y="363237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54C036-CE9B-96ED-605A-74C4D9476AC2}"/>
              </a:ext>
            </a:extLst>
          </p:cNvPr>
          <p:cNvSpPr txBox="1"/>
          <p:nvPr/>
        </p:nvSpPr>
        <p:spPr>
          <a:xfrm>
            <a:off x="6646204" y="135847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9" name="Прямоугольник 7">
            <a:extLst>
              <a:ext uri="{FF2B5EF4-FFF2-40B4-BE49-F238E27FC236}">
                <a16:creationId xmlns:a16="http://schemas.microsoft.com/office/drawing/2014/main" id="{D224751A-3248-DBD1-8630-6920AAAD0744}"/>
              </a:ext>
            </a:extLst>
          </p:cNvPr>
          <p:cNvSpPr/>
          <p:nvPr/>
        </p:nvSpPr>
        <p:spPr>
          <a:xfrm>
            <a:off x="6533662" y="100277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4CB08-6A93-806B-EE3A-1C493CC6E917}"/>
              </a:ext>
            </a:extLst>
          </p:cNvPr>
          <p:cNvSpPr txBox="1"/>
          <p:nvPr/>
        </p:nvSpPr>
        <p:spPr>
          <a:xfrm>
            <a:off x="6646204" y="197491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CCAB46-6A04-7AC1-8417-B6CE7CF61E4A}"/>
              </a:ext>
            </a:extLst>
          </p:cNvPr>
          <p:cNvSpPr txBox="1"/>
          <p:nvPr/>
        </p:nvSpPr>
        <p:spPr>
          <a:xfrm>
            <a:off x="6646204" y="481295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79CC1059-CB79-7C27-D738-969ED15138EF}"/>
              </a:ext>
            </a:extLst>
          </p:cNvPr>
          <p:cNvSpPr/>
          <p:nvPr/>
        </p:nvSpPr>
        <p:spPr>
          <a:xfrm>
            <a:off x="6533662" y="4457264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1B13B1-5B3D-C973-281D-2547AD83EC00}"/>
              </a:ext>
            </a:extLst>
          </p:cNvPr>
          <p:cNvSpPr txBox="1"/>
          <p:nvPr/>
        </p:nvSpPr>
        <p:spPr>
          <a:xfrm>
            <a:off x="6646204" y="542940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899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0" grpId="0"/>
      <p:bldP spid="41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CB9B63F-9217-D470-5913-E99EE16E31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8" b="50000"/>
          <a:stretch/>
        </p:blipFill>
        <p:spPr>
          <a:xfrm>
            <a:off x="0" y="0"/>
            <a:ext cx="6057900" cy="4100285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5FE4C5D-4934-66F0-E942-BF114B6F4C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0" b="48074"/>
          <a:stretch/>
        </p:blipFill>
        <p:spPr>
          <a:xfrm>
            <a:off x="6134100" y="0"/>
            <a:ext cx="6057900" cy="4100285"/>
          </a:xfrm>
        </p:spPr>
      </p:pic>
      <p:sp>
        <p:nvSpPr>
          <p:cNvPr id="11" name="Rectangle: Rounded Corners 10"/>
          <p:cNvSpPr/>
          <p:nvPr/>
        </p:nvSpPr>
        <p:spPr>
          <a:xfrm>
            <a:off x="4063036" y="762000"/>
            <a:ext cx="4065928" cy="2681514"/>
          </a:xfrm>
          <a:prstGeom prst="roundRect">
            <a:avLst>
              <a:gd name="adj" fmla="val 1755"/>
            </a:avLst>
          </a:prstGeom>
          <a:solidFill>
            <a:srgbClr val="C00000"/>
          </a:solidFill>
          <a:ln>
            <a:noFill/>
          </a:ln>
          <a:effectLst>
            <a:outerShdw blurRad="38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9AE4B-5E7D-6B4C-C783-EB7E9D3F739A}"/>
              </a:ext>
            </a:extLst>
          </p:cNvPr>
          <p:cNvSpPr txBox="1"/>
          <p:nvPr/>
        </p:nvSpPr>
        <p:spPr>
          <a:xfrm>
            <a:off x="806548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7EAE319A-4979-0049-018D-29DC492817F9}"/>
              </a:ext>
            </a:extLst>
          </p:cNvPr>
          <p:cNvSpPr/>
          <p:nvPr/>
        </p:nvSpPr>
        <p:spPr>
          <a:xfrm>
            <a:off x="694006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C104-722C-C03F-CAC0-86687785B15F}"/>
              </a:ext>
            </a:extLst>
          </p:cNvPr>
          <p:cNvSpPr txBox="1"/>
          <p:nvPr/>
        </p:nvSpPr>
        <p:spPr>
          <a:xfrm>
            <a:off x="806548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265659-4FE9-0CD0-1148-65DB73782B85}"/>
              </a:ext>
            </a:extLst>
          </p:cNvPr>
          <p:cNvSpPr txBox="1"/>
          <p:nvPr/>
        </p:nvSpPr>
        <p:spPr>
          <a:xfrm>
            <a:off x="6246642" y="498011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9" name="Прямоугольник 7">
            <a:extLst>
              <a:ext uri="{FF2B5EF4-FFF2-40B4-BE49-F238E27FC236}">
                <a16:creationId xmlns:a16="http://schemas.microsoft.com/office/drawing/2014/main" id="{2C00A65C-072C-D4DB-A254-E8D9F4306640}"/>
              </a:ext>
            </a:extLst>
          </p:cNvPr>
          <p:cNvSpPr/>
          <p:nvPr/>
        </p:nvSpPr>
        <p:spPr>
          <a:xfrm>
            <a:off x="6134100" y="4624422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5B974-5BAC-3151-F129-817413832A13}"/>
              </a:ext>
            </a:extLst>
          </p:cNvPr>
          <p:cNvSpPr txBox="1"/>
          <p:nvPr/>
        </p:nvSpPr>
        <p:spPr>
          <a:xfrm>
            <a:off x="6246642" y="559655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A6E770-D5CF-99BC-A220-1B5367E86B8C}"/>
              </a:ext>
            </a:extLst>
          </p:cNvPr>
          <p:cNvSpPr txBox="1"/>
          <p:nvPr/>
        </p:nvSpPr>
        <p:spPr>
          <a:xfrm>
            <a:off x="4303494" y="1631940"/>
            <a:ext cx="3588482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163ED391-A949-9A09-8CA3-2ADC41174914}"/>
              </a:ext>
            </a:extLst>
          </p:cNvPr>
          <p:cNvSpPr/>
          <p:nvPr/>
        </p:nvSpPr>
        <p:spPr>
          <a:xfrm>
            <a:off x="4201494" y="1276246"/>
            <a:ext cx="1731386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20ACFD-671E-3D0A-9053-D1DF207F9B3C}"/>
              </a:ext>
            </a:extLst>
          </p:cNvPr>
          <p:cNvSpPr txBox="1"/>
          <p:nvPr/>
        </p:nvSpPr>
        <p:spPr>
          <a:xfrm>
            <a:off x="4303494" y="2248383"/>
            <a:ext cx="3588482" cy="647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61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2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393372" y="1179471"/>
            <a:ext cx="9405257" cy="2885436"/>
          </a:xfrm>
          <a:prstGeom prst="roundRect">
            <a:avLst>
              <a:gd name="adj" fmla="val 1935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381000" dist="635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53F79-60B4-AA92-DE2B-9C4F4F7AD4E0}"/>
              </a:ext>
            </a:extLst>
          </p:cNvPr>
          <p:cNvSpPr txBox="1"/>
          <p:nvPr/>
        </p:nvSpPr>
        <p:spPr>
          <a:xfrm>
            <a:off x="1930350" y="221660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553B603E-7C77-2676-189C-342CAD770935}"/>
              </a:ext>
            </a:extLst>
          </p:cNvPr>
          <p:cNvSpPr/>
          <p:nvPr/>
        </p:nvSpPr>
        <p:spPr>
          <a:xfrm>
            <a:off x="1817808" y="186090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C2F9A-D082-B6C9-00F2-79BCA4895144}"/>
              </a:ext>
            </a:extLst>
          </p:cNvPr>
          <p:cNvSpPr txBox="1"/>
          <p:nvPr/>
        </p:nvSpPr>
        <p:spPr>
          <a:xfrm>
            <a:off x="1930350" y="283304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A8EAF-48C4-C67B-F306-1617EBE502F8}"/>
              </a:ext>
            </a:extLst>
          </p:cNvPr>
          <p:cNvSpPr txBox="1"/>
          <p:nvPr/>
        </p:nvSpPr>
        <p:spPr>
          <a:xfrm>
            <a:off x="1930350" y="476348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87B9258D-DF35-8447-0599-21B18AF820F5}"/>
              </a:ext>
            </a:extLst>
          </p:cNvPr>
          <p:cNvSpPr/>
          <p:nvPr/>
        </p:nvSpPr>
        <p:spPr>
          <a:xfrm>
            <a:off x="1817808" y="440778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7B4E06-E7FC-A2E0-4972-B5000963E910}"/>
              </a:ext>
            </a:extLst>
          </p:cNvPr>
          <p:cNvSpPr txBox="1"/>
          <p:nvPr/>
        </p:nvSpPr>
        <p:spPr>
          <a:xfrm>
            <a:off x="1930350" y="537992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0CDEE6-827D-B611-7B38-4E80FE303752}"/>
              </a:ext>
            </a:extLst>
          </p:cNvPr>
          <p:cNvSpPr txBox="1"/>
          <p:nvPr/>
        </p:nvSpPr>
        <p:spPr>
          <a:xfrm>
            <a:off x="6670433" y="476348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91FF3492-AA77-C436-61A4-3041D34449C5}"/>
              </a:ext>
            </a:extLst>
          </p:cNvPr>
          <p:cNvSpPr/>
          <p:nvPr/>
        </p:nvSpPr>
        <p:spPr>
          <a:xfrm>
            <a:off x="6557891" y="4407789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71C18-709E-A520-50C7-E486F5F99335}"/>
              </a:ext>
            </a:extLst>
          </p:cNvPr>
          <p:cNvSpPr txBox="1"/>
          <p:nvPr/>
        </p:nvSpPr>
        <p:spPr>
          <a:xfrm>
            <a:off x="6670433" y="5379926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4E6DBBD-36CF-9903-974E-856E883C68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8154" r="4641" b="17482"/>
          <a:stretch/>
        </p:blipFill>
        <p:spPr>
          <a:xfrm>
            <a:off x="8186058" y="1199705"/>
            <a:ext cx="2612570" cy="2885436"/>
          </a:xfrm>
        </p:spPr>
      </p:pic>
    </p:spTree>
    <p:extLst>
      <p:ext uri="{BB962C8B-B14F-4D97-AF65-F5344CB8AC3E}">
        <p14:creationId xmlns:p14="http://schemas.microsoft.com/office/powerpoint/2010/main" val="2958470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5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35E2135-7EF0-D8BD-A4FC-95216F83D7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r="24815" b="12577"/>
          <a:stretch/>
        </p:blipFill>
        <p:spPr>
          <a:xfrm>
            <a:off x="4892675" y="0"/>
            <a:ext cx="7299325" cy="6858000"/>
          </a:xfrm>
        </p:spPr>
      </p:pic>
      <p:sp>
        <p:nvSpPr>
          <p:cNvPr id="108" name="Freeform: Shape 107"/>
          <p:cNvSpPr/>
          <p:nvPr/>
        </p:nvSpPr>
        <p:spPr>
          <a:xfrm rot="5400000">
            <a:off x="1653009" y="188496"/>
            <a:ext cx="3174994" cy="6481010"/>
          </a:xfrm>
          <a:prstGeom prst="flowChartProcess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8" name="Right Triangle 117"/>
          <p:cNvSpPr/>
          <p:nvPr/>
        </p:nvSpPr>
        <p:spPr>
          <a:xfrm flipH="1">
            <a:off x="11391900" y="6057900"/>
            <a:ext cx="800100" cy="8001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304560" y="2828835"/>
            <a:ext cx="4588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cs typeface="Aharoni" panose="02010803020104030203" pitchFamily="2" charset="-79"/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184041730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62E9F6C-DC4F-1F4C-CE55-4B294AEA0C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 b="16638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D292E644-C721-4472-E522-A7421D9FA08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 b="16351"/>
          <a:stretch>
            <a:fillRect/>
          </a:stretch>
        </p:blipFill>
        <p:spPr/>
      </p:pic>
      <p:sp>
        <p:nvSpPr>
          <p:cNvPr id="9" name="Diamond 8"/>
          <p:cNvSpPr/>
          <p:nvPr/>
        </p:nvSpPr>
        <p:spPr>
          <a:xfrm>
            <a:off x="8369372" y="1585896"/>
            <a:ext cx="3686209" cy="3686208"/>
          </a:xfrm>
          <a:prstGeom prst="diamond">
            <a:avLst/>
          </a:prstGeom>
          <a:solidFill>
            <a:srgbClr val="C00000"/>
          </a:solidFill>
          <a:ln>
            <a:noFill/>
          </a:ln>
          <a:effectLst>
            <a:outerShdw blurRad="254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E8B04C-E875-F33A-0D50-76497E4D0C43}"/>
              </a:ext>
            </a:extLst>
          </p:cNvPr>
          <p:cNvSpPr txBox="1"/>
          <p:nvPr/>
        </p:nvSpPr>
        <p:spPr>
          <a:xfrm>
            <a:off x="713035" y="130220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1" name="Прямоугольник 7">
            <a:extLst>
              <a:ext uri="{FF2B5EF4-FFF2-40B4-BE49-F238E27FC236}">
                <a16:creationId xmlns:a16="http://schemas.microsoft.com/office/drawing/2014/main" id="{EC708A24-69E9-9E61-C6B0-80BA50BE1475}"/>
              </a:ext>
            </a:extLst>
          </p:cNvPr>
          <p:cNvSpPr/>
          <p:nvPr/>
        </p:nvSpPr>
        <p:spPr>
          <a:xfrm>
            <a:off x="600493" y="94650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8566D-6FEB-596C-748B-248DD246CD4C}"/>
              </a:ext>
            </a:extLst>
          </p:cNvPr>
          <p:cNvSpPr txBox="1"/>
          <p:nvPr/>
        </p:nvSpPr>
        <p:spPr>
          <a:xfrm>
            <a:off x="713035" y="191864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101ECB-A248-EDE0-FE55-04498B1CB7A3}"/>
              </a:ext>
            </a:extLst>
          </p:cNvPr>
          <p:cNvSpPr txBox="1"/>
          <p:nvPr/>
        </p:nvSpPr>
        <p:spPr>
          <a:xfrm>
            <a:off x="713035" y="3127835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CF885E9E-F15A-D7AE-1B09-350493863170}"/>
              </a:ext>
            </a:extLst>
          </p:cNvPr>
          <p:cNvSpPr/>
          <p:nvPr/>
        </p:nvSpPr>
        <p:spPr>
          <a:xfrm>
            <a:off x="600493" y="2772141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4D5DF5-4EAD-630B-CFF8-1D5608EAC06F}"/>
              </a:ext>
            </a:extLst>
          </p:cNvPr>
          <p:cNvSpPr txBox="1"/>
          <p:nvPr/>
        </p:nvSpPr>
        <p:spPr>
          <a:xfrm>
            <a:off x="713035" y="374427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BC71AA-2C51-9855-2948-6CFA290A99A7}"/>
              </a:ext>
            </a:extLst>
          </p:cNvPr>
          <p:cNvSpPr txBox="1"/>
          <p:nvPr/>
        </p:nvSpPr>
        <p:spPr>
          <a:xfrm>
            <a:off x="713035" y="5061135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8" name="Прямоугольник 7">
            <a:extLst>
              <a:ext uri="{FF2B5EF4-FFF2-40B4-BE49-F238E27FC236}">
                <a16:creationId xmlns:a16="http://schemas.microsoft.com/office/drawing/2014/main" id="{820ED71B-C901-0878-A7E2-7602AC12EC8B}"/>
              </a:ext>
            </a:extLst>
          </p:cNvPr>
          <p:cNvSpPr/>
          <p:nvPr/>
        </p:nvSpPr>
        <p:spPr>
          <a:xfrm>
            <a:off x="600493" y="4705441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343F14-2107-EC57-2532-BF0A5ED04907}"/>
              </a:ext>
            </a:extLst>
          </p:cNvPr>
          <p:cNvSpPr txBox="1"/>
          <p:nvPr/>
        </p:nvSpPr>
        <p:spPr>
          <a:xfrm>
            <a:off x="713035" y="567757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12AAA9EE-0B84-13C5-9D71-2ADBB3EBEE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r="21990"/>
          <a:stretch/>
        </p:blipFill>
        <p:spPr>
          <a:xfrm>
            <a:off x="8408381" y="3553657"/>
            <a:ext cx="3686209" cy="3686208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874FB4C-7FEA-CBAB-FF21-49FB0A1364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26B3347-89CB-8611-8140-A11F21411F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0" b="20740"/>
          <a:stretch>
            <a:fillRect/>
          </a:stretch>
        </p:blipFill>
        <p:spPr>
          <a:xfrm>
            <a:off x="10357962" y="5547965"/>
            <a:ext cx="3686209" cy="3686208"/>
          </a:xfrm>
        </p:spPr>
      </p:pic>
      <p:sp>
        <p:nvSpPr>
          <p:cNvPr id="50" name="Прямоугольник 7">
            <a:extLst>
              <a:ext uri="{FF2B5EF4-FFF2-40B4-BE49-F238E27FC236}">
                <a16:creationId xmlns:a16="http://schemas.microsoft.com/office/drawing/2014/main" id="{8D32B345-C0FB-409F-7958-4B3C8DED942C}"/>
              </a:ext>
            </a:extLst>
          </p:cNvPr>
          <p:cNvSpPr/>
          <p:nvPr/>
        </p:nvSpPr>
        <p:spPr>
          <a:xfrm>
            <a:off x="9537553" y="2650781"/>
            <a:ext cx="2055691" cy="95410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28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12202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5" grpId="0"/>
      <p:bldP spid="47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2E01BE-333C-1E40-48F2-76B8E0B3E3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r="20387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3690257" y="0"/>
            <a:ext cx="2405742" cy="6858000"/>
          </a:xfrm>
          <a:prstGeom prst="rect">
            <a:avLst/>
          </a:prstGeom>
          <a:solidFill>
            <a:srgbClr val="C00000">
              <a:alpha val="800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2D7A9-BD9D-1019-D285-62FA7963CE9E}"/>
              </a:ext>
            </a:extLst>
          </p:cNvPr>
          <p:cNvSpPr txBox="1"/>
          <p:nvPr/>
        </p:nvSpPr>
        <p:spPr>
          <a:xfrm>
            <a:off x="6632136" y="106305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id="{81A1355A-839D-8008-B23A-9AE1B0802D2C}"/>
              </a:ext>
            </a:extLst>
          </p:cNvPr>
          <p:cNvSpPr/>
          <p:nvPr/>
        </p:nvSpPr>
        <p:spPr>
          <a:xfrm>
            <a:off x="6519594" y="70735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CF4C42-FD0D-0FC9-3BB6-D51DBF052DB0}"/>
              </a:ext>
            </a:extLst>
          </p:cNvPr>
          <p:cNvSpPr txBox="1"/>
          <p:nvPr/>
        </p:nvSpPr>
        <p:spPr>
          <a:xfrm>
            <a:off x="6632136" y="167949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645FF-F288-443E-B6DE-E67081CF8BC0}"/>
              </a:ext>
            </a:extLst>
          </p:cNvPr>
          <p:cNvSpPr txBox="1"/>
          <p:nvPr/>
        </p:nvSpPr>
        <p:spPr>
          <a:xfrm>
            <a:off x="6632136" y="295323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71D49FBC-3DD7-22B8-DA44-C000078F04D6}"/>
              </a:ext>
            </a:extLst>
          </p:cNvPr>
          <p:cNvSpPr/>
          <p:nvPr/>
        </p:nvSpPr>
        <p:spPr>
          <a:xfrm>
            <a:off x="6519594" y="259754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BC86-ACA3-9EE4-3BF1-7AE5364B49AA}"/>
              </a:ext>
            </a:extLst>
          </p:cNvPr>
          <p:cNvSpPr txBox="1"/>
          <p:nvPr/>
        </p:nvSpPr>
        <p:spPr>
          <a:xfrm>
            <a:off x="6632136" y="356967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EE484E-8414-2D45-F4C4-801F3C29ECD7}"/>
              </a:ext>
            </a:extLst>
          </p:cNvPr>
          <p:cNvSpPr txBox="1"/>
          <p:nvPr/>
        </p:nvSpPr>
        <p:spPr>
          <a:xfrm>
            <a:off x="6632136" y="503403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6" name="Прямоугольник 7">
            <a:extLst>
              <a:ext uri="{FF2B5EF4-FFF2-40B4-BE49-F238E27FC236}">
                <a16:creationId xmlns:a16="http://schemas.microsoft.com/office/drawing/2014/main" id="{DC903494-E0A7-DE1D-29FF-F7EB229C244C}"/>
              </a:ext>
            </a:extLst>
          </p:cNvPr>
          <p:cNvSpPr/>
          <p:nvPr/>
        </p:nvSpPr>
        <p:spPr>
          <a:xfrm>
            <a:off x="6519594" y="467834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E44775-9C2E-DE6C-09A8-AE263035E873}"/>
              </a:ext>
            </a:extLst>
          </p:cNvPr>
          <p:cNvSpPr txBox="1"/>
          <p:nvPr/>
        </p:nvSpPr>
        <p:spPr>
          <a:xfrm>
            <a:off x="6632136" y="565048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7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4" grpId="0"/>
      <p:bldP spid="2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-1" y="3795712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50118" y="3795712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92291" y="3795712"/>
            <a:ext cx="3049588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46384" y="3795712"/>
            <a:ext cx="3045616" cy="3062288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500" dirty="0">
              <a:solidFill>
                <a:schemeClr val="lt1">
                  <a:alpha val="20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88EB5E-EBC6-D0D4-2D96-FA85DFE6AC45}"/>
              </a:ext>
            </a:extLst>
          </p:cNvPr>
          <p:cNvSpPr txBox="1"/>
          <p:nvPr/>
        </p:nvSpPr>
        <p:spPr>
          <a:xfrm>
            <a:off x="6449256" y="156948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90352321-F117-F260-14F3-FE9173FA52C7}"/>
              </a:ext>
            </a:extLst>
          </p:cNvPr>
          <p:cNvSpPr/>
          <p:nvPr/>
        </p:nvSpPr>
        <p:spPr>
          <a:xfrm>
            <a:off x="6336714" y="121379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259DE9-6646-FA1F-73B0-832782E36519}"/>
              </a:ext>
            </a:extLst>
          </p:cNvPr>
          <p:cNvSpPr txBox="1"/>
          <p:nvPr/>
        </p:nvSpPr>
        <p:spPr>
          <a:xfrm>
            <a:off x="6449256" y="21859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4C49B2-E616-317A-5C86-271DB6BAD1D9}"/>
              </a:ext>
            </a:extLst>
          </p:cNvPr>
          <p:cNvSpPr txBox="1"/>
          <p:nvPr/>
        </p:nvSpPr>
        <p:spPr>
          <a:xfrm>
            <a:off x="915295" y="156948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6" name="Прямоугольник 7">
            <a:extLst>
              <a:ext uri="{FF2B5EF4-FFF2-40B4-BE49-F238E27FC236}">
                <a16:creationId xmlns:a16="http://schemas.microsoft.com/office/drawing/2014/main" id="{17F859CF-1E4F-28BA-6198-5D91992F5E85}"/>
              </a:ext>
            </a:extLst>
          </p:cNvPr>
          <p:cNvSpPr/>
          <p:nvPr/>
        </p:nvSpPr>
        <p:spPr>
          <a:xfrm>
            <a:off x="802753" y="121379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AA94B5-4F20-4314-7D1E-3872C89346C5}"/>
              </a:ext>
            </a:extLst>
          </p:cNvPr>
          <p:cNvSpPr txBox="1"/>
          <p:nvPr/>
        </p:nvSpPr>
        <p:spPr>
          <a:xfrm>
            <a:off x="915295" y="21859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9F1E26B-D28A-77D8-379A-77930C6DCA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2542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4542ACD-A00F-BE93-89AD-9F503F14B6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6805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8FDDDED-0986-95DF-E5FF-54E97D2B2F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14074" r="-261" b="27162"/>
          <a:stretch/>
        </p:blipFill>
        <p:spPr>
          <a:xfrm>
            <a:off x="9142412" y="3795712"/>
            <a:ext cx="3049588" cy="3062288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DCFC422-14EE-57CD-D711-2F5D017A5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6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3491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64194B8-AE1B-4C11-9A92-750CF55D94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 b="12468"/>
          <a:stretch>
            <a:fillRect/>
          </a:stretch>
        </p:blipFill>
        <p:spPr/>
      </p:pic>
      <p:sp>
        <p:nvSpPr>
          <p:cNvPr id="47" name="Rectangle 46"/>
          <p:cNvSpPr/>
          <p:nvPr/>
        </p:nvSpPr>
        <p:spPr>
          <a:xfrm flipH="1">
            <a:off x="10091056" y="0"/>
            <a:ext cx="2100943" cy="6858000"/>
          </a:xfrm>
          <a:prstGeom prst="rect">
            <a:avLst/>
          </a:prstGeom>
          <a:solidFill>
            <a:srgbClr val="C00000">
              <a:alpha val="753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74EA9A-EC5D-F283-4548-28FE8E864E6C}"/>
              </a:ext>
            </a:extLst>
          </p:cNvPr>
          <p:cNvSpPr txBox="1"/>
          <p:nvPr/>
        </p:nvSpPr>
        <p:spPr>
          <a:xfrm>
            <a:off x="723706" y="1079428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4CE649B4-EA8F-0B6D-1A03-9521F9BB203C}"/>
              </a:ext>
            </a:extLst>
          </p:cNvPr>
          <p:cNvSpPr/>
          <p:nvPr/>
        </p:nvSpPr>
        <p:spPr>
          <a:xfrm>
            <a:off x="611164" y="723734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5510E3-38C4-2D03-6787-501F133BFAF1}"/>
              </a:ext>
            </a:extLst>
          </p:cNvPr>
          <p:cNvSpPr txBox="1"/>
          <p:nvPr/>
        </p:nvSpPr>
        <p:spPr>
          <a:xfrm>
            <a:off x="723706" y="169587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C1434E-3B37-0845-E15F-0AE0140F831B}"/>
              </a:ext>
            </a:extLst>
          </p:cNvPr>
          <p:cNvSpPr txBox="1"/>
          <p:nvPr/>
        </p:nvSpPr>
        <p:spPr>
          <a:xfrm>
            <a:off x="723706" y="292509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id="{50E6D543-C8B9-AC13-F69E-9F31FA90A657}"/>
              </a:ext>
            </a:extLst>
          </p:cNvPr>
          <p:cNvSpPr/>
          <p:nvPr/>
        </p:nvSpPr>
        <p:spPr>
          <a:xfrm>
            <a:off x="611164" y="256940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69B78-2CB9-8FCB-1D31-879232B7056E}"/>
              </a:ext>
            </a:extLst>
          </p:cNvPr>
          <p:cNvSpPr txBox="1"/>
          <p:nvPr/>
        </p:nvSpPr>
        <p:spPr>
          <a:xfrm>
            <a:off x="723706" y="354154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C17931-3C8C-A321-5D6F-31082C444F78}"/>
              </a:ext>
            </a:extLst>
          </p:cNvPr>
          <p:cNvSpPr txBox="1"/>
          <p:nvPr/>
        </p:nvSpPr>
        <p:spPr>
          <a:xfrm>
            <a:off x="723706" y="498980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E95F8EA8-7F3E-43A6-D512-EE3D807A52F5}"/>
              </a:ext>
            </a:extLst>
          </p:cNvPr>
          <p:cNvSpPr/>
          <p:nvPr/>
        </p:nvSpPr>
        <p:spPr>
          <a:xfrm>
            <a:off x="611164" y="463410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A2745C-92C1-1A88-3909-DA7C09E5169B}"/>
              </a:ext>
            </a:extLst>
          </p:cNvPr>
          <p:cNvSpPr txBox="1"/>
          <p:nvPr/>
        </p:nvSpPr>
        <p:spPr>
          <a:xfrm>
            <a:off x="723706" y="560624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2730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1" grpId="0"/>
      <p:bldP spid="3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179">
            <a:extLst>
              <a:ext uri="{FF2B5EF4-FFF2-40B4-BE49-F238E27FC236}">
                <a16:creationId xmlns:a16="http://schemas.microsoft.com/office/drawing/2014/main" id="{22179CB7-BD8F-0F66-1CEF-CDD009D6EDE1}"/>
              </a:ext>
            </a:extLst>
          </p:cNvPr>
          <p:cNvSpPr txBox="1"/>
          <p:nvPr/>
        </p:nvSpPr>
        <p:spPr>
          <a:xfrm>
            <a:off x="938254" y="3083687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1" name="Прямоугольник 7">
            <a:extLst>
              <a:ext uri="{FF2B5EF4-FFF2-40B4-BE49-F238E27FC236}">
                <a16:creationId xmlns:a16="http://schemas.microsoft.com/office/drawing/2014/main" id="{9E2ECB24-E315-2AA6-1480-8C7DE2B483B6}"/>
              </a:ext>
            </a:extLst>
          </p:cNvPr>
          <p:cNvSpPr/>
          <p:nvPr/>
        </p:nvSpPr>
        <p:spPr>
          <a:xfrm>
            <a:off x="825712" y="2727993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4CECB9C-C50B-90EF-1F36-84BEA50C613C}"/>
              </a:ext>
            </a:extLst>
          </p:cNvPr>
          <p:cNvSpPr txBox="1"/>
          <p:nvPr/>
        </p:nvSpPr>
        <p:spPr>
          <a:xfrm>
            <a:off x="938254" y="370013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6BBDA63-9D0C-37BC-47D8-A24B6589FA5E}"/>
              </a:ext>
            </a:extLst>
          </p:cNvPr>
          <p:cNvSpPr txBox="1"/>
          <p:nvPr/>
        </p:nvSpPr>
        <p:spPr>
          <a:xfrm>
            <a:off x="7105650" y="120464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4" name="Прямоугольник 7">
            <a:extLst>
              <a:ext uri="{FF2B5EF4-FFF2-40B4-BE49-F238E27FC236}">
                <a16:creationId xmlns:a16="http://schemas.microsoft.com/office/drawing/2014/main" id="{82BB3E1D-235E-4A62-3570-56E5F657B948}"/>
              </a:ext>
            </a:extLst>
          </p:cNvPr>
          <p:cNvSpPr/>
          <p:nvPr/>
        </p:nvSpPr>
        <p:spPr>
          <a:xfrm>
            <a:off x="6993108" y="84895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2041BB-ECB7-C4B5-5D4A-CCD10E239D16}"/>
              </a:ext>
            </a:extLst>
          </p:cNvPr>
          <p:cNvSpPr txBox="1"/>
          <p:nvPr/>
        </p:nvSpPr>
        <p:spPr>
          <a:xfrm>
            <a:off x="7105650" y="182109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4C62899-BE38-7B20-A402-ACC3802C71D4}"/>
              </a:ext>
            </a:extLst>
          </p:cNvPr>
          <p:cNvSpPr txBox="1"/>
          <p:nvPr/>
        </p:nvSpPr>
        <p:spPr>
          <a:xfrm>
            <a:off x="938254" y="1204649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7" name="Прямоугольник 7">
            <a:extLst>
              <a:ext uri="{FF2B5EF4-FFF2-40B4-BE49-F238E27FC236}">
                <a16:creationId xmlns:a16="http://schemas.microsoft.com/office/drawing/2014/main" id="{719F3782-2FF1-1703-D138-D960B8B1F226}"/>
              </a:ext>
            </a:extLst>
          </p:cNvPr>
          <p:cNvSpPr/>
          <p:nvPr/>
        </p:nvSpPr>
        <p:spPr>
          <a:xfrm>
            <a:off x="825712" y="848955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E591FD2-0AF4-1AC1-BBFE-5E0CA798FE88}"/>
              </a:ext>
            </a:extLst>
          </p:cNvPr>
          <p:cNvSpPr txBox="1"/>
          <p:nvPr/>
        </p:nvSpPr>
        <p:spPr>
          <a:xfrm>
            <a:off x="938254" y="1821092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C29F7EA6-BE45-A5BD-B16A-B8EFF2D33596}"/>
              </a:ext>
            </a:extLst>
          </p:cNvPr>
          <p:cNvSpPr txBox="1"/>
          <p:nvPr/>
        </p:nvSpPr>
        <p:spPr>
          <a:xfrm>
            <a:off x="938254" y="496678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90" name="Прямоугольник 7">
            <a:extLst>
              <a:ext uri="{FF2B5EF4-FFF2-40B4-BE49-F238E27FC236}">
                <a16:creationId xmlns:a16="http://schemas.microsoft.com/office/drawing/2014/main" id="{B0F5BA8E-2C00-D977-12A5-623BDD5E2DDC}"/>
              </a:ext>
            </a:extLst>
          </p:cNvPr>
          <p:cNvSpPr/>
          <p:nvPr/>
        </p:nvSpPr>
        <p:spPr>
          <a:xfrm>
            <a:off x="825712" y="461108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5739DC8-3962-E7DB-AA95-99F4780714C1}"/>
              </a:ext>
            </a:extLst>
          </p:cNvPr>
          <p:cNvSpPr txBox="1"/>
          <p:nvPr/>
        </p:nvSpPr>
        <p:spPr>
          <a:xfrm>
            <a:off x="938254" y="558322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E257710-53E9-CAB0-62A6-B4C2D9368E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79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27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2" grpId="0"/>
      <p:bldP spid="183" grpId="0"/>
      <p:bldP spid="185" grpId="0"/>
      <p:bldP spid="186" grpId="0"/>
      <p:bldP spid="188" grpId="0"/>
      <p:bldP spid="189" grpId="0"/>
      <p:bldP spid="1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404C6C7-6211-E4A0-DAF3-40FDAF85D4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3" name="Freeform: Shape 40">
            <a:extLst>
              <a:ext uri="{FF2B5EF4-FFF2-40B4-BE49-F238E27FC236}">
                <a16:creationId xmlns:a16="http://schemas.microsoft.com/office/drawing/2014/main" id="{1A448FBF-5888-6112-A55D-55205A5CDC1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Freeform: Shape 40">
            <a:extLst>
              <a:ext uri="{FF2B5EF4-FFF2-40B4-BE49-F238E27FC236}">
                <a16:creationId xmlns:a16="http://schemas.microsoft.com/office/drawing/2014/main" id="{A1A7E214-B222-54F6-B7A2-3339FCCC3C13}"/>
              </a:ext>
            </a:extLst>
          </p:cNvPr>
          <p:cNvSpPr/>
          <p:nvPr/>
        </p:nvSpPr>
        <p:spPr>
          <a:xfrm>
            <a:off x="-3" y="0"/>
            <a:ext cx="6096000" cy="6858000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515F62-A4CB-46FB-D1A4-7E7ECE616363}"/>
              </a:ext>
            </a:extLst>
          </p:cNvPr>
          <p:cNvSpPr txBox="1"/>
          <p:nvPr/>
        </p:nvSpPr>
        <p:spPr>
          <a:xfrm>
            <a:off x="3208835" y="2705725"/>
            <a:ext cx="5774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cs typeface="Aharoni" panose="02010803020104030203" pitchFamily="2" charset="-79"/>
              </a:rPr>
              <a:t>THANK YOU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ADE323-3D45-D230-A068-22DC13D99FD2}"/>
              </a:ext>
            </a:extLst>
          </p:cNvPr>
          <p:cNvSpPr txBox="1"/>
          <p:nvPr/>
        </p:nvSpPr>
        <p:spPr>
          <a:xfrm>
            <a:off x="2635672" y="3869049"/>
            <a:ext cx="692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POWERPOINT PRESENTATION TEMPLATE </a:t>
            </a:r>
          </a:p>
        </p:txBody>
      </p:sp>
    </p:spTree>
    <p:extLst>
      <p:ext uri="{BB962C8B-B14F-4D97-AF65-F5344CB8AC3E}">
        <p14:creationId xmlns:p14="http://schemas.microsoft.com/office/powerpoint/2010/main" val="13344357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9291137-F183-236D-C607-6D12ED11BD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1" b="33351"/>
          <a:stretch/>
        </p:blipFill>
        <p:spPr>
          <a:xfrm>
            <a:off x="0" y="1"/>
            <a:ext cx="12207766" cy="6090823"/>
          </a:xfrm>
        </p:spPr>
      </p:pic>
      <p:sp>
        <p:nvSpPr>
          <p:cNvPr id="15" name="Rectangle 1"/>
          <p:cNvSpPr/>
          <p:nvPr/>
        </p:nvSpPr>
        <p:spPr>
          <a:xfrm flipH="1">
            <a:off x="0" y="0"/>
            <a:ext cx="12207766" cy="6090823"/>
          </a:xfrm>
          <a:custGeom>
            <a:avLst/>
            <a:gdLst>
              <a:gd name="connsiteX0" fmla="*/ 0 w 12192000"/>
              <a:gd name="connsiteY0" fmla="*/ 0 h 5108028"/>
              <a:gd name="connsiteX1" fmla="*/ 12192000 w 12192000"/>
              <a:gd name="connsiteY1" fmla="*/ 0 h 5108028"/>
              <a:gd name="connsiteX2" fmla="*/ 12192000 w 12192000"/>
              <a:gd name="connsiteY2" fmla="*/ 5108028 h 5108028"/>
              <a:gd name="connsiteX3" fmla="*/ 0 w 12192000"/>
              <a:gd name="connsiteY3" fmla="*/ 5108028 h 5108028"/>
              <a:gd name="connsiteX4" fmla="*/ 0 w 12192000"/>
              <a:gd name="connsiteY4" fmla="*/ 0 h 5108028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5108028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2948152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2883"/>
              <a:gd name="connsiteX1" fmla="*/ 12192000 w 12192000"/>
              <a:gd name="connsiteY1" fmla="*/ 0 h 5722883"/>
              <a:gd name="connsiteX2" fmla="*/ 12192000 w 12192000"/>
              <a:gd name="connsiteY2" fmla="*/ 2948152 h 5722883"/>
              <a:gd name="connsiteX3" fmla="*/ 2632841 w 12192000"/>
              <a:gd name="connsiteY3" fmla="*/ 5722883 h 5722883"/>
              <a:gd name="connsiteX4" fmla="*/ 0 w 12192000"/>
              <a:gd name="connsiteY4" fmla="*/ 5108028 h 5722883"/>
              <a:gd name="connsiteX5" fmla="*/ 0 w 12192000"/>
              <a:gd name="connsiteY5" fmla="*/ 0 h 5722883"/>
              <a:gd name="connsiteX0" fmla="*/ 0 w 12192000"/>
              <a:gd name="connsiteY0" fmla="*/ 0 h 5723065"/>
              <a:gd name="connsiteX1" fmla="*/ 12192000 w 12192000"/>
              <a:gd name="connsiteY1" fmla="*/ 0 h 5723065"/>
              <a:gd name="connsiteX2" fmla="*/ 12192000 w 12192000"/>
              <a:gd name="connsiteY2" fmla="*/ 2948152 h 5723065"/>
              <a:gd name="connsiteX3" fmla="*/ 2632841 w 12192000"/>
              <a:gd name="connsiteY3" fmla="*/ 5722883 h 5723065"/>
              <a:gd name="connsiteX4" fmla="*/ 0 w 12192000"/>
              <a:gd name="connsiteY4" fmla="*/ 5108028 h 5723065"/>
              <a:gd name="connsiteX5" fmla="*/ 0 w 12192000"/>
              <a:gd name="connsiteY5" fmla="*/ 0 h 5723065"/>
              <a:gd name="connsiteX0" fmla="*/ 0 w 12192000"/>
              <a:gd name="connsiteY0" fmla="*/ 0 h 5728622"/>
              <a:gd name="connsiteX1" fmla="*/ 12192000 w 12192000"/>
              <a:gd name="connsiteY1" fmla="*/ 0 h 5728622"/>
              <a:gd name="connsiteX2" fmla="*/ 12192000 w 12192000"/>
              <a:gd name="connsiteY2" fmla="*/ 2948152 h 5728622"/>
              <a:gd name="connsiteX3" fmla="*/ 2632841 w 12192000"/>
              <a:gd name="connsiteY3" fmla="*/ 5722883 h 5728622"/>
              <a:gd name="connsiteX4" fmla="*/ 0 w 12192000"/>
              <a:gd name="connsiteY4" fmla="*/ 5108028 h 5728622"/>
              <a:gd name="connsiteX5" fmla="*/ 0 w 12192000"/>
              <a:gd name="connsiteY5" fmla="*/ 0 h 5728622"/>
              <a:gd name="connsiteX0" fmla="*/ 0 w 12192000"/>
              <a:gd name="connsiteY0" fmla="*/ 0 h 5947636"/>
              <a:gd name="connsiteX1" fmla="*/ 12192000 w 12192000"/>
              <a:gd name="connsiteY1" fmla="*/ 0 h 5947636"/>
              <a:gd name="connsiteX2" fmla="*/ 12192000 w 12192000"/>
              <a:gd name="connsiteY2" fmla="*/ 2948152 h 5947636"/>
              <a:gd name="connsiteX3" fmla="*/ 3200399 w 12192000"/>
              <a:gd name="connsiteY3" fmla="*/ 5943600 h 5947636"/>
              <a:gd name="connsiteX4" fmla="*/ 0 w 12192000"/>
              <a:gd name="connsiteY4" fmla="*/ 5108028 h 5947636"/>
              <a:gd name="connsiteX5" fmla="*/ 0 w 12192000"/>
              <a:gd name="connsiteY5" fmla="*/ 0 h 5947636"/>
              <a:gd name="connsiteX0" fmla="*/ 0 w 12207766"/>
              <a:gd name="connsiteY0" fmla="*/ 0 h 5947636"/>
              <a:gd name="connsiteX1" fmla="*/ 12192000 w 12207766"/>
              <a:gd name="connsiteY1" fmla="*/ 0 h 5947636"/>
              <a:gd name="connsiteX2" fmla="*/ 12207766 w 12207766"/>
              <a:gd name="connsiteY2" fmla="*/ 2995448 h 5947636"/>
              <a:gd name="connsiteX3" fmla="*/ 3200399 w 12207766"/>
              <a:gd name="connsiteY3" fmla="*/ 5943600 h 5947636"/>
              <a:gd name="connsiteX4" fmla="*/ 0 w 12207766"/>
              <a:gd name="connsiteY4" fmla="*/ 5108028 h 5947636"/>
              <a:gd name="connsiteX5" fmla="*/ 0 w 12207766"/>
              <a:gd name="connsiteY5" fmla="*/ 0 h 5947636"/>
              <a:gd name="connsiteX0" fmla="*/ 0 w 12207766"/>
              <a:gd name="connsiteY0" fmla="*/ 0 h 6005400"/>
              <a:gd name="connsiteX1" fmla="*/ 12192000 w 12207766"/>
              <a:gd name="connsiteY1" fmla="*/ 0 h 6005400"/>
              <a:gd name="connsiteX2" fmla="*/ 12207766 w 12207766"/>
              <a:gd name="connsiteY2" fmla="*/ 2995448 h 6005400"/>
              <a:gd name="connsiteX3" fmla="*/ 3563256 w 12207766"/>
              <a:gd name="connsiteY3" fmla="*/ 6001657 h 6005400"/>
              <a:gd name="connsiteX4" fmla="*/ 0 w 12207766"/>
              <a:gd name="connsiteY4" fmla="*/ 5108028 h 6005400"/>
              <a:gd name="connsiteX5" fmla="*/ 0 w 12207766"/>
              <a:gd name="connsiteY5" fmla="*/ 0 h 6005400"/>
              <a:gd name="connsiteX0" fmla="*/ 0 w 12207766"/>
              <a:gd name="connsiteY0" fmla="*/ 0 h 6121039"/>
              <a:gd name="connsiteX1" fmla="*/ 12192000 w 12207766"/>
              <a:gd name="connsiteY1" fmla="*/ 0 h 6121039"/>
              <a:gd name="connsiteX2" fmla="*/ 12207766 w 12207766"/>
              <a:gd name="connsiteY2" fmla="*/ 2995448 h 6121039"/>
              <a:gd name="connsiteX3" fmla="*/ 3272971 w 12207766"/>
              <a:gd name="connsiteY3" fmla="*/ 6117771 h 6121039"/>
              <a:gd name="connsiteX4" fmla="*/ 0 w 12207766"/>
              <a:gd name="connsiteY4" fmla="*/ 5108028 h 6121039"/>
              <a:gd name="connsiteX5" fmla="*/ 0 w 12207766"/>
              <a:gd name="connsiteY5" fmla="*/ 0 h 6121039"/>
              <a:gd name="connsiteX0" fmla="*/ 0 w 12207766"/>
              <a:gd name="connsiteY0" fmla="*/ 0 h 6119210"/>
              <a:gd name="connsiteX1" fmla="*/ 12192000 w 12207766"/>
              <a:gd name="connsiteY1" fmla="*/ 0 h 6119210"/>
              <a:gd name="connsiteX2" fmla="*/ 12207766 w 12207766"/>
              <a:gd name="connsiteY2" fmla="*/ 2995448 h 6119210"/>
              <a:gd name="connsiteX3" fmla="*/ 3272971 w 12207766"/>
              <a:gd name="connsiteY3" fmla="*/ 6117771 h 6119210"/>
              <a:gd name="connsiteX4" fmla="*/ 0 w 12207766"/>
              <a:gd name="connsiteY4" fmla="*/ 3946885 h 6119210"/>
              <a:gd name="connsiteX5" fmla="*/ 0 w 12207766"/>
              <a:gd name="connsiteY5" fmla="*/ 0 h 6119210"/>
              <a:gd name="connsiteX0" fmla="*/ 0 w 12207766"/>
              <a:gd name="connsiteY0" fmla="*/ 0 h 6120111"/>
              <a:gd name="connsiteX1" fmla="*/ 12192000 w 12207766"/>
              <a:gd name="connsiteY1" fmla="*/ 0 h 6120111"/>
              <a:gd name="connsiteX2" fmla="*/ 12207766 w 12207766"/>
              <a:gd name="connsiteY2" fmla="*/ 2995448 h 6120111"/>
              <a:gd name="connsiteX3" fmla="*/ 3272971 w 12207766"/>
              <a:gd name="connsiteY3" fmla="*/ 6117771 h 6120111"/>
              <a:gd name="connsiteX4" fmla="*/ 0 w 12207766"/>
              <a:gd name="connsiteY4" fmla="*/ 4745171 h 6120111"/>
              <a:gd name="connsiteX5" fmla="*/ 0 w 12207766"/>
              <a:gd name="connsiteY5" fmla="*/ 0 h 6120111"/>
              <a:gd name="connsiteX0" fmla="*/ 0 w 12207766"/>
              <a:gd name="connsiteY0" fmla="*/ 0 h 6119811"/>
              <a:gd name="connsiteX1" fmla="*/ 12192000 w 12207766"/>
              <a:gd name="connsiteY1" fmla="*/ 0 h 6119811"/>
              <a:gd name="connsiteX2" fmla="*/ 12207766 w 12207766"/>
              <a:gd name="connsiteY2" fmla="*/ 2995448 h 6119811"/>
              <a:gd name="connsiteX3" fmla="*/ 3272971 w 12207766"/>
              <a:gd name="connsiteY3" fmla="*/ 6117771 h 6119811"/>
              <a:gd name="connsiteX4" fmla="*/ 0 w 12207766"/>
              <a:gd name="connsiteY4" fmla="*/ 4745171 h 6119811"/>
              <a:gd name="connsiteX5" fmla="*/ 0 w 12207766"/>
              <a:gd name="connsiteY5" fmla="*/ 0 h 6119811"/>
              <a:gd name="connsiteX0" fmla="*/ 0 w 12207766"/>
              <a:gd name="connsiteY0" fmla="*/ 0 h 5945915"/>
              <a:gd name="connsiteX1" fmla="*/ 12192000 w 12207766"/>
              <a:gd name="connsiteY1" fmla="*/ 0 h 5945915"/>
              <a:gd name="connsiteX2" fmla="*/ 12207766 w 12207766"/>
              <a:gd name="connsiteY2" fmla="*/ 2995448 h 5945915"/>
              <a:gd name="connsiteX3" fmla="*/ 3272971 w 12207766"/>
              <a:gd name="connsiteY3" fmla="*/ 5943599 h 5945915"/>
              <a:gd name="connsiteX4" fmla="*/ 0 w 12207766"/>
              <a:gd name="connsiteY4" fmla="*/ 4745171 h 5945915"/>
              <a:gd name="connsiteX5" fmla="*/ 0 w 12207766"/>
              <a:gd name="connsiteY5" fmla="*/ 0 h 5945915"/>
              <a:gd name="connsiteX0" fmla="*/ 0 w 12207766"/>
              <a:gd name="connsiteY0" fmla="*/ 0 h 6090823"/>
              <a:gd name="connsiteX1" fmla="*/ 12192000 w 12207766"/>
              <a:gd name="connsiteY1" fmla="*/ 0 h 6090823"/>
              <a:gd name="connsiteX2" fmla="*/ 12207766 w 12207766"/>
              <a:gd name="connsiteY2" fmla="*/ 2995448 h 6090823"/>
              <a:gd name="connsiteX3" fmla="*/ 3243943 w 12207766"/>
              <a:gd name="connsiteY3" fmla="*/ 6088742 h 6090823"/>
              <a:gd name="connsiteX4" fmla="*/ 0 w 12207766"/>
              <a:gd name="connsiteY4" fmla="*/ 4745171 h 6090823"/>
              <a:gd name="connsiteX5" fmla="*/ 0 w 12207766"/>
              <a:gd name="connsiteY5" fmla="*/ 0 h 609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7766" h="6090823">
                <a:moveTo>
                  <a:pt x="0" y="0"/>
                </a:moveTo>
                <a:lnTo>
                  <a:pt x="12192000" y="0"/>
                </a:lnTo>
                <a:cubicBezTo>
                  <a:pt x="12197255" y="998483"/>
                  <a:pt x="12202511" y="1996965"/>
                  <a:pt x="12207766" y="2995448"/>
                </a:cubicBezTo>
                <a:cubicBezTo>
                  <a:pt x="12206015" y="2969172"/>
                  <a:pt x="3245694" y="6115018"/>
                  <a:pt x="3243943" y="6088742"/>
                </a:cubicBezTo>
                <a:cubicBezTo>
                  <a:pt x="3280729" y="6151803"/>
                  <a:pt x="21272" y="4761437"/>
                  <a:pt x="0" y="4745171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4" name="Straight Connector 23"/>
          <p:cNvCxnSpPr/>
          <p:nvPr/>
        </p:nvCxnSpPr>
        <p:spPr>
          <a:xfrm>
            <a:off x="3073889" y="4098512"/>
            <a:ext cx="0" cy="812800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9CD55E-7A23-DC38-89EC-468648602243}"/>
              </a:ext>
            </a:extLst>
          </p:cNvPr>
          <p:cNvSpPr txBox="1"/>
          <p:nvPr/>
        </p:nvSpPr>
        <p:spPr>
          <a:xfrm>
            <a:off x="921905" y="526147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2" name="Прямоугольник 7">
            <a:extLst>
              <a:ext uri="{FF2B5EF4-FFF2-40B4-BE49-F238E27FC236}">
                <a16:creationId xmlns:a16="http://schemas.microsoft.com/office/drawing/2014/main" id="{F63F1C94-F6EE-D5CE-6D04-5D2BF617867A}"/>
              </a:ext>
            </a:extLst>
          </p:cNvPr>
          <p:cNvSpPr/>
          <p:nvPr/>
        </p:nvSpPr>
        <p:spPr>
          <a:xfrm>
            <a:off x="809363" y="490577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71015-9632-65BA-3DE4-80648567B2D5}"/>
              </a:ext>
            </a:extLst>
          </p:cNvPr>
          <p:cNvSpPr/>
          <p:nvPr/>
        </p:nvSpPr>
        <p:spPr>
          <a:xfrm>
            <a:off x="809363" y="1897936"/>
            <a:ext cx="10880886" cy="89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2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47963-09EC-F29C-638F-0BBD5BE11F07}"/>
              </a:ext>
            </a:extLst>
          </p:cNvPr>
          <p:cNvSpPr txBox="1"/>
          <p:nvPr/>
        </p:nvSpPr>
        <p:spPr>
          <a:xfrm>
            <a:off x="809363" y="660402"/>
            <a:ext cx="3405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DE64D-A102-75BB-0CC6-8836C32E0B6C}"/>
              </a:ext>
            </a:extLst>
          </p:cNvPr>
          <p:cNvSpPr txBox="1"/>
          <p:nvPr/>
        </p:nvSpPr>
        <p:spPr>
          <a:xfrm>
            <a:off x="921905" y="587791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393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F3E88A8-9657-40BA-A5AF-AC205A808D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6" b="31266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grpSp>
        <p:nvGrpSpPr>
          <p:cNvPr id="34" name="Group 33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ight Triangle 22"/>
            <p:cNvSpPr/>
            <p:nvPr/>
          </p:nvSpPr>
          <p:spPr>
            <a:xfrm rot="5400000">
              <a:off x="0" y="0"/>
              <a:ext cx="1514168" cy="1514168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4" name="Right Triangle 23"/>
            <p:cNvSpPr/>
            <p:nvPr/>
          </p:nvSpPr>
          <p:spPr>
            <a:xfrm rot="5400000" flipH="1" flipV="1">
              <a:off x="10677832" y="5343832"/>
              <a:ext cx="1514168" cy="1514168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866FE94-6C5B-00D1-3ECF-A89B29C2C1BE}"/>
              </a:ext>
            </a:extLst>
          </p:cNvPr>
          <p:cNvSpPr txBox="1"/>
          <p:nvPr/>
        </p:nvSpPr>
        <p:spPr>
          <a:xfrm>
            <a:off x="6983623" y="4910785"/>
            <a:ext cx="2814733" cy="1158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7779A24F-4209-F062-54CE-DD18864AC542}"/>
              </a:ext>
            </a:extLst>
          </p:cNvPr>
          <p:cNvSpPr/>
          <p:nvPr/>
        </p:nvSpPr>
        <p:spPr>
          <a:xfrm>
            <a:off x="6871081" y="4555030"/>
            <a:ext cx="1358064" cy="33855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C28901-306B-CA01-736A-B282B76DE812}"/>
              </a:ext>
            </a:extLst>
          </p:cNvPr>
          <p:cNvSpPr txBox="1"/>
          <p:nvPr/>
        </p:nvSpPr>
        <p:spPr>
          <a:xfrm>
            <a:off x="6983623" y="1291606"/>
            <a:ext cx="2814733" cy="1158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id="{64821E11-0CAB-710E-4047-0BE58436064A}"/>
              </a:ext>
            </a:extLst>
          </p:cNvPr>
          <p:cNvSpPr/>
          <p:nvPr/>
        </p:nvSpPr>
        <p:spPr>
          <a:xfrm>
            <a:off x="6871081" y="932768"/>
            <a:ext cx="1358064" cy="33855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DA6466-0BAE-7152-22B0-F55E86A49BB9}"/>
              </a:ext>
            </a:extLst>
          </p:cNvPr>
          <p:cNvSpPr txBox="1"/>
          <p:nvPr/>
        </p:nvSpPr>
        <p:spPr>
          <a:xfrm>
            <a:off x="6983623" y="3117205"/>
            <a:ext cx="2814733" cy="1158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3" name="Прямоугольник 7">
            <a:extLst>
              <a:ext uri="{FF2B5EF4-FFF2-40B4-BE49-F238E27FC236}">
                <a16:creationId xmlns:a16="http://schemas.microsoft.com/office/drawing/2014/main" id="{E6FA3AD3-CC68-5D59-D602-F42E8F5E00A5}"/>
              </a:ext>
            </a:extLst>
          </p:cNvPr>
          <p:cNvSpPr/>
          <p:nvPr/>
        </p:nvSpPr>
        <p:spPr>
          <a:xfrm>
            <a:off x="6871081" y="2758367"/>
            <a:ext cx="1358064" cy="33855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C33FDF6-75E8-35AE-F11F-3ED6488A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6" b="16726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DA53AD74-C585-3261-4312-9E0C456F689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5EEC99E4-38F9-6385-11C3-50B9805471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08B8070-75DF-464F-3088-6861C729E2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b="16609"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B1B3D0D9-2269-C6A8-537E-D6DBD03021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t="10486" r="-711" b="33233"/>
          <a:stretch/>
        </p:blipFill>
        <p:spPr>
          <a:xfrm>
            <a:off x="978059" y="4266362"/>
            <a:ext cx="1743041" cy="174304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D233590-983A-810D-3C36-1D57C15BA2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 b="16582"/>
          <a:stretch>
            <a:fillRect/>
          </a:stretch>
        </p:blipFill>
        <p:spPr/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95CA2393-31F7-1B70-91CA-71A884E635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532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56FCA00-D059-4FE9-0B80-5A352B6E9BB3}"/>
              </a:ext>
            </a:extLst>
          </p:cNvPr>
          <p:cNvSpPr txBox="1"/>
          <p:nvPr/>
        </p:nvSpPr>
        <p:spPr>
          <a:xfrm>
            <a:off x="5619057" y="4780384"/>
            <a:ext cx="4260639" cy="86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8" name="Прямоугольник 7">
            <a:extLst>
              <a:ext uri="{FF2B5EF4-FFF2-40B4-BE49-F238E27FC236}">
                <a16:creationId xmlns:a16="http://schemas.microsoft.com/office/drawing/2014/main" id="{0B4C07F1-B78B-6E60-7665-1EDC2F60A8B1}"/>
              </a:ext>
            </a:extLst>
          </p:cNvPr>
          <p:cNvSpPr/>
          <p:nvPr/>
        </p:nvSpPr>
        <p:spPr>
          <a:xfrm>
            <a:off x="5506515" y="442469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3244B5-2950-FBB3-D986-72D9FE482F70}"/>
              </a:ext>
            </a:extLst>
          </p:cNvPr>
          <p:cNvSpPr txBox="1"/>
          <p:nvPr/>
        </p:nvSpPr>
        <p:spPr>
          <a:xfrm>
            <a:off x="5619057" y="1526061"/>
            <a:ext cx="4260639" cy="86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id="{A0A99AF6-1EDF-518D-FA9B-847BEE150F52}"/>
              </a:ext>
            </a:extLst>
          </p:cNvPr>
          <p:cNvSpPr/>
          <p:nvPr/>
        </p:nvSpPr>
        <p:spPr>
          <a:xfrm>
            <a:off x="5506515" y="115322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68865A-1CA2-CEDA-8A7B-C2E6DA3E213D}"/>
              </a:ext>
            </a:extLst>
          </p:cNvPr>
          <p:cNvSpPr txBox="1"/>
          <p:nvPr/>
        </p:nvSpPr>
        <p:spPr>
          <a:xfrm>
            <a:off x="5619057" y="3060014"/>
            <a:ext cx="4260639" cy="863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6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FB4EDFFD-4157-2541-7554-16B7DEE0E9D8}"/>
              </a:ext>
            </a:extLst>
          </p:cNvPr>
          <p:cNvSpPr/>
          <p:nvPr/>
        </p:nvSpPr>
        <p:spPr>
          <a:xfrm>
            <a:off x="5506515" y="2704320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A2A820-6E60-8631-B964-4DDADB17D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4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6832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278817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B98C1A-A601-9D43-01B0-92229D8EEAC1}"/>
              </a:ext>
            </a:extLst>
          </p:cNvPr>
          <p:cNvSpPr/>
          <p:nvPr/>
        </p:nvSpPr>
        <p:spPr>
          <a:xfrm>
            <a:off x="4316413" y="3682016"/>
            <a:ext cx="6280149" cy="13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BCC6E9-E8DC-607B-6970-3CDEB6671A1C}"/>
              </a:ext>
            </a:extLst>
          </p:cNvPr>
          <p:cNvSpPr txBox="1"/>
          <p:nvPr/>
        </p:nvSpPr>
        <p:spPr>
          <a:xfrm rot="16200000">
            <a:off x="-1490829" y="2813183"/>
            <a:ext cx="576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1ACDE49-2318-A3F9-A095-87E44AF103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FA44BCF-D8E4-E99F-FC2F-A064773EE6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" b="35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8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9D0C65-FB36-476E-8F1B-ACB02280901F}"/>
              </a:ext>
            </a:extLst>
          </p:cNvPr>
          <p:cNvSpPr/>
          <p:nvPr/>
        </p:nvSpPr>
        <p:spPr>
          <a:xfrm>
            <a:off x="4866968" y="0"/>
            <a:ext cx="7325032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80000">
                <a:srgbClr val="FFFFFF">
                  <a:alpha val="54000"/>
                </a:srgbClr>
              </a:gs>
              <a:gs pos="0">
                <a:schemeClr val="bg1">
                  <a:alpha val="94000"/>
                </a:schemeClr>
              </a:gs>
              <a:gs pos="100000">
                <a:schemeClr val="bg1">
                  <a:alpha val="2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B54776-DD39-4BAB-9AE6-E8075408304E}"/>
              </a:ext>
            </a:extLst>
          </p:cNvPr>
          <p:cNvSpPr/>
          <p:nvPr/>
        </p:nvSpPr>
        <p:spPr>
          <a:xfrm>
            <a:off x="0" y="3428999"/>
            <a:ext cx="4866968" cy="342900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0" dist="38100" dir="18900000" algn="b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F9B01A-DABF-177D-02C7-A45B36C366D8}"/>
              </a:ext>
            </a:extLst>
          </p:cNvPr>
          <p:cNvSpPr txBox="1"/>
          <p:nvPr/>
        </p:nvSpPr>
        <p:spPr>
          <a:xfrm>
            <a:off x="246893" y="5749938"/>
            <a:ext cx="4260639" cy="75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F1FC0C6C-794F-2B15-79EA-B3842E78A19B}"/>
              </a:ext>
            </a:extLst>
          </p:cNvPr>
          <p:cNvSpPr/>
          <p:nvPr/>
        </p:nvSpPr>
        <p:spPr>
          <a:xfrm>
            <a:off x="134351" y="5409632"/>
            <a:ext cx="2055691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3BA424-E053-DBA6-150B-FACB1DF494B6}"/>
              </a:ext>
            </a:extLst>
          </p:cNvPr>
          <p:cNvSpPr txBox="1"/>
          <p:nvPr/>
        </p:nvSpPr>
        <p:spPr>
          <a:xfrm>
            <a:off x="246893" y="4029568"/>
            <a:ext cx="4260639" cy="755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4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808656B1-C5AE-7C47-B285-453ABDE1C2CB}"/>
              </a:ext>
            </a:extLst>
          </p:cNvPr>
          <p:cNvSpPr/>
          <p:nvPr/>
        </p:nvSpPr>
        <p:spPr>
          <a:xfrm>
            <a:off x="134351" y="3689262"/>
            <a:ext cx="2055691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2C03E10-A787-D707-CE2F-61AF36BF58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7" b="18817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04380BB-B10E-F9AF-B012-E713E9EB3E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7" b="26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318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/>
          <p:cNvSpPr/>
          <p:nvPr/>
        </p:nvSpPr>
        <p:spPr>
          <a:xfrm>
            <a:off x="1141910" y="3017783"/>
            <a:ext cx="2236320" cy="2733089"/>
          </a:xfrm>
          <a:prstGeom prst="roundRect">
            <a:avLst>
              <a:gd name="adj" fmla="val 712"/>
            </a:avLst>
          </a:prstGeom>
          <a:solidFill>
            <a:srgbClr val="C00000"/>
          </a:solidFill>
          <a:ln>
            <a:noFill/>
          </a:ln>
          <a:effectLst>
            <a:outerShdw blurRad="381000" dist="762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256484" y="3017783"/>
            <a:ext cx="2236320" cy="2733089"/>
          </a:xfrm>
          <a:prstGeom prst="roundRect">
            <a:avLst>
              <a:gd name="adj" fmla="val 712"/>
            </a:avLst>
          </a:prstGeom>
          <a:solidFill>
            <a:schemeClr val="bg1"/>
          </a:solidFill>
          <a:ln>
            <a:noFill/>
          </a:ln>
          <a:effectLst>
            <a:outerShdw blurRad="1778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4D74C6-2343-1B62-E358-2FD5B113592C}"/>
              </a:ext>
            </a:extLst>
          </p:cNvPr>
          <p:cNvSpPr/>
          <p:nvPr/>
        </p:nvSpPr>
        <p:spPr>
          <a:xfrm>
            <a:off x="6250218" y="856977"/>
            <a:ext cx="4485167" cy="184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A3760A-53BE-89B7-2991-00A3F2846EAB}"/>
              </a:ext>
            </a:extLst>
          </p:cNvPr>
          <p:cNvSpPr/>
          <p:nvPr/>
        </p:nvSpPr>
        <p:spPr>
          <a:xfrm>
            <a:off x="1135646" y="856977"/>
            <a:ext cx="4485167" cy="184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Donec vel semper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Suspendisse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sit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tellus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mattis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nec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aliquet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felis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luctus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Aenean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metus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dolor,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porttitor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erat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imperdiet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suscipit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lectus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Nunc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laoreet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arcu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eget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est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eleifend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ornare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Curabitur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eros ac pharetra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fringilla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Quisque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scelerisque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accumsan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neque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 vitae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sagittis</a:t>
            </a:r>
            <a:r>
              <a:rPr lang="en-US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. In </a:t>
            </a:r>
            <a:r>
              <a:rPr lang="en-US" sz="11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hac</a:t>
            </a:r>
            <a:endParaRPr lang="en-US" sz="1100" b="0" i="0" dirty="0">
              <a:solidFill>
                <a:schemeClr val="bg1">
                  <a:lumMod val="50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8" name="Прямоугольник 7">
            <a:extLst>
              <a:ext uri="{FF2B5EF4-FFF2-40B4-BE49-F238E27FC236}">
                <a16:creationId xmlns:a16="http://schemas.microsoft.com/office/drawing/2014/main" id="{176A0907-9EFD-C60C-340B-53ED3E805791}"/>
              </a:ext>
            </a:extLst>
          </p:cNvPr>
          <p:cNvSpPr/>
          <p:nvPr/>
        </p:nvSpPr>
        <p:spPr>
          <a:xfrm>
            <a:off x="1583324" y="5021944"/>
            <a:ext cx="1216148" cy="30971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898E5A-A230-1389-52A1-33959EE55029}"/>
              </a:ext>
            </a:extLst>
          </p:cNvPr>
          <p:cNvSpPr txBox="1"/>
          <p:nvPr/>
        </p:nvSpPr>
        <p:spPr>
          <a:xfrm>
            <a:off x="6250217" y="5251024"/>
            <a:ext cx="2236319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72E540-D129-4C2E-EB14-DD82594C947B}"/>
              </a:ext>
            </a:extLst>
          </p:cNvPr>
          <p:cNvSpPr txBox="1"/>
          <p:nvPr/>
        </p:nvSpPr>
        <p:spPr>
          <a:xfrm>
            <a:off x="8813771" y="3820292"/>
            <a:ext cx="2236319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5D7616-74AA-B8DD-54B3-539C6AD97FCC}"/>
              </a:ext>
            </a:extLst>
          </p:cNvPr>
          <p:cNvSpPr txBox="1"/>
          <p:nvPr/>
        </p:nvSpPr>
        <p:spPr>
          <a:xfrm>
            <a:off x="3696064" y="3820291"/>
            <a:ext cx="2236319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6055744-8FAC-F1D0-97B8-43048BFC03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r="12741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83CD35D-3A65-AAA9-1A58-62C5AF2EFD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r="3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6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850762-E4C4-A0D4-F955-84CC0D918B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DC38BF-0946-6CB3-B536-5873CA22F4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3" name="Rectangle 92"/>
          <p:cNvSpPr/>
          <p:nvPr/>
        </p:nvSpPr>
        <p:spPr>
          <a:xfrm>
            <a:off x="0" y="3429000"/>
            <a:ext cx="6095999" cy="342900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096000" y="3429000"/>
            <a:ext cx="6095999" cy="3429000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EA5D25-4489-73C8-A3D3-89FF152560F5}"/>
              </a:ext>
            </a:extLst>
          </p:cNvPr>
          <p:cNvSpPr txBox="1"/>
          <p:nvPr/>
        </p:nvSpPr>
        <p:spPr>
          <a:xfrm>
            <a:off x="682755" y="1603870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0" name="Прямоугольник 7">
            <a:extLst>
              <a:ext uri="{FF2B5EF4-FFF2-40B4-BE49-F238E27FC236}">
                <a16:creationId xmlns:a16="http://schemas.microsoft.com/office/drawing/2014/main" id="{F0C1ED97-7C54-362A-4AAF-F065A0A976D0}"/>
              </a:ext>
            </a:extLst>
          </p:cNvPr>
          <p:cNvSpPr/>
          <p:nvPr/>
        </p:nvSpPr>
        <p:spPr>
          <a:xfrm>
            <a:off x="570213" y="1248176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F4C80E-22EC-28BD-BD58-FA0000DC5B15}"/>
              </a:ext>
            </a:extLst>
          </p:cNvPr>
          <p:cNvSpPr txBox="1"/>
          <p:nvPr/>
        </p:nvSpPr>
        <p:spPr>
          <a:xfrm>
            <a:off x="682755" y="2220313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6FFC2B-42BE-662F-11DC-7C4399923DB2}"/>
              </a:ext>
            </a:extLst>
          </p:cNvPr>
          <p:cNvSpPr txBox="1"/>
          <p:nvPr/>
        </p:nvSpPr>
        <p:spPr>
          <a:xfrm>
            <a:off x="6520847" y="1600021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Прямоугольник 7">
            <a:extLst>
              <a:ext uri="{FF2B5EF4-FFF2-40B4-BE49-F238E27FC236}">
                <a16:creationId xmlns:a16="http://schemas.microsoft.com/office/drawing/2014/main" id="{7A27911F-4530-8539-90F1-CD68242D52AF}"/>
              </a:ext>
            </a:extLst>
          </p:cNvPr>
          <p:cNvSpPr/>
          <p:nvPr/>
        </p:nvSpPr>
        <p:spPr>
          <a:xfrm>
            <a:off x="6408305" y="1244327"/>
            <a:ext cx="205569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defTabSz="1828754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EFCAE7-20F2-46D0-4269-E4419F9ABF46}"/>
              </a:ext>
            </a:extLst>
          </p:cNvPr>
          <p:cNvSpPr txBox="1"/>
          <p:nvPr/>
        </p:nvSpPr>
        <p:spPr>
          <a:xfrm>
            <a:off x="6520847" y="2216464"/>
            <a:ext cx="4260639" cy="425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65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Custom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D661"/>
      </a:accent2>
      <a:accent3>
        <a:srgbClr val="00B050"/>
      </a:accent3>
      <a:accent4>
        <a:srgbClr val="00A44A"/>
      </a:accent4>
      <a:accent5>
        <a:srgbClr val="008E40"/>
      </a:accent5>
      <a:accent6>
        <a:srgbClr val="00A44A"/>
      </a:accent6>
      <a:hlink>
        <a:srgbClr val="0563C1"/>
      </a:hlink>
      <a:folHlink>
        <a:srgbClr val="954F72"/>
      </a:folHlink>
    </a:clrScheme>
    <a:fontScheme name="Custom 144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2565</Words>
  <Application>Microsoft Office PowerPoint</Application>
  <PresentationFormat>Widescreen</PresentationFormat>
  <Paragraphs>183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Montserrat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 J</cp:lastModifiedBy>
  <cp:revision>117</cp:revision>
  <dcterms:created xsi:type="dcterms:W3CDTF">2018-09-19T17:47:08Z</dcterms:created>
  <dcterms:modified xsi:type="dcterms:W3CDTF">2022-09-23T13:24:35Z</dcterms:modified>
</cp:coreProperties>
</file>