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67" r:id="rId5"/>
    <p:sldId id="271" r:id="rId6"/>
    <p:sldId id="266" r:id="rId7"/>
    <p:sldId id="305" r:id="rId8"/>
    <p:sldId id="265" r:id="rId9"/>
    <p:sldId id="268" r:id="rId10"/>
    <p:sldId id="274" r:id="rId11"/>
    <p:sldId id="315" r:id="rId12"/>
    <p:sldId id="269" r:id="rId13"/>
    <p:sldId id="304" r:id="rId14"/>
    <p:sldId id="310" r:id="rId15"/>
    <p:sldId id="314" r:id="rId16"/>
    <p:sldId id="312" r:id="rId17"/>
    <p:sldId id="270" r:id="rId18"/>
    <p:sldId id="273" r:id="rId19"/>
    <p:sldId id="272" r:id="rId20"/>
    <p:sldId id="276" r:id="rId21"/>
    <p:sldId id="261" r:id="rId22"/>
    <p:sldId id="275" r:id="rId23"/>
    <p:sldId id="262" r:id="rId24"/>
    <p:sldId id="296" r:id="rId25"/>
    <p:sldId id="33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13" autoAdjust="0"/>
    <p:restoredTop sz="94660"/>
  </p:normalViewPr>
  <p:slideViewPr>
    <p:cSldViewPr snapToGrid="0">
      <p:cViewPr varScale="1">
        <p:scale>
          <a:sx n="126" d="100"/>
          <a:sy n="126" d="100"/>
        </p:scale>
        <p:origin x="16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897976-4879-4BC0-A905-97A9F903F1DF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D98EAE-CD9F-4992-9143-31DA5382F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252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6B4F-2876-4713-96EB-03029B7D501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549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5941774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650945" y="4350860"/>
            <a:ext cx="792842" cy="792842"/>
          </a:xfrm>
          <a:custGeom>
            <a:avLst/>
            <a:gdLst>
              <a:gd name="connsiteX0" fmla="*/ 396421 w 792842"/>
              <a:gd name="connsiteY0" fmla="*/ 0 h 792842"/>
              <a:gd name="connsiteX1" fmla="*/ 792842 w 792842"/>
              <a:gd name="connsiteY1" fmla="*/ 396421 h 792842"/>
              <a:gd name="connsiteX2" fmla="*/ 396421 w 792842"/>
              <a:gd name="connsiteY2" fmla="*/ 792842 h 792842"/>
              <a:gd name="connsiteX3" fmla="*/ 0 w 792842"/>
              <a:gd name="connsiteY3" fmla="*/ 396421 h 792842"/>
              <a:gd name="connsiteX4" fmla="*/ 396421 w 792842"/>
              <a:gd name="connsiteY4" fmla="*/ 0 h 792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2842" h="792842">
                <a:moveTo>
                  <a:pt x="396421" y="0"/>
                </a:moveTo>
                <a:cubicBezTo>
                  <a:pt x="615358" y="0"/>
                  <a:pt x="792842" y="177484"/>
                  <a:pt x="792842" y="396421"/>
                </a:cubicBezTo>
                <a:cubicBezTo>
                  <a:pt x="792842" y="615358"/>
                  <a:pt x="615358" y="792842"/>
                  <a:pt x="396421" y="792842"/>
                </a:cubicBezTo>
                <a:cubicBezTo>
                  <a:pt x="177484" y="792842"/>
                  <a:pt x="0" y="615358"/>
                  <a:pt x="0" y="396421"/>
                </a:cubicBezTo>
                <a:cubicBezTo>
                  <a:pt x="0" y="177484"/>
                  <a:pt x="177484" y="0"/>
                  <a:pt x="3964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339545" y="2815974"/>
            <a:ext cx="792842" cy="792842"/>
          </a:xfrm>
          <a:custGeom>
            <a:avLst/>
            <a:gdLst>
              <a:gd name="connsiteX0" fmla="*/ 396421 w 792842"/>
              <a:gd name="connsiteY0" fmla="*/ 0 h 792842"/>
              <a:gd name="connsiteX1" fmla="*/ 792842 w 792842"/>
              <a:gd name="connsiteY1" fmla="*/ 396421 h 792842"/>
              <a:gd name="connsiteX2" fmla="*/ 396421 w 792842"/>
              <a:gd name="connsiteY2" fmla="*/ 792842 h 792842"/>
              <a:gd name="connsiteX3" fmla="*/ 0 w 792842"/>
              <a:gd name="connsiteY3" fmla="*/ 396421 h 792842"/>
              <a:gd name="connsiteX4" fmla="*/ 396421 w 792842"/>
              <a:gd name="connsiteY4" fmla="*/ 0 h 792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2842" h="792842">
                <a:moveTo>
                  <a:pt x="396421" y="0"/>
                </a:moveTo>
                <a:cubicBezTo>
                  <a:pt x="615358" y="0"/>
                  <a:pt x="792842" y="177484"/>
                  <a:pt x="792842" y="396421"/>
                </a:cubicBezTo>
                <a:cubicBezTo>
                  <a:pt x="792842" y="615358"/>
                  <a:pt x="615358" y="792842"/>
                  <a:pt x="396421" y="792842"/>
                </a:cubicBezTo>
                <a:cubicBezTo>
                  <a:pt x="177484" y="792842"/>
                  <a:pt x="0" y="615358"/>
                  <a:pt x="0" y="396421"/>
                </a:cubicBezTo>
                <a:cubicBezTo>
                  <a:pt x="0" y="177484"/>
                  <a:pt x="177484" y="0"/>
                  <a:pt x="3964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697945" y="4350860"/>
            <a:ext cx="792842" cy="792842"/>
          </a:xfrm>
          <a:custGeom>
            <a:avLst/>
            <a:gdLst>
              <a:gd name="connsiteX0" fmla="*/ 396421 w 792842"/>
              <a:gd name="connsiteY0" fmla="*/ 0 h 792842"/>
              <a:gd name="connsiteX1" fmla="*/ 792842 w 792842"/>
              <a:gd name="connsiteY1" fmla="*/ 396421 h 792842"/>
              <a:gd name="connsiteX2" fmla="*/ 396421 w 792842"/>
              <a:gd name="connsiteY2" fmla="*/ 792842 h 792842"/>
              <a:gd name="connsiteX3" fmla="*/ 0 w 792842"/>
              <a:gd name="connsiteY3" fmla="*/ 396421 h 792842"/>
              <a:gd name="connsiteX4" fmla="*/ 396421 w 792842"/>
              <a:gd name="connsiteY4" fmla="*/ 0 h 792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2842" h="792842">
                <a:moveTo>
                  <a:pt x="396421" y="0"/>
                </a:moveTo>
                <a:cubicBezTo>
                  <a:pt x="615358" y="0"/>
                  <a:pt x="792842" y="177484"/>
                  <a:pt x="792842" y="396421"/>
                </a:cubicBezTo>
                <a:cubicBezTo>
                  <a:pt x="792842" y="615358"/>
                  <a:pt x="615358" y="792842"/>
                  <a:pt x="396421" y="792842"/>
                </a:cubicBezTo>
                <a:cubicBezTo>
                  <a:pt x="177484" y="792842"/>
                  <a:pt x="0" y="615358"/>
                  <a:pt x="0" y="396421"/>
                </a:cubicBezTo>
                <a:cubicBezTo>
                  <a:pt x="0" y="177484"/>
                  <a:pt x="177484" y="0"/>
                  <a:pt x="3964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1129734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117600" y="1002777"/>
            <a:ext cx="4804229" cy="4852446"/>
          </a:xfrm>
          <a:custGeom>
            <a:avLst/>
            <a:gdLst>
              <a:gd name="connsiteX0" fmla="*/ 76291 w 4804229"/>
              <a:gd name="connsiteY0" fmla="*/ 0 h 4852446"/>
              <a:gd name="connsiteX1" fmla="*/ 4727938 w 4804229"/>
              <a:gd name="connsiteY1" fmla="*/ 0 h 4852446"/>
              <a:gd name="connsiteX2" fmla="*/ 4804229 w 4804229"/>
              <a:gd name="connsiteY2" fmla="*/ 76291 h 4852446"/>
              <a:gd name="connsiteX3" fmla="*/ 4804229 w 4804229"/>
              <a:gd name="connsiteY3" fmla="*/ 4776155 h 4852446"/>
              <a:gd name="connsiteX4" fmla="*/ 4727938 w 4804229"/>
              <a:gd name="connsiteY4" fmla="*/ 4852446 h 4852446"/>
              <a:gd name="connsiteX5" fmla="*/ 76291 w 4804229"/>
              <a:gd name="connsiteY5" fmla="*/ 4852446 h 4852446"/>
              <a:gd name="connsiteX6" fmla="*/ 0 w 4804229"/>
              <a:gd name="connsiteY6" fmla="*/ 4776155 h 4852446"/>
              <a:gd name="connsiteX7" fmla="*/ 0 w 4804229"/>
              <a:gd name="connsiteY7" fmla="*/ 76291 h 4852446"/>
              <a:gd name="connsiteX8" fmla="*/ 76291 w 4804229"/>
              <a:gd name="connsiteY8" fmla="*/ 0 h 4852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4229" h="4852446">
                <a:moveTo>
                  <a:pt x="76291" y="0"/>
                </a:moveTo>
                <a:lnTo>
                  <a:pt x="4727938" y="0"/>
                </a:lnTo>
                <a:cubicBezTo>
                  <a:pt x="4770072" y="0"/>
                  <a:pt x="4804229" y="34157"/>
                  <a:pt x="4804229" y="76291"/>
                </a:cubicBezTo>
                <a:lnTo>
                  <a:pt x="4804229" y="4776155"/>
                </a:lnTo>
                <a:cubicBezTo>
                  <a:pt x="4804229" y="4818289"/>
                  <a:pt x="4770072" y="4852446"/>
                  <a:pt x="4727938" y="4852446"/>
                </a:cubicBezTo>
                <a:lnTo>
                  <a:pt x="76291" y="4852446"/>
                </a:lnTo>
                <a:cubicBezTo>
                  <a:pt x="34157" y="4852446"/>
                  <a:pt x="0" y="4818289"/>
                  <a:pt x="0" y="4776155"/>
                </a:cubicBezTo>
                <a:lnTo>
                  <a:pt x="0" y="76291"/>
                </a:lnTo>
                <a:cubicBezTo>
                  <a:pt x="0" y="34157"/>
                  <a:pt x="34157" y="0"/>
                  <a:pt x="76291" y="0"/>
                </a:cubicBezTo>
                <a:close/>
              </a:path>
            </a:pathLst>
          </a:custGeom>
          <a:effectLst>
            <a:outerShdw blurRad="190500" algn="ctr" rotWithShape="0">
              <a:schemeClr val="bg1">
                <a:lumMod val="8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12667879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7_Title Slide">
    <p:bg>
      <p:bgPr>
        <a:gradFill>
          <a:gsLst>
            <a:gs pos="0">
              <a:schemeClr val="accent5"/>
            </a:gs>
            <a:gs pos="85000">
              <a:schemeClr val="accent1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47738" y="0"/>
            <a:ext cx="4119562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98463488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4_Title Slide">
    <p:bg>
      <p:bgPr>
        <a:gradFill>
          <a:gsLst>
            <a:gs pos="0">
              <a:schemeClr val="accent5"/>
            </a:gs>
            <a:gs pos="85000">
              <a:schemeClr val="accent1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8318502" y="985342"/>
            <a:ext cx="2612570" cy="2885436"/>
          </a:xfrm>
          <a:custGeom>
            <a:avLst/>
            <a:gdLst>
              <a:gd name="connsiteX0" fmla="*/ 50553 w 2612570"/>
              <a:gd name="connsiteY0" fmla="*/ 0 h 2885436"/>
              <a:gd name="connsiteX1" fmla="*/ 2562017 w 2612570"/>
              <a:gd name="connsiteY1" fmla="*/ 0 h 2885436"/>
              <a:gd name="connsiteX2" fmla="*/ 2612570 w 2612570"/>
              <a:gd name="connsiteY2" fmla="*/ 50553 h 2885436"/>
              <a:gd name="connsiteX3" fmla="*/ 2612570 w 2612570"/>
              <a:gd name="connsiteY3" fmla="*/ 2834883 h 2885436"/>
              <a:gd name="connsiteX4" fmla="*/ 2562017 w 2612570"/>
              <a:gd name="connsiteY4" fmla="*/ 2885436 h 2885436"/>
              <a:gd name="connsiteX5" fmla="*/ 50553 w 2612570"/>
              <a:gd name="connsiteY5" fmla="*/ 2885436 h 2885436"/>
              <a:gd name="connsiteX6" fmla="*/ 0 w 2612570"/>
              <a:gd name="connsiteY6" fmla="*/ 2834883 h 2885436"/>
              <a:gd name="connsiteX7" fmla="*/ 0 w 2612570"/>
              <a:gd name="connsiteY7" fmla="*/ 50553 h 2885436"/>
              <a:gd name="connsiteX8" fmla="*/ 50553 w 2612570"/>
              <a:gd name="connsiteY8" fmla="*/ 0 h 288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12570" h="2885436">
                <a:moveTo>
                  <a:pt x="50553" y="0"/>
                </a:moveTo>
                <a:lnTo>
                  <a:pt x="2562017" y="0"/>
                </a:lnTo>
                <a:cubicBezTo>
                  <a:pt x="2589937" y="0"/>
                  <a:pt x="2612570" y="22633"/>
                  <a:pt x="2612570" y="50553"/>
                </a:cubicBezTo>
                <a:lnTo>
                  <a:pt x="2612570" y="2834883"/>
                </a:lnTo>
                <a:cubicBezTo>
                  <a:pt x="2612570" y="2862803"/>
                  <a:pt x="2589937" y="2885436"/>
                  <a:pt x="2562017" y="2885436"/>
                </a:cubicBezTo>
                <a:lnTo>
                  <a:pt x="50553" y="2885436"/>
                </a:lnTo>
                <a:cubicBezTo>
                  <a:pt x="22633" y="2885436"/>
                  <a:pt x="0" y="2862803"/>
                  <a:pt x="0" y="2834883"/>
                </a:cubicBezTo>
                <a:lnTo>
                  <a:pt x="0" y="50553"/>
                </a:lnTo>
                <a:cubicBezTo>
                  <a:pt x="0" y="22633"/>
                  <a:pt x="22633" y="0"/>
                  <a:pt x="50553" y="0"/>
                </a:cubicBezTo>
                <a:close/>
              </a:path>
            </a:pathLst>
          </a:custGeom>
          <a:effectLst>
            <a:outerShdw blurRad="38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68957516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57900" cy="41002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134100" y="0"/>
            <a:ext cx="6057900" cy="41002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0812574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862135" y="0"/>
            <a:ext cx="2426061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288196" y="0"/>
            <a:ext cx="2457725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2426061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2415239" y="3429000"/>
            <a:ext cx="2426061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745920" y="3429000"/>
            <a:ext cx="2436075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841300" y="3429000"/>
            <a:ext cx="4904619" cy="3429000"/>
          </a:xfrm>
          <a:prstGeom prst="rect">
            <a:avLst/>
          </a:prstGeom>
          <a:effectLst>
            <a:outerShdw blurRad="381000" sx="106000" sy="106000" algn="ctr" rotWithShape="0">
              <a:schemeClr val="bg1">
                <a:lumMod val="50000"/>
                <a:alpha val="40000"/>
              </a:schemeClr>
            </a:outerShdw>
          </a:effectLst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06215739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3795712"/>
            <a:ext cx="3049588" cy="3062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046146" y="3795712"/>
            <a:ext cx="3049588" cy="3062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092291" y="3795712"/>
            <a:ext cx="3049588" cy="3062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142412" y="3795712"/>
            <a:ext cx="3049588" cy="3062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1560588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416463" y="-347404"/>
            <a:ext cx="3686209" cy="3686208"/>
          </a:xfrm>
          <a:custGeom>
            <a:avLst/>
            <a:gdLst>
              <a:gd name="connsiteX0" fmla="*/ 1843105 w 3686209"/>
              <a:gd name="connsiteY0" fmla="*/ 0 h 3686208"/>
              <a:gd name="connsiteX1" fmla="*/ 3686209 w 3686209"/>
              <a:gd name="connsiteY1" fmla="*/ 1843104 h 3686208"/>
              <a:gd name="connsiteX2" fmla="*/ 1843105 w 3686209"/>
              <a:gd name="connsiteY2" fmla="*/ 3686208 h 3686208"/>
              <a:gd name="connsiteX3" fmla="*/ 0 w 3686209"/>
              <a:gd name="connsiteY3" fmla="*/ 1843104 h 368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6209" h="3686208">
                <a:moveTo>
                  <a:pt x="1843105" y="0"/>
                </a:moveTo>
                <a:lnTo>
                  <a:pt x="3686209" y="1843104"/>
                </a:lnTo>
                <a:lnTo>
                  <a:pt x="1843105" y="3686208"/>
                </a:lnTo>
                <a:lnTo>
                  <a:pt x="0" y="18431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8416463" y="3519195"/>
            <a:ext cx="3686209" cy="3686208"/>
          </a:xfrm>
          <a:custGeom>
            <a:avLst/>
            <a:gdLst>
              <a:gd name="connsiteX0" fmla="*/ 1843105 w 3686209"/>
              <a:gd name="connsiteY0" fmla="*/ 0 h 3686208"/>
              <a:gd name="connsiteX1" fmla="*/ 3686209 w 3686209"/>
              <a:gd name="connsiteY1" fmla="*/ 1843104 h 3686208"/>
              <a:gd name="connsiteX2" fmla="*/ 1843105 w 3686209"/>
              <a:gd name="connsiteY2" fmla="*/ 3686208 h 3686208"/>
              <a:gd name="connsiteX3" fmla="*/ 0 w 3686209"/>
              <a:gd name="connsiteY3" fmla="*/ 1843104 h 368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6209" h="3686208">
                <a:moveTo>
                  <a:pt x="1843105" y="0"/>
                </a:moveTo>
                <a:lnTo>
                  <a:pt x="3686209" y="1843104"/>
                </a:lnTo>
                <a:lnTo>
                  <a:pt x="1843105" y="3686208"/>
                </a:lnTo>
                <a:lnTo>
                  <a:pt x="0" y="18431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10348895" y="5452495"/>
            <a:ext cx="3686209" cy="3686208"/>
          </a:xfrm>
          <a:custGeom>
            <a:avLst/>
            <a:gdLst>
              <a:gd name="connsiteX0" fmla="*/ 1843105 w 3686209"/>
              <a:gd name="connsiteY0" fmla="*/ 0 h 3686208"/>
              <a:gd name="connsiteX1" fmla="*/ 3686209 w 3686209"/>
              <a:gd name="connsiteY1" fmla="*/ 1843104 h 3686208"/>
              <a:gd name="connsiteX2" fmla="*/ 1843105 w 3686209"/>
              <a:gd name="connsiteY2" fmla="*/ 3686208 h 3686208"/>
              <a:gd name="connsiteX3" fmla="*/ 0 w 3686209"/>
              <a:gd name="connsiteY3" fmla="*/ 1843104 h 368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6209" h="3686208">
                <a:moveTo>
                  <a:pt x="1843105" y="0"/>
                </a:moveTo>
                <a:lnTo>
                  <a:pt x="3686209" y="1843104"/>
                </a:lnTo>
                <a:lnTo>
                  <a:pt x="1843105" y="3686208"/>
                </a:lnTo>
                <a:lnTo>
                  <a:pt x="0" y="18431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0348895" y="-2280703"/>
            <a:ext cx="3686209" cy="3686208"/>
          </a:xfrm>
          <a:custGeom>
            <a:avLst/>
            <a:gdLst>
              <a:gd name="connsiteX0" fmla="*/ 1843105 w 3686209"/>
              <a:gd name="connsiteY0" fmla="*/ 0 h 3686208"/>
              <a:gd name="connsiteX1" fmla="*/ 3686209 w 3686209"/>
              <a:gd name="connsiteY1" fmla="*/ 1843104 h 3686208"/>
              <a:gd name="connsiteX2" fmla="*/ 1843105 w 3686209"/>
              <a:gd name="connsiteY2" fmla="*/ 3686208 h 3686208"/>
              <a:gd name="connsiteX3" fmla="*/ 0 w 3686209"/>
              <a:gd name="connsiteY3" fmla="*/ 1843104 h 368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6209" h="3686208">
                <a:moveTo>
                  <a:pt x="1843105" y="0"/>
                </a:moveTo>
                <a:lnTo>
                  <a:pt x="3686209" y="1843104"/>
                </a:lnTo>
                <a:lnTo>
                  <a:pt x="1843105" y="3686208"/>
                </a:lnTo>
                <a:lnTo>
                  <a:pt x="0" y="18431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10357962" y="1585895"/>
            <a:ext cx="3686209" cy="3686208"/>
          </a:xfrm>
          <a:custGeom>
            <a:avLst/>
            <a:gdLst>
              <a:gd name="connsiteX0" fmla="*/ 1843105 w 3686209"/>
              <a:gd name="connsiteY0" fmla="*/ 0 h 3686208"/>
              <a:gd name="connsiteX1" fmla="*/ 3686209 w 3686209"/>
              <a:gd name="connsiteY1" fmla="*/ 1843104 h 3686208"/>
              <a:gd name="connsiteX2" fmla="*/ 1843105 w 3686209"/>
              <a:gd name="connsiteY2" fmla="*/ 3686208 h 3686208"/>
              <a:gd name="connsiteX3" fmla="*/ 0 w 3686209"/>
              <a:gd name="connsiteY3" fmla="*/ 1843104 h 368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6209" h="3686208">
                <a:moveTo>
                  <a:pt x="1843105" y="0"/>
                </a:moveTo>
                <a:lnTo>
                  <a:pt x="3686209" y="1843104"/>
                </a:lnTo>
                <a:lnTo>
                  <a:pt x="1843105" y="3686208"/>
                </a:lnTo>
                <a:lnTo>
                  <a:pt x="0" y="18431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72282968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7105650" y="2596860"/>
            <a:ext cx="4302580" cy="3412185"/>
          </a:xfrm>
          <a:custGeom>
            <a:avLst/>
            <a:gdLst>
              <a:gd name="connsiteX0" fmla="*/ 0 w 2051050"/>
              <a:gd name="connsiteY0" fmla="*/ 0 h 3625850"/>
              <a:gd name="connsiteX1" fmla="*/ 2051050 w 2051050"/>
              <a:gd name="connsiteY1" fmla="*/ 0 h 3625850"/>
              <a:gd name="connsiteX2" fmla="*/ 2051050 w 2051050"/>
              <a:gd name="connsiteY2" fmla="*/ 3625850 h 3625850"/>
              <a:gd name="connsiteX3" fmla="*/ 0 w 2051050"/>
              <a:gd name="connsiteY3" fmla="*/ 3625850 h 362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1050" h="3625850">
                <a:moveTo>
                  <a:pt x="0" y="0"/>
                </a:moveTo>
                <a:lnTo>
                  <a:pt x="2051050" y="0"/>
                </a:lnTo>
                <a:lnTo>
                  <a:pt x="2051050" y="3625850"/>
                </a:lnTo>
                <a:lnTo>
                  <a:pt x="0" y="3625850"/>
                </a:ln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42569056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4571999"/>
            <a:ext cx="3048000" cy="2285999"/>
          </a:xfrm>
          <a:prstGeom prst="rect">
            <a:avLst/>
          </a:prstGeom>
        </p:spPr>
      </p:sp>
      <p:sp>
        <p:nvSpPr>
          <p:cNvPr id="29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3047996" y="4571999"/>
            <a:ext cx="3048000" cy="2285999"/>
          </a:xfrm>
          <a:prstGeom prst="rect">
            <a:avLst/>
          </a:prstGeom>
        </p:spPr>
      </p:sp>
      <p:sp>
        <p:nvSpPr>
          <p:cNvPr id="31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3048000" cy="2285999"/>
          </a:xfrm>
          <a:prstGeom prst="rect">
            <a:avLst/>
          </a:prstGeom>
        </p:spPr>
      </p:sp>
      <p:sp>
        <p:nvSpPr>
          <p:cNvPr id="32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047996" y="1"/>
            <a:ext cx="3048000" cy="2285999"/>
          </a:xfrm>
          <a:prstGeom prst="rect">
            <a:avLst/>
          </a:prstGeom>
        </p:spPr>
      </p:sp>
      <p:sp>
        <p:nvSpPr>
          <p:cNvPr id="33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095992" y="1"/>
            <a:ext cx="3048000" cy="2285999"/>
          </a:xfrm>
          <a:prstGeom prst="rect">
            <a:avLst/>
          </a:prstGeom>
        </p:spPr>
      </p:sp>
      <p:sp>
        <p:nvSpPr>
          <p:cNvPr id="35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6095992" y="4571999"/>
            <a:ext cx="3048000" cy="2285999"/>
          </a:xfrm>
          <a:prstGeom prst="rect">
            <a:avLst/>
          </a:prstGeom>
        </p:spPr>
      </p:sp>
      <p:sp>
        <p:nvSpPr>
          <p:cNvPr id="36" name="Picture Placeholder 10"/>
          <p:cNvSpPr>
            <a:spLocks noGrp="1"/>
          </p:cNvSpPr>
          <p:nvPr>
            <p:ph type="pic" sz="quarter" idx="21"/>
          </p:nvPr>
        </p:nvSpPr>
        <p:spPr>
          <a:xfrm>
            <a:off x="9143988" y="4571999"/>
            <a:ext cx="3048000" cy="2285999"/>
          </a:xfrm>
          <a:prstGeom prst="rect">
            <a:avLst/>
          </a:prstGeom>
        </p:spPr>
      </p:sp>
      <p:sp>
        <p:nvSpPr>
          <p:cNvPr id="37" name="Picture Placeholder 11"/>
          <p:cNvSpPr>
            <a:spLocks noGrp="1"/>
          </p:cNvSpPr>
          <p:nvPr>
            <p:ph type="pic" sz="quarter" idx="20"/>
          </p:nvPr>
        </p:nvSpPr>
        <p:spPr>
          <a:xfrm>
            <a:off x="9143988" y="2286000"/>
            <a:ext cx="3048000" cy="2285999"/>
          </a:xfrm>
          <a:prstGeom prst="rect">
            <a:avLst/>
          </a:prstGeom>
        </p:spPr>
      </p:sp>
      <p:sp>
        <p:nvSpPr>
          <p:cNvPr id="38" name="Picture Placeholder 12"/>
          <p:cNvSpPr>
            <a:spLocks noGrp="1"/>
          </p:cNvSpPr>
          <p:nvPr>
            <p:ph type="pic" sz="quarter" idx="19"/>
          </p:nvPr>
        </p:nvSpPr>
        <p:spPr>
          <a:xfrm>
            <a:off x="9143988" y="1"/>
            <a:ext cx="3048000" cy="2285999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281626361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892675" y="0"/>
            <a:ext cx="7299325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32430609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2336350-E2EF-4B6E-8299-5B157040C0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4866969" cy="3429000"/>
          </a:xfrm>
          <a:custGeom>
            <a:avLst/>
            <a:gdLst>
              <a:gd name="connsiteX0" fmla="*/ 0 w 4866969"/>
              <a:gd name="connsiteY0" fmla="*/ 0 h 3429000"/>
              <a:gd name="connsiteX1" fmla="*/ 4866969 w 4866969"/>
              <a:gd name="connsiteY1" fmla="*/ 0 h 3429000"/>
              <a:gd name="connsiteX2" fmla="*/ 4866969 w 4866969"/>
              <a:gd name="connsiteY2" fmla="*/ 3429000 h 3429000"/>
              <a:gd name="connsiteX3" fmla="*/ 0 w 4866969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66969" h="3429000">
                <a:moveTo>
                  <a:pt x="0" y="0"/>
                </a:moveTo>
                <a:lnTo>
                  <a:pt x="4866969" y="0"/>
                </a:lnTo>
                <a:lnTo>
                  <a:pt x="4866969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5541491-60A0-457A-A1F3-34EAA778F56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66968" y="-2"/>
            <a:ext cx="7325032" cy="6858001"/>
          </a:xfrm>
          <a:custGeom>
            <a:avLst/>
            <a:gdLst>
              <a:gd name="connsiteX0" fmla="*/ 0 w 7325032"/>
              <a:gd name="connsiteY0" fmla="*/ 0 h 6858000"/>
              <a:gd name="connsiteX1" fmla="*/ 7325032 w 7325032"/>
              <a:gd name="connsiteY1" fmla="*/ 0 h 6858000"/>
              <a:gd name="connsiteX2" fmla="*/ 7325032 w 7325032"/>
              <a:gd name="connsiteY2" fmla="*/ 6858000 h 6858000"/>
              <a:gd name="connsiteX3" fmla="*/ 0 w 732503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5032" h="6858000">
                <a:moveTo>
                  <a:pt x="0" y="0"/>
                </a:moveTo>
                <a:lnTo>
                  <a:pt x="7325032" y="0"/>
                </a:lnTo>
                <a:lnTo>
                  <a:pt x="732503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956814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6578895" y="5239989"/>
            <a:ext cx="1253140" cy="1253140"/>
          </a:xfrm>
          <a:custGeom>
            <a:avLst/>
            <a:gdLst>
              <a:gd name="connsiteX0" fmla="*/ 186062 w 372124"/>
              <a:gd name="connsiteY0" fmla="*/ 0 h 372124"/>
              <a:gd name="connsiteX1" fmla="*/ 372124 w 372124"/>
              <a:gd name="connsiteY1" fmla="*/ 186062 h 372124"/>
              <a:gd name="connsiteX2" fmla="*/ 186062 w 372124"/>
              <a:gd name="connsiteY2" fmla="*/ 372124 h 372124"/>
              <a:gd name="connsiteX3" fmla="*/ 0 w 372124"/>
              <a:gd name="connsiteY3" fmla="*/ 186062 h 372124"/>
              <a:gd name="connsiteX4" fmla="*/ 186062 w 372124"/>
              <a:gd name="connsiteY4" fmla="*/ 0 h 372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124" h="372124">
                <a:moveTo>
                  <a:pt x="186062" y="0"/>
                </a:moveTo>
                <a:cubicBezTo>
                  <a:pt x="288821" y="0"/>
                  <a:pt x="372124" y="83303"/>
                  <a:pt x="372124" y="186062"/>
                </a:cubicBezTo>
                <a:cubicBezTo>
                  <a:pt x="372124" y="288821"/>
                  <a:pt x="288821" y="372124"/>
                  <a:pt x="186062" y="372124"/>
                </a:cubicBezTo>
                <a:cubicBezTo>
                  <a:pt x="83303" y="372124"/>
                  <a:pt x="0" y="288821"/>
                  <a:pt x="0" y="186062"/>
                </a:cubicBezTo>
                <a:cubicBezTo>
                  <a:pt x="0" y="83303"/>
                  <a:pt x="83303" y="0"/>
                  <a:pt x="186062" y="0"/>
                </a:cubicBezTo>
                <a:close/>
              </a:path>
            </a:pathLst>
          </a:custGeom>
          <a:effectLst>
            <a:outerShdw blurRad="127000" dist="38100" dir="5400000" algn="t" rotWithShape="0">
              <a:schemeClr val="bg1">
                <a:lumMod val="50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02338" cy="6858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F55FDBF7-8F52-4606-B75A-C708600E45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78895" y="2009770"/>
            <a:ext cx="1253140" cy="1253140"/>
          </a:xfrm>
          <a:custGeom>
            <a:avLst/>
            <a:gdLst>
              <a:gd name="connsiteX0" fmla="*/ 186062 w 372124"/>
              <a:gd name="connsiteY0" fmla="*/ 0 h 372124"/>
              <a:gd name="connsiteX1" fmla="*/ 372124 w 372124"/>
              <a:gd name="connsiteY1" fmla="*/ 186062 h 372124"/>
              <a:gd name="connsiteX2" fmla="*/ 186062 w 372124"/>
              <a:gd name="connsiteY2" fmla="*/ 372124 h 372124"/>
              <a:gd name="connsiteX3" fmla="*/ 0 w 372124"/>
              <a:gd name="connsiteY3" fmla="*/ 186062 h 372124"/>
              <a:gd name="connsiteX4" fmla="*/ 186062 w 372124"/>
              <a:gd name="connsiteY4" fmla="*/ 0 h 372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124" h="372124">
                <a:moveTo>
                  <a:pt x="186062" y="0"/>
                </a:moveTo>
                <a:cubicBezTo>
                  <a:pt x="288821" y="0"/>
                  <a:pt x="372124" y="83303"/>
                  <a:pt x="372124" y="186062"/>
                </a:cubicBezTo>
                <a:cubicBezTo>
                  <a:pt x="372124" y="288821"/>
                  <a:pt x="288821" y="372124"/>
                  <a:pt x="186062" y="372124"/>
                </a:cubicBezTo>
                <a:cubicBezTo>
                  <a:pt x="83303" y="372124"/>
                  <a:pt x="0" y="288821"/>
                  <a:pt x="0" y="186062"/>
                </a:cubicBezTo>
                <a:cubicBezTo>
                  <a:pt x="0" y="83303"/>
                  <a:pt x="83303" y="0"/>
                  <a:pt x="186062" y="0"/>
                </a:cubicBezTo>
                <a:close/>
              </a:path>
            </a:pathLst>
          </a:custGeom>
          <a:effectLst>
            <a:outerShdw blurRad="127000" dist="38100" dir="5400000" algn="t" rotWithShape="0">
              <a:schemeClr val="bg1">
                <a:lumMod val="50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85944763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E0953DE-2236-4C1B-9625-8B206812095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940385" y="-770896"/>
            <a:ext cx="3277127" cy="3422133"/>
          </a:xfrm>
          <a:custGeom>
            <a:avLst/>
            <a:gdLst>
              <a:gd name="connsiteX0" fmla="*/ 1644902 w 3277127"/>
              <a:gd name="connsiteY0" fmla="*/ 0 h 3422133"/>
              <a:gd name="connsiteX1" fmla="*/ 3277127 w 3277127"/>
              <a:gd name="connsiteY1" fmla="*/ 2203912 h 3422133"/>
              <a:gd name="connsiteX2" fmla="*/ 1632225 w 3277127"/>
              <a:gd name="connsiteY2" fmla="*/ 3422133 h 3422133"/>
              <a:gd name="connsiteX3" fmla="*/ 0 w 3277127"/>
              <a:gd name="connsiteY3" fmla="*/ 1218221 h 3422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7127" h="3422133">
                <a:moveTo>
                  <a:pt x="1644902" y="0"/>
                </a:moveTo>
                <a:lnTo>
                  <a:pt x="3277127" y="2203912"/>
                </a:lnTo>
                <a:lnTo>
                  <a:pt x="1632225" y="3422133"/>
                </a:lnTo>
                <a:lnTo>
                  <a:pt x="0" y="121822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B9F3045-B742-4100-88D5-3FE53CAFB08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203500" y="1558092"/>
            <a:ext cx="3277127" cy="3422133"/>
          </a:xfrm>
          <a:custGeom>
            <a:avLst/>
            <a:gdLst>
              <a:gd name="connsiteX0" fmla="*/ 1644902 w 3277127"/>
              <a:gd name="connsiteY0" fmla="*/ 0 h 3422133"/>
              <a:gd name="connsiteX1" fmla="*/ 3277127 w 3277127"/>
              <a:gd name="connsiteY1" fmla="*/ 2203913 h 3422133"/>
              <a:gd name="connsiteX2" fmla="*/ 1632225 w 3277127"/>
              <a:gd name="connsiteY2" fmla="*/ 3422133 h 3422133"/>
              <a:gd name="connsiteX3" fmla="*/ 0 w 3277127"/>
              <a:gd name="connsiteY3" fmla="*/ 1218220 h 3422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7127" h="3422133">
                <a:moveTo>
                  <a:pt x="1644902" y="0"/>
                </a:moveTo>
                <a:lnTo>
                  <a:pt x="3277127" y="2203913"/>
                </a:lnTo>
                <a:lnTo>
                  <a:pt x="1632225" y="3422133"/>
                </a:lnTo>
                <a:lnTo>
                  <a:pt x="0" y="12182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CCD8244-6BD1-40F7-B670-955DC01513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638564" y="3372625"/>
            <a:ext cx="3277127" cy="3422133"/>
          </a:xfrm>
          <a:custGeom>
            <a:avLst/>
            <a:gdLst>
              <a:gd name="connsiteX0" fmla="*/ 1644902 w 3277127"/>
              <a:gd name="connsiteY0" fmla="*/ 0 h 3422133"/>
              <a:gd name="connsiteX1" fmla="*/ 3277127 w 3277127"/>
              <a:gd name="connsiteY1" fmla="*/ 2203913 h 3422133"/>
              <a:gd name="connsiteX2" fmla="*/ 1632225 w 3277127"/>
              <a:gd name="connsiteY2" fmla="*/ 3422133 h 3422133"/>
              <a:gd name="connsiteX3" fmla="*/ 0 w 3277127"/>
              <a:gd name="connsiteY3" fmla="*/ 1218220 h 3422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7127" h="3422133">
                <a:moveTo>
                  <a:pt x="1644902" y="0"/>
                </a:moveTo>
                <a:lnTo>
                  <a:pt x="3277127" y="2203913"/>
                </a:lnTo>
                <a:lnTo>
                  <a:pt x="1632225" y="3422133"/>
                </a:lnTo>
                <a:lnTo>
                  <a:pt x="0" y="12182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D3B6665-947A-4198-AFE8-5E8BD086D1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5538" y="-1235844"/>
            <a:ext cx="3277127" cy="3422133"/>
          </a:xfrm>
          <a:custGeom>
            <a:avLst/>
            <a:gdLst>
              <a:gd name="connsiteX0" fmla="*/ 1644902 w 3277127"/>
              <a:gd name="connsiteY0" fmla="*/ 0 h 3422133"/>
              <a:gd name="connsiteX1" fmla="*/ 3277127 w 3277127"/>
              <a:gd name="connsiteY1" fmla="*/ 2203912 h 3422133"/>
              <a:gd name="connsiteX2" fmla="*/ 1632225 w 3277127"/>
              <a:gd name="connsiteY2" fmla="*/ 3422133 h 3422133"/>
              <a:gd name="connsiteX3" fmla="*/ 0 w 3277127"/>
              <a:gd name="connsiteY3" fmla="*/ 1218221 h 3422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7127" h="3422133">
                <a:moveTo>
                  <a:pt x="1644902" y="0"/>
                </a:moveTo>
                <a:lnTo>
                  <a:pt x="3277127" y="2203912"/>
                </a:lnTo>
                <a:lnTo>
                  <a:pt x="1632225" y="3422133"/>
                </a:lnTo>
                <a:lnTo>
                  <a:pt x="0" y="121822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EB9E5B90-09AE-4D77-986E-BB1BD4D60A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28402" y="-1242711"/>
            <a:ext cx="3277127" cy="3422133"/>
          </a:xfrm>
          <a:custGeom>
            <a:avLst/>
            <a:gdLst>
              <a:gd name="connsiteX0" fmla="*/ 1644902 w 3277127"/>
              <a:gd name="connsiteY0" fmla="*/ 0 h 3422133"/>
              <a:gd name="connsiteX1" fmla="*/ 3277127 w 3277127"/>
              <a:gd name="connsiteY1" fmla="*/ 2203912 h 3422133"/>
              <a:gd name="connsiteX2" fmla="*/ 1632226 w 3277127"/>
              <a:gd name="connsiteY2" fmla="*/ 3422133 h 3422133"/>
              <a:gd name="connsiteX3" fmla="*/ 0 w 3277127"/>
              <a:gd name="connsiteY3" fmla="*/ 1218221 h 3422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7127" h="3422133">
                <a:moveTo>
                  <a:pt x="1644902" y="0"/>
                </a:moveTo>
                <a:lnTo>
                  <a:pt x="3277127" y="2203912"/>
                </a:lnTo>
                <a:lnTo>
                  <a:pt x="1632226" y="3422133"/>
                </a:lnTo>
                <a:lnTo>
                  <a:pt x="0" y="121822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7B4C5DCA-85ED-4C77-B7E2-692FAA5085A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12451" y="3897354"/>
            <a:ext cx="3277127" cy="3422133"/>
          </a:xfrm>
          <a:custGeom>
            <a:avLst/>
            <a:gdLst>
              <a:gd name="connsiteX0" fmla="*/ 1644902 w 3277127"/>
              <a:gd name="connsiteY0" fmla="*/ 0 h 3422133"/>
              <a:gd name="connsiteX1" fmla="*/ 3277127 w 3277127"/>
              <a:gd name="connsiteY1" fmla="*/ 2203913 h 3422133"/>
              <a:gd name="connsiteX2" fmla="*/ 1632225 w 3277127"/>
              <a:gd name="connsiteY2" fmla="*/ 3422133 h 3422133"/>
              <a:gd name="connsiteX3" fmla="*/ 0 w 3277127"/>
              <a:gd name="connsiteY3" fmla="*/ 1218220 h 3422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7127" h="3422133">
                <a:moveTo>
                  <a:pt x="1644902" y="0"/>
                </a:moveTo>
                <a:lnTo>
                  <a:pt x="3277127" y="2203913"/>
                </a:lnTo>
                <a:lnTo>
                  <a:pt x="1632225" y="3422133"/>
                </a:lnTo>
                <a:lnTo>
                  <a:pt x="0" y="12182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842316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13067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82491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207766" cy="6090823"/>
          </a:xfrm>
          <a:custGeom>
            <a:avLst/>
            <a:gdLst>
              <a:gd name="connsiteX0" fmla="*/ 15766 w 12207766"/>
              <a:gd name="connsiteY0" fmla="*/ 0 h 6090823"/>
              <a:gd name="connsiteX1" fmla="*/ 12207766 w 12207766"/>
              <a:gd name="connsiteY1" fmla="*/ 0 h 6090823"/>
              <a:gd name="connsiteX2" fmla="*/ 12207766 w 12207766"/>
              <a:gd name="connsiteY2" fmla="*/ 4745171 h 6090823"/>
              <a:gd name="connsiteX3" fmla="*/ 8963823 w 12207766"/>
              <a:gd name="connsiteY3" fmla="*/ 6088742 h 6090823"/>
              <a:gd name="connsiteX4" fmla="*/ 0 w 12207766"/>
              <a:gd name="connsiteY4" fmla="*/ 2995448 h 6090823"/>
              <a:gd name="connsiteX5" fmla="*/ 15766 w 12207766"/>
              <a:gd name="connsiteY5" fmla="*/ 0 h 6090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7766" h="6090823">
                <a:moveTo>
                  <a:pt x="15766" y="0"/>
                </a:moveTo>
                <a:lnTo>
                  <a:pt x="12207766" y="0"/>
                </a:lnTo>
                <a:lnTo>
                  <a:pt x="12207766" y="4745171"/>
                </a:lnTo>
                <a:cubicBezTo>
                  <a:pt x="12186494" y="4761437"/>
                  <a:pt x="8927037" y="6151803"/>
                  <a:pt x="8963823" y="6088742"/>
                </a:cubicBezTo>
                <a:cubicBezTo>
                  <a:pt x="8962072" y="6115018"/>
                  <a:pt x="1751" y="2969172"/>
                  <a:pt x="0" y="2995448"/>
                </a:cubicBezTo>
                <a:cubicBezTo>
                  <a:pt x="5255" y="1996965"/>
                  <a:pt x="10511" y="998483"/>
                  <a:pt x="157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38617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5452895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9311391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6256482" y="3017784"/>
            <a:ext cx="2236320" cy="2004160"/>
          </a:xfrm>
          <a:custGeom>
            <a:avLst/>
            <a:gdLst>
              <a:gd name="connsiteX0" fmla="*/ 14270 w 2236320"/>
              <a:gd name="connsiteY0" fmla="*/ 0 h 2004160"/>
              <a:gd name="connsiteX1" fmla="*/ 2222050 w 2236320"/>
              <a:gd name="connsiteY1" fmla="*/ 0 h 2004160"/>
              <a:gd name="connsiteX2" fmla="*/ 2236320 w 2236320"/>
              <a:gd name="connsiteY2" fmla="*/ 14270 h 2004160"/>
              <a:gd name="connsiteX3" fmla="*/ 2236320 w 2236320"/>
              <a:gd name="connsiteY3" fmla="*/ 1989890 h 2004160"/>
              <a:gd name="connsiteX4" fmla="*/ 2222050 w 2236320"/>
              <a:gd name="connsiteY4" fmla="*/ 2004160 h 2004160"/>
              <a:gd name="connsiteX5" fmla="*/ 14270 w 2236320"/>
              <a:gd name="connsiteY5" fmla="*/ 2004160 h 2004160"/>
              <a:gd name="connsiteX6" fmla="*/ 0 w 2236320"/>
              <a:gd name="connsiteY6" fmla="*/ 1989890 h 2004160"/>
              <a:gd name="connsiteX7" fmla="*/ 0 w 2236320"/>
              <a:gd name="connsiteY7" fmla="*/ 14270 h 2004160"/>
              <a:gd name="connsiteX8" fmla="*/ 14270 w 2236320"/>
              <a:gd name="connsiteY8" fmla="*/ 0 h 2004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6320" h="2004160">
                <a:moveTo>
                  <a:pt x="14270" y="0"/>
                </a:moveTo>
                <a:lnTo>
                  <a:pt x="2222050" y="0"/>
                </a:lnTo>
                <a:cubicBezTo>
                  <a:pt x="2229931" y="0"/>
                  <a:pt x="2236320" y="6389"/>
                  <a:pt x="2236320" y="14270"/>
                </a:cubicBezTo>
                <a:lnTo>
                  <a:pt x="2236320" y="1989890"/>
                </a:lnTo>
                <a:cubicBezTo>
                  <a:pt x="2236320" y="1997771"/>
                  <a:pt x="2229931" y="2004160"/>
                  <a:pt x="2222050" y="2004160"/>
                </a:cubicBezTo>
                <a:lnTo>
                  <a:pt x="14270" y="2004160"/>
                </a:lnTo>
                <a:cubicBezTo>
                  <a:pt x="6389" y="2004160"/>
                  <a:pt x="0" y="1997771"/>
                  <a:pt x="0" y="1989890"/>
                </a:cubicBezTo>
                <a:lnTo>
                  <a:pt x="0" y="14270"/>
                </a:lnTo>
                <a:cubicBezTo>
                  <a:pt x="0" y="6389"/>
                  <a:pt x="6389" y="0"/>
                  <a:pt x="1427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141910" y="3017784"/>
            <a:ext cx="2236320" cy="1605016"/>
          </a:xfrm>
          <a:custGeom>
            <a:avLst/>
            <a:gdLst>
              <a:gd name="connsiteX0" fmla="*/ 14270 w 2236320"/>
              <a:gd name="connsiteY0" fmla="*/ 0 h 2004160"/>
              <a:gd name="connsiteX1" fmla="*/ 2222050 w 2236320"/>
              <a:gd name="connsiteY1" fmla="*/ 0 h 2004160"/>
              <a:gd name="connsiteX2" fmla="*/ 2236320 w 2236320"/>
              <a:gd name="connsiteY2" fmla="*/ 14270 h 2004160"/>
              <a:gd name="connsiteX3" fmla="*/ 2236320 w 2236320"/>
              <a:gd name="connsiteY3" fmla="*/ 1989890 h 2004160"/>
              <a:gd name="connsiteX4" fmla="*/ 2222050 w 2236320"/>
              <a:gd name="connsiteY4" fmla="*/ 2004160 h 2004160"/>
              <a:gd name="connsiteX5" fmla="*/ 14270 w 2236320"/>
              <a:gd name="connsiteY5" fmla="*/ 2004160 h 2004160"/>
              <a:gd name="connsiteX6" fmla="*/ 0 w 2236320"/>
              <a:gd name="connsiteY6" fmla="*/ 1989890 h 2004160"/>
              <a:gd name="connsiteX7" fmla="*/ 0 w 2236320"/>
              <a:gd name="connsiteY7" fmla="*/ 14270 h 2004160"/>
              <a:gd name="connsiteX8" fmla="*/ 14270 w 2236320"/>
              <a:gd name="connsiteY8" fmla="*/ 0 h 2004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6320" h="2004160">
                <a:moveTo>
                  <a:pt x="14270" y="0"/>
                </a:moveTo>
                <a:lnTo>
                  <a:pt x="2222050" y="0"/>
                </a:lnTo>
                <a:cubicBezTo>
                  <a:pt x="2229931" y="0"/>
                  <a:pt x="2236320" y="6389"/>
                  <a:pt x="2236320" y="14270"/>
                </a:cubicBezTo>
                <a:lnTo>
                  <a:pt x="2236320" y="1989890"/>
                </a:lnTo>
                <a:cubicBezTo>
                  <a:pt x="2236320" y="1997771"/>
                  <a:pt x="2229931" y="2004160"/>
                  <a:pt x="2222050" y="2004160"/>
                </a:cubicBezTo>
                <a:lnTo>
                  <a:pt x="14270" y="2004160"/>
                </a:lnTo>
                <a:cubicBezTo>
                  <a:pt x="6389" y="2004160"/>
                  <a:pt x="0" y="1997771"/>
                  <a:pt x="0" y="1989890"/>
                </a:cubicBezTo>
                <a:lnTo>
                  <a:pt x="0" y="14270"/>
                </a:lnTo>
                <a:cubicBezTo>
                  <a:pt x="0" y="6389"/>
                  <a:pt x="6389" y="0"/>
                  <a:pt x="1427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542116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316413" y="0"/>
            <a:ext cx="2457450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8139112" y="0"/>
            <a:ext cx="2457450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2870416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8"/>
          </p:nvPr>
        </p:nvSpPr>
        <p:spPr>
          <a:xfrm>
            <a:off x="1882182" y="3361520"/>
            <a:ext cx="1743041" cy="1743040"/>
          </a:xfrm>
          <a:custGeom>
            <a:avLst/>
            <a:gdLst>
              <a:gd name="connsiteX0" fmla="*/ 871521 w 1743041"/>
              <a:gd name="connsiteY0" fmla="*/ 0 h 1743040"/>
              <a:gd name="connsiteX1" fmla="*/ 1743041 w 1743041"/>
              <a:gd name="connsiteY1" fmla="*/ 871520 h 1743040"/>
              <a:gd name="connsiteX2" fmla="*/ 871521 w 1743041"/>
              <a:gd name="connsiteY2" fmla="*/ 1743040 h 1743040"/>
              <a:gd name="connsiteX3" fmla="*/ 0 w 1743041"/>
              <a:gd name="connsiteY3" fmla="*/ 871520 h 174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3041" h="1743040">
                <a:moveTo>
                  <a:pt x="871521" y="0"/>
                </a:moveTo>
                <a:lnTo>
                  <a:pt x="1743041" y="871520"/>
                </a:lnTo>
                <a:lnTo>
                  <a:pt x="871521" y="1743040"/>
                </a:lnTo>
                <a:lnTo>
                  <a:pt x="0" y="871520"/>
                </a:lnTo>
                <a:close/>
              </a:path>
            </a:pathLst>
          </a:custGeom>
          <a:effectLst>
            <a:outerShdw blurRad="127000" algn="ctr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2786306" y="2456678"/>
            <a:ext cx="1743041" cy="1743040"/>
          </a:xfrm>
          <a:custGeom>
            <a:avLst/>
            <a:gdLst>
              <a:gd name="connsiteX0" fmla="*/ 871521 w 1743041"/>
              <a:gd name="connsiteY0" fmla="*/ 0 h 1743040"/>
              <a:gd name="connsiteX1" fmla="*/ 1743041 w 1743041"/>
              <a:gd name="connsiteY1" fmla="*/ 871520 h 1743040"/>
              <a:gd name="connsiteX2" fmla="*/ 871521 w 1743041"/>
              <a:gd name="connsiteY2" fmla="*/ 1743040 h 1743040"/>
              <a:gd name="connsiteX3" fmla="*/ 0 w 1743041"/>
              <a:gd name="connsiteY3" fmla="*/ 871520 h 174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3041" h="1743040">
                <a:moveTo>
                  <a:pt x="871521" y="0"/>
                </a:moveTo>
                <a:lnTo>
                  <a:pt x="1743041" y="871520"/>
                </a:lnTo>
                <a:lnTo>
                  <a:pt x="871521" y="1743040"/>
                </a:lnTo>
                <a:lnTo>
                  <a:pt x="0" y="871520"/>
                </a:lnTo>
                <a:close/>
              </a:path>
            </a:pathLst>
          </a:custGeom>
          <a:effectLst>
            <a:outerShdw blurRad="127000" algn="ctr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978059" y="4266362"/>
            <a:ext cx="1743041" cy="1743040"/>
          </a:xfrm>
          <a:custGeom>
            <a:avLst/>
            <a:gdLst>
              <a:gd name="connsiteX0" fmla="*/ 871521 w 1743041"/>
              <a:gd name="connsiteY0" fmla="*/ 0 h 1743040"/>
              <a:gd name="connsiteX1" fmla="*/ 1743041 w 1743041"/>
              <a:gd name="connsiteY1" fmla="*/ 871520 h 1743040"/>
              <a:gd name="connsiteX2" fmla="*/ 871521 w 1743041"/>
              <a:gd name="connsiteY2" fmla="*/ 1743040 h 1743040"/>
              <a:gd name="connsiteX3" fmla="*/ 0 w 1743041"/>
              <a:gd name="connsiteY3" fmla="*/ 871520 h 174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3041" h="1743040">
                <a:moveTo>
                  <a:pt x="871521" y="0"/>
                </a:moveTo>
                <a:lnTo>
                  <a:pt x="1743041" y="871520"/>
                </a:lnTo>
                <a:lnTo>
                  <a:pt x="871521" y="1743040"/>
                </a:lnTo>
                <a:lnTo>
                  <a:pt x="0" y="871520"/>
                </a:lnTo>
                <a:close/>
              </a:path>
            </a:pathLst>
          </a:custGeom>
          <a:effectLst>
            <a:outerShdw blurRad="127000" algn="ctr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2786306" y="4266362"/>
            <a:ext cx="1743041" cy="1743040"/>
          </a:xfrm>
          <a:custGeom>
            <a:avLst/>
            <a:gdLst>
              <a:gd name="connsiteX0" fmla="*/ 871521 w 1743041"/>
              <a:gd name="connsiteY0" fmla="*/ 0 h 1743040"/>
              <a:gd name="connsiteX1" fmla="*/ 1743041 w 1743041"/>
              <a:gd name="connsiteY1" fmla="*/ 871520 h 1743040"/>
              <a:gd name="connsiteX2" fmla="*/ 871521 w 1743041"/>
              <a:gd name="connsiteY2" fmla="*/ 1743040 h 1743040"/>
              <a:gd name="connsiteX3" fmla="*/ 0 w 1743041"/>
              <a:gd name="connsiteY3" fmla="*/ 871520 h 174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3041" h="1743040">
                <a:moveTo>
                  <a:pt x="871521" y="0"/>
                </a:moveTo>
                <a:lnTo>
                  <a:pt x="1743041" y="871520"/>
                </a:lnTo>
                <a:lnTo>
                  <a:pt x="871521" y="1743040"/>
                </a:lnTo>
                <a:lnTo>
                  <a:pt x="0" y="871520"/>
                </a:lnTo>
                <a:close/>
              </a:path>
            </a:pathLst>
          </a:custGeom>
          <a:effectLst>
            <a:outerShdw blurRad="127000" algn="ctr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6"/>
          </p:nvPr>
        </p:nvSpPr>
        <p:spPr>
          <a:xfrm>
            <a:off x="4594554" y="4266362"/>
            <a:ext cx="1743041" cy="1743040"/>
          </a:xfrm>
          <a:custGeom>
            <a:avLst/>
            <a:gdLst>
              <a:gd name="connsiteX0" fmla="*/ 871521 w 1743041"/>
              <a:gd name="connsiteY0" fmla="*/ 0 h 1743040"/>
              <a:gd name="connsiteX1" fmla="*/ 1743041 w 1743041"/>
              <a:gd name="connsiteY1" fmla="*/ 871520 h 1743040"/>
              <a:gd name="connsiteX2" fmla="*/ 871521 w 1743041"/>
              <a:gd name="connsiteY2" fmla="*/ 1743040 h 1743040"/>
              <a:gd name="connsiteX3" fmla="*/ 0 w 1743041"/>
              <a:gd name="connsiteY3" fmla="*/ 871520 h 174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3041" h="1743040">
                <a:moveTo>
                  <a:pt x="871521" y="0"/>
                </a:moveTo>
                <a:lnTo>
                  <a:pt x="1743041" y="871520"/>
                </a:lnTo>
                <a:lnTo>
                  <a:pt x="871521" y="1743040"/>
                </a:lnTo>
                <a:lnTo>
                  <a:pt x="0" y="871520"/>
                </a:lnTo>
                <a:close/>
              </a:path>
            </a:pathLst>
          </a:custGeom>
          <a:effectLst>
            <a:outerShdw blurRad="127000" algn="ctr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9"/>
          </p:nvPr>
        </p:nvSpPr>
        <p:spPr>
          <a:xfrm>
            <a:off x="3690430" y="3361520"/>
            <a:ext cx="1743041" cy="1743040"/>
          </a:xfrm>
          <a:custGeom>
            <a:avLst/>
            <a:gdLst>
              <a:gd name="connsiteX0" fmla="*/ 871521 w 1743041"/>
              <a:gd name="connsiteY0" fmla="*/ 0 h 1743040"/>
              <a:gd name="connsiteX1" fmla="*/ 1743041 w 1743041"/>
              <a:gd name="connsiteY1" fmla="*/ 871520 h 1743040"/>
              <a:gd name="connsiteX2" fmla="*/ 871521 w 1743041"/>
              <a:gd name="connsiteY2" fmla="*/ 1743040 h 1743040"/>
              <a:gd name="connsiteX3" fmla="*/ 0 w 1743041"/>
              <a:gd name="connsiteY3" fmla="*/ 871520 h 174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3041" h="1743040">
                <a:moveTo>
                  <a:pt x="871521" y="0"/>
                </a:moveTo>
                <a:lnTo>
                  <a:pt x="1743041" y="871520"/>
                </a:lnTo>
                <a:lnTo>
                  <a:pt x="871521" y="1743040"/>
                </a:lnTo>
                <a:lnTo>
                  <a:pt x="0" y="871520"/>
                </a:lnTo>
                <a:close/>
              </a:path>
            </a:pathLst>
          </a:custGeom>
          <a:effectLst>
            <a:outerShdw blurRad="127000" algn="ctr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978059" y="2456678"/>
            <a:ext cx="1743041" cy="1743040"/>
          </a:xfrm>
          <a:custGeom>
            <a:avLst/>
            <a:gdLst>
              <a:gd name="connsiteX0" fmla="*/ 871521 w 1743041"/>
              <a:gd name="connsiteY0" fmla="*/ 0 h 1743040"/>
              <a:gd name="connsiteX1" fmla="*/ 1743041 w 1743041"/>
              <a:gd name="connsiteY1" fmla="*/ 871520 h 1743040"/>
              <a:gd name="connsiteX2" fmla="*/ 871521 w 1743041"/>
              <a:gd name="connsiteY2" fmla="*/ 1743040 h 1743040"/>
              <a:gd name="connsiteX3" fmla="*/ 0 w 1743041"/>
              <a:gd name="connsiteY3" fmla="*/ 871520 h 174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3041" h="1743040">
                <a:moveTo>
                  <a:pt x="871521" y="0"/>
                </a:moveTo>
                <a:lnTo>
                  <a:pt x="1743041" y="871520"/>
                </a:lnTo>
                <a:lnTo>
                  <a:pt x="871521" y="1743040"/>
                </a:lnTo>
                <a:lnTo>
                  <a:pt x="0" y="871520"/>
                </a:lnTo>
                <a:close/>
              </a:path>
            </a:pathLst>
          </a:custGeom>
          <a:effectLst>
            <a:outerShdw blurRad="127000" algn="ctr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4303429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6096000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6000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21604774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4267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5" r:id="rId4"/>
    <p:sldLayoutId id="2147483666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99" r:id="rId18"/>
    <p:sldLayoutId id="2147483708" r:id="rId19"/>
    <p:sldLayoutId id="2147483709" r:id="rId20"/>
    <p:sldLayoutId id="2147483714" r:id="rId21"/>
    <p:sldLayoutId id="2147483717" r:id="rId22"/>
    <p:sldLayoutId id="2147483718" r:id="rId2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bin"/><Relationship Id="rId7" Type="http://schemas.openxmlformats.org/officeDocument/2006/relationships/image" Target="../media/image18.bin"/><Relationship Id="rId2" Type="http://schemas.openxmlformats.org/officeDocument/2006/relationships/image" Target="../media/image17.bin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bin"/><Relationship Id="rId5" Type="http://schemas.openxmlformats.org/officeDocument/2006/relationships/image" Target="../media/image21.bin"/><Relationship Id="rId4" Type="http://schemas.openxmlformats.org/officeDocument/2006/relationships/image" Target="../media/image20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bin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bin"/><Relationship Id="rId3" Type="http://schemas.openxmlformats.org/officeDocument/2006/relationships/image" Target="../media/image25.bin"/><Relationship Id="rId7" Type="http://schemas.openxmlformats.org/officeDocument/2006/relationships/image" Target="../media/image28.bin"/><Relationship Id="rId2" Type="http://schemas.openxmlformats.org/officeDocument/2006/relationships/image" Target="../media/image24.bin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bin"/><Relationship Id="rId5" Type="http://schemas.openxmlformats.org/officeDocument/2006/relationships/image" Target="../media/image27.bin"/><Relationship Id="rId10" Type="http://schemas.openxmlformats.org/officeDocument/2006/relationships/image" Target="../media/image1.bin"/><Relationship Id="rId4" Type="http://schemas.openxmlformats.org/officeDocument/2006/relationships/image" Target="../media/image26.bin"/><Relationship Id="rId9" Type="http://schemas.openxmlformats.org/officeDocument/2006/relationships/image" Target="../media/image30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bin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bin"/><Relationship Id="rId7" Type="http://schemas.openxmlformats.org/officeDocument/2006/relationships/image" Target="../media/image33.bin"/><Relationship Id="rId2" Type="http://schemas.openxmlformats.org/officeDocument/2006/relationships/image" Target="../media/image6.bin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2.bin"/><Relationship Id="rId5" Type="http://schemas.openxmlformats.org/officeDocument/2006/relationships/image" Target="../media/image15.bin"/><Relationship Id="rId4" Type="http://schemas.openxmlformats.org/officeDocument/2006/relationships/image" Target="../media/image24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bin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bin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bin"/><Relationship Id="rId2" Type="http://schemas.openxmlformats.org/officeDocument/2006/relationships/image" Target="../media/image36.bin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bin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in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bin"/><Relationship Id="rId2" Type="http://schemas.openxmlformats.org/officeDocument/2006/relationships/image" Target="../media/image35.bin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bin"/><Relationship Id="rId5" Type="http://schemas.openxmlformats.org/officeDocument/2006/relationships/image" Target="../media/image39.bin"/><Relationship Id="rId4" Type="http://schemas.openxmlformats.org/officeDocument/2006/relationships/image" Target="../media/image38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bin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bin"/><Relationship Id="rId2" Type="http://schemas.openxmlformats.org/officeDocument/2006/relationships/image" Target="../media/image42.bin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2.bin"/><Relationship Id="rId4" Type="http://schemas.openxmlformats.org/officeDocument/2006/relationships/image" Target="../media/image44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bin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bin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bin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bin"/><Relationship Id="rId3" Type="http://schemas.openxmlformats.org/officeDocument/2006/relationships/image" Target="../media/image2.bin"/><Relationship Id="rId7" Type="http://schemas.openxmlformats.org/officeDocument/2006/relationships/image" Target="../media/image8.bin"/><Relationship Id="rId2" Type="http://schemas.openxmlformats.org/officeDocument/2006/relationships/image" Target="../media/image4.bin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bin"/><Relationship Id="rId5" Type="http://schemas.openxmlformats.org/officeDocument/2006/relationships/image" Target="../media/image6.bin"/><Relationship Id="rId4" Type="http://schemas.openxmlformats.org/officeDocument/2006/relationships/image" Target="../media/image5.bin"/><Relationship Id="rId9" Type="http://schemas.openxmlformats.org/officeDocument/2006/relationships/image" Target="../media/image10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bin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bin"/><Relationship Id="rId2" Type="http://schemas.openxmlformats.org/officeDocument/2006/relationships/image" Target="../media/image12.bin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bin"/><Relationship Id="rId2" Type="http://schemas.openxmlformats.org/officeDocument/2006/relationships/image" Target="../media/image14.bin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bin"/><Relationship Id="rId2" Type="http://schemas.openxmlformats.org/officeDocument/2006/relationships/image" Target="../media/image16.bin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bin"/><Relationship Id="rId2" Type="http://schemas.openxmlformats.org/officeDocument/2006/relationships/image" Target="../media/image18.bin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F69AFAE-850D-4C12-8F37-3832DEE93E4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9" name="Freeform: Shape 40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145" name="Rectangle 6144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1" name="Freeform: Shape 40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gradFill>
            <a:gsLst>
              <a:gs pos="0">
                <a:schemeClr val="accent1">
                  <a:alpha val="70000"/>
                </a:schemeClr>
              </a:gs>
              <a:gs pos="100000">
                <a:schemeClr val="accent5">
                  <a:alpha val="70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31" name="Straight Connector 30"/>
          <p:cNvCxnSpPr/>
          <p:nvPr/>
        </p:nvCxnSpPr>
        <p:spPr>
          <a:xfrm>
            <a:off x="3048000" y="541544"/>
            <a:ext cx="0" cy="812800"/>
          </a:xfrm>
          <a:prstGeom prst="line">
            <a:avLst/>
          </a:prstGeom>
          <a:ln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852441" y="2705725"/>
            <a:ext cx="44871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cs typeface="Aharoni" panose="02010803020104030203" pitchFamily="2" charset="-79"/>
              </a:rPr>
              <a:t>GRAFFITI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35672" y="3869049"/>
            <a:ext cx="6920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POWERPOINT PRESENTATION TEMPLATE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077200" y="778933"/>
            <a:ext cx="3123876" cy="5130800"/>
            <a:chOff x="8077200" y="778933"/>
            <a:chExt cx="3123876" cy="5130800"/>
          </a:xfrm>
          <a:solidFill>
            <a:schemeClr val="bg1">
              <a:alpha val="13000"/>
            </a:schemeClr>
          </a:solidFill>
        </p:grpSpPr>
        <p:sp>
          <p:nvSpPr>
            <p:cNvPr id="9" name="Oval 8"/>
            <p:cNvSpPr/>
            <p:nvPr/>
          </p:nvSpPr>
          <p:spPr>
            <a:xfrm>
              <a:off x="8077200" y="778933"/>
              <a:ext cx="152400" cy="152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10888132" y="5749189"/>
              <a:ext cx="160544" cy="1605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11040532" y="2379457"/>
              <a:ext cx="160544" cy="1605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7804252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ABA7732D-CD64-E915-D1FA-67760301E52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7" r="30087"/>
          <a:stretch>
            <a:fillRect/>
          </a:stretch>
        </p:blipFill>
        <p:spPr/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82E102CF-B50F-CED7-2E3E-88793CB1385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8" b="3448"/>
          <a:stretch>
            <a:fillRect/>
          </a:stretch>
        </p:blipFill>
        <p:spPr/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A5F22C45-0602-4F68-D2FE-DB7950B0383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0" r="26420"/>
          <a:stretch>
            <a:fillRect/>
          </a:stretch>
        </p:blipFill>
        <p:spPr/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E1C103F-24B4-63AE-E619-B825DAD2143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0" b="2870"/>
          <a:stretch>
            <a:fillRect/>
          </a:stretch>
        </p:blipFill>
        <p:spPr/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EF102715-E261-F969-1CDC-4E2EF0BD477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2" r="26312"/>
          <a:stretch>
            <a:fillRect/>
          </a:stretch>
        </p:blipFill>
        <p:spPr/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BCFBED26-4DA5-8059-4810-A0BD9A1E63F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" r="2330"/>
          <a:stretch>
            <a:fillRect/>
          </a:stretch>
        </p:blipFill>
        <p:spPr/>
      </p:pic>
      <p:sp>
        <p:nvSpPr>
          <p:cNvPr id="2067" name="Rectangle 2066"/>
          <p:cNvSpPr/>
          <p:nvPr/>
        </p:nvSpPr>
        <p:spPr>
          <a:xfrm>
            <a:off x="-25358" y="0"/>
            <a:ext cx="12201045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0" name="Rectangle 19"/>
          <p:cNvSpPr/>
          <p:nvPr/>
        </p:nvSpPr>
        <p:spPr>
          <a:xfrm>
            <a:off x="4868381" y="3429000"/>
            <a:ext cx="4902776" cy="3429000"/>
          </a:xfrm>
          <a:prstGeom prst="rect">
            <a:avLst/>
          </a:pr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+mj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3BF624-C3C8-9EF2-FC35-77B93EC61C04}"/>
              </a:ext>
            </a:extLst>
          </p:cNvPr>
          <p:cNvSpPr txBox="1"/>
          <p:nvPr/>
        </p:nvSpPr>
        <p:spPr>
          <a:xfrm>
            <a:off x="357019" y="1505396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33" name="Прямоугольник 7">
            <a:extLst>
              <a:ext uri="{FF2B5EF4-FFF2-40B4-BE49-F238E27FC236}">
                <a16:creationId xmlns:a16="http://schemas.microsoft.com/office/drawing/2014/main" id="{FBC13985-209D-BFE4-6551-8D5428DF6BEA}"/>
              </a:ext>
            </a:extLst>
          </p:cNvPr>
          <p:cNvSpPr/>
          <p:nvPr/>
        </p:nvSpPr>
        <p:spPr>
          <a:xfrm>
            <a:off x="244477" y="1149702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CD52E06-9D4D-F252-185B-EA9202EA115A}"/>
              </a:ext>
            </a:extLst>
          </p:cNvPr>
          <p:cNvSpPr txBox="1"/>
          <p:nvPr/>
        </p:nvSpPr>
        <p:spPr>
          <a:xfrm>
            <a:off x="357019" y="2121839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D3DFC10-E792-CBE0-D01C-5C891061561C}"/>
              </a:ext>
            </a:extLst>
          </p:cNvPr>
          <p:cNvSpPr txBox="1"/>
          <p:nvPr/>
        </p:nvSpPr>
        <p:spPr>
          <a:xfrm>
            <a:off x="5204762" y="4817264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40" name="Прямоугольник 7">
            <a:extLst>
              <a:ext uri="{FF2B5EF4-FFF2-40B4-BE49-F238E27FC236}">
                <a16:creationId xmlns:a16="http://schemas.microsoft.com/office/drawing/2014/main" id="{6E4ACD46-50B6-3131-CB87-AE641F8A7D1C}"/>
              </a:ext>
            </a:extLst>
          </p:cNvPr>
          <p:cNvSpPr/>
          <p:nvPr/>
        </p:nvSpPr>
        <p:spPr>
          <a:xfrm>
            <a:off x="5092220" y="4461570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03BF936-9C47-CCA7-CBFC-6E3F35B84A86}"/>
              </a:ext>
            </a:extLst>
          </p:cNvPr>
          <p:cNvSpPr txBox="1"/>
          <p:nvPr/>
        </p:nvSpPr>
        <p:spPr>
          <a:xfrm>
            <a:off x="5204762" y="5433707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42" name="Прямоугольник 7">
            <a:extLst>
              <a:ext uri="{FF2B5EF4-FFF2-40B4-BE49-F238E27FC236}">
                <a16:creationId xmlns:a16="http://schemas.microsoft.com/office/drawing/2014/main" id="{9EBD3373-6F0F-1487-1E86-F779B547BB26}"/>
              </a:ext>
            </a:extLst>
          </p:cNvPr>
          <p:cNvSpPr/>
          <p:nvPr/>
        </p:nvSpPr>
        <p:spPr>
          <a:xfrm>
            <a:off x="10204353" y="1318979"/>
            <a:ext cx="1371063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114059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/>
      <p:bldP spid="39" grpId="0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73787776-9CA5-925D-7F29-2729EA9CF1F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7" b="21757"/>
          <a:stretch>
            <a:fillRect/>
          </a:stretch>
        </p:blipFill>
        <p:spPr/>
      </p:pic>
      <p:sp>
        <p:nvSpPr>
          <p:cNvPr id="32" name="Rectangle 31"/>
          <p:cNvSpPr/>
          <p:nvPr/>
        </p:nvSpPr>
        <p:spPr>
          <a:xfrm>
            <a:off x="0" y="0"/>
            <a:ext cx="12192000" cy="4130675"/>
          </a:xfrm>
          <a:prstGeom prst="rect">
            <a:avLst/>
          </a:prstGeom>
          <a:solidFill>
            <a:schemeClr val="tx1">
              <a:lumMod val="95000"/>
              <a:lumOff val="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F4A35E-ACFE-7374-F18D-93BA5928EB10}"/>
              </a:ext>
            </a:extLst>
          </p:cNvPr>
          <p:cNvSpPr txBox="1"/>
          <p:nvPr/>
        </p:nvSpPr>
        <p:spPr>
          <a:xfrm>
            <a:off x="1031631" y="4980116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23" name="Прямоугольник 7">
            <a:extLst>
              <a:ext uri="{FF2B5EF4-FFF2-40B4-BE49-F238E27FC236}">
                <a16:creationId xmlns:a16="http://schemas.microsoft.com/office/drawing/2014/main" id="{F53D87B2-0708-7F17-83DA-D56ACA341D55}"/>
              </a:ext>
            </a:extLst>
          </p:cNvPr>
          <p:cNvSpPr/>
          <p:nvPr/>
        </p:nvSpPr>
        <p:spPr>
          <a:xfrm>
            <a:off x="919089" y="4624422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EB065B3-2C18-8CCC-83D4-8B3ED6DEB008}"/>
              </a:ext>
            </a:extLst>
          </p:cNvPr>
          <p:cNvSpPr txBox="1"/>
          <p:nvPr/>
        </p:nvSpPr>
        <p:spPr>
          <a:xfrm>
            <a:off x="1031631" y="5596559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F94ADC-2E0D-76D5-93FC-59BF8DC5665C}"/>
              </a:ext>
            </a:extLst>
          </p:cNvPr>
          <p:cNvSpPr txBox="1"/>
          <p:nvPr/>
        </p:nvSpPr>
        <p:spPr>
          <a:xfrm>
            <a:off x="6447693" y="4980116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26" name="Прямоугольник 7">
            <a:extLst>
              <a:ext uri="{FF2B5EF4-FFF2-40B4-BE49-F238E27FC236}">
                <a16:creationId xmlns:a16="http://schemas.microsoft.com/office/drawing/2014/main" id="{8227CC73-06EC-8AD5-0DAF-AE3CF50EB4AE}"/>
              </a:ext>
            </a:extLst>
          </p:cNvPr>
          <p:cNvSpPr/>
          <p:nvPr/>
        </p:nvSpPr>
        <p:spPr>
          <a:xfrm>
            <a:off x="6335151" y="4624422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DC75F59-01C1-E5F3-BC71-8536E20D9DD1}"/>
              </a:ext>
            </a:extLst>
          </p:cNvPr>
          <p:cNvSpPr txBox="1"/>
          <p:nvPr/>
        </p:nvSpPr>
        <p:spPr>
          <a:xfrm>
            <a:off x="6447693" y="5596559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71663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/>
          <p:cNvSpPr/>
          <p:nvPr/>
        </p:nvSpPr>
        <p:spPr>
          <a:xfrm>
            <a:off x="6333173" y="4104726"/>
            <a:ext cx="4473507" cy="1239503"/>
          </a:xfrm>
          <a:prstGeom prst="roundRect">
            <a:avLst>
              <a:gd name="adj" fmla="val 1588"/>
            </a:avLst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0" scaled="0"/>
          </a:gradFill>
          <a:ln>
            <a:noFill/>
          </a:ln>
          <a:effectLst>
            <a:outerShdw blurRad="381000" dist="254000" dir="5400000" sx="90000" sy="90000" algn="t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  <a:latin typeface="+mj-lt"/>
            </a:endParaRPr>
          </a:p>
        </p:txBody>
      </p:sp>
      <p:sp>
        <p:nvSpPr>
          <p:cNvPr id="59" name="Rectangle: Rounded Corners 11"/>
          <p:cNvSpPr/>
          <p:nvPr/>
        </p:nvSpPr>
        <p:spPr>
          <a:xfrm>
            <a:off x="4121184" y="2573883"/>
            <a:ext cx="4473507" cy="1239503"/>
          </a:xfrm>
          <a:prstGeom prst="roundRect">
            <a:avLst>
              <a:gd name="adj" fmla="val 1588"/>
            </a:avLst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0" scaled="0"/>
          </a:gradFill>
          <a:ln>
            <a:noFill/>
          </a:ln>
          <a:effectLst>
            <a:outerShdw blurRad="381000" dist="254000" dir="5400000" sx="90000" sy="90000" algn="t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1385320" y="4104726"/>
            <a:ext cx="4473507" cy="1239503"/>
          </a:xfrm>
          <a:prstGeom prst="roundRect">
            <a:avLst>
              <a:gd name="adj" fmla="val 1588"/>
            </a:avLst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0" scaled="0"/>
          </a:gradFill>
          <a:ln>
            <a:noFill/>
          </a:ln>
          <a:effectLst>
            <a:outerShdw blurRad="381000" dist="254000" dir="5400000" sx="90000" sy="90000" algn="t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8937A55-23B2-1A9F-C711-5752BCFFF2E1}"/>
              </a:ext>
            </a:extLst>
          </p:cNvPr>
          <p:cNvSpPr txBox="1"/>
          <p:nvPr/>
        </p:nvSpPr>
        <p:spPr>
          <a:xfrm>
            <a:off x="1497862" y="4593304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61" name="Прямоугольник 7">
            <a:extLst>
              <a:ext uri="{FF2B5EF4-FFF2-40B4-BE49-F238E27FC236}">
                <a16:creationId xmlns:a16="http://schemas.microsoft.com/office/drawing/2014/main" id="{B907C5EF-B16F-747F-6323-A33C7F0F5C3A}"/>
              </a:ext>
            </a:extLst>
          </p:cNvPr>
          <p:cNvSpPr/>
          <p:nvPr/>
        </p:nvSpPr>
        <p:spPr>
          <a:xfrm>
            <a:off x="1385320" y="4237610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2929347-C2D5-9582-3ACC-19B9B92D9060}"/>
              </a:ext>
            </a:extLst>
          </p:cNvPr>
          <p:cNvSpPr txBox="1"/>
          <p:nvPr/>
        </p:nvSpPr>
        <p:spPr>
          <a:xfrm>
            <a:off x="4233726" y="3142476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64" name="Прямоугольник 7">
            <a:extLst>
              <a:ext uri="{FF2B5EF4-FFF2-40B4-BE49-F238E27FC236}">
                <a16:creationId xmlns:a16="http://schemas.microsoft.com/office/drawing/2014/main" id="{96D204FC-0ADE-41AD-DD20-80B5E712D83F}"/>
              </a:ext>
            </a:extLst>
          </p:cNvPr>
          <p:cNvSpPr/>
          <p:nvPr/>
        </p:nvSpPr>
        <p:spPr>
          <a:xfrm>
            <a:off x="4121184" y="2786782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D957715-FD55-7B17-680B-B0D3440654EC}"/>
              </a:ext>
            </a:extLst>
          </p:cNvPr>
          <p:cNvSpPr txBox="1"/>
          <p:nvPr/>
        </p:nvSpPr>
        <p:spPr>
          <a:xfrm>
            <a:off x="6464371" y="4593304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66" name="Прямоугольник 7">
            <a:extLst>
              <a:ext uri="{FF2B5EF4-FFF2-40B4-BE49-F238E27FC236}">
                <a16:creationId xmlns:a16="http://schemas.microsoft.com/office/drawing/2014/main" id="{9542EFB4-D33F-6BE8-063A-B8C5009A73A7}"/>
              </a:ext>
            </a:extLst>
          </p:cNvPr>
          <p:cNvSpPr/>
          <p:nvPr/>
        </p:nvSpPr>
        <p:spPr>
          <a:xfrm>
            <a:off x="6351829" y="4237610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07AB81C-5E19-5CEB-15D9-DD6339384F89}"/>
              </a:ext>
            </a:extLst>
          </p:cNvPr>
          <p:cNvSpPr/>
          <p:nvPr/>
        </p:nvSpPr>
        <p:spPr>
          <a:xfrm>
            <a:off x="8707233" y="1129305"/>
            <a:ext cx="2648563" cy="27311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Lorem ipsum dolor sit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amet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consectetur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adipiscing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elit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Donec vel semper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felis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Suspendisse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tempor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tellus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sit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amet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tellus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mattis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nec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aliquet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felis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luctus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Aenean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metus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dolor,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porttitor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vitae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erat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eu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imperdiet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suscipit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lectus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Nunc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laoreet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arcu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eget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est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eleifend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ornare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Curabitur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tempor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eros ac pharetra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fringilla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Quisque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scelerisque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accumsan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neque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vitae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sagittis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In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hac</a:t>
            </a:r>
            <a:endParaRPr lang="en-US" sz="1050" b="0" i="0" dirty="0">
              <a:solidFill>
                <a:schemeClr val="bg1"/>
              </a:solidFill>
              <a:effectLst/>
              <a:latin typeface="Montserrat" panose="00000500000000000000" pitchFamily="2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F6226CD-9C76-BC55-4D59-50FEDF82FB02}"/>
              </a:ext>
            </a:extLst>
          </p:cNvPr>
          <p:cNvSpPr/>
          <p:nvPr/>
        </p:nvSpPr>
        <p:spPr>
          <a:xfrm>
            <a:off x="1366779" y="1135194"/>
            <a:ext cx="2648563" cy="27311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Lorem ipsum dolor sit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amet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consectetur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adipiscing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elit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Donec vel semper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felis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Suspendisse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tempor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tellus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sit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amet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tellus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mattis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nec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aliquet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felis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luctus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Aenean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metus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dolor,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porttitor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vitae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erat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eu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imperdiet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suscipit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lectus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Nunc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laoreet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arcu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eget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est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eleifend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ornare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Curabitur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tempor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eros ac pharetra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fringilla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Quisque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scelerisque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accumsan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neque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vitae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sagittis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In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hac</a:t>
            </a:r>
            <a:endParaRPr lang="en-US" sz="1050" b="0" i="0" dirty="0">
              <a:solidFill>
                <a:schemeClr val="bg1"/>
              </a:solidFill>
              <a:effectLst/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5377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3" grpId="0"/>
      <p:bldP spid="65" grpId="0"/>
      <p:bldP spid="67" grpId="0"/>
      <p:bldP spid="6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6" y="1"/>
            <a:ext cx="12191988" cy="6857998"/>
          </a:xfrm>
          <a:prstGeom prst="rect">
            <a:avLst/>
          </a:prstGeom>
          <a:solidFill>
            <a:schemeClr val="tx1">
              <a:lumMod val="95000"/>
              <a:lumOff val="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Rectangle: Rounded Corners 15"/>
          <p:cNvSpPr/>
          <p:nvPr/>
        </p:nvSpPr>
        <p:spPr>
          <a:xfrm>
            <a:off x="0" y="2247900"/>
            <a:ext cx="9143988" cy="2362202"/>
          </a:xfrm>
          <a:prstGeom prst="roundRect">
            <a:avLst>
              <a:gd name="adj" fmla="val 0"/>
            </a:avLst>
          </a:prstGeom>
          <a:gradFill>
            <a:gsLst>
              <a:gs pos="1000">
                <a:schemeClr val="accent1"/>
              </a:gs>
              <a:gs pos="100000">
                <a:schemeClr val="accent5"/>
              </a:gs>
            </a:gsLst>
            <a:lin ang="2700000" scaled="1"/>
          </a:gradFill>
          <a:ln>
            <a:noFill/>
          </a:ln>
          <a:effectLst>
            <a:outerShdw blurRad="508000" sx="102000" sy="102000" algn="ctr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830EE3D7-0D5B-C5C2-E823-7D34E230122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22" b="25022"/>
          <a:stretch>
            <a:fillRect/>
          </a:stretch>
        </p:blipFill>
        <p:spPr/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B070C871-9733-2E73-0B4B-226AB8DAF5D4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22" b="25022"/>
          <a:stretch>
            <a:fillRect/>
          </a:stretch>
        </p:blipFill>
        <p:spPr/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EFB16FEA-B725-12D8-2DB1-AFA0F307932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33" b="37011"/>
          <a:stretch/>
        </p:blipFill>
        <p:spPr>
          <a:xfrm>
            <a:off x="6095992" y="1"/>
            <a:ext cx="3048000" cy="2285999"/>
          </a:xfr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4A3BD0EA-1E32-E239-20A3-7C703D37D98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12145E73-7755-F3D8-87A1-889E84E8D80C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1" r="6011"/>
          <a:stretch>
            <a:fillRect/>
          </a:stretch>
        </p:blipFill>
        <p:spPr/>
      </p:pic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D2420B9D-03E2-835B-0827-AE5161D9DD2C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  <p:pic>
        <p:nvPicPr>
          <p:cNvPr id="35" name="Picture Placeholder 34">
            <a:extLst>
              <a:ext uri="{FF2B5EF4-FFF2-40B4-BE49-F238E27FC236}">
                <a16:creationId xmlns:a16="http://schemas.microsoft.com/office/drawing/2014/main" id="{D329DE3F-CAE9-419F-4AFD-2A467DE3292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  <p:pic>
        <p:nvPicPr>
          <p:cNvPr id="33" name="Picture Placeholder 32">
            <a:extLst>
              <a:ext uri="{FF2B5EF4-FFF2-40B4-BE49-F238E27FC236}">
                <a16:creationId xmlns:a16="http://schemas.microsoft.com/office/drawing/2014/main" id="{EB339FB1-20D3-F17D-BAB6-B179845C3E6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  <p:pic>
        <p:nvPicPr>
          <p:cNvPr id="30" name="Picture Placeholder 29">
            <a:extLst>
              <a:ext uri="{FF2B5EF4-FFF2-40B4-BE49-F238E27FC236}">
                <a16:creationId xmlns:a16="http://schemas.microsoft.com/office/drawing/2014/main" id="{D22529B3-C259-F7D1-5EFF-5216AA05B26B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F217EFBF-C95C-B112-5783-882625858316}"/>
              </a:ext>
            </a:extLst>
          </p:cNvPr>
          <p:cNvSpPr/>
          <p:nvPr/>
        </p:nvSpPr>
        <p:spPr>
          <a:xfrm>
            <a:off x="384936" y="2889332"/>
            <a:ext cx="8374115" cy="1079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Lorem ipsum dolor sit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amet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consectetur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adipiscing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elit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Donec vel semper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felis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Suspendisse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tempor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tellus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sit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amet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tellus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mattis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nec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aliquet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felis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luctus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Aenean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metus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dolor,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porttitor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vitae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erat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eu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imperdiet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suscipit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lectus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Nunc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laoreet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arcu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eget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est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eleifend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ornare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Curabitur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tempor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eros ac pharetra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fringilla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Quisque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scelerisque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accumsan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neque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vitae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sagittis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In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hac</a:t>
            </a:r>
            <a:endParaRPr lang="en-US" sz="1100" b="0" i="0" dirty="0">
              <a:solidFill>
                <a:schemeClr val="bg1"/>
              </a:solidFill>
              <a:effectLst/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5265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F815BA4-84E0-7633-11C1-9948E99DC8B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7" r="12895"/>
          <a:stretch/>
        </p:blipFill>
        <p:spPr>
          <a:xfrm>
            <a:off x="0" y="0"/>
            <a:ext cx="6002338" cy="6858000"/>
          </a:xfr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3C0B3080-6A8F-4595-8522-856A531668E0}"/>
              </a:ext>
            </a:extLst>
          </p:cNvPr>
          <p:cNvSpPr/>
          <p:nvPr/>
        </p:nvSpPr>
        <p:spPr>
          <a:xfrm>
            <a:off x="6" y="1"/>
            <a:ext cx="6002332" cy="6857998"/>
          </a:xfrm>
          <a:prstGeom prst="rect">
            <a:avLst/>
          </a:prstGeom>
          <a:solidFill>
            <a:schemeClr val="tx1">
              <a:lumMod val="95000"/>
              <a:lumOff val="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03C14AC-E5C8-433F-B141-FE5808BF7D28}"/>
              </a:ext>
            </a:extLst>
          </p:cNvPr>
          <p:cNvSpPr/>
          <p:nvPr/>
        </p:nvSpPr>
        <p:spPr>
          <a:xfrm>
            <a:off x="6002338" y="0"/>
            <a:ext cx="6189662" cy="487511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CCC27C4-B616-B73E-5E54-3E6B3179B9F3}"/>
              </a:ext>
            </a:extLst>
          </p:cNvPr>
          <p:cNvSpPr txBox="1"/>
          <p:nvPr/>
        </p:nvSpPr>
        <p:spPr>
          <a:xfrm>
            <a:off x="6661524" y="1028367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29" name="Прямоугольник 7">
            <a:extLst>
              <a:ext uri="{FF2B5EF4-FFF2-40B4-BE49-F238E27FC236}">
                <a16:creationId xmlns:a16="http://schemas.microsoft.com/office/drawing/2014/main" id="{43031B3C-13AA-BF0D-094D-9D7C72D9B906}"/>
              </a:ext>
            </a:extLst>
          </p:cNvPr>
          <p:cNvSpPr/>
          <p:nvPr/>
        </p:nvSpPr>
        <p:spPr>
          <a:xfrm>
            <a:off x="6548982" y="672673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BCF67D7-EBE8-643E-1642-56D69A6EBAF2}"/>
              </a:ext>
            </a:extLst>
          </p:cNvPr>
          <p:cNvSpPr txBox="1"/>
          <p:nvPr/>
        </p:nvSpPr>
        <p:spPr>
          <a:xfrm>
            <a:off x="6661524" y="1644810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F1FDBE9-1031-DEA0-82E5-C0356525D4AF}"/>
              </a:ext>
            </a:extLst>
          </p:cNvPr>
          <p:cNvSpPr txBox="1"/>
          <p:nvPr/>
        </p:nvSpPr>
        <p:spPr>
          <a:xfrm>
            <a:off x="6661524" y="3136032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32" name="Прямоугольник 7">
            <a:extLst>
              <a:ext uri="{FF2B5EF4-FFF2-40B4-BE49-F238E27FC236}">
                <a16:creationId xmlns:a16="http://schemas.microsoft.com/office/drawing/2014/main" id="{C5BB2440-3B7B-0ECA-ECF3-4FFE152CFC57}"/>
              </a:ext>
            </a:extLst>
          </p:cNvPr>
          <p:cNvSpPr/>
          <p:nvPr/>
        </p:nvSpPr>
        <p:spPr>
          <a:xfrm>
            <a:off x="6548982" y="2780338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D61AB4D-63DF-EE6C-0930-0874B628D013}"/>
              </a:ext>
            </a:extLst>
          </p:cNvPr>
          <p:cNvSpPr txBox="1"/>
          <p:nvPr/>
        </p:nvSpPr>
        <p:spPr>
          <a:xfrm>
            <a:off x="6661524" y="3752475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7267DBC-3713-509A-E853-F1EAD0D8E877}"/>
              </a:ext>
            </a:extLst>
          </p:cNvPr>
          <p:cNvSpPr txBox="1"/>
          <p:nvPr/>
        </p:nvSpPr>
        <p:spPr>
          <a:xfrm>
            <a:off x="696823" y="5420293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35" name="Прямоугольник 7">
            <a:extLst>
              <a:ext uri="{FF2B5EF4-FFF2-40B4-BE49-F238E27FC236}">
                <a16:creationId xmlns:a16="http://schemas.microsoft.com/office/drawing/2014/main" id="{3E288B32-BC8E-96D8-328A-545B72071455}"/>
              </a:ext>
            </a:extLst>
          </p:cNvPr>
          <p:cNvSpPr/>
          <p:nvPr/>
        </p:nvSpPr>
        <p:spPr>
          <a:xfrm>
            <a:off x="584281" y="5064599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FB83266-7C22-7A4A-DE06-A8F74B6F13FD}"/>
              </a:ext>
            </a:extLst>
          </p:cNvPr>
          <p:cNvSpPr txBox="1"/>
          <p:nvPr/>
        </p:nvSpPr>
        <p:spPr>
          <a:xfrm>
            <a:off x="696823" y="6036736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8B83496-DF4A-47E9-C7CA-046812BD454B}"/>
              </a:ext>
            </a:extLst>
          </p:cNvPr>
          <p:cNvSpPr txBox="1"/>
          <p:nvPr/>
        </p:nvSpPr>
        <p:spPr>
          <a:xfrm>
            <a:off x="696823" y="1024053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43" name="Прямоугольник 7">
            <a:extLst>
              <a:ext uri="{FF2B5EF4-FFF2-40B4-BE49-F238E27FC236}">
                <a16:creationId xmlns:a16="http://schemas.microsoft.com/office/drawing/2014/main" id="{3577DEB9-3477-36D0-8D1A-BB18BB6C9C36}"/>
              </a:ext>
            </a:extLst>
          </p:cNvPr>
          <p:cNvSpPr/>
          <p:nvPr/>
        </p:nvSpPr>
        <p:spPr>
          <a:xfrm>
            <a:off x="584281" y="668359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7587FB4-399D-2433-39BC-49818A7D57FB}"/>
              </a:ext>
            </a:extLst>
          </p:cNvPr>
          <p:cNvSpPr txBox="1"/>
          <p:nvPr/>
        </p:nvSpPr>
        <p:spPr>
          <a:xfrm>
            <a:off x="696823" y="1640496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1081A3F-92EA-C157-5CF7-70482CE0CC7E}"/>
              </a:ext>
            </a:extLst>
          </p:cNvPr>
          <p:cNvSpPr txBox="1"/>
          <p:nvPr/>
        </p:nvSpPr>
        <p:spPr>
          <a:xfrm>
            <a:off x="696823" y="3131718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46" name="Прямоугольник 7">
            <a:extLst>
              <a:ext uri="{FF2B5EF4-FFF2-40B4-BE49-F238E27FC236}">
                <a16:creationId xmlns:a16="http://schemas.microsoft.com/office/drawing/2014/main" id="{6A7E1713-A934-CAFE-DCA1-8891D65CFC50}"/>
              </a:ext>
            </a:extLst>
          </p:cNvPr>
          <p:cNvSpPr/>
          <p:nvPr/>
        </p:nvSpPr>
        <p:spPr>
          <a:xfrm>
            <a:off x="584281" y="2776024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8FD283D-4829-BBE1-8EAC-BDFD4C4EE5BD}"/>
              </a:ext>
            </a:extLst>
          </p:cNvPr>
          <p:cNvSpPr txBox="1"/>
          <p:nvPr/>
        </p:nvSpPr>
        <p:spPr>
          <a:xfrm>
            <a:off x="696823" y="3748161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2986F20-1303-9170-A4C3-7BC3DE67C169}"/>
              </a:ext>
            </a:extLst>
          </p:cNvPr>
          <p:cNvSpPr txBox="1"/>
          <p:nvPr/>
        </p:nvSpPr>
        <p:spPr>
          <a:xfrm>
            <a:off x="6661524" y="5423920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49" name="Прямоугольник 7">
            <a:extLst>
              <a:ext uri="{FF2B5EF4-FFF2-40B4-BE49-F238E27FC236}">
                <a16:creationId xmlns:a16="http://schemas.microsoft.com/office/drawing/2014/main" id="{CE312BBA-F2EC-0D13-5021-BE8B88933795}"/>
              </a:ext>
            </a:extLst>
          </p:cNvPr>
          <p:cNvSpPr/>
          <p:nvPr/>
        </p:nvSpPr>
        <p:spPr>
          <a:xfrm>
            <a:off x="6548982" y="5068226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F3E9D93-5861-9574-5B8D-F3D0A25BB10C}"/>
              </a:ext>
            </a:extLst>
          </p:cNvPr>
          <p:cNvSpPr txBox="1"/>
          <p:nvPr/>
        </p:nvSpPr>
        <p:spPr>
          <a:xfrm>
            <a:off x="6661524" y="6040363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46331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0" grpId="0"/>
      <p:bldP spid="31" grpId="0"/>
      <p:bldP spid="33" grpId="0"/>
      <p:bldP spid="34" grpId="0"/>
      <p:bldP spid="40" grpId="0"/>
      <p:bldP spid="42" grpId="0"/>
      <p:bldP spid="44" grpId="0"/>
      <p:bldP spid="45" grpId="0"/>
      <p:bldP spid="47" grpId="0"/>
      <p:bldP spid="48" grpId="0"/>
      <p:bldP spid="5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5F10E2E-FEE3-453B-BEF7-7B1E6828F98D}"/>
              </a:ext>
            </a:extLst>
          </p:cNvPr>
          <p:cNvSpPr/>
          <p:nvPr/>
        </p:nvSpPr>
        <p:spPr>
          <a:xfrm>
            <a:off x="-40371" y="475222"/>
            <a:ext cx="9792929" cy="6858000"/>
          </a:xfrm>
          <a:custGeom>
            <a:avLst/>
            <a:gdLst>
              <a:gd name="connsiteX0" fmla="*/ 0 w 9320981"/>
              <a:gd name="connsiteY0" fmla="*/ 0 h 6858000"/>
              <a:gd name="connsiteX1" fmla="*/ 4306529 w 9320981"/>
              <a:gd name="connsiteY1" fmla="*/ 0 h 6858000"/>
              <a:gd name="connsiteX2" fmla="*/ 9320981 w 9320981"/>
              <a:gd name="connsiteY2" fmla="*/ 6858000 h 6858000"/>
              <a:gd name="connsiteX3" fmla="*/ 4306529 w 9320981"/>
              <a:gd name="connsiteY3" fmla="*/ 6858000 h 6858000"/>
              <a:gd name="connsiteX4" fmla="*/ 0 w 9320981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20981" h="6858000">
                <a:moveTo>
                  <a:pt x="0" y="0"/>
                </a:moveTo>
                <a:lnTo>
                  <a:pt x="4306529" y="0"/>
                </a:lnTo>
                <a:lnTo>
                  <a:pt x="9320981" y="6858000"/>
                </a:lnTo>
                <a:lnTo>
                  <a:pt x="430652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">
                <a:schemeClr val="accent2"/>
              </a:gs>
              <a:gs pos="100000">
                <a:schemeClr val="accent4">
                  <a:lumMod val="50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FA8868BD-8753-9F0F-BE13-124F4AFA744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6" r="18416"/>
          <a:stretch>
            <a:fillRect/>
          </a:stretch>
        </p:blipFill>
        <p:spPr/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4A02289D-26FA-C4C3-B4D9-FC813F1907B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1" b="15151"/>
          <a:stretch>
            <a:fillRect/>
          </a:stretch>
        </p:blipFill>
        <p:spPr/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385658A4-07A7-A151-47E6-EACC96DDCE7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1" b="15211"/>
          <a:stretch>
            <a:fillRect/>
          </a:stretch>
        </p:blipFill>
        <p:spPr/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B9B04444-8F4A-E79F-CCC9-765970314C4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1" b="15211"/>
          <a:stretch>
            <a:fillRect/>
          </a:stretch>
        </p:blipFill>
        <p:spPr/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9AD1837C-9AF9-3B68-9548-79AFF000F30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2" r="18052"/>
          <a:stretch>
            <a:fillRect/>
          </a:stretch>
        </p:blipFill>
        <p:spPr/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EBCC7709-11DA-24E4-6C34-2AD5969E5BA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4" r="18004"/>
          <a:stretch>
            <a:fillRect/>
          </a:stretch>
        </p:blipFill>
        <p:spPr/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0EF46AE-8054-E45D-7309-D171A5658AE6}"/>
              </a:ext>
            </a:extLst>
          </p:cNvPr>
          <p:cNvSpPr txBox="1"/>
          <p:nvPr/>
        </p:nvSpPr>
        <p:spPr>
          <a:xfrm>
            <a:off x="7010401" y="1186489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38" name="Прямоугольник 7">
            <a:extLst>
              <a:ext uri="{FF2B5EF4-FFF2-40B4-BE49-F238E27FC236}">
                <a16:creationId xmlns:a16="http://schemas.microsoft.com/office/drawing/2014/main" id="{5693637D-4FD1-7E88-654A-9E77894815D3}"/>
              </a:ext>
            </a:extLst>
          </p:cNvPr>
          <p:cNvSpPr/>
          <p:nvPr/>
        </p:nvSpPr>
        <p:spPr>
          <a:xfrm>
            <a:off x="6897859" y="830795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C5602C7-6C7D-8943-5663-875B39D3839D}"/>
              </a:ext>
            </a:extLst>
          </p:cNvPr>
          <p:cNvSpPr txBox="1"/>
          <p:nvPr/>
        </p:nvSpPr>
        <p:spPr>
          <a:xfrm>
            <a:off x="7010401" y="1802932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039A274-A464-8D1C-D0E6-A61559F7245D}"/>
              </a:ext>
            </a:extLst>
          </p:cNvPr>
          <p:cNvSpPr txBox="1"/>
          <p:nvPr/>
        </p:nvSpPr>
        <p:spPr>
          <a:xfrm>
            <a:off x="7662609" y="2855089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53" name="Прямоугольник 7">
            <a:extLst>
              <a:ext uri="{FF2B5EF4-FFF2-40B4-BE49-F238E27FC236}">
                <a16:creationId xmlns:a16="http://schemas.microsoft.com/office/drawing/2014/main" id="{404EB9EA-5297-A7E7-29DB-0D2CE906BD8A}"/>
              </a:ext>
            </a:extLst>
          </p:cNvPr>
          <p:cNvSpPr/>
          <p:nvPr/>
        </p:nvSpPr>
        <p:spPr>
          <a:xfrm>
            <a:off x="7550067" y="2499395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9AEB750-FAD3-B72A-6629-4C371548BE19}"/>
              </a:ext>
            </a:extLst>
          </p:cNvPr>
          <p:cNvSpPr txBox="1"/>
          <p:nvPr/>
        </p:nvSpPr>
        <p:spPr>
          <a:xfrm>
            <a:off x="7662609" y="3471532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C8EFDDC-C0B5-21DD-C582-E857603D7EFA}"/>
              </a:ext>
            </a:extLst>
          </p:cNvPr>
          <p:cNvSpPr txBox="1"/>
          <p:nvPr/>
        </p:nvSpPr>
        <p:spPr>
          <a:xfrm>
            <a:off x="3401558" y="2825211"/>
            <a:ext cx="2946375" cy="6474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59" name="Прямоугольник 7">
            <a:extLst>
              <a:ext uri="{FF2B5EF4-FFF2-40B4-BE49-F238E27FC236}">
                <a16:creationId xmlns:a16="http://schemas.microsoft.com/office/drawing/2014/main" id="{E4DC9171-E071-C32F-E0D2-068E08220356}"/>
              </a:ext>
            </a:extLst>
          </p:cNvPr>
          <p:cNvSpPr/>
          <p:nvPr/>
        </p:nvSpPr>
        <p:spPr>
          <a:xfrm>
            <a:off x="3289016" y="2469517"/>
            <a:ext cx="1421579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395EACA-E234-D017-4E71-20EBE31D7751}"/>
              </a:ext>
            </a:extLst>
          </p:cNvPr>
          <p:cNvSpPr txBox="1"/>
          <p:nvPr/>
        </p:nvSpPr>
        <p:spPr>
          <a:xfrm>
            <a:off x="3401558" y="3441654"/>
            <a:ext cx="2946375" cy="6474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C08ECD8-9AD6-60C7-FD55-316EE7C6C9F5}"/>
              </a:ext>
            </a:extLst>
          </p:cNvPr>
          <p:cNvSpPr txBox="1"/>
          <p:nvPr/>
        </p:nvSpPr>
        <p:spPr>
          <a:xfrm>
            <a:off x="8956853" y="4645124"/>
            <a:ext cx="2946375" cy="6474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62" name="Прямоугольник 7">
            <a:extLst>
              <a:ext uri="{FF2B5EF4-FFF2-40B4-BE49-F238E27FC236}">
                <a16:creationId xmlns:a16="http://schemas.microsoft.com/office/drawing/2014/main" id="{D134EACC-69EF-BD6D-658D-AB0971F39AA7}"/>
              </a:ext>
            </a:extLst>
          </p:cNvPr>
          <p:cNvSpPr/>
          <p:nvPr/>
        </p:nvSpPr>
        <p:spPr>
          <a:xfrm>
            <a:off x="8844311" y="4289430"/>
            <a:ext cx="1421579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7FE9736-02E7-A673-A942-8A259CE8B8A9}"/>
              </a:ext>
            </a:extLst>
          </p:cNvPr>
          <p:cNvSpPr txBox="1"/>
          <p:nvPr/>
        </p:nvSpPr>
        <p:spPr>
          <a:xfrm>
            <a:off x="8976873" y="5373570"/>
            <a:ext cx="2946375" cy="6474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A89D7A6-2FD0-C50B-46E0-376E8C5069AF}"/>
              </a:ext>
            </a:extLst>
          </p:cNvPr>
          <p:cNvSpPr txBox="1"/>
          <p:nvPr/>
        </p:nvSpPr>
        <p:spPr>
          <a:xfrm>
            <a:off x="4829815" y="4819761"/>
            <a:ext cx="2946375" cy="6474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65" name="Прямоугольник 7">
            <a:extLst>
              <a:ext uri="{FF2B5EF4-FFF2-40B4-BE49-F238E27FC236}">
                <a16:creationId xmlns:a16="http://schemas.microsoft.com/office/drawing/2014/main" id="{212B6238-4D49-ACD1-D9C9-CBE8A23F286E}"/>
              </a:ext>
            </a:extLst>
          </p:cNvPr>
          <p:cNvSpPr/>
          <p:nvPr/>
        </p:nvSpPr>
        <p:spPr>
          <a:xfrm>
            <a:off x="4717273" y="4464067"/>
            <a:ext cx="1421579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10563AC-D3DF-FE1D-C880-4AE021AEBF2D}"/>
              </a:ext>
            </a:extLst>
          </p:cNvPr>
          <p:cNvSpPr txBox="1"/>
          <p:nvPr/>
        </p:nvSpPr>
        <p:spPr>
          <a:xfrm>
            <a:off x="4849835" y="5548207"/>
            <a:ext cx="2946375" cy="6474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38384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51" grpId="0"/>
      <p:bldP spid="52" grpId="0"/>
      <p:bldP spid="54" grpId="0"/>
      <p:bldP spid="58" grpId="0"/>
      <p:bldP spid="60" grpId="0"/>
      <p:bldP spid="61" grpId="0"/>
      <p:bldP spid="63" grpId="0"/>
      <p:bldP spid="64" grpId="0"/>
      <p:bldP spid="6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24A2CD2-68FE-B5F8-9B2E-5BF04817489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4" name="Rectangle 3"/>
          <p:cNvSpPr/>
          <p:nvPr/>
        </p:nvSpPr>
        <p:spPr>
          <a:xfrm>
            <a:off x="0" y="0"/>
            <a:ext cx="12192000" cy="5334000"/>
          </a:xfrm>
          <a:prstGeom prst="rect">
            <a:avLst/>
          </a:prstGeom>
          <a:gradFill>
            <a:gsLst>
              <a:gs pos="0">
                <a:schemeClr val="tx1">
                  <a:lumMod val="85000"/>
                  <a:lumOff val="15000"/>
                  <a:alpha val="20000"/>
                </a:schemeClr>
              </a:gs>
              <a:gs pos="78000">
                <a:schemeClr val="tx1">
                  <a:lumMod val="85000"/>
                  <a:lumOff val="15000"/>
                  <a:alpha val="85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Rectangle 17"/>
          <p:cNvSpPr/>
          <p:nvPr/>
        </p:nvSpPr>
        <p:spPr>
          <a:xfrm>
            <a:off x="0" y="5334000"/>
            <a:ext cx="12192000" cy="1524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584200" dist="38100" dir="16200000" rotWithShape="0">
              <a:prstClr val="black">
                <a:alpha val="7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2C1D597-CC1C-DF9F-A6E7-29540E8AA04C}"/>
              </a:ext>
            </a:extLst>
          </p:cNvPr>
          <p:cNvSpPr/>
          <p:nvPr/>
        </p:nvSpPr>
        <p:spPr>
          <a:xfrm>
            <a:off x="3048012" y="5334000"/>
            <a:ext cx="9143988" cy="1524000"/>
          </a:xfrm>
          <a:prstGeom prst="roundRect">
            <a:avLst>
              <a:gd name="adj" fmla="val 0"/>
            </a:avLst>
          </a:prstGeom>
          <a:gradFill>
            <a:gsLst>
              <a:gs pos="1000">
                <a:schemeClr val="accent1"/>
              </a:gs>
              <a:gs pos="100000">
                <a:schemeClr val="accent5"/>
              </a:gs>
            </a:gsLst>
            <a:lin ang="2700000" scaled="1"/>
          </a:gradFill>
          <a:ln>
            <a:noFill/>
          </a:ln>
          <a:effectLst>
            <a:outerShdw blurRad="508000" sx="102000" sy="102000" algn="ctr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9EED876-F7B1-D3A7-E26D-C4BC48045D2A}"/>
              </a:ext>
            </a:extLst>
          </p:cNvPr>
          <p:cNvSpPr/>
          <p:nvPr/>
        </p:nvSpPr>
        <p:spPr>
          <a:xfrm>
            <a:off x="3432948" y="5556332"/>
            <a:ext cx="8374115" cy="1079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Lorem ipsum dolor sit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amet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consectetur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adipiscing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elit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Donec vel semper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felis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Suspendisse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tempor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tellus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sit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amet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tellus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mattis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nec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aliquet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felis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luctus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Aenean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metus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dolor,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porttitor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vitae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erat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eu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imperdiet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suscipit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lectus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Nunc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laoreet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arcu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eget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est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eleifend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ornare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Curabitur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tempor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eros ac pharetra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fringilla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Quisque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scelerisque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accumsan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neque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vitae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sagittis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In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hac</a:t>
            </a:r>
            <a:endParaRPr lang="en-US" sz="1100" b="0" i="0" dirty="0">
              <a:solidFill>
                <a:schemeClr val="bg1"/>
              </a:solidFill>
              <a:effectLst/>
              <a:latin typeface="Montserrat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38324F-F51E-A76B-5527-E418DB95A92D}"/>
              </a:ext>
            </a:extLst>
          </p:cNvPr>
          <p:cNvSpPr txBox="1"/>
          <p:nvPr/>
        </p:nvSpPr>
        <p:spPr>
          <a:xfrm>
            <a:off x="917692" y="925756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32" name="Прямоугольник 7">
            <a:extLst>
              <a:ext uri="{FF2B5EF4-FFF2-40B4-BE49-F238E27FC236}">
                <a16:creationId xmlns:a16="http://schemas.microsoft.com/office/drawing/2014/main" id="{097D1E66-4E4D-01B0-B79C-12CD41D2475E}"/>
              </a:ext>
            </a:extLst>
          </p:cNvPr>
          <p:cNvSpPr/>
          <p:nvPr/>
        </p:nvSpPr>
        <p:spPr>
          <a:xfrm>
            <a:off x="805150" y="570062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5E40551-2286-CCCB-2B1B-BB4E24CE0CC4}"/>
              </a:ext>
            </a:extLst>
          </p:cNvPr>
          <p:cNvSpPr txBox="1"/>
          <p:nvPr/>
        </p:nvSpPr>
        <p:spPr>
          <a:xfrm>
            <a:off x="917692" y="1542199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F187F37-2620-D5A7-3FD0-1C03119C299C}"/>
              </a:ext>
            </a:extLst>
          </p:cNvPr>
          <p:cNvSpPr txBox="1"/>
          <p:nvPr/>
        </p:nvSpPr>
        <p:spPr>
          <a:xfrm>
            <a:off x="6333754" y="925756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35" name="Прямоугольник 7">
            <a:extLst>
              <a:ext uri="{FF2B5EF4-FFF2-40B4-BE49-F238E27FC236}">
                <a16:creationId xmlns:a16="http://schemas.microsoft.com/office/drawing/2014/main" id="{9A31B80F-50F6-4EDF-B631-4DEB4C8B4973}"/>
              </a:ext>
            </a:extLst>
          </p:cNvPr>
          <p:cNvSpPr/>
          <p:nvPr/>
        </p:nvSpPr>
        <p:spPr>
          <a:xfrm>
            <a:off x="6221212" y="570062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8B06C28-C3D6-720F-782E-A3098202CE43}"/>
              </a:ext>
            </a:extLst>
          </p:cNvPr>
          <p:cNvSpPr txBox="1"/>
          <p:nvPr/>
        </p:nvSpPr>
        <p:spPr>
          <a:xfrm>
            <a:off x="6333754" y="1542199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318AC57-A985-C2DC-ABC2-3AFF18D9FD9E}"/>
              </a:ext>
            </a:extLst>
          </p:cNvPr>
          <p:cNvSpPr txBox="1"/>
          <p:nvPr/>
        </p:nvSpPr>
        <p:spPr>
          <a:xfrm>
            <a:off x="917692" y="3067859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38" name="Прямоугольник 7">
            <a:extLst>
              <a:ext uri="{FF2B5EF4-FFF2-40B4-BE49-F238E27FC236}">
                <a16:creationId xmlns:a16="http://schemas.microsoft.com/office/drawing/2014/main" id="{7CF816C2-D972-026E-2981-621ACB28B450}"/>
              </a:ext>
            </a:extLst>
          </p:cNvPr>
          <p:cNvSpPr/>
          <p:nvPr/>
        </p:nvSpPr>
        <p:spPr>
          <a:xfrm>
            <a:off x="805150" y="2712165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7C9C98F-2279-F11C-463E-499AD25F68B7}"/>
              </a:ext>
            </a:extLst>
          </p:cNvPr>
          <p:cNvSpPr txBox="1"/>
          <p:nvPr/>
        </p:nvSpPr>
        <p:spPr>
          <a:xfrm>
            <a:off x="917692" y="3684302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A08E477-78D0-AD98-9DEC-8A76157AFA37}"/>
              </a:ext>
            </a:extLst>
          </p:cNvPr>
          <p:cNvSpPr txBox="1"/>
          <p:nvPr/>
        </p:nvSpPr>
        <p:spPr>
          <a:xfrm>
            <a:off x="6333754" y="3067859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43" name="Прямоугольник 7">
            <a:extLst>
              <a:ext uri="{FF2B5EF4-FFF2-40B4-BE49-F238E27FC236}">
                <a16:creationId xmlns:a16="http://schemas.microsoft.com/office/drawing/2014/main" id="{12C0F02E-D063-5C39-AB30-DEDEF192B360}"/>
              </a:ext>
            </a:extLst>
          </p:cNvPr>
          <p:cNvSpPr/>
          <p:nvPr/>
        </p:nvSpPr>
        <p:spPr>
          <a:xfrm>
            <a:off x="6221212" y="2712165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8E50F6C-0C6F-0A8A-ADE6-3B6A4817A45E}"/>
              </a:ext>
            </a:extLst>
          </p:cNvPr>
          <p:cNvSpPr txBox="1"/>
          <p:nvPr/>
        </p:nvSpPr>
        <p:spPr>
          <a:xfrm>
            <a:off x="6333754" y="3684302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50118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/>
      <p:bldP spid="34" grpId="0"/>
      <p:bldP spid="36" grpId="0"/>
      <p:bldP spid="37" grpId="0"/>
      <p:bldP spid="39" grpId="0"/>
      <p:bldP spid="40" grpId="0"/>
      <p:bldP spid="4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4B08A725-B939-6E6E-8111-41F2FA390E0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4" r="19354"/>
          <a:stretch>
            <a:fillRect/>
          </a:stretch>
        </p:blipFill>
        <p:spPr/>
      </p:pic>
      <p:sp>
        <p:nvSpPr>
          <p:cNvPr id="24" name="Right Triangle 23"/>
          <p:cNvSpPr/>
          <p:nvPr/>
        </p:nvSpPr>
        <p:spPr>
          <a:xfrm rot="5400000">
            <a:off x="1117600" y="1002777"/>
            <a:ext cx="746336" cy="746336"/>
          </a:xfrm>
          <a:prstGeom prst="rtTriangle">
            <a:avLst/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+mj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4A69B98-1E8F-CAD2-801D-8CDE5989D561}"/>
              </a:ext>
            </a:extLst>
          </p:cNvPr>
          <p:cNvSpPr txBox="1"/>
          <p:nvPr/>
        </p:nvSpPr>
        <p:spPr>
          <a:xfrm>
            <a:off x="6646204" y="3015930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36" name="Прямоугольник 7">
            <a:extLst>
              <a:ext uri="{FF2B5EF4-FFF2-40B4-BE49-F238E27FC236}">
                <a16:creationId xmlns:a16="http://schemas.microsoft.com/office/drawing/2014/main" id="{318BF98D-0573-6FE8-7EE1-A1E7D297D6D9}"/>
              </a:ext>
            </a:extLst>
          </p:cNvPr>
          <p:cNvSpPr/>
          <p:nvPr/>
        </p:nvSpPr>
        <p:spPr>
          <a:xfrm>
            <a:off x="6533662" y="2660236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BF6DC0C-05D2-0F34-9793-D77A83600BB3}"/>
              </a:ext>
            </a:extLst>
          </p:cNvPr>
          <p:cNvSpPr txBox="1"/>
          <p:nvPr/>
        </p:nvSpPr>
        <p:spPr>
          <a:xfrm>
            <a:off x="6646204" y="3632373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354C036-CE9B-96ED-605A-74C4D9476AC2}"/>
              </a:ext>
            </a:extLst>
          </p:cNvPr>
          <p:cNvSpPr txBox="1"/>
          <p:nvPr/>
        </p:nvSpPr>
        <p:spPr>
          <a:xfrm>
            <a:off x="6646204" y="1358471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39" name="Прямоугольник 7">
            <a:extLst>
              <a:ext uri="{FF2B5EF4-FFF2-40B4-BE49-F238E27FC236}">
                <a16:creationId xmlns:a16="http://schemas.microsoft.com/office/drawing/2014/main" id="{D224751A-3248-DBD1-8630-6920AAAD0744}"/>
              </a:ext>
            </a:extLst>
          </p:cNvPr>
          <p:cNvSpPr/>
          <p:nvPr/>
        </p:nvSpPr>
        <p:spPr>
          <a:xfrm>
            <a:off x="6533662" y="1002777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CB4CB08-6A93-806B-EE3A-1C493CC6E917}"/>
              </a:ext>
            </a:extLst>
          </p:cNvPr>
          <p:cNvSpPr txBox="1"/>
          <p:nvPr/>
        </p:nvSpPr>
        <p:spPr>
          <a:xfrm>
            <a:off x="6646204" y="1974914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ACCAB46-6A04-7AC1-8417-B6CE7CF61E4A}"/>
              </a:ext>
            </a:extLst>
          </p:cNvPr>
          <p:cNvSpPr txBox="1"/>
          <p:nvPr/>
        </p:nvSpPr>
        <p:spPr>
          <a:xfrm>
            <a:off x="6646204" y="4812958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42" name="Прямоугольник 7">
            <a:extLst>
              <a:ext uri="{FF2B5EF4-FFF2-40B4-BE49-F238E27FC236}">
                <a16:creationId xmlns:a16="http://schemas.microsoft.com/office/drawing/2014/main" id="{79CC1059-CB79-7C27-D738-969ED15138EF}"/>
              </a:ext>
            </a:extLst>
          </p:cNvPr>
          <p:cNvSpPr/>
          <p:nvPr/>
        </p:nvSpPr>
        <p:spPr>
          <a:xfrm>
            <a:off x="6533662" y="4457264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81B13B1-5B3D-C973-281D-2547AD83EC00}"/>
              </a:ext>
            </a:extLst>
          </p:cNvPr>
          <p:cNvSpPr txBox="1"/>
          <p:nvPr/>
        </p:nvSpPr>
        <p:spPr>
          <a:xfrm>
            <a:off x="6646204" y="5429401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18995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38" grpId="0"/>
      <p:bldP spid="40" grpId="0"/>
      <p:bldP spid="41" grpId="0"/>
      <p:bldP spid="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624A98F-5E0B-7859-C991-F662D9BF40A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" r="755"/>
          <a:stretch>
            <a:fillRect/>
          </a:stretch>
        </p:blipFill>
        <p:spPr/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455F124-497D-1B0A-29C0-F347A9774CB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" r="755"/>
          <a:stretch>
            <a:fillRect/>
          </a:stretch>
        </p:blipFill>
        <p:spPr/>
      </p:pic>
      <p:sp>
        <p:nvSpPr>
          <p:cNvPr id="11" name="Rectangle: Rounded Corners 10"/>
          <p:cNvSpPr/>
          <p:nvPr/>
        </p:nvSpPr>
        <p:spPr>
          <a:xfrm>
            <a:off x="4063036" y="762000"/>
            <a:ext cx="4065928" cy="2681514"/>
          </a:xfrm>
          <a:prstGeom prst="roundRect">
            <a:avLst>
              <a:gd name="adj" fmla="val 1755"/>
            </a:avLst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3000000" scaled="0"/>
          </a:gradFill>
          <a:ln>
            <a:noFill/>
          </a:ln>
          <a:effectLst>
            <a:outerShdw blurRad="38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59AE4B-5E7D-6B4C-C783-EB7E9D3F739A}"/>
              </a:ext>
            </a:extLst>
          </p:cNvPr>
          <p:cNvSpPr txBox="1"/>
          <p:nvPr/>
        </p:nvSpPr>
        <p:spPr>
          <a:xfrm>
            <a:off x="806548" y="4980116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15" name="Прямоугольник 7">
            <a:extLst>
              <a:ext uri="{FF2B5EF4-FFF2-40B4-BE49-F238E27FC236}">
                <a16:creationId xmlns:a16="http://schemas.microsoft.com/office/drawing/2014/main" id="{7EAE319A-4979-0049-018D-29DC492817F9}"/>
              </a:ext>
            </a:extLst>
          </p:cNvPr>
          <p:cNvSpPr/>
          <p:nvPr/>
        </p:nvSpPr>
        <p:spPr>
          <a:xfrm>
            <a:off x="694006" y="4624422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86C104-722C-C03F-CAC0-86687785B15F}"/>
              </a:ext>
            </a:extLst>
          </p:cNvPr>
          <p:cNvSpPr txBox="1"/>
          <p:nvPr/>
        </p:nvSpPr>
        <p:spPr>
          <a:xfrm>
            <a:off x="806548" y="5596559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265659-4FE9-0CD0-1148-65DB73782B85}"/>
              </a:ext>
            </a:extLst>
          </p:cNvPr>
          <p:cNvSpPr txBox="1"/>
          <p:nvPr/>
        </p:nvSpPr>
        <p:spPr>
          <a:xfrm>
            <a:off x="6246642" y="4980116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19" name="Прямоугольник 7">
            <a:extLst>
              <a:ext uri="{FF2B5EF4-FFF2-40B4-BE49-F238E27FC236}">
                <a16:creationId xmlns:a16="http://schemas.microsoft.com/office/drawing/2014/main" id="{2C00A65C-072C-D4DB-A254-E8D9F4306640}"/>
              </a:ext>
            </a:extLst>
          </p:cNvPr>
          <p:cNvSpPr/>
          <p:nvPr/>
        </p:nvSpPr>
        <p:spPr>
          <a:xfrm>
            <a:off x="6134100" y="4624422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5B974-5BAC-3151-F129-817413832A13}"/>
              </a:ext>
            </a:extLst>
          </p:cNvPr>
          <p:cNvSpPr txBox="1"/>
          <p:nvPr/>
        </p:nvSpPr>
        <p:spPr>
          <a:xfrm>
            <a:off x="6246642" y="5596559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A6E770-D5CF-99BC-A220-1B5367E86B8C}"/>
              </a:ext>
            </a:extLst>
          </p:cNvPr>
          <p:cNvSpPr txBox="1"/>
          <p:nvPr/>
        </p:nvSpPr>
        <p:spPr>
          <a:xfrm>
            <a:off x="4303494" y="1631940"/>
            <a:ext cx="3588482" cy="6474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24" name="Прямоугольник 7">
            <a:extLst>
              <a:ext uri="{FF2B5EF4-FFF2-40B4-BE49-F238E27FC236}">
                <a16:creationId xmlns:a16="http://schemas.microsoft.com/office/drawing/2014/main" id="{163ED391-A949-9A09-8CA3-2ADC41174914}"/>
              </a:ext>
            </a:extLst>
          </p:cNvPr>
          <p:cNvSpPr/>
          <p:nvPr/>
        </p:nvSpPr>
        <p:spPr>
          <a:xfrm>
            <a:off x="4201494" y="1276246"/>
            <a:ext cx="1731386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20ACFD-671E-3D0A-9053-D1DF207F9B3C}"/>
              </a:ext>
            </a:extLst>
          </p:cNvPr>
          <p:cNvSpPr txBox="1"/>
          <p:nvPr/>
        </p:nvSpPr>
        <p:spPr>
          <a:xfrm>
            <a:off x="4303494" y="2248383"/>
            <a:ext cx="3588482" cy="6474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46111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22" grpId="0"/>
      <p:bldP spid="23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1393372" y="1179471"/>
            <a:ext cx="9405257" cy="2885436"/>
          </a:xfrm>
          <a:prstGeom prst="roundRect">
            <a:avLst>
              <a:gd name="adj" fmla="val 1935"/>
            </a:avLst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381000" dist="63500" dir="5400000" algn="t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+mj-lt"/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D8F96E6-EDA9-4E66-6568-87CD680C055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6" b="3736"/>
          <a:stretch>
            <a:fillRect/>
          </a:stretch>
        </p:blipFill>
        <p:spPr/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2853F79-60B4-AA92-DE2B-9C4F4F7AD4E0}"/>
              </a:ext>
            </a:extLst>
          </p:cNvPr>
          <p:cNvSpPr txBox="1"/>
          <p:nvPr/>
        </p:nvSpPr>
        <p:spPr>
          <a:xfrm>
            <a:off x="1930350" y="2216601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21" name="Прямоугольник 7">
            <a:extLst>
              <a:ext uri="{FF2B5EF4-FFF2-40B4-BE49-F238E27FC236}">
                <a16:creationId xmlns:a16="http://schemas.microsoft.com/office/drawing/2014/main" id="{553B603E-7C77-2676-189C-342CAD770935}"/>
              </a:ext>
            </a:extLst>
          </p:cNvPr>
          <p:cNvSpPr/>
          <p:nvPr/>
        </p:nvSpPr>
        <p:spPr>
          <a:xfrm>
            <a:off x="1817808" y="1860907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DC2F9A-D082-B6C9-00F2-79BCA4895144}"/>
              </a:ext>
            </a:extLst>
          </p:cNvPr>
          <p:cNvSpPr txBox="1"/>
          <p:nvPr/>
        </p:nvSpPr>
        <p:spPr>
          <a:xfrm>
            <a:off x="1930350" y="2833044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3A8EAF-48C4-C67B-F306-1617EBE502F8}"/>
              </a:ext>
            </a:extLst>
          </p:cNvPr>
          <p:cNvSpPr txBox="1"/>
          <p:nvPr/>
        </p:nvSpPr>
        <p:spPr>
          <a:xfrm>
            <a:off x="1930350" y="4763483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24" name="Прямоугольник 7">
            <a:extLst>
              <a:ext uri="{FF2B5EF4-FFF2-40B4-BE49-F238E27FC236}">
                <a16:creationId xmlns:a16="http://schemas.microsoft.com/office/drawing/2014/main" id="{87B9258D-DF35-8447-0599-21B18AF820F5}"/>
              </a:ext>
            </a:extLst>
          </p:cNvPr>
          <p:cNvSpPr/>
          <p:nvPr/>
        </p:nvSpPr>
        <p:spPr>
          <a:xfrm>
            <a:off x="1817808" y="4407789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7B4E06-E7FC-A2E0-4972-B5000963E910}"/>
              </a:ext>
            </a:extLst>
          </p:cNvPr>
          <p:cNvSpPr txBox="1"/>
          <p:nvPr/>
        </p:nvSpPr>
        <p:spPr>
          <a:xfrm>
            <a:off x="1930350" y="5379926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30CDEE6-827D-B611-7B38-4E80FE303752}"/>
              </a:ext>
            </a:extLst>
          </p:cNvPr>
          <p:cNvSpPr txBox="1"/>
          <p:nvPr/>
        </p:nvSpPr>
        <p:spPr>
          <a:xfrm>
            <a:off x="6670433" y="4763483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27" name="Прямоугольник 7">
            <a:extLst>
              <a:ext uri="{FF2B5EF4-FFF2-40B4-BE49-F238E27FC236}">
                <a16:creationId xmlns:a16="http://schemas.microsoft.com/office/drawing/2014/main" id="{91FF3492-AA77-C436-61A4-3041D34449C5}"/>
              </a:ext>
            </a:extLst>
          </p:cNvPr>
          <p:cNvSpPr/>
          <p:nvPr/>
        </p:nvSpPr>
        <p:spPr>
          <a:xfrm>
            <a:off x="6557891" y="4407789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EA71C18-709E-A520-50C7-E486F5F99335}"/>
              </a:ext>
            </a:extLst>
          </p:cNvPr>
          <p:cNvSpPr txBox="1"/>
          <p:nvPr/>
        </p:nvSpPr>
        <p:spPr>
          <a:xfrm>
            <a:off x="6670433" y="5379926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84702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5" grpId="0"/>
      <p:bldP spid="26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08FE520B-F9A9-5647-D8A3-79B9CCB35D4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0" r="10630"/>
          <a:stretch>
            <a:fillRect/>
          </a:stretch>
        </p:blipFill>
        <p:spPr/>
      </p:pic>
      <p:sp>
        <p:nvSpPr>
          <p:cNvPr id="108" name="Freeform: Shape 107"/>
          <p:cNvSpPr/>
          <p:nvPr/>
        </p:nvSpPr>
        <p:spPr>
          <a:xfrm rot="5400000">
            <a:off x="2062167" y="-220662"/>
            <a:ext cx="3174994" cy="7299326"/>
          </a:xfrm>
          <a:prstGeom prst="flowChartProcess">
            <a:avLst/>
          </a:pr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8" name="Right Triangle 117"/>
          <p:cNvSpPr/>
          <p:nvPr/>
        </p:nvSpPr>
        <p:spPr>
          <a:xfrm flipH="1">
            <a:off x="11391900" y="6057900"/>
            <a:ext cx="800100" cy="8001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TextBox 10"/>
          <p:cNvSpPr txBox="1"/>
          <p:nvPr/>
        </p:nvSpPr>
        <p:spPr>
          <a:xfrm>
            <a:off x="304560" y="2828835"/>
            <a:ext cx="45881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cs typeface="Aharoni" panose="02010803020104030203" pitchFamily="2" charset="-79"/>
              </a:rPr>
              <a:t>OPENING</a:t>
            </a:r>
          </a:p>
        </p:txBody>
      </p:sp>
    </p:spTree>
    <p:extLst>
      <p:ext uri="{BB962C8B-B14F-4D97-AF65-F5344CB8AC3E}">
        <p14:creationId xmlns:p14="http://schemas.microsoft.com/office/powerpoint/2010/main" val="1840417301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24F71418-2045-5FAB-E5D3-4EE10C9F4D7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0" r="19050"/>
          <a:stretch>
            <a:fillRect/>
          </a:stretch>
        </p:blipFill>
        <p:spPr/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94657BE6-A6F8-4A30-9404-7A0D6871AC5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8" b="16638"/>
          <a:stretch>
            <a:fillRect/>
          </a:stretch>
        </p:blipFill>
        <p:spPr/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EA61774F-9632-F665-B631-22535511D4C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5" b="16695"/>
          <a:stretch>
            <a:fillRect/>
          </a:stretch>
        </p:blipFill>
        <p:spPr/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9D863419-D59D-5B2C-48BE-79723140083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9" b="16609"/>
          <a:stretch>
            <a:fillRect/>
          </a:stretch>
        </p:blipFill>
        <p:spPr/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F7C01B33-2C80-5118-41B7-530ED8DC796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5" b="16695"/>
          <a:stretch>
            <a:fillRect/>
          </a:stretch>
        </p:blipFill>
        <p:spPr/>
      </p:pic>
      <p:sp>
        <p:nvSpPr>
          <p:cNvPr id="9" name="Diamond 8"/>
          <p:cNvSpPr/>
          <p:nvPr/>
        </p:nvSpPr>
        <p:spPr>
          <a:xfrm>
            <a:off x="8369372" y="1585896"/>
            <a:ext cx="3686209" cy="3686208"/>
          </a:xfrm>
          <a:prstGeom prst="diamond">
            <a:avLst/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0" scaled="0"/>
          </a:gradFill>
          <a:ln>
            <a:noFill/>
          </a:ln>
          <a:effectLst>
            <a:outerShdw blurRad="254000" algn="c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+mj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EE8B04C-E875-F33A-0D50-76497E4D0C43}"/>
              </a:ext>
            </a:extLst>
          </p:cNvPr>
          <p:cNvSpPr txBox="1"/>
          <p:nvPr/>
        </p:nvSpPr>
        <p:spPr>
          <a:xfrm>
            <a:off x="713035" y="1302200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31" name="Прямоугольник 7">
            <a:extLst>
              <a:ext uri="{FF2B5EF4-FFF2-40B4-BE49-F238E27FC236}">
                <a16:creationId xmlns:a16="http://schemas.microsoft.com/office/drawing/2014/main" id="{EC708A24-69E9-9E61-C6B0-80BA50BE1475}"/>
              </a:ext>
            </a:extLst>
          </p:cNvPr>
          <p:cNvSpPr/>
          <p:nvPr/>
        </p:nvSpPr>
        <p:spPr>
          <a:xfrm>
            <a:off x="600493" y="946506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FB8566D-6FEB-596C-748B-248DD246CD4C}"/>
              </a:ext>
            </a:extLst>
          </p:cNvPr>
          <p:cNvSpPr txBox="1"/>
          <p:nvPr/>
        </p:nvSpPr>
        <p:spPr>
          <a:xfrm>
            <a:off x="713035" y="1918643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9101ECB-A248-EDE0-FE55-04498B1CB7A3}"/>
              </a:ext>
            </a:extLst>
          </p:cNvPr>
          <p:cNvSpPr txBox="1"/>
          <p:nvPr/>
        </p:nvSpPr>
        <p:spPr>
          <a:xfrm>
            <a:off x="713035" y="3127835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34" name="Прямоугольник 7">
            <a:extLst>
              <a:ext uri="{FF2B5EF4-FFF2-40B4-BE49-F238E27FC236}">
                <a16:creationId xmlns:a16="http://schemas.microsoft.com/office/drawing/2014/main" id="{CF885E9E-F15A-D7AE-1B09-350493863170}"/>
              </a:ext>
            </a:extLst>
          </p:cNvPr>
          <p:cNvSpPr/>
          <p:nvPr/>
        </p:nvSpPr>
        <p:spPr>
          <a:xfrm>
            <a:off x="600493" y="2772141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4D5DF5-4EAD-630B-CFF8-1D5608EAC06F}"/>
              </a:ext>
            </a:extLst>
          </p:cNvPr>
          <p:cNvSpPr txBox="1"/>
          <p:nvPr/>
        </p:nvSpPr>
        <p:spPr>
          <a:xfrm>
            <a:off x="713035" y="3744278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CBC71AA-2C51-9855-2948-6CFA290A99A7}"/>
              </a:ext>
            </a:extLst>
          </p:cNvPr>
          <p:cNvSpPr txBox="1"/>
          <p:nvPr/>
        </p:nvSpPr>
        <p:spPr>
          <a:xfrm>
            <a:off x="713035" y="5061135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48" name="Прямоугольник 7">
            <a:extLst>
              <a:ext uri="{FF2B5EF4-FFF2-40B4-BE49-F238E27FC236}">
                <a16:creationId xmlns:a16="http://schemas.microsoft.com/office/drawing/2014/main" id="{820ED71B-C901-0878-A7E2-7602AC12EC8B}"/>
              </a:ext>
            </a:extLst>
          </p:cNvPr>
          <p:cNvSpPr/>
          <p:nvPr/>
        </p:nvSpPr>
        <p:spPr>
          <a:xfrm>
            <a:off x="600493" y="4705441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3343F14-2107-EC57-2532-BF0A5ED04907}"/>
              </a:ext>
            </a:extLst>
          </p:cNvPr>
          <p:cNvSpPr txBox="1"/>
          <p:nvPr/>
        </p:nvSpPr>
        <p:spPr>
          <a:xfrm>
            <a:off x="713035" y="5677578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50" name="Прямоугольник 7">
            <a:extLst>
              <a:ext uri="{FF2B5EF4-FFF2-40B4-BE49-F238E27FC236}">
                <a16:creationId xmlns:a16="http://schemas.microsoft.com/office/drawing/2014/main" id="{8D32B345-C0FB-409F-7958-4B3C8DED942C}"/>
              </a:ext>
            </a:extLst>
          </p:cNvPr>
          <p:cNvSpPr/>
          <p:nvPr/>
        </p:nvSpPr>
        <p:spPr>
          <a:xfrm>
            <a:off x="9535816" y="2956847"/>
            <a:ext cx="2055691" cy="954107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28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25122028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3" grpId="0"/>
      <p:bldP spid="35" grpId="0"/>
      <p:bldP spid="47" grpId="0"/>
      <p:bldP spid="4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041EDA63-7AC8-E5FB-94F8-D0F71C19913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2" b="12532"/>
          <a:stretch>
            <a:fillRect/>
          </a:stretch>
        </p:blipFill>
        <p:spPr/>
      </p:pic>
      <p:sp>
        <p:nvSpPr>
          <p:cNvPr id="7" name="Rectangle 6"/>
          <p:cNvSpPr/>
          <p:nvPr/>
        </p:nvSpPr>
        <p:spPr>
          <a:xfrm>
            <a:off x="3690257" y="0"/>
            <a:ext cx="2405742" cy="6858000"/>
          </a:xfrm>
          <a:prstGeom prst="rect">
            <a:avLst/>
          </a:prstGeom>
          <a:gradFill>
            <a:gsLst>
              <a:gs pos="0">
                <a:schemeClr val="accent5">
                  <a:alpha val="72000"/>
                </a:schemeClr>
              </a:gs>
              <a:gs pos="85000">
                <a:schemeClr val="accent1">
                  <a:alpha val="85000"/>
                </a:scheme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D2D7A9-BD9D-1019-D285-62FA7963CE9E}"/>
              </a:ext>
            </a:extLst>
          </p:cNvPr>
          <p:cNvSpPr txBox="1"/>
          <p:nvPr/>
        </p:nvSpPr>
        <p:spPr>
          <a:xfrm>
            <a:off x="6632136" y="1063050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20" name="Прямоугольник 7">
            <a:extLst>
              <a:ext uri="{FF2B5EF4-FFF2-40B4-BE49-F238E27FC236}">
                <a16:creationId xmlns:a16="http://schemas.microsoft.com/office/drawing/2014/main" id="{81A1355A-839D-8008-B23A-9AE1B0802D2C}"/>
              </a:ext>
            </a:extLst>
          </p:cNvPr>
          <p:cNvSpPr/>
          <p:nvPr/>
        </p:nvSpPr>
        <p:spPr>
          <a:xfrm>
            <a:off x="6519594" y="707356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CF4C42-FD0D-0FC9-3BB6-D51DBF052DB0}"/>
              </a:ext>
            </a:extLst>
          </p:cNvPr>
          <p:cNvSpPr txBox="1"/>
          <p:nvPr/>
        </p:nvSpPr>
        <p:spPr>
          <a:xfrm>
            <a:off x="6632136" y="1679493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4645FF-F288-443E-B6DE-E67081CF8BC0}"/>
              </a:ext>
            </a:extLst>
          </p:cNvPr>
          <p:cNvSpPr txBox="1"/>
          <p:nvPr/>
        </p:nvSpPr>
        <p:spPr>
          <a:xfrm>
            <a:off x="6632136" y="2953234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23" name="Прямоугольник 7">
            <a:extLst>
              <a:ext uri="{FF2B5EF4-FFF2-40B4-BE49-F238E27FC236}">
                <a16:creationId xmlns:a16="http://schemas.microsoft.com/office/drawing/2014/main" id="{71D49FBC-3DD7-22B8-DA44-C000078F04D6}"/>
              </a:ext>
            </a:extLst>
          </p:cNvPr>
          <p:cNvSpPr/>
          <p:nvPr/>
        </p:nvSpPr>
        <p:spPr>
          <a:xfrm>
            <a:off x="6519594" y="2597540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506BC86-ACA3-9EE4-3BF1-7AE5364B49AA}"/>
              </a:ext>
            </a:extLst>
          </p:cNvPr>
          <p:cNvSpPr txBox="1"/>
          <p:nvPr/>
        </p:nvSpPr>
        <p:spPr>
          <a:xfrm>
            <a:off x="6632136" y="3569677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0EE484E-8414-2D45-F4C4-801F3C29ECD7}"/>
              </a:ext>
            </a:extLst>
          </p:cNvPr>
          <p:cNvSpPr txBox="1"/>
          <p:nvPr/>
        </p:nvSpPr>
        <p:spPr>
          <a:xfrm>
            <a:off x="6632136" y="5034039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26" name="Прямоугольник 7">
            <a:extLst>
              <a:ext uri="{FF2B5EF4-FFF2-40B4-BE49-F238E27FC236}">
                <a16:creationId xmlns:a16="http://schemas.microsoft.com/office/drawing/2014/main" id="{DC903494-E0A7-DE1D-29FF-F7EB229C244C}"/>
              </a:ext>
            </a:extLst>
          </p:cNvPr>
          <p:cNvSpPr/>
          <p:nvPr/>
        </p:nvSpPr>
        <p:spPr>
          <a:xfrm>
            <a:off x="6519594" y="4678345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E44775-9C2E-DE6C-09A8-AE263035E873}"/>
              </a:ext>
            </a:extLst>
          </p:cNvPr>
          <p:cNvSpPr txBox="1"/>
          <p:nvPr/>
        </p:nvSpPr>
        <p:spPr>
          <a:xfrm>
            <a:off x="6632136" y="5650482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6724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  <p:bldP spid="24" grpId="0"/>
      <p:bldP spid="25" grpId="0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-1" y="3795712"/>
            <a:ext cx="3045616" cy="3062288"/>
          </a:xfrm>
          <a:prstGeom prst="rect">
            <a:avLst/>
          </a:pr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5">
                  <a:alpha val="1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500" dirty="0">
              <a:solidFill>
                <a:schemeClr val="lt1">
                  <a:alpha val="20000"/>
                </a:schemeClr>
              </a:solidFill>
              <a:latin typeface="Montserrat Light" panose="00000400000000000000" pitchFamily="50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050118" y="3795712"/>
            <a:ext cx="3045616" cy="3062288"/>
          </a:xfrm>
          <a:prstGeom prst="rect">
            <a:avLst/>
          </a:pr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5">
                  <a:alpha val="1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500" dirty="0">
              <a:solidFill>
                <a:schemeClr val="lt1">
                  <a:alpha val="20000"/>
                </a:schemeClr>
              </a:solidFill>
              <a:latin typeface="Montserrat Light" panose="00000400000000000000" pitchFamily="50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092291" y="3795712"/>
            <a:ext cx="3049588" cy="3062288"/>
          </a:xfrm>
          <a:prstGeom prst="rect">
            <a:avLst/>
          </a:pr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5">
                  <a:alpha val="1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500" dirty="0">
              <a:solidFill>
                <a:schemeClr val="lt1">
                  <a:alpha val="20000"/>
                </a:schemeClr>
              </a:solidFill>
              <a:latin typeface="Montserrat Light" panose="00000400000000000000" pitchFamily="50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9146384" y="3795712"/>
            <a:ext cx="3045616" cy="3062288"/>
          </a:xfrm>
          <a:prstGeom prst="rect">
            <a:avLst/>
          </a:pr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5">
                  <a:alpha val="1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500" dirty="0">
              <a:solidFill>
                <a:schemeClr val="lt1">
                  <a:alpha val="20000"/>
                </a:schemeClr>
              </a:solidFill>
              <a:latin typeface="Montserrat Light" panose="00000400000000000000" pitchFamily="50" charset="0"/>
            </a:endParaRP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31FA8575-E6E8-C91D-0B47-39724CDF76C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7" b="16557"/>
          <a:stretch>
            <a:fillRect/>
          </a:stretch>
        </p:blipFill>
        <p:spPr/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08BB4D44-3CCE-98DC-1659-1144FCF4F46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7" b="16557"/>
          <a:stretch>
            <a:fillRect/>
          </a:stretch>
        </p:blipFill>
        <p:spPr/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E28F260-DB84-861F-5A14-10B68A1F916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4" b="8174"/>
          <a:stretch>
            <a:fillRect/>
          </a:stretch>
        </p:blipFill>
        <p:spPr/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56928D3-B70B-6BC1-79EB-15163AA4C48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5" r="16805"/>
          <a:stretch>
            <a:fillRect/>
          </a:stretch>
        </p:blipFill>
        <p:spPr/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688EB5E-EBC6-D0D4-2D96-FA85DFE6AC45}"/>
              </a:ext>
            </a:extLst>
          </p:cNvPr>
          <p:cNvSpPr txBox="1"/>
          <p:nvPr/>
        </p:nvSpPr>
        <p:spPr>
          <a:xfrm>
            <a:off x="6449256" y="1569487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33" name="Прямоугольник 7">
            <a:extLst>
              <a:ext uri="{FF2B5EF4-FFF2-40B4-BE49-F238E27FC236}">
                <a16:creationId xmlns:a16="http://schemas.microsoft.com/office/drawing/2014/main" id="{90352321-F117-F260-14F3-FE9173FA52C7}"/>
              </a:ext>
            </a:extLst>
          </p:cNvPr>
          <p:cNvSpPr/>
          <p:nvPr/>
        </p:nvSpPr>
        <p:spPr>
          <a:xfrm>
            <a:off x="6336714" y="1213793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7259DE9-6646-FA1F-73B0-832782E36519}"/>
              </a:ext>
            </a:extLst>
          </p:cNvPr>
          <p:cNvSpPr txBox="1"/>
          <p:nvPr/>
        </p:nvSpPr>
        <p:spPr>
          <a:xfrm>
            <a:off x="6449256" y="2185930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04C49B2-E616-317A-5C86-271DB6BAD1D9}"/>
              </a:ext>
            </a:extLst>
          </p:cNvPr>
          <p:cNvSpPr txBox="1"/>
          <p:nvPr/>
        </p:nvSpPr>
        <p:spPr>
          <a:xfrm>
            <a:off x="915295" y="1569487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36" name="Прямоугольник 7">
            <a:extLst>
              <a:ext uri="{FF2B5EF4-FFF2-40B4-BE49-F238E27FC236}">
                <a16:creationId xmlns:a16="http://schemas.microsoft.com/office/drawing/2014/main" id="{17F859CF-1E4F-28BA-6198-5D91992F5E85}"/>
              </a:ext>
            </a:extLst>
          </p:cNvPr>
          <p:cNvSpPr/>
          <p:nvPr/>
        </p:nvSpPr>
        <p:spPr>
          <a:xfrm>
            <a:off x="802753" y="1213793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7AA94B5-4F20-4314-7D1E-3872C89346C5}"/>
              </a:ext>
            </a:extLst>
          </p:cNvPr>
          <p:cNvSpPr txBox="1"/>
          <p:nvPr/>
        </p:nvSpPr>
        <p:spPr>
          <a:xfrm>
            <a:off x="915295" y="2185930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34912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35" grpId="0"/>
      <p:bldP spid="3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A2632EA-B26D-61C3-94E5-9F62907E1EE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9" b="12629"/>
          <a:stretch>
            <a:fillRect/>
          </a:stretch>
        </p:blipFill>
        <p:spPr/>
      </p:pic>
      <p:sp>
        <p:nvSpPr>
          <p:cNvPr id="47" name="Rectangle 46"/>
          <p:cNvSpPr/>
          <p:nvPr/>
        </p:nvSpPr>
        <p:spPr>
          <a:xfrm flipH="1">
            <a:off x="10091056" y="0"/>
            <a:ext cx="2100943" cy="6858000"/>
          </a:xfrm>
          <a:prstGeom prst="rect">
            <a:avLst/>
          </a:prstGeom>
          <a:gradFill>
            <a:gsLst>
              <a:gs pos="0">
                <a:schemeClr val="accent5">
                  <a:alpha val="72000"/>
                </a:schemeClr>
              </a:gs>
              <a:gs pos="85000">
                <a:schemeClr val="accent1">
                  <a:alpha val="85000"/>
                </a:scheme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774EA9A-EC5D-F283-4548-28FE8E864E6C}"/>
              </a:ext>
            </a:extLst>
          </p:cNvPr>
          <p:cNvSpPr txBox="1"/>
          <p:nvPr/>
        </p:nvSpPr>
        <p:spPr>
          <a:xfrm>
            <a:off x="723706" y="1079428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27" name="Прямоугольник 7">
            <a:extLst>
              <a:ext uri="{FF2B5EF4-FFF2-40B4-BE49-F238E27FC236}">
                <a16:creationId xmlns:a16="http://schemas.microsoft.com/office/drawing/2014/main" id="{4CE649B4-EA8F-0B6D-1A03-9521F9BB203C}"/>
              </a:ext>
            </a:extLst>
          </p:cNvPr>
          <p:cNvSpPr/>
          <p:nvPr/>
        </p:nvSpPr>
        <p:spPr>
          <a:xfrm>
            <a:off x="611164" y="723734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75510E3-38C4-2D03-6787-501F133BFAF1}"/>
              </a:ext>
            </a:extLst>
          </p:cNvPr>
          <p:cNvSpPr txBox="1"/>
          <p:nvPr/>
        </p:nvSpPr>
        <p:spPr>
          <a:xfrm>
            <a:off x="723706" y="1695871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AC1434E-3B37-0845-E15F-0AE0140F831B}"/>
              </a:ext>
            </a:extLst>
          </p:cNvPr>
          <p:cNvSpPr txBox="1"/>
          <p:nvPr/>
        </p:nvSpPr>
        <p:spPr>
          <a:xfrm>
            <a:off x="723706" y="2925099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30" name="Прямоугольник 7">
            <a:extLst>
              <a:ext uri="{FF2B5EF4-FFF2-40B4-BE49-F238E27FC236}">
                <a16:creationId xmlns:a16="http://schemas.microsoft.com/office/drawing/2014/main" id="{50E6D543-C8B9-AC13-F69E-9F31FA90A657}"/>
              </a:ext>
            </a:extLst>
          </p:cNvPr>
          <p:cNvSpPr/>
          <p:nvPr/>
        </p:nvSpPr>
        <p:spPr>
          <a:xfrm>
            <a:off x="611164" y="2569405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1B69B78-2CB9-8FCB-1D31-879232B7056E}"/>
              </a:ext>
            </a:extLst>
          </p:cNvPr>
          <p:cNvSpPr txBox="1"/>
          <p:nvPr/>
        </p:nvSpPr>
        <p:spPr>
          <a:xfrm>
            <a:off x="723706" y="3541542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EC17931-3C8C-A321-5D6F-31082C444F78}"/>
              </a:ext>
            </a:extLst>
          </p:cNvPr>
          <p:cNvSpPr txBox="1"/>
          <p:nvPr/>
        </p:nvSpPr>
        <p:spPr>
          <a:xfrm>
            <a:off x="723706" y="4989801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42" name="Прямоугольник 7">
            <a:extLst>
              <a:ext uri="{FF2B5EF4-FFF2-40B4-BE49-F238E27FC236}">
                <a16:creationId xmlns:a16="http://schemas.microsoft.com/office/drawing/2014/main" id="{E95F8EA8-7F3E-43A6-D512-EE3D807A52F5}"/>
              </a:ext>
            </a:extLst>
          </p:cNvPr>
          <p:cNvSpPr/>
          <p:nvPr/>
        </p:nvSpPr>
        <p:spPr>
          <a:xfrm>
            <a:off x="611164" y="4634107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9A2745C-92C1-1A88-3909-DA7C09E5169B}"/>
              </a:ext>
            </a:extLst>
          </p:cNvPr>
          <p:cNvSpPr txBox="1"/>
          <p:nvPr/>
        </p:nvSpPr>
        <p:spPr>
          <a:xfrm>
            <a:off x="723706" y="5606244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27309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29" grpId="0"/>
      <p:bldP spid="31" grpId="0"/>
      <p:bldP spid="32" grpId="0"/>
      <p:bldP spid="4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13B918A-133D-BEED-14EF-80C46EB413E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r="7965"/>
          <a:stretch>
            <a:fillRect/>
          </a:stretch>
        </p:blipFill>
        <p:spPr/>
      </p:pic>
      <p:sp>
        <p:nvSpPr>
          <p:cNvPr id="128" name="Rectangle 127"/>
          <p:cNvSpPr/>
          <p:nvPr/>
        </p:nvSpPr>
        <p:spPr>
          <a:xfrm>
            <a:off x="7105650" y="2596860"/>
            <a:ext cx="4302580" cy="3412185"/>
          </a:xfrm>
          <a:prstGeom prst="rect">
            <a:avLst/>
          </a:prstGeom>
          <a:gradFill flip="none" rotWithShape="1">
            <a:gsLst>
              <a:gs pos="13000">
                <a:schemeClr val="accent5">
                  <a:alpha val="0"/>
                </a:schemeClr>
              </a:gs>
              <a:gs pos="100000">
                <a:schemeClr val="accent1">
                  <a:alpha val="9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+mj-lt"/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22179CB7-BD8F-0F66-1CEF-CDD009D6EDE1}"/>
              </a:ext>
            </a:extLst>
          </p:cNvPr>
          <p:cNvSpPr txBox="1"/>
          <p:nvPr/>
        </p:nvSpPr>
        <p:spPr>
          <a:xfrm>
            <a:off x="938254" y="3083687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181" name="Прямоугольник 7">
            <a:extLst>
              <a:ext uri="{FF2B5EF4-FFF2-40B4-BE49-F238E27FC236}">
                <a16:creationId xmlns:a16="http://schemas.microsoft.com/office/drawing/2014/main" id="{9E2ECB24-E315-2AA6-1480-8C7DE2B483B6}"/>
              </a:ext>
            </a:extLst>
          </p:cNvPr>
          <p:cNvSpPr/>
          <p:nvPr/>
        </p:nvSpPr>
        <p:spPr>
          <a:xfrm>
            <a:off x="825712" y="2727993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94CECB9C-C50B-90EF-1F36-84BEA50C613C}"/>
              </a:ext>
            </a:extLst>
          </p:cNvPr>
          <p:cNvSpPr txBox="1"/>
          <p:nvPr/>
        </p:nvSpPr>
        <p:spPr>
          <a:xfrm>
            <a:off x="938254" y="3700130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96BBDA63-9D0C-37BC-47D8-A24B6589FA5E}"/>
              </a:ext>
            </a:extLst>
          </p:cNvPr>
          <p:cNvSpPr txBox="1"/>
          <p:nvPr/>
        </p:nvSpPr>
        <p:spPr>
          <a:xfrm>
            <a:off x="7105650" y="1204649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184" name="Прямоугольник 7">
            <a:extLst>
              <a:ext uri="{FF2B5EF4-FFF2-40B4-BE49-F238E27FC236}">
                <a16:creationId xmlns:a16="http://schemas.microsoft.com/office/drawing/2014/main" id="{82BB3E1D-235E-4A62-3570-56E5F657B948}"/>
              </a:ext>
            </a:extLst>
          </p:cNvPr>
          <p:cNvSpPr/>
          <p:nvPr/>
        </p:nvSpPr>
        <p:spPr>
          <a:xfrm>
            <a:off x="6993108" y="848955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DD2041BB-ECB7-C4B5-5D4A-CCD10E239D16}"/>
              </a:ext>
            </a:extLst>
          </p:cNvPr>
          <p:cNvSpPr txBox="1"/>
          <p:nvPr/>
        </p:nvSpPr>
        <p:spPr>
          <a:xfrm>
            <a:off x="7105650" y="1821092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64C62899-BE38-7B20-A402-ACC3802C71D4}"/>
              </a:ext>
            </a:extLst>
          </p:cNvPr>
          <p:cNvSpPr txBox="1"/>
          <p:nvPr/>
        </p:nvSpPr>
        <p:spPr>
          <a:xfrm>
            <a:off x="938254" y="1204649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187" name="Прямоугольник 7">
            <a:extLst>
              <a:ext uri="{FF2B5EF4-FFF2-40B4-BE49-F238E27FC236}">
                <a16:creationId xmlns:a16="http://schemas.microsoft.com/office/drawing/2014/main" id="{719F3782-2FF1-1703-D138-D960B8B1F226}"/>
              </a:ext>
            </a:extLst>
          </p:cNvPr>
          <p:cNvSpPr/>
          <p:nvPr/>
        </p:nvSpPr>
        <p:spPr>
          <a:xfrm>
            <a:off x="825712" y="848955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BE591FD2-0AF4-1AC1-BBFE-5E0CA798FE88}"/>
              </a:ext>
            </a:extLst>
          </p:cNvPr>
          <p:cNvSpPr txBox="1"/>
          <p:nvPr/>
        </p:nvSpPr>
        <p:spPr>
          <a:xfrm>
            <a:off x="938254" y="1821092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C29F7EA6-BE45-A5BD-B16A-B8EFF2D33596}"/>
              </a:ext>
            </a:extLst>
          </p:cNvPr>
          <p:cNvSpPr txBox="1"/>
          <p:nvPr/>
        </p:nvSpPr>
        <p:spPr>
          <a:xfrm>
            <a:off x="938254" y="4966780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190" name="Прямоугольник 7">
            <a:extLst>
              <a:ext uri="{FF2B5EF4-FFF2-40B4-BE49-F238E27FC236}">
                <a16:creationId xmlns:a16="http://schemas.microsoft.com/office/drawing/2014/main" id="{B0F5BA8E-2C00-D977-12A5-623BDD5E2DDC}"/>
              </a:ext>
            </a:extLst>
          </p:cNvPr>
          <p:cNvSpPr/>
          <p:nvPr/>
        </p:nvSpPr>
        <p:spPr>
          <a:xfrm>
            <a:off x="825712" y="4611086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E5739DC8-3962-E7DB-AA95-99F4780714C1}"/>
              </a:ext>
            </a:extLst>
          </p:cNvPr>
          <p:cNvSpPr txBox="1"/>
          <p:nvPr/>
        </p:nvSpPr>
        <p:spPr>
          <a:xfrm>
            <a:off x="938254" y="5583223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279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5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5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0"/>
      <p:bldP spid="182" grpId="0"/>
      <p:bldP spid="183" grpId="0"/>
      <p:bldP spid="185" grpId="0"/>
      <p:bldP spid="186" grpId="0"/>
      <p:bldP spid="188" grpId="0"/>
      <p:bldP spid="189" grpId="0"/>
      <p:bldP spid="19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315088D4-A0DB-DF85-C1F4-414B4D9BD8D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6" b="28906"/>
          <a:stretch>
            <a:fillRect/>
          </a:stretch>
        </p:blipFill>
        <p:spPr/>
      </p:pic>
      <p:sp>
        <p:nvSpPr>
          <p:cNvPr id="43" name="Freeform: Shape 40">
            <a:extLst>
              <a:ext uri="{FF2B5EF4-FFF2-40B4-BE49-F238E27FC236}">
                <a16:creationId xmlns:a16="http://schemas.microsoft.com/office/drawing/2014/main" id="{1A448FBF-5888-6112-A55D-55205A5CDC17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" name="Freeform: Shape 40">
            <a:extLst>
              <a:ext uri="{FF2B5EF4-FFF2-40B4-BE49-F238E27FC236}">
                <a16:creationId xmlns:a16="http://schemas.microsoft.com/office/drawing/2014/main" id="{A1A7E214-B222-54F6-B7A2-3339FCCC3C13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gradFill>
            <a:gsLst>
              <a:gs pos="0">
                <a:schemeClr val="accent1">
                  <a:alpha val="70000"/>
                </a:schemeClr>
              </a:gs>
              <a:gs pos="100000">
                <a:schemeClr val="accent5">
                  <a:alpha val="70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A515F62-A4CB-46FB-D1A4-7E7ECE616363}"/>
              </a:ext>
            </a:extLst>
          </p:cNvPr>
          <p:cNvSpPr txBox="1"/>
          <p:nvPr/>
        </p:nvSpPr>
        <p:spPr>
          <a:xfrm>
            <a:off x="3208835" y="2705725"/>
            <a:ext cx="57743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cs typeface="Aharoni" panose="02010803020104030203" pitchFamily="2" charset="-79"/>
              </a:rPr>
              <a:t>THANK YOU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7ADE323-3D45-D230-A068-22DC13D99FD2}"/>
              </a:ext>
            </a:extLst>
          </p:cNvPr>
          <p:cNvSpPr txBox="1"/>
          <p:nvPr/>
        </p:nvSpPr>
        <p:spPr>
          <a:xfrm>
            <a:off x="2635672" y="3869049"/>
            <a:ext cx="6920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POWERPOINT PRESENTATION TEMPLATE </a:t>
            </a:r>
          </a:p>
        </p:txBody>
      </p:sp>
    </p:spTree>
    <p:extLst>
      <p:ext uri="{BB962C8B-B14F-4D97-AF65-F5344CB8AC3E}">
        <p14:creationId xmlns:p14="http://schemas.microsoft.com/office/powerpoint/2010/main" val="133443579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7F77EE8F-2D85-6E3C-3882-642F1F3EF51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9" b="12599"/>
          <a:stretch>
            <a:fillRect/>
          </a:stretch>
        </p:blipFill>
        <p:spPr/>
      </p:pic>
      <p:sp>
        <p:nvSpPr>
          <p:cNvPr id="15" name="Rectangle 1"/>
          <p:cNvSpPr/>
          <p:nvPr/>
        </p:nvSpPr>
        <p:spPr>
          <a:xfrm flipH="1">
            <a:off x="0" y="1"/>
            <a:ext cx="12207766" cy="6090823"/>
          </a:xfrm>
          <a:custGeom>
            <a:avLst/>
            <a:gdLst>
              <a:gd name="connsiteX0" fmla="*/ 0 w 12192000"/>
              <a:gd name="connsiteY0" fmla="*/ 0 h 5108028"/>
              <a:gd name="connsiteX1" fmla="*/ 12192000 w 12192000"/>
              <a:gd name="connsiteY1" fmla="*/ 0 h 5108028"/>
              <a:gd name="connsiteX2" fmla="*/ 12192000 w 12192000"/>
              <a:gd name="connsiteY2" fmla="*/ 5108028 h 5108028"/>
              <a:gd name="connsiteX3" fmla="*/ 0 w 12192000"/>
              <a:gd name="connsiteY3" fmla="*/ 5108028 h 5108028"/>
              <a:gd name="connsiteX4" fmla="*/ 0 w 12192000"/>
              <a:gd name="connsiteY4" fmla="*/ 0 h 5108028"/>
              <a:gd name="connsiteX0" fmla="*/ 0 w 12192000"/>
              <a:gd name="connsiteY0" fmla="*/ 0 h 5722883"/>
              <a:gd name="connsiteX1" fmla="*/ 12192000 w 12192000"/>
              <a:gd name="connsiteY1" fmla="*/ 0 h 5722883"/>
              <a:gd name="connsiteX2" fmla="*/ 12192000 w 12192000"/>
              <a:gd name="connsiteY2" fmla="*/ 5108028 h 5722883"/>
              <a:gd name="connsiteX3" fmla="*/ 2632841 w 12192000"/>
              <a:gd name="connsiteY3" fmla="*/ 5722883 h 5722883"/>
              <a:gd name="connsiteX4" fmla="*/ 0 w 12192000"/>
              <a:gd name="connsiteY4" fmla="*/ 5108028 h 5722883"/>
              <a:gd name="connsiteX5" fmla="*/ 0 w 12192000"/>
              <a:gd name="connsiteY5" fmla="*/ 0 h 5722883"/>
              <a:gd name="connsiteX0" fmla="*/ 0 w 12192000"/>
              <a:gd name="connsiteY0" fmla="*/ 0 h 5722883"/>
              <a:gd name="connsiteX1" fmla="*/ 12192000 w 12192000"/>
              <a:gd name="connsiteY1" fmla="*/ 0 h 5722883"/>
              <a:gd name="connsiteX2" fmla="*/ 12192000 w 12192000"/>
              <a:gd name="connsiteY2" fmla="*/ 2948152 h 5722883"/>
              <a:gd name="connsiteX3" fmla="*/ 2632841 w 12192000"/>
              <a:gd name="connsiteY3" fmla="*/ 5722883 h 5722883"/>
              <a:gd name="connsiteX4" fmla="*/ 0 w 12192000"/>
              <a:gd name="connsiteY4" fmla="*/ 5108028 h 5722883"/>
              <a:gd name="connsiteX5" fmla="*/ 0 w 12192000"/>
              <a:gd name="connsiteY5" fmla="*/ 0 h 5722883"/>
              <a:gd name="connsiteX0" fmla="*/ 0 w 12192000"/>
              <a:gd name="connsiteY0" fmla="*/ 0 h 5722883"/>
              <a:gd name="connsiteX1" fmla="*/ 12192000 w 12192000"/>
              <a:gd name="connsiteY1" fmla="*/ 0 h 5722883"/>
              <a:gd name="connsiteX2" fmla="*/ 12192000 w 12192000"/>
              <a:gd name="connsiteY2" fmla="*/ 2948152 h 5722883"/>
              <a:gd name="connsiteX3" fmla="*/ 2632841 w 12192000"/>
              <a:gd name="connsiteY3" fmla="*/ 5722883 h 5722883"/>
              <a:gd name="connsiteX4" fmla="*/ 0 w 12192000"/>
              <a:gd name="connsiteY4" fmla="*/ 5108028 h 5722883"/>
              <a:gd name="connsiteX5" fmla="*/ 0 w 12192000"/>
              <a:gd name="connsiteY5" fmla="*/ 0 h 5722883"/>
              <a:gd name="connsiteX0" fmla="*/ 0 w 12192000"/>
              <a:gd name="connsiteY0" fmla="*/ 0 h 5723065"/>
              <a:gd name="connsiteX1" fmla="*/ 12192000 w 12192000"/>
              <a:gd name="connsiteY1" fmla="*/ 0 h 5723065"/>
              <a:gd name="connsiteX2" fmla="*/ 12192000 w 12192000"/>
              <a:gd name="connsiteY2" fmla="*/ 2948152 h 5723065"/>
              <a:gd name="connsiteX3" fmla="*/ 2632841 w 12192000"/>
              <a:gd name="connsiteY3" fmla="*/ 5722883 h 5723065"/>
              <a:gd name="connsiteX4" fmla="*/ 0 w 12192000"/>
              <a:gd name="connsiteY4" fmla="*/ 5108028 h 5723065"/>
              <a:gd name="connsiteX5" fmla="*/ 0 w 12192000"/>
              <a:gd name="connsiteY5" fmla="*/ 0 h 5723065"/>
              <a:gd name="connsiteX0" fmla="*/ 0 w 12192000"/>
              <a:gd name="connsiteY0" fmla="*/ 0 h 5728622"/>
              <a:gd name="connsiteX1" fmla="*/ 12192000 w 12192000"/>
              <a:gd name="connsiteY1" fmla="*/ 0 h 5728622"/>
              <a:gd name="connsiteX2" fmla="*/ 12192000 w 12192000"/>
              <a:gd name="connsiteY2" fmla="*/ 2948152 h 5728622"/>
              <a:gd name="connsiteX3" fmla="*/ 2632841 w 12192000"/>
              <a:gd name="connsiteY3" fmla="*/ 5722883 h 5728622"/>
              <a:gd name="connsiteX4" fmla="*/ 0 w 12192000"/>
              <a:gd name="connsiteY4" fmla="*/ 5108028 h 5728622"/>
              <a:gd name="connsiteX5" fmla="*/ 0 w 12192000"/>
              <a:gd name="connsiteY5" fmla="*/ 0 h 5728622"/>
              <a:gd name="connsiteX0" fmla="*/ 0 w 12192000"/>
              <a:gd name="connsiteY0" fmla="*/ 0 h 5947636"/>
              <a:gd name="connsiteX1" fmla="*/ 12192000 w 12192000"/>
              <a:gd name="connsiteY1" fmla="*/ 0 h 5947636"/>
              <a:gd name="connsiteX2" fmla="*/ 12192000 w 12192000"/>
              <a:gd name="connsiteY2" fmla="*/ 2948152 h 5947636"/>
              <a:gd name="connsiteX3" fmla="*/ 3200399 w 12192000"/>
              <a:gd name="connsiteY3" fmla="*/ 5943600 h 5947636"/>
              <a:gd name="connsiteX4" fmla="*/ 0 w 12192000"/>
              <a:gd name="connsiteY4" fmla="*/ 5108028 h 5947636"/>
              <a:gd name="connsiteX5" fmla="*/ 0 w 12192000"/>
              <a:gd name="connsiteY5" fmla="*/ 0 h 5947636"/>
              <a:gd name="connsiteX0" fmla="*/ 0 w 12207766"/>
              <a:gd name="connsiteY0" fmla="*/ 0 h 5947636"/>
              <a:gd name="connsiteX1" fmla="*/ 12192000 w 12207766"/>
              <a:gd name="connsiteY1" fmla="*/ 0 h 5947636"/>
              <a:gd name="connsiteX2" fmla="*/ 12207766 w 12207766"/>
              <a:gd name="connsiteY2" fmla="*/ 2995448 h 5947636"/>
              <a:gd name="connsiteX3" fmla="*/ 3200399 w 12207766"/>
              <a:gd name="connsiteY3" fmla="*/ 5943600 h 5947636"/>
              <a:gd name="connsiteX4" fmla="*/ 0 w 12207766"/>
              <a:gd name="connsiteY4" fmla="*/ 5108028 h 5947636"/>
              <a:gd name="connsiteX5" fmla="*/ 0 w 12207766"/>
              <a:gd name="connsiteY5" fmla="*/ 0 h 5947636"/>
              <a:gd name="connsiteX0" fmla="*/ 0 w 12207766"/>
              <a:gd name="connsiteY0" fmla="*/ 0 h 6005400"/>
              <a:gd name="connsiteX1" fmla="*/ 12192000 w 12207766"/>
              <a:gd name="connsiteY1" fmla="*/ 0 h 6005400"/>
              <a:gd name="connsiteX2" fmla="*/ 12207766 w 12207766"/>
              <a:gd name="connsiteY2" fmla="*/ 2995448 h 6005400"/>
              <a:gd name="connsiteX3" fmla="*/ 3563256 w 12207766"/>
              <a:gd name="connsiteY3" fmla="*/ 6001657 h 6005400"/>
              <a:gd name="connsiteX4" fmla="*/ 0 w 12207766"/>
              <a:gd name="connsiteY4" fmla="*/ 5108028 h 6005400"/>
              <a:gd name="connsiteX5" fmla="*/ 0 w 12207766"/>
              <a:gd name="connsiteY5" fmla="*/ 0 h 6005400"/>
              <a:gd name="connsiteX0" fmla="*/ 0 w 12207766"/>
              <a:gd name="connsiteY0" fmla="*/ 0 h 6121039"/>
              <a:gd name="connsiteX1" fmla="*/ 12192000 w 12207766"/>
              <a:gd name="connsiteY1" fmla="*/ 0 h 6121039"/>
              <a:gd name="connsiteX2" fmla="*/ 12207766 w 12207766"/>
              <a:gd name="connsiteY2" fmla="*/ 2995448 h 6121039"/>
              <a:gd name="connsiteX3" fmla="*/ 3272971 w 12207766"/>
              <a:gd name="connsiteY3" fmla="*/ 6117771 h 6121039"/>
              <a:gd name="connsiteX4" fmla="*/ 0 w 12207766"/>
              <a:gd name="connsiteY4" fmla="*/ 5108028 h 6121039"/>
              <a:gd name="connsiteX5" fmla="*/ 0 w 12207766"/>
              <a:gd name="connsiteY5" fmla="*/ 0 h 6121039"/>
              <a:gd name="connsiteX0" fmla="*/ 0 w 12207766"/>
              <a:gd name="connsiteY0" fmla="*/ 0 h 6119210"/>
              <a:gd name="connsiteX1" fmla="*/ 12192000 w 12207766"/>
              <a:gd name="connsiteY1" fmla="*/ 0 h 6119210"/>
              <a:gd name="connsiteX2" fmla="*/ 12207766 w 12207766"/>
              <a:gd name="connsiteY2" fmla="*/ 2995448 h 6119210"/>
              <a:gd name="connsiteX3" fmla="*/ 3272971 w 12207766"/>
              <a:gd name="connsiteY3" fmla="*/ 6117771 h 6119210"/>
              <a:gd name="connsiteX4" fmla="*/ 0 w 12207766"/>
              <a:gd name="connsiteY4" fmla="*/ 3946885 h 6119210"/>
              <a:gd name="connsiteX5" fmla="*/ 0 w 12207766"/>
              <a:gd name="connsiteY5" fmla="*/ 0 h 6119210"/>
              <a:gd name="connsiteX0" fmla="*/ 0 w 12207766"/>
              <a:gd name="connsiteY0" fmla="*/ 0 h 6120111"/>
              <a:gd name="connsiteX1" fmla="*/ 12192000 w 12207766"/>
              <a:gd name="connsiteY1" fmla="*/ 0 h 6120111"/>
              <a:gd name="connsiteX2" fmla="*/ 12207766 w 12207766"/>
              <a:gd name="connsiteY2" fmla="*/ 2995448 h 6120111"/>
              <a:gd name="connsiteX3" fmla="*/ 3272971 w 12207766"/>
              <a:gd name="connsiteY3" fmla="*/ 6117771 h 6120111"/>
              <a:gd name="connsiteX4" fmla="*/ 0 w 12207766"/>
              <a:gd name="connsiteY4" fmla="*/ 4745171 h 6120111"/>
              <a:gd name="connsiteX5" fmla="*/ 0 w 12207766"/>
              <a:gd name="connsiteY5" fmla="*/ 0 h 6120111"/>
              <a:gd name="connsiteX0" fmla="*/ 0 w 12207766"/>
              <a:gd name="connsiteY0" fmla="*/ 0 h 6119811"/>
              <a:gd name="connsiteX1" fmla="*/ 12192000 w 12207766"/>
              <a:gd name="connsiteY1" fmla="*/ 0 h 6119811"/>
              <a:gd name="connsiteX2" fmla="*/ 12207766 w 12207766"/>
              <a:gd name="connsiteY2" fmla="*/ 2995448 h 6119811"/>
              <a:gd name="connsiteX3" fmla="*/ 3272971 w 12207766"/>
              <a:gd name="connsiteY3" fmla="*/ 6117771 h 6119811"/>
              <a:gd name="connsiteX4" fmla="*/ 0 w 12207766"/>
              <a:gd name="connsiteY4" fmla="*/ 4745171 h 6119811"/>
              <a:gd name="connsiteX5" fmla="*/ 0 w 12207766"/>
              <a:gd name="connsiteY5" fmla="*/ 0 h 6119811"/>
              <a:gd name="connsiteX0" fmla="*/ 0 w 12207766"/>
              <a:gd name="connsiteY0" fmla="*/ 0 h 5945915"/>
              <a:gd name="connsiteX1" fmla="*/ 12192000 w 12207766"/>
              <a:gd name="connsiteY1" fmla="*/ 0 h 5945915"/>
              <a:gd name="connsiteX2" fmla="*/ 12207766 w 12207766"/>
              <a:gd name="connsiteY2" fmla="*/ 2995448 h 5945915"/>
              <a:gd name="connsiteX3" fmla="*/ 3272971 w 12207766"/>
              <a:gd name="connsiteY3" fmla="*/ 5943599 h 5945915"/>
              <a:gd name="connsiteX4" fmla="*/ 0 w 12207766"/>
              <a:gd name="connsiteY4" fmla="*/ 4745171 h 5945915"/>
              <a:gd name="connsiteX5" fmla="*/ 0 w 12207766"/>
              <a:gd name="connsiteY5" fmla="*/ 0 h 5945915"/>
              <a:gd name="connsiteX0" fmla="*/ 0 w 12207766"/>
              <a:gd name="connsiteY0" fmla="*/ 0 h 6090823"/>
              <a:gd name="connsiteX1" fmla="*/ 12192000 w 12207766"/>
              <a:gd name="connsiteY1" fmla="*/ 0 h 6090823"/>
              <a:gd name="connsiteX2" fmla="*/ 12207766 w 12207766"/>
              <a:gd name="connsiteY2" fmla="*/ 2995448 h 6090823"/>
              <a:gd name="connsiteX3" fmla="*/ 3243943 w 12207766"/>
              <a:gd name="connsiteY3" fmla="*/ 6088742 h 6090823"/>
              <a:gd name="connsiteX4" fmla="*/ 0 w 12207766"/>
              <a:gd name="connsiteY4" fmla="*/ 4745171 h 6090823"/>
              <a:gd name="connsiteX5" fmla="*/ 0 w 12207766"/>
              <a:gd name="connsiteY5" fmla="*/ 0 h 6090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7766" h="6090823">
                <a:moveTo>
                  <a:pt x="0" y="0"/>
                </a:moveTo>
                <a:lnTo>
                  <a:pt x="12192000" y="0"/>
                </a:lnTo>
                <a:cubicBezTo>
                  <a:pt x="12197255" y="998483"/>
                  <a:pt x="12202511" y="1996965"/>
                  <a:pt x="12207766" y="2995448"/>
                </a:cubicBezTo>
                <a:cubicBezTo>
                  <a:pt x="12206015" y="2969172"/>
                  <a:pt x="3245694" y="6115018"/>
                  <a:pt x="3243943" y="6088742"/>
                </a:cubicBezTo>
                <a:cubicBezTo>
                  <a:pt x="3280729" y="6151803"/>
                  <a:pt x="21272" y="4761437"/>
                  <a:pt x="0" y="4745171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accent5">
                  <a:alpha val="58000"/>
                </a:schemeClr>
              </a:gs>
              <a:gs pos="0">
                <a:schemeClr val="accent1">
                  <a:alpha val="97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24" name="Straight Connector 23"/>
          <p:cNvCxnSpPr/>
          <p:nvPr/>
        </p:nvCxnSpPr>
        <p:spPr>
          <a:xfrm>
            <a:off x="3073889" y="4098512"/>
            <a:ext cx="0" cy="812800"/>
          </a:xfrm>
          <a:prstGeom prst="line">
            <a:avLst/>
          </a:prstGeom>
          <a:ln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39CD55E-7A23-DC38-89EC-468648602243}"/>
              </a:ext>
            </a:extLst>
          </p:cNvPr>
          <p:cNvSpPr txBox="1"/>
          <p:nvPr/>
        </p:nvSpPr>
        <p:spPr>
          <a:xfrm>
            <a:off x="921905" y="5261470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12" name="Прямоугольник 7">
            <a:extLst>
              <a:ext uri="{FF2B5EF4-FFF2-40B4-BE49-F238E27FC236}">
                <a16:creationId xmlns:a16="http://schemas.microsoft.com/office/drawing/2014/main" id="{F63F1C94-F6EE-D5CE-6D04-5D2BF617867A}"/>
              </a:ext>
            </a:extLst>
          </p:cNvPr>
          <p:cNvSpPr/>
          <p:nvPr/>
        </p:nvSpPr>
        <p:spPr>
          <a:xfrm>
            <a:off x="809363" y="4905776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9871015-9632-65BA-3DE4-80648567B2D5}"/>
              </a:ext>
            </a:extLst>
          </p:cNvPr>
          <p:cNvSpPr/>
          <p:nvPr/>
        </p:nvSpPr>
        <p:spPr>
          <a:xfrm>
            <a:off x="809363" y="1897936"/>
            <a:ext cx="10880886" cy="892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Lorem ipsum dolor sit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amet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consectetur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adipiscing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elit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Donec vel semper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felis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Suspendisse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tempor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tellus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sit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amet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tellus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mattis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nec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aliquet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felis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luctus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Aenean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metus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dolor,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porttitor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vitae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erat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eu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imperdiet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suscipit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lectus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Nunc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laoreet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arcu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eget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est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eleifend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ornare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Curabitur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tempor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eros ac pharetra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fringilla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Quisque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scelerisque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accumsan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neque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vitae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sagittis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In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hac</a:t>
            </a:r>
            <a:endParaRPr lang="en-US" sz="1200" b="0" i="0" dirty="0">
              <a:solidFill>
                <a:schemeClr val="bg1"/>
              </a:solidFill>
              <a:effectLst/>
              <a:latin typeface="Montserrat" panose="000005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C47963-09EC-F29C-638F-0BBD5BE11F07}"/>
              </a:ext>
            </a:extLst>
          </p:cNvPr>
          <p:cNvSpPr txBox="1"/>
          <p:nvPr/>
        </p:nvSpPr>
        <p:spPr>
          <a:xfrm>
            <a:off x="809363" y="660402"/>
            <a:ext cx="3405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Montserrat" panose="00000500000000000000" pitchFamily="2" charset="0"/>
              </a:rPr>
              <a:t>TITLE </a:t>
            </a:r>
          </a:p>
          <a:p>
            <a:r>
              <a:rPr lang="en-US" sz="3600" dirty="0">
                <a:solidFill>
                  <a:schemeClr val="bg1"/>
                </a:solidFill>
                <a:latin typeface="Montserrat" panose="00000500000000000000" pitchFamily="2" charset="0"/>
              </a:rPr>
              <a:t>IS HERE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6DE64D-A102-75BB-0CC6-8836C32E0B6C}"/>
              </a:ext>
            </a:extLst>
          </p:cNvPr>
          <p:cNvSpPr txBox="1"/>
          <p:nvPr/>
        </p:nvSpPr>
        <p:spPr>
          <a:xfrm>
            <a:off x="921905" y="5877913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23936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DD25B7CD-79D4-2127-242F-5E8FE892F59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+mj-lt"/>
            </a:endParaRPr>
          </a:p>
        </p:txBody>
      </p:sp>
      <p:grpSp>
        <p:nvGrpSpPr>
          <p:cNvPr id="34" name="Group 33"/>
          <p:cNvGrpSpPr/>
          <p:nvPr/>
        </p:nvGrpSpPr>
        <p:grpSpPr>
          <a:xfrm flipH="1">
            <a:off x="0" y="0"/>
            <a:ext cx="12192000" cy="6858000"/>
            <a:chOff x="0" y="0"/>
            <a:chExt cx="12192000" cy="6858000"/>
          </a:xfrm>
        </p:grpSpPr>
        <p:sp>
          <p:nvSpPr>
            <p:cNvPr id="23" name="Right Triangle 22"/>
            <p:cNvSpPr/>
            <p:nvPr/>
          </p:nvSpPr>
          <p:spPr>
            <a:xfrm rot="5400000">
              <a:off x="0" y="0"/>
              <a:ext cx="1514168" cy="1514168"/>
            </a:xfrm>
            <a:prstGeom prst="rtTriangl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+mj-lt"/>
              </a:endParaRPr>
            </a:p>
          </p:txBody>
        </p:sp>
        <p:sp>
          <p:nvSpPr>
            <p:cNvPr id="24" name="Right Triangle 23"/>
            <p:cNvSpPr/>
            <p:nvPr/>
          </p:nvSpPr>
          <p:spPr>
            <a:xfrm rot="5400000" flipH="1" flipV="1">
              <a:off x="10677832" y="5343832"/>
              <a:ext cx="1514168" cy="1514168"/>
            </a:xfrm>
            <a:prstGeom prst="rtTriangl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+mj-lt"/>
              </a:endParaRPr>
            </a:p>
          </p:txBody>
        </p:sp>
      </p:grpSp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6EE41AC3-4D44-471E-1A7A-308B429350CB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0" r="13010"/>
          <a:stretch>
            <a:fillRect/>
          </a:stretch>
        </p:blipFill>
        <p:spPr/>
      </p:pic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2048B9CB-70D7-F714-5CF5-17CBEA9D0BF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6" r="16636"/>
          <a:stretch>
            <a:fillRect/>
          </a:stretch>
        </p:blipFill>
        <p:spPr/>
      </p:pic>
      <p:pic>
        <p:nvPicPr>
          <p:cNvPr id="39" name="Picture Placeholder 38">
            <a:extLst>
              <a:ext uri="{FF2B5EF4-FFF2-40B4-BE49-F238E27FC236}">
                <a16:creationId xmlns:a16="http://schemas.microsoft.com/office/drawing/2014/main" id="{1D683CFA-2A20-06E9-1D92-C31F3901822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8" r="17008"/>
          <a:stretch>
            <a:fillRect/>
          </a:stretch>
        </p:blipFill>
        <p:spPr/>
      </p:pic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AFA2D2EC-BA9E-3187-D4F8-B8E61489096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5" b="16695"/>
          <a:stretch>
            <a:fillRect/>
          </a:stretch>
        </p:blipFill>
        <p:spPr/>
      </p:pic>
      <p:pic>
        <p:nvPicPr>
          <p:cNvPr id="37" name="Picture Placeholder 36">
            <a:extLst>
              <a:ext uri="{FF2B5EF4-FFF2-40B4-BE49-F238E27FC236}">
                <a16:creationId xmlns:a16="http://schemas.microsoft.com/office/drawing/2014/main" id="{4C4EE4D6-8BE4-17BD-4336-CE49528C387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2" b="16552"/>
          <a:stretch>
            <a:fillRect/>
          </a:stretch>
        </p:blipFill>
        <p:spPr/>
      </p:pic>
      <p:pic>
        <p:nvPicPr>
          <p:cNvPr id="33" name="Picture Placeholder 32">
            <a:extLst>
              <a:ext uri="{FF2B5EF4-FFF2-40B4-BE49-F238E27FC236}">
                <a16:creationId xmlns:a16="http://schemas.microsoft.com/office/drawing/2014/main" id="{FA4921EE-B231-C645-0616-9D838A414397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41" name="Picture Placeholder 40">
            <a:extLst>
              <a:ext uri="{FF2B5EF4-FFF2-40B4-BE49-F238E27FC236}">
                <a16:creationId xmlns:a16="http://schemas.microsoft.com/office/drawing/2014/main" id="{D74684C7-CA87-86FC-E93D-B0B80AFD766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6" r="16636"/>
          <a:stretch>
            <a:fillRect/>
          </a:stretch>
        </p:blipFill>
        <p:spPr/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2866FE94-6C5B-00D1-3ECF-A89B29C2C1BE}"/>
              </a:ext>
            </a:extLst>
          </p:cNvPr>
          <p:cNvSpPr txBox="1"/>
          <p:nvPr/>
        </p:nvSpPr>
        <p:spPr>
          <a:xfrm>
            <a:off x="6983623" y="4910785"/>
            <a:ext cx="2814733" cy="11586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59" name="Прямоугольник 7">
            <a:extLst>
              <a:ext uri="{FF2B5EF4-FFF2-40B4-BE49-F238E27FC236}">
                <a16:creationId xmlns:a16="http://schemas.microsoft.com/office/drawing/2014/main" id="{7779A24F-4209-F062-54CE-DD18864AC542}"/>
              </a:ext>
            </a:extLst>
          </p:cNvPr>
          <p:cNvSpPr/>
          <p:nvPr/>
        </p:nvSpPr>
        <p:spPr>
          <a:xfrm>
            <a:off x="6871081" y="4555030"/>
            <a:ext cx="1358064" cy="338554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DC28901-306B-CA01-736A-B282B76DE812}"/>
              </a:ext>
            </a:extLst>
          </p:cNvPr>
          <p:cNvSpPr txBox="1"/>
          <p:nvPr/>
        </p:nvSpPr>
        <p:spPr>
          <a:xfrm>
            <a:off x="6983623" y="1291606"/>
            <a:ext cx="2814733" cy="11586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61" name="Прямоугольник 7">
            <a:extLst>
              <a:ext uri="{FF2B5EF4-FFF2-40B4-BE49-F238E27FC236}">
                <a16:creationId xmlns:a16="http://schemas.microsoft.com/office/drawing/2014/main" id="{64821E11-0CAB-710E-4047-0BE58436064A}"/>
              </a:ext>
            </a:extLst>
          </p:cNvPr>
          <p:cNvSpPr/>
          <p:nvPr/>
        </p:nvSpPr>
        <p:spPr>
          <a:xfrm>
            <a:off x="6871081" y="932768"/>
            <a:ext cx="1358064" cy="338554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CDA6466-0BAE-7152-22B0-F55E86A49BB9}"/>
              </a:ext>
            </a:extLst>
          </p:cNvPr>
          <p:cNvSpPr txBox="1"/>
          <p:nvPr/>
        </p:nvSpPr>
        <p:spPr>
          <a:xfrm>
            <a:off x="6983623" y="3117205"/>
            <a:ext cx="2814733" cy="11586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63" name="Прямоугольник 7">
            <a:extLst>
              <a:ext uri="{FF2B5EF4-FFF2-40B4-BE49-F238E27FC236}">
                <a16:creationId xmlns:a16="http://schemas.microsoft.com/office/drawing/2014/main" id="{E6FA3AD3-CC68-5D59-D602-F42E8F5E00A5}"/>
              </a:ext>
            </a:extLst>
          </p:cNvPr>
          <p:cNvSpPr/>
          <p:nvPr/>
        </p:nvSpPr>
        <p:spPr>
          <a:xfrm>
            <a:off x="6871081" y="2758367"/>
            <a:ext cx="1358064" cy="338554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3435320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0" grpId="0"/>
      <p:bldP spid="6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45AC4DA-DF02-CF83-17FB-2F217F459A6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" r="4987"/>
          <a:stretch>
            <a:fillRect/>
          </a:stretch>
        </p:blipFill>
        <p:spPr/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56FCA00-D059-4FE9-0B80-5A352B6E9BB3}"/>
              </a:ext>
            </a:extLst>
          </p:cNvPr>
          <p:cNvSpPr txBox="1"/>
          <p:nvPr/>
        </p:nvSpPr>
        <p:spPr>
          <a:xfrm>
            <a:off x="5619057" y="4780384"/>
            <a:ext cx="4260639" cy="8631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28" name="Прямоугольник 7">
            <a:extLst>
              <a:ext uri="{FF2B5EF4-FFF2-40B4-BE49-F238E27FC236}">
                <a16:creationId xmlns:a16="http://schemas.microsoft.com/office/drawing/2014/main" id="{0B4C07F1-B78B-6E60-7665-1EDC2F60A8B1}"/>
              </a:ext>
            </a:extLst>
          </p:cNvPr>
          <p:cNvSpPr/>
          <p:nvPr/>
        </p:nvSpPr>
        <p:spPr>
          <a:xfrm>
            <a:off x="5506515" y="4424690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53244B5-2950-FBB3-D986-72D9FE482F70}"/>
              </a:ext>
            </a:extLst>
          </p:cNvPr>
          <p:cNvSpPr txBox="1"/>
          <p:nvPr/>
        </p:nvSpPr>
        <p:spPr>
          <a:xfrm>
            <a:off x="5619057" y="1526061"/>
            <a:ext cx="4260639" cy="8631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30" name="Прямоугольник 7">
            <a:extLst>
              <a:ext uri="{FF2B5EF4-FFF2-40B4-BE49-F238E27FC236}">
                <a16:creationId xmlns:a16="http://schemas.microsoft.com/office/drawing/2014/main" id="{A0A99AF6-1EDF-518D-FA9B-847BEE150F52}"/>
              </a:ext>
            </a:extLst>
          </p:cNvPr>
          <p:cNvSpPr/>
          <p:nvPr/>
        </p:nvSpPr>
        <p:spPr>
          <a:xfrm>
            <a:off x="5506515" y="1153227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E68865A-1CA2-CEDA-8A7B-C2E6DA3E213D}"/>
              </a:ext>
            </a:extLst>
          </p:cNvPr>
          <p:cNvSpPr txBox="1"/>
          <p:nvPr/>
        </p:nvSpPr>
        <p:spPr>
          <a:xfrm>
            <a:off x="5619057" y="3060014"/>
            <a:ext cx="4260639" cy="8631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32" name="Прямоугольник 7">
            <a:extLst>
              <a:ext uri="{FF2B5EF4-FFF2-40B4-BE49-F238E27FC236}">
                <a16:creationId xmlns:a16="http://schemas.microsoft.com/office/drawing/2014/main" id="{FB4EDFFD-4157-2541-7554-16B7DEE0E9D8}"/>
              </a:ext>
            </a:extLst>
          </p:cNvPr>
          <p:cNvSpPr/>
          <p:nvPr/>
        </p:nvSpPr>
        <p:spPr>
          <a:xfrm>
            <a:off x="5506515" y="2704320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24268321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278817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+mj-lt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6AA68BD2-242C-72E8-2F18-A10058566FE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1" r="12785"/>
          <a:stretch/>
        </p:blipFill>
        <p:spPr>
          <a:xfrm>
            <a:off x="4316413" y="0"/>
            <a:ext cx="2457450" cy="3429000"/>
          </a:xfr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FFCE8EA-67E4-765C-2930-32A13259E7D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6" r="12800"/>
          <a:stretch/>
        </p:blipFill>
        <p:spPr>
          <a:xfrm>
            <a:off x="8139112" y="0"/>
            <a:ext cx="2457450" cy="3429000"/>
          </a:xfr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FB98C1A-A601-9D43-01B0-92229D8EEAC1}"/>
              </a:ext>
            </a:extLst>
          </p:cNvPr>
          <p:cNvSpPr/>
          <p:nvPr/>
        </p:nvSpPr>
        <p:spPr>
          <a:xfrm>
            <a:off x="4316413" y="3682016"/>
            <a:ext cx="6280149" cy="1333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Lorem ipsum dolor sit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amet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consectetur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adipiscing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elit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. Donec vel semper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felis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.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Suspendisse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tempor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tellus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sit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amet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tellus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mattis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nec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aliquet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felis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luctus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. Aenean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metus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dolor,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porttitor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vitae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erat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eu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imperdiet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suscipit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lectus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. Nunc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laoreet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arcu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eget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est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eleifend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ornare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.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Curabitur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tempor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eros ac pharetra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fringilla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.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Quisque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scelerisque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accumsan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neque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vitae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sagittis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. In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hac</a:t>
            </a:r>
            <a:endParaRPr lang="en-US" sz="1100" b="0" i="0" dirty="0">
              <a:solidFill>
                <a:schemeClr val="bg1">
                  <a:lumMod val="50000"/>
                </a:schemeClr>
              </a:solidFill>
              <a:effectLst/>
              <a:latin typeface="Montserrat" panose="000005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3BCC6E9-E8DC-607B-6970-3CDEB6671A1C}"/>
              </a:ext>
            </a:extLst>
          </p:cNvPr>
          <p:cNvSpPr txBox="1"/>
          <p:nvPr/>
        </p:nvSpPr>
        <p:spPr>
          <a:xfrm rot="16200000">
            <a:off x="-1490829" y="2813183"/>
            <a:ext cx="57698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Montserrat" panose="00000500000000000000" pitchFamily="2" charset="0"/>
              </a:rPr>
              <a:t>TITLE IS HERE</a:t>
            </a:r>
          </a:p>
        </p:txBody>
      </p:sp>
    </p:spTree>
    <p:extLst>
      <p:ext uri="{BB962C8B-B14F-4D97-AF65-F5344CB8AC3E}">
        <p14:creationId xmlns:p14="http://schemas.microsoft.com/office/powerpoint/2010/main" val="354288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59D0C65-FB36-476E-8F1B-ACB02280901F}"/>
              </a:ext>
            </a:extLst>
          </p:cNvPr>
          <p:cNvSpPr/>
          <p:nvPr/>
        </p:nvSpPr>
        <p:spPr>
          <a:xfrm>
            <a:off x="4866968" y="0"/>
            <a:ext cx="7325032" cy="6857999"/>
          </a:xfrm>
          <a:prstGeom prst="roundRect">
            <a:avLst>
              <a:gd name="adj" fmla="val 0"/>
            </a:avLst>
          </a:prstGeom>
          <a:gradFill flip="none" rotWithShape="1">
            <a:gsLst>
              <a:gs pos="80000">
                <a:srgbClr val="FFFFFF">
                  <a:alpha val="54000"/>
                </a:srgbClr>
              </a:gs>
              <a:gs pos="0">
                <a:schemeClr val="bg1">
                  <a:alpha val="94000"/>
                </a:schemeClr>
              </a:gs>
              <a:gs pos="100000">
                <a:schemeClr val="bg1">
                  <a:alpha val="2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7B54776-DD39-4BAB-9AE6-E8075408304E}"/>
              </a:ext>
            </a:extLst>
          </p:cNvPr>
          <p:cNvSpPr/>
          <p:nvPr/>
        </p:nvSpPr>
        <p:spPr>
          <a:xfrm>
            <a:off x="0" y="3428999"/>
            <a:ext cx="4866968" cy="3429001"/>
          </a:xfrm>
          <a:prstGeom prst="rect">
            <a:avLst/>
          </a:prstGeom>
          <a:gradFill>
            <a:gsLst>
              <a:gs pos="2000">
                <a:schemeClr val="accent1"/>
              </a:gs>
              <a:gs pos="100000">
                <a:schemeClr val="accent5"/>
              </a:gs>
            </a:gsLst>
            <a:lin ang="3000000" scaled="0"/>
          </a:gradFill>
          <a:ln>
            <a:noFill/>
          </a:ln>
          <a:effectLst>
            <a:outerShdw blurRad="635000" dist="38100" dir="18900000" algn="bl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CAD2110-6666-4247-BAF9-9A833EBD0CE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8" r="14398"/>
          <a:stretch>
            <a:fillRect/>
          </a:stretch>
        </p:blipFill>
        <p:spPr/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B1A9110-A32E-7758-BB97-4694BF8F998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37" b="26537"/>
          <a:stretch>
            <a:fillRect/>
          </a:stretch>
        </p:blipFill>
        <p:spPr/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4F9B01A-DABF-177D-02C7-A45B36C366D8}"/>
              </a:ext>
            </a:extLst>
          </p:cNvPr>
          <p:cNvSpPr txBox="1"/>
          <p:nvPr/>
        </p:nvSpPr>
        <p:spPr>
          <a:xfrm>
            <a:off x="246893" y="5749938"/>
            <a:ext cx="4260639" cy="7553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4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4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4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4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4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4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4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4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4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4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4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4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27" name="Прямоугольник 7">
            <a:extLst>
              <a:ext uri="{FF2B5EF4-FFF2-40B4-BE49-F238E27FC236}">
                <a16:creationId xmlns:a16="http://schemas.microsoft.com/office/drawing/2014/main" id="{F1FC0C6C-794F-2B15-79EA-B3842E78A19B}"/>
              </a:ext>
            </a:extLst>
          </p:cNvPr>
          <p:cNvSpPr/>
          <p:nvPr/>
        </p:nvSpPr>
        <p:spPr>
          <a:xfrm>
            <a:off x="134351" y="5409632"/>
            <a:ext cx="2055691" cy="307777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4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23BA424-E053-DBA6-150B-FACB1DF494B6}"/>
              </a:ext>
            </a:extLst>
          </p:cNvPr>
          <p:cNvSpPr txBox="1"/>
          <p:nvPr/>
        </p:nvSpPr>
        <p:spPr>
          <a:xfrm>
            <a:off x="246893" y="4029568"/>
            <a:ext cx="4260639" cy="7553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4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4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4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4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4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4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4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4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4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4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4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4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32" name="Прямоугольник 7">
            <a:extLst>
              <a:ext uri="{FF2B5EF4-FFF2-40B4-BE49-F238E27FC236}">
                <a16:creationId xmlns:a16="http://schemas.microsoft.com/office/drawing/2014/main" id="{808656B1-C5AE-7C47-B285-453ABDE1C2CB}"/>
              </a:ext>
            </a:extLst>
          </p:cNvPr>
          <p:cNvSpPr/>
          <p:nvPr/>
        </p:nvSpPr>
        <p:spPr>
          <a:xfrm>
            <a:off x="134351" y="3689262"/>
            <a:ext cx="2055691" cy="307777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4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1603186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/>
          <p:cNvSpPr/>
          <p:nvPr/>
        </p:nvSpPr>
        <p:spPr>
          <a:xfrm>
            <a:off x="1141910" y="3017783"/>
            <a:ext cx="2236320" cy="2733089"/>
          </a:xfrm>
          <a:prstGeom prst="roundRect">
            <a:avLst>
              <a:gd name="adj" fmla="val 712"/>
            </a:avLst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400000" scaled="0"/>
          </a:gradFill>
          <a:ln>
            <a:noFill/>
          </a:ln>
          <a:effectLst>
            <a:outerShdw blurRad="381000" dist="76200" dir="5400000" algn="t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+mj-lt"/>
            </a:endParaRPr>
          </a:p>
        </p:txBody>
      </p:sp>
      <p:sp>
        <p:nvSpPr>
          <p:cNvPr id="12" name="Rectangle: Rounded Corners 11"/>
          <p:cNvSpPr/>
          <p:nvPr/>
        </p:nvSpPr>
        <p:spPr>
          <a:xfrm>
            <a:off x="6256484" y="3017783"/>
            <a:ext cx="2236320" cy="2733089"/>
          </a:xfrm>
          <a:prstGeom prst="roundRect">
            <a:avLst>
              <a:gd name="adj" fmla="val 712"/>
            </a:avLst>
          </a:prstGeom>
          <a:solidFill>
            <a:schemeClr val="bg1"/>
          </a:solidFill>
          <a:ln>
            <a:noFill/>
          </a:ln>
          <a:effectLst>
            <a:outerShdw blurRad="177800" algn="c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+mj-lt"/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7F17D79-3739-588F-A7A0-D244186E015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62" b="26062"/>
          <a:stretch>
            <a:fillRect/>
          </a:stretch>
        </p:blipFill>
        <p:spPr/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5BEBBB5C-6E93-A321-1BF9-B04054047A0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2" r="18572"/>
          <a:stretch>
            <a:fillRect/>
          </a:stretch>
        </p:blipFill>
        <p:spPr/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B4D74C6-2343-1B62-E358-2FD5B113592C}"/>
              </a:ext>
            </a:extLst>
          </p:cNvPr>
          <p:cNvSpPr/>
          <p:nvPr/>
        </p:nvSpPr>
        <p:spPr>
          <a:xfrm>
            <a:off x="6250218" y="856977"/>
            <a:ext cx="4485167" cy="1841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Lorem ipsum dolor sit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amet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consectetur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adipiscing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elit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. Donec vel semper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felis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.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Suspendisse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tempor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tellus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sit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amet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tellus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mattis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nec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aliquet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felis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luctus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. Aenean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metus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dolor,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porttitor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vitae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erat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eu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imperdiet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suscipit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lectus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. Nunc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laoreet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arcu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eget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est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eleifend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ornare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.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Curabitur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tempor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eros ac pharetra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fringilla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.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Quisque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scelerisque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accumsan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neque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vitae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sagittis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. In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hac</a:t>
            </a:r>
            <a:endParaRPr lang="en-US" sz="1100" b="0" i="0" dirty="0">
              <a:solidFill>
                <a:schemeClr val="bg1">
                  <a:lumMod val="50000"/>
                </a:schemeClr>
              </a:solidFill>
              <a:effectLst/>
              <a:latin typeface="Montserrat" panose="00000500000000000000" pitchFamily="2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BA3760A-53BE-89B7-2991-00A3F2846EAB}"/>
              </a:ext>
            </a:extLst>
          </p:cNvPr>
          <p:cNvSpPr/>
          <p:nvPr/>
        </p:nvSpPr>
        <p:spPr>
          <a:xfrm>
            <a:off x="1135646" y="856977"/>
            <a:ext cx="4485167" cy="1841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Lorem ipsum dolor sit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amet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consectetur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adipiscing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elit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. Donec vel semper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felis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.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Suspendisse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tempor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tellus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sit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amet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tellus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mattis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nec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aliquet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felis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luctus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. Aenean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metus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dolor,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porttitor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vitae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erat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eu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imperdiet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suscipit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lectus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. Nunc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laoreet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arcu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eget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est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eleifend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ornare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.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Curabitur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tempor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eros ac pharetra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fringilla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.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Quisque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scelerisque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accumsan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neque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vitae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sagittis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. In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hac</a:t>
            </a:r>
            <a:endParaRPr lang="en-US" sz="1100" b="0" i="0" dirty="0">
              <a:solidFill>
                <a:schemeClr val="bg1">
                  <a:lumMod val="50000"/>
                </a:schemeClr>
              </a:solidFill>
              <a:effectLst/>
              <a:latin typeface="Montserrat" panose="00000500000000000000" pitchFamily="2" charset="0"/>
            </a:endParaRPr>
          </a:p>
        </p:txBody>
      </p:sp>
      <p:sp>
        <p:nvSpPr>
          <p:cNvPr id="38" name="Прямоугольник 7">
            <a:extLst>
              <a:ext uri="{FF2B5EF4-FFF2-40B4-BE49-F238E27FC236}">
                <a16:creationId xmlns:a16="http://schemas.microsoft.com/office/drawing/2014/main" id="{176A0907-9EFD-C60C-340B-53ED3E805791}"/>
              </a:ext>
            </a:extLst>
          </p:cNvPr>
          <p:cNvSpPr/>
          <p:nvPr/>
        </p:nvSpPr>
        <p:spPr>
          <a:xfrm>
            <a:off x="1583324" y="5021944"/>
            <a:ext cx="1216148" cy="309711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4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D898E5A-A230-1389-52A1-33959EE55029}"/>
              </a:ext>
            </a:extLst>
          </p:cNvPr>
          <p:cNvSpPr txBox="1"/>
          <p:nvPr/>
        </p:nvSpPr>
        <p:spPr>
          <a:xfrm>
            <a:off x="6250217" y="5251024"/>
            <a:ext cx="2236319" cy="7965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672E540-D129-4C2E-EB14-DD82594C947B}"/>
              </a:ext>
            </a:extLst>
          </p:cNvPr>
          <p:cNvSpPr txBox="1"/>
          <p:nvPr/>
        </p:nvSpPr>
        <p:spPr>
          <a:xfrm>
            <a:off x="8813771" y="3820292"/>
            <a:ext cx="2236319" cy="7965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15D7616-74AA-B8DD-54B3-539C6AD97FCC}"/>
              </a:ext>
            </a:extLst>
          </p:cNvPr>
          <p:cNvSpPr txBox="1"/>
          <p:nvPr/>
        </p:nvSpPr>
        <p:spPr>
          <a:xfrm>
            <a:off x="3696064" y="3820291"/>
            <a:ext cx="2236319" cy="7965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969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42" grpId="0"/>
      <p:bldP spid="43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3CEDC66F-63EA-1964-63F8-78C3DD30DF9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4E5C584C-6388-797B-9E74-68EF450D292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93" name="Rectangle 92"/>
          <p:cNvSpPr/>
          <p:nvPr/>
        </p:nvSpPr>
        <p:spPr>
          <a:xfrm>
            <a:off x="1" y="3429000"/>
            <a:ext cx="6095999" cy="3429000"/>
          </a:xfrm>
          <a:prstGeom prst="rect">
            <a:avLst/>
          </a:prstGeom>
          <a:solidFill>
            <a:schemeClr val="tx1">
              <a:lumMod val="75000"/>
              <a:lumOff val="2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+mj-lt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6096001" y="3429000"/>
            <a:ext cx="6095999" cy="3429000"/>
          </a:xfrm>
          <a:prstGeom prst="rect">
            <a:avLst/>
          </a:prstGeom>
          <a:solidFill>
            <a:schemeClr val="tx1">
              <a:lumMod val="95000"/>
              <a:lumOff val="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+mj-lt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5EA5D25-4489-73C8-A3D3-89FF152560F5}"/>
              </a:ext>
            </a:extLst>
          </p:cNvPr>
          <p:cNvSpPr txBox="1"/>
          <p:nvPr/>
        </p:nvSpPr>
        <p:spPr>
          <a:xfrm>
            <a:off x="682755" y="1603870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50" name="Прямоугольник 7">
            <a:extLst>
              <a:ext uri="{FF2B5EF4-FFF2-40B4-BE49-F238E27FC236}">
                <a16:creationId xmlns:a16="http://schemas.microsoft.com/office/drawing/2014/main" id="{F0C1ED97-7C54-362A-4AAF-F065A0A976D0}"/>
              </a:ext>
            </a:extLst>
          </p:cNvPr>
          <p:cNvSpPr/>
          <p:nvPr/>
        </p:nvSpPr>
        <p:spPr>
          <a:xfrm>
            <a:off x="570213" y="1248176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FF4C80E-22EC-28BD-BD58-FA0000DC5B15}"/>
              </a:ext>
            </a:extLst>
          </p:cNvPr>
          <p:cNvSpPr txBox="1"/>
          <p:nvPr/>
        </p:nvSpPr>
        <p:spPr>
          <a:xfrm>
            <a:off x="682755" y="2220313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86FFC2B-42BE-662F-11DC-7C4399923DB2}"/>
              </a:ext>
            </a:extLst>
          </p:cNvPr>
          <p:cNvSpPr txBox="1"/>
          <p:nvPr/>
        </p:nvSpPr>
        <p:spPr>
          <a:xfrm>
            <a:off x="6520847" y="1600021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53" name="Прямоугольник 7">
            <a:extLst>
              <a:ext uri="{FF2B5EF4-FFF2-40B4-BE49-F238E27FC236}">
                <a16:creationId xmlns:a16="http://schemas.microsoft.com/office/drawing/2014/main" id="{7A27911F-4530-8539-90F1-CD68242D52AF}"/>
              </a:ext>
            </a:extLst>
          </p:cNvPr>
          <p:cNvSpPr/>
          <p:nvPr/>
        </p:nvSpPr>
        <p:spPr>
          <a:xfrm>
            <a:off x="6408305" y="1244327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DEFCAE7-20F2-46D0-4269-E4419F9ABF46}"/>
              </a:ext>
            </a:extLst>
          </p:cNvPr>
          <p:cNvSpPr txBox="1"/>
          <p:nvPr/>
        </p:nvSpPr>
        <p:spPr>
          <a:xfrm>
            <a:off x="6520847" y="2216464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06530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/>
      <p:bldP spid="52" grpId="0"/>
      <p:bldP spid="58" grpId="0"/>
    </p:bldLst>
  </p:timing>
</p:sld>
</file>

<file path=ppt/theme/theme1.xml><?xml version="1.0" encoding="utf-8"?>
<a:theme xmlns:a="http://schemas.openxmlformats.org/drawingml/2006/main" name="Office Theme">
  <a:themeElements>
    <a:clrScheme name="Custom 4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0D661"/>
      </a:accent2>
      <a:accent3>
        <a:srgbClr val="00B050"/>
      </a:accent3>
      <a:accent4>
        <a:srgbClr val="00A44A"/>
      </a:accent4>
      <a:accent5>
        <a:srgbClr val="008E40"/>
      </a:accent5>
      <a:accent6>
        <a:srgbClr val="00A44A"/>
      </a:accent6>
      <a:hlink>
        <a:srgbClr val="0563C1"/>
      </a:hlink>
      <a:folHlink>
        <a:srgbClr val="954F72"/>
      </a:folHlink>
    </a:clrScheme>
    <a:fontScheme name="Custom 144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1292</TotalTime>
  <Words>2565</Words>
  <Application>Microsoft Office PowerPoint</Application>
  <PresentationFormat>Widescreen</PresentationFormat>
  <Paragraphs>183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Montserrat</vt:lpstr>
      <vt:lpstr>Montserrat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slidexpitch</dc:creator>
  <cp:lastModifiedBy>L J</cp:lastModifiedBy>
  <cp:revision>115</cp:revision>
  <dcterms:created xsi:type="dcterms:W3CDTF">2018-09-19T17:47:08Z</dcterms:created>
  <dcterms:modified xsi:type="dcterms:W3CDTF">2022-06-16T08:04:41Z</dcterms:modified>
</cp:coreProperties>
</file>