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3" r:id="rId8"/>
    <p:sldId id="264" r:id="rId9"/>
    <p:sldId id="265" r:id="rId10"/>
    <p:sldId id="266" r:id="rId11"/>
    <p:sldId id="267" r:id="rId12"/>
    <p:sldId id="269" r:id="rId13"/>
    <p:sldId id="270" r:id="rId14"/>
    <p:sldId id="271" r:id="rId15"/>
    <p:sldId id="272" r:id="rId16"/>
    <p:sldId id="274" r:id="rId17"/>
    <p:sldId id="275" r:id="rId18"/>
    <p:sldId id="276" r:id="rId19"/>
    <p:sldId id="277" r:id="rId20"/>
    <p:sldId id="279" r:id="rId21"/>
    <p:sldId id="280" r:id="rId22"/>
    <p:sldId id="287" r:id="rId23"/>
    <p:sldId id="289" r:id="rId24"/>
    <p:sldId id="292" r:id="rId25"/>
    <p:sldId id="291" r:id="rId26"/>
  </p:sldIdLst>
  <p:sldSz cx="12192000" cy="6858000"/>
  <p:notesSz cx="6858000" cy="9144000"/>
  <p:embeddedFontLst>
    <p:embeddedFont>
      <p:font typeface="Bowlby One SC" panose="02000505060000020004" pitchFamily="2" charset="0"/>
      <p:regular r:id="rId28"/>
    </p:embeddedFont>
    <p:embeddedFont>
      <p:font typeface="Calibri" panose="020F0502020204030204" pitchFamily="34" charset="0"/>
      <p:regular r:id="rId29"/>
      <p:bold r:id="rId30"/>
      <p:italic r:id="rId31"/>
      <p:boldItalic r:id="rId32"/>
    </p:embeddedFont>
    <p:embeddedFont>
      <p:font typeface="Questrial" pitchFamily="2" charset="0"/>
      <p:regular r:id="rId33"/>
    </p:embeddedFont>
    <p:embeddedFont>
      <p:font typeface="Raleway" panose="020B0503030101060003"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141"/>
    <a:srgbClr val="242527"/>
    <a:srgbClr val="FFBD6A"/>
    <a:srgbClr val="0779E4"/>
    <a:srgbClr val="FE3463"/>
    <a:srgbClr val="B6B6B6"/>
    <a:srgbClr val="00D0FF"/>
    <a:srgbClr val="FFF2E1"/>
    <a:srgbClr val="45B02E"/>
    <a:srgbClr val="FF65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autoAdjust="0"/>
    <p:restoredTop sz="96229" autoAdjust="0"/>
  </p:normalViewPr>
  <p:slideViewPr>
    <p:cSldViewPr snapToGrid="0" showGuides="1">
      <p:cViewPr>
        <p:scale>
          <a:sx n="75" d="100"/>
          <a:sy n="75" d="100"/>
        </p:scale>
        <p:origin x="1512" y="8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7A2-2080-4238-B543-EA7CB0A8524C}" type="datetimeFigureOut">
              <a:rPr lang="en-US" smtClean="0"/>
              <a:t>6/25/2022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935F0-9C42-4BC2-89E8-71D9E455E457}" type="slidenum">
              <a:rPr lang="en-US" smtClean="0"/>
              <a:t>‹#›</a:t>
            </a:fld>
            <a:endParaRPr lang="en-US"/>
          </a:p>
        </p:txBody>
      </p:sp>
    </p:spTree>
    <p:extLst>
      <p:ext uri="{BB962C8B-B14F-4D97-AF65-F5344CB8AC3E}">
        <p14:creationId xmlns:p14="http://schemas.microsoft.com/office/powerpoint/2010/main" val="333137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4868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AC6B5-92AE-4146-9844-C9CDDEF33DA5}"/>
              </a:ext>
            </a:extLst>
          </p:cNvPr>
          <p:cNvSpPr>
            <a:spLocks noGrp="1"/>
          </p:cNvSpPr>
          <p:nvPr>
            <p:ph type="pic" sz="quarter" idx="11"/>
          </p:nvPr>
        </p:nvSpPr>
        <p:spPr>
          <a:xfrm>
            <a:off x="9153855"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B340CD70-D080-4456-9BFF-F4020AF9CACA}"/>
              </a:ext>
            </a:extLst>
          </p:cNvPr>
          <p:cNvSpPr>
            <a:spLocks noGrp="1"/>
          </p:cNvSpPr>
          <p:nvPr>
            <p:ph type="pic" sz="quarter" idx="12"/>
          </p:nvPr>
        </p:nvSpPr>
        <p:spPr>
          <a:xfrm>
            <a:off x="6627498"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0B9E8A48-E9A1-438D-B415-AA2848CF1E06}"/>
              </a:ext>
            </a:extLst>
          </p:cNvPr>
          <p:cNvSpPr>
            <a:spLocks noGrp="1"/>
          </p:cNvSpPr>
          <p:nvPr>
            <p:ph type="pic" sz="quarter" idx="13"/>
          </p:nvPr>
        </p:nvSpPr>
        <p:spPr>
          <a:xfrm>
            <a:off x="9153855"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7E1C725D-581D-41D9-9BD2-410277D0C482}"/>
              </a:ext>
            </a:extLst>
          </p:cNvPr>
          <p:cNvSpPr>
            <a:spLocks noGrp="1"/>
          </p:cNvSpPr>
          <p:nvPr>
            <p:ph type="pic" sz="quarter" idx="14"/>
          </p:nvPr>
        </p:nvSpPr>
        <p:spPr>
          <a:xfrm>
            <a:off x="6627498"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2CEE4EB9-AB68-4886-8FC3-9C362572C5E4}"/>
              </a:ext>
            </a:extLst>
          </p:cNvPr>
          <p:cNvSpPr>
            <a:spLocks noGrp="1"/>
          </p:cNvSpPr>
          <p:nvPr>
            <p:ph type="pic" sz="quarter" idx="15"/>
          </p:nvPr>
        </p:nvSpPr>
        <p:spPr>
          <a:xfrm>
            <a:off x="9153855"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2" name="Picture Placeholder 11">
            <a:extLst>
              <a:ext uri="{FF2B5EF4-FFF2-40B4-BE49-F238E27FC236}">
                <a16:creationId xmlns:a16="http://schemas.microsoft.com/office/drawing/2014/main" id="{E47D148F-7DCF-4B9F-AD40-BCC4589E3976}"/>
              </a:ext>
            </a:extLst>
          </p:cNvPr>
          <p:cNvSpPr>
            <a:spLocks noGrp="1"/>
          </p:cNvSpPr>
          <p:nvPr>
            <p:ph type="pic" sz="quarter" idx="10"/>
          </p:nvPr>
        </p:nvSpPr>
        <p:spPr>
          <a:xfrm>
            <a:off x="6627498"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4067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1994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5" name="Freeform 14"/>
          <p:cNvSpPr>
            <a:spLocks noGrp="1"/>
          </p:cNvSpPr>
          <p:nvPr>
            <p:ph type="pic" sz="quarter" idx="14"/>
          </p:nvPr>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920398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986740" y="1088342"/>
            <a:ext cx="4703089" cy="4703089"/>
          </a:xfrm>
          <a:custGeom>
            <a:avLst/>
            <a:gdLst>
              <a:gd name="connsiteX0" fmla="*/ 2351544 w 4703089"/>
              <a:gd name="connsiteY0" fmla="*/ 0 h 4703089"/>
              <a:gd name="connsiteX1" fmla="*/ 4703089 w 4703089"/>
              <a:gd name="connsiteY1" fmla="*/ 2351544 h 4703089"/>
              <a:gd name="connsiteX2" fmla="*/ 2351544 w 4703089"/>
              <a:gd name="connsiteY2" fmla="*/ 4703089 h 4703089"/>
              <a:gd name="connsiteX3" fmla="*/ 0 w 4703089"/>
              <a:gd name="connsiteY3" fmla="*/ 2351544 h 4703089"/>
            </a:gdLst>
            <a:ahLst/>
            <a:cxnLst>
              <a:cxn ang="0">
                <a:pos x="connsiteX0" y="connsiteY0"/>
              </a:cxn>
              <a:cxn ang="0">
                <a:pos x="connsiteX1" y="connsiteY1"/>
              </a:cxn>
              <a:cxn ang="0">
                <a:pos x="connsiteX2" y="connsiteY2"/>
              </a:cxn>
              <a:cxn ang="0">
                <a:pos x="connsiteX3" y="connsiteY3"/>
              </a:cxn>
            </a:cxnLst>
            <a:rect l="l" t="t" r="r" b="b"/>
            <a:pathLst>
              <a:path w="4703089" h="4703089">
                <a:moveTo>
                  <a:pt x="2351544" y="0"/>
                </a:moveTo>
                <a:lnTo>
                  <a:pt x="4703089" y="2351544"/>
                </a:lnTo>
                <a:lnTo>
                  <a:pt x="2351544" y="4703089"/>
                </a:lnTo>
                <a:lnTo>
                  <a:pt x="0" y="2351544"/>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4039632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7384913" y="-321640"/>
            <a:ext cx="8643330" cy="7546328"/>
          </a:xfrm>
          <a:custGeom>
            <a:avLst/>
            <a:gdLst>
              <a:gd name="connsiteX0" fmla="*/ 2428658 w 8643330"/>
              <a:gd name="connsiteY0" fmla="*/ 1344503 h 7546328"/>
              <a:gd name="connsiteX1" fmla="*/ 2803206 w 8643330"/>
              <a:gd name="connsiteY1" fmla="*/ 1719051 h 7546328"/>
              <a:gd name="connsiteX2" fmla="*/ 755118 w 8643330"/>
              <a:gd name="connsiteY2" fmla="*/ 3767139 h 7546328"/>
              <a:gd name="connsiteX3" fmla="*/ 2809231 w 8643330"/>
              <a:gd name="connsiteY3" fmla="*/ 5821252 h 7546328"/>
              <a:gd name="connsiteX4" fmla="*/ 2428661 w 8643330"/>
              <a:gd name="connsiteY4" fmla="*/ 6201823 h 7546328"/>
              <a:gd name="connsiteX5" fmla="*/ 0 w 8643330"/>
              <a:gd name="connsiteY5" fmla="*/ 3773162 h 7546328"/>
              <a:gd name="connsiteX6" fmla="*/ 4870166 w 8643330"/>
              <a:gd name="connsiteY6" fmla="*/ 0 h 7546328"/>
              <a:gd name="connsiteX7" fmla="*/ 8643330 w 8643330"/>
              <a:gd name="connsiteY7" fmla="*/ 3773164 h 7546328"/>
              <a:gd name="connsiteX8" fmla="*/ 4870166 w 8643330"/>
              <a:gd name="connsiteY8" fmla="*/ 7546328 h 7546328"/>
              <a:gd name="connsiteX9" fmla="*/ 1097002 w 8643330"/>
              <a:gd name="connsiteY9" fmla="*/ 3773164 h 75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3330" h="7546328">
                <a:moveTo>
                  <a:pt x="2428658" y="1344503"/>
                </a:moveTo>
                <a:lnTo>
                  <a:pt x="2803206" y="1719051"/>
                </a:lnTo>
                <a:lnTo>
                  <a:pt x="755118" y="3767139"/>
                </a:lnTo>
                <a:lnTo>
                  <a:pt x="2809231" y="5821252"/>
                </a:lnTo>
                <a:lnTo>
                  <a:pt x="2428661" y="6201823"/>
                </a:lnTo>
                <a:lnTo>
                  <a:pt x="0" y="3773162"/>
                </a:lnTo>
                <a:close/>
                <a:moveTo>
                  <a:pt x="4870166" y="0"/>
                </a:moveTo>
                <a:lnTo>
                  <a:pt x="8643330" y="3773164"/>
                </a:lnTo>
                <a:lnTo>
                  <a:pt x="4870166" y="7546328"/>
                </a:lnTo>
                <a:lnTo>
                  <a:pt x="1097002" y="3773164"/>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2106861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488072" y="1000922"/>
            <a:ext cx="3757898" cy="4848900"/>
          </a:xfrm>
          <a:custGeom>
            <a:avLst/>
            <a:gdLst>
              <a:gd name="connsiteX0" fmla="*/ 0 w 3757898"/>
              <a:gd name="connsiteY0" fmla="*/ 0 h 4848900"/>
              <a:gd name="connsiteX1" fmla="*/ 3757898 w 3757898"/>
              <a:gd name="connsiteY1" fmla="*/ 0 h 4848900"/>
              <a:gd name="connsiteX2" fmla="*/ 3757898 w 3757898"/>
              <a:gd name="connsiteY2" fmla="*/ 4848900 h 4848900"/>
              <a:gd name="connsiteX3" fmla="*/ 0 w 3757898"/>
              <a:gd name="connsiteY3" fmla="*/ 4848900 h 4848900"/>
            </a:gdLst>
            <a:ahLst/>
            <a:cxnLst>
              <a:cxn ang="0">
                <a:pos x="connsiteX0" y="connsiteY0"/>
              </a:cxn>
              <a:cxn ang="0">
                <a:pos x="connsiteX1" y="connsiteY1"/>
              </a:cxn>
              <a:cxn ang="0">
                <a:pos x="connsiteX2" y="connsiteY2"/>
              </a:cxn>
              <a:cxn ang="0">
                <a:pos x="connsiteX3" y="connsiteY3"/>
              </a:cxn>
            </a:cxnLst>
            <a:rect l="l" t="t" r="r" b="b"/>
            <a:pathLst>
              <a:path w="3757898" h="4848900">
                <a:moveTo>
                  <a:pt x="0" y="0"/>
                </a:moveTo>
                <a:lnTo>
                  <a:pt x="3757898" y="0"/>
                </a:lnTo>
                <a:lnTo>
                  <a:pt x="3757898" y="4848900"/>
                </a:lnTo>
                <a:lnTo>
                  <a:pt x="0" y="4848900"/>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3370686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143626" y="2"/>
            <a:ext cx="6048374" cy="6857999"/>
          </a:xfrm>
          <a:custGeom>
            <a:avLst/>
            <a:gdLst>
              <a:gd name="connsiteX0" fmla="*/ 2120378 w 6048374"/>
              <a:gd name="connsiteY0" fmla="*/ 0 h 6857999"/>
              <a:gd name="connsiteX1" fmla="*/ 6048374 w 6048374"/>
              <a:gd name="connsiteY1" fmla="*/ 0 h 6857999"/>
              <a:gd name="connsiteX2" fmla="*/ 3927995 w 6048374"/>
              <a:gd name="connsiteY2" fmla="*/ 6857999 h 6857999"/>
              <a:gd name="connsiteX3" fmla="*/ 0 w 604837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48374" h="6857999">
                <a:moveTo>
                  <a:pt x="2120378" y="0"/>
                </a:moveTo>
                <a:lnTo>
                  <a:pt x="6048374" y="0"/>
                </a:lnTo>
                <a:lnTo>
                  <a:pt x="3927995" y="6857999"/>
                </a:lnTo>
                <a:lnTo>
                  <a:pt x="0" y="6857999"/>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3496913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62170" y="870842"/>
            <a:ext cx="4364404" cy="4364404"/>
          </a:xfrm>
          <a:custGeom>
            <a:avLst/>
            <a:gdLst>
              <a:gd name="connsiteX0" fmla="*/ 2182202 w 4364404"/>
              <a:gd name="connsiteY0" fmla="*/ 0 h 4364404"/>
              <a:gd name="connsiteX1" fmla="*/ 4364404 w 4364404"/>
              <a:gd name="connsiteY1" fmla="*/ 2182202 h 4364404"/>
              <a:gd name="connsiteX2" fmla="*/ 2182202 w 4364404"/>
              <a:gd name="connsiteY2" fmla="*/ 4364404 h 4364404"/>
              <a:gd name="connsiteX3" fmla="*/ 0 w 4364404"/>
              <a:gd name="connsiteY3" fmla="*/ 2182202 h 4364404"/>
            </a:gdLst>
            <a:ahLst/>
            <a:cxnLst>
              <a:cxn ang="0">
                <a:pos x="connsiteX0" y="connsiteY0"/>
              </a:cxn>
              <a:cxn ang="0">
                <a:pos x="connsiteX1" y="connsiteY1"/>
              </a:cxn>
              <a:cxn ang="0">
                <a:pos x="connsiteX2" y="connsiteY2"/>
              </a:cxn>
              <a:cxn ang="0">
                <a:pos x="connsiteX3" y="connsiteY3"/>
              </a:cxn>
            </a:cxnLst>
            <a:rect l="l" t="t" r="r" b="b"/>
            <a:pathLst>
              <a:path w="4364404" h="4364404">
                <a:moveTo>
                  <a:pt x="2182202" y="0"/>
                </a:moveTo>
                <a:lnTo>
                  <a:pt x="4364404" y="2182202"/>
                </a:lnTo>
                <a:lnTo>
                  <a:pt x="2182202" y="4364404"/>
                </a:lnTo>
                <a:lnTo>
                  <a:pt x="0" y="2182202"/>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1" name="Picture Placeholder 10"/>
          <p:cNvSpPr>
            <a:spLocks noGrp="1"/>
          </p:cNvSpPr>
          <p:nvPr>
            <p:ph type="pic" sz="quarter" idx="11"/>
          </p:nvPr>
        </p:nvSpPr>
        <p:spPr>
          <a:xfrm>
            <a:off x="2230072" y="2832087"/>
            <a:ext cx="2971800" cy="2971800"/>
          </a:xfrm>
          <a:custGeom>
            <a:avLst/>
            <a:gdLst>
              <a:gd name="connsiteX0" fmla="*/ 1485900 w 2971800"/>
              <a:gd name="connsiteY0" fmla="*/ 0 h 2971800"/>
              <a:gd name="connsiteX1" fmla="*/ 2971800 w 2971800"/>
              <a:gd name="connsiteY1" fmla="*/ 1485900 h 2971800"/>
              <a:gd name="connsiteX2" fmla="*/ 1485900 w 2971800"/>
              <a:gd name="connsiteY2" fmla="*/ 2971800 h 2971800"/>
              <a:gd name="connsiteX3" fmla="*/ 0 w 2971800"/>
              <a:gd name="connsiteY3" fmla="*/ 1485900 h 2971800"/>
            </a:gdLst>
            <a:ahLst/>
            <a:cxnLst>
              <a:cxn ang="0">
                <a:pos x="connsiteX0" y="connsiteY0"/>
              </a:cxn>
              <a:cxn ang="0">
                <a:pos x="connsiteX1" y="connsiteY1"/>
              </a:cxn>
              <a:cxn ang="0">
                <a:pos x="connsiteX2" y="connsiteY2"/>
              </a:cxn>
              <a:cxn ang="0">
                <a:pos x="connsiteX3" y="connsiteY3"/>
              </a:cxn>
            </a:cxnLst>
            <a:rect l="l" t="t" r="r" b="b"/>
            <a:pathLst>
              <a:path w="2971800" h="2971800">
                <a:moveTo>
                  <a:pt x="1485900" y="0"/>
                </a:moveTo>
                <a:lnTo>
                  <a:pt x="2971800" y="1485900"/>
                </a:lnTo>
                <a:lnTo>
                  <a:pt x="1485900" y="2971800"/>
                </a:lnTo>
                <a:lnTo>
                  <a:pt x="0" y="1485900"/>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1296911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995887" y="990600"/>
            <a:ext cx="4354286" cy="5486400"/>
          </a:xfrm>
          <a:custGeom>
            <a:avLst/>
            <a:gdLst>
              <a:gd name="connsiteX0" fmla="*/ 0 w 4354286"/>
              <a:gd name="connsiteY0" fmla="*/ 0 h 5384800"/>
              <a:gd name="connsiteX1" fmla="*/ 4354286 w 4354286"/>
              <a:gd name="connsiteY1" fmla="*/ 0 h 5384800"/>
              <a:gd name="connsiteX2" fmla="*/ 4354286 w 4354286"/>
              <a:gd name="connsiteY2" fmla="*/ 5384800 h 5384800"/>
              <a:gd name="connsiteX3" fmla="*/ 0 w 4354286"/>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4354286" h="5384800">
                <a:moveTo>
                  <a:pt x="0" y="0"/>
                </a:moveTo>
                <a:lnTo>
                  <a:pt x="4354286" y="0"/>
                </a:lnTo>
                <a:lnTo>
                  <a:pt x="4354286" y="5384800"/>
                </a:lnTo>
                <a:lnTo>
                  <a:pt x="0" y="5384800"/>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4001008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905741" y="1751374"/>
            <a:ext cx="2325089" cy="2325090"/>
          </a:xfrm>
          <a:custGeom>
            <a:avLst/>
            <a:gdLst>
              <a:gd name="connsiteX0" fmla="*/ 1162544 w 2325089"/>
              <a:gd name="connsiteY0" fmla="*/ 0 h 2325090"/>
              <a:gd name="connsiteX1" fmla="*/ 2325089 w 2325089"/>
              <a:gd name="connsiteY1" fmla="*/ 1162545 h 2325090"/>
              <a:gd name="connsiteX2" fmla="*/ 1162545 w 2325089"/>
              <a:gd name="connsiteY2" fmla="*/ 2325090 h 2325090"/>
              <a:gd name="connsiteX3" fmla="*/ 0 w 2325089"/>
              <a:gd name="connsiteY3" fmla="*/ 1162545 h 2325090"/>
            </a:gdLst>
            <a:ahLst/>
            <a:cxnLst>
              <a:cxn ang="0">
                <a:pos x="connsiteX0" y="connsiteY0"/>
              </a:cxn>
              <a:cxn ang="0">
                <a:pos x="connsiteX1" y="connsiteY1"/>
              </a:cxn>
              <a:cxn ang="0">
                <a:pos x="connsiteX2" y="connsiteY2"/>
              </a:cxn>
              <a:cxn ang="0">
                <a:pos x="connsiteX3" y="connsiteY3"/>
              </a:cxn>
            </a:cxnLst>
            <a:rect l="l" t="t" r="r" b="b"/>
            <a:pathLst>
              <a:path w="2325089" h="2325090">
                <a:moveTo>
                  <a:pt x="1162544" y="0"/>
                </a:moveTo>
                <a:lnTo>
                  <a:pt x="2325089" y="1162545"/>
                </a:lnTo>
                <a:lnTo>
                  <a:pt x="1162545" y="2325090"/>
                </a:lnTo>
                <a:lnTo>
                  <a:pt x="0" y="1162545"/>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4" name="Picture Placeholder 13"/>
          <p:cNvSpPr>
            <a:spLocks noGrp="1"/>
          </p:cNvSpPr>
          <p:nvPr>
            <p:ph type="pic" sz="quarter" idx="11"/>
          </p:nvPr>
        </p:nvSpPr>
        <p:spPr>
          <a:xfrm>
            <a:off x="4738256" y="1804482"/>
            <a:ext cx="2729998" cy="2729998"/>
          </a:xfrm>
          <a:custGeom>
            <a:avLst/>
            <a:gdLst>
              <a:gd name="connsiteX0" fmla="*/ 1364999 w 2729998"/>
              <a:gd name="connsiteY0" fmla="*/ 0 h 2729998"/>
              <a:gd name="connsiteX1" fmla="*/ 2729998 w 2729998"/>
              <a:gd name="connsiteY1" fmla="*/ 1364999 h 2729998"/>
              <a:gd name="connsiteX2" fmla="*/ 1364999 w 2729998"/>
              <a:gd name="connsiteY2" fmla="*/ 2729998 h 2729998"/>
              <a:gd name="connsiteX3" fmla="*/ 0 w 2729998"/>
              <a:gd name="connsiteY3" fmla="*/ 1364999 h 2729998"/>
            </a:gdLst>
            <a:ahLst/>
            <a:cxnLst>
              <a:cxn ang="0">
                <a:pos x="connsiteX0" y="connsiteY0"/>
              </a:cxn>
              <a:cxn ang="0">
                <a:pos x="connsiteX1" y="connsiteY1"/>
              </a:cxn>
              <a:cxn ang="0">
                <a:pos x="connsiteX2" y="connsiteY2"/>
              </a:cxn>
              <a:cxn ang="0">
                <a:pos x="connsiteX3" y="connsiteY3"/>
              </a:cxn>
            </a:cxnLst>
            <a:rect l="l" t="t" r="r" b="b"/>
            <a:pathLst>
              <a:path w="2729998" h="2729998">
                <a:moveTo>
                  <a:pt x="1364999" y="0"/>
                </a:moveTo>
                <a:lnTo>
                  <a:pt x="2729998" y="1364999"/>
                </a:lnTo>
                <a:lnTo>
                  <a:pt x="1364999" y="2729998"/>
                </a:lnTo>
                <a:lnTo>
                  <a:pt x="0" y="1364999"/>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2" name="Picture Placeholder 11"/>
          <p:cNvSpPr>
            <a:spLocks noGrp="1"/>
          </p:cNvSpPr>
          <p:nvPr>
            <p:ph type="pic" sz="quarter" idx="12"/>
          </p:nvPr>
        </p:nvSpPr>
        <p:spPr>
          <a:xfrm>
            <a:off x="8975682" y="1751374"/>
            <a:ext cx="2325089" cy="2325090"/>
          </a:xfrm>
          <a:custGeom>
            <a:avLst/>
            <a:gdLst>
              <a:gd name="connsiteX0" fmla="*/ 1162544 w 2325089"/>
              <a:gd name="connsiteY0" fmla="*/ 0 h 2325090"/>
              <a:gd name="connsiteX1" fmla="*/ 2325089 w 2325089"/>
              <a:gd name="connsiteY1" fmla="*/ 1162545 h 2325090"/>
              <a:gd name="connsiteX2" fmla="*/ 1162545 w 2325089"/>
              <a:gd name="connsiteY2" fmla="*/ 2325090 h 2325090"/>
              <a:gd name="connsiteX3" fmla="*/ 0 w 2325089"/>
              <a:gd name="connsiteY3" fmla="*/ 1162545 h 2325090"/>
            </a:gdLst>
            <a:ahLst/>
            <a:cxnLst>
              <a:cxn ang="0">
                <a:pos x="connsiteX0" y="connsiteY0"/>
              </a:cxn>
              <a:cxn ang="0">
                <a:pos x="connsiteX1" y="connsiteY1"/>
              </a:cxn>
              <a:cxn ang="0">
                <a:pos x="connsiteX2" y="connsiteY2"/>
              </a:cxn>
              <a:cxn ang="0">
                <a:pos x="connsiteX3" y="connsiteY3"/>
              </a:cxn>
            </a:cxnLst>
            <a:rect l="l" t="t" r="r" b="b"/>
            <a:pathLst>
              <a:path w="2325089" h="2325090">
                <a:moveTo>
                  <a:pt x="1162544" y="0"/>
                </a:moveTo>
                <a:lnTo>
                  <a:pt x="2325089" y="1162545"/>
                </a:lnTo>
                <a:lnTo>
                  <a:pt x="1162545" y="2325090"/>
                </a:lnTo>
                <a:lnTo>
                  <a:pt x="0" y="1162545"/>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405580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BDB1E-6AFF-4CE5-B9BB-B037137970C9}"/>
              </a:ext>
            </a:extLst>
          </p:cNvPr>
          <p:cNvSpPr>
            <a:spLocks noGrp="1"/>
          </p:cNvSpPr>
          <p:nvPr>
            <p:ph type="pic" sz="quarter" idx="10"/>
          </p:nvPr>
        </p:nvSpPr>
        <p:spPr>
          <a:xfrm>
            <a:off x="6947096" y="1776198"/>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72763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545943" y="1596572"/>
            <a:ext cx="4959239" cy="3643080"/>
          </a:xfrm>
          <a:custGeom>
            <a:avLst/>
            <a:gdLst>
              <a:gd name="connsiteX0" fmla="*/ 0 w 4959239"/>
              <a:gd name="connsiteY0" fmla="*/ 0 h 3643080"/>
              <a:gd name="connsiteX1" fmla="*/ 4959239 w 4959239"/>
              <a:gd name="connsiteY1" fmla="*/ 0 h 3643080"/>
              <a:gd name="connsiteX2" fmla="*/ 4959239 w 4959239"/>
              <a:gd name="connsiteY2" fmla="*/ 3643080 h 3643080"/>
              <a:gd name="connsiteX3" fmla="*/ 0 w 4959239"/>
              <a:gd name="connsiteY3" fmla="*/ 3643080 h 3643080"/>
            </a:gdLst>
            <a:ahLst/>
            <a:cxnLst>
              <a:cxn ang="0">
                <a:pos x="connsiteX0" y="connsiteY0"/>
              </a:cxn>
              <a:cxn ang="0">
                <a:pos x="connsiteX1" y="connsiteY1"/>
              </a:cxn>
              <a:cxn ang="0">
                <a:pos x="connsiteX2" y="connsiteY2"/>
              </a:cxn>
              <a:cxn ang="0">
                <a:pos x="connsiteX3" y="connsiteY3"/>
              </a:cxn>
            </a:cxnLst>
            <a:rect l="l" t="t" r="r" b="b"/>
            <a:pathLst>
              <a:path w="4959239" h="3643080">
                <a:moveTo>
                  <a:pt x="0" y="0"/>
                </a:moveTo>
                <a:lnTo>
                  <a:pt x="4959239" y="0"/>
                </a:lnTo>
                <a:lnTo>
                  <a:pt x="4959239" y="3643080"/>
                </a:lnTo>
                <a:lnTo>
                  <a:pt x="0" y="3643080"/>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2392901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059541" y="457201"/>
            <a:ext cx="2423885" cy="6019800"/>
          </a:xfrm>
          <a:custGeom>
            <a:avLst/>
            <a:gdLst>
              <a:gd name="connsiteX0" fmla="*/ 0 w 2423885"/>
              <a:gd name="connsiteY0" fmla="*/ 0 h 5551714"/>
              <a:gd name="connsiteX1" fmla="*/ 2423885 w 2423885"/>
              <a:gd name="connsiteY1" fmla="*/ 0 h 5551714"/>
              <a:gd name="connsiteX2" fmla="*/ 2423885 w 2423885"/>
              <a:gd name="connsiteY2" fmla="*/ 5551714 h 5551714"/>
              <a:gd name="connsiteX3" fmla="*/ 0 w 2423885"/>
              <a:gd name="connsiteY3" fmla="*/ 5551714 h 5551714"/>
            </a:gdLst>
            <a:ahLst/>
            <a:cxnLst>
              <a:cxn ang="0">
                <a:pos x="connsiteX0" y="connsiteY0"/>
              </a:cxn>
              <a:cxn ang="0">
                <a:pos x="connsiteX1" y="connsiteY1"/>
              </a:cxn>
              <a:cxn ang="0">
                <a:pos x="connsiteX2" y="connsiteY2"/>
              </a:cxn>
              <a:cxn ang="0">
                <a:pos x="connsiteX3" y="connsiteY3"/>
              </a:cxn>
            </a:cxnLst>
            <a:rect l="l" t="t" r="r" b="b"/>
            <a:pathLst>
              <a:path w="2423885" h="5551714">
                <a:moveTo>
                  <a:pt x="0" y="0"/>
                </a:moveTo>
                <a:lnTo>
                  <a:pt x="2423885" y="0"/>
                </a:lnTo>
                <a:lnTo>
                  <a:pt x="2423885" y="5551714"/>
                </a:lnTo>
                <a:lnTo>
                  <a:pt x="0" y="5551714"/>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6" name="Picture Placeholder 15"/>
          <p:cNvSpPr>
            <a:spLocks noGrp="1"/>
          </p:cNvSpPr>
          <p:nvPr>
            <p:ph type="pic" sz="quarter" idx="11"/>
          </p:nvPr>
        </p:nvSpPr>
        <p:spPr>
          <a:xfrm>
            <a:off x="3614054" y="457201"/>
            <a:ext cx="2423885" cy="6019800"/>
          </a:xfrm>
          <a:custGeom>
            <a:avLst/>
            <a:gdLst>
              <a:gd name="connsiteX0" fmla="*/ 0 w 2423885"/>
              <a:gd name="connsiteY0" fmla="*/ 0 h 5551714"/>
              <a:gd name="connsiteX1" fmla="*/ 2423885 w 2423885"/>
              <a:gd name="connsiteY1" fmla="*/ 0 h 5551714"/>
              <a:gd name="connsiteX2" fmla="*/ 2423885 w 2423885"/>
              <a:gd name="connsiteY2" fmla="*/ 5551714 h 5551714"/>
              <a:gd name="connsiteX3" fmla="*/ 0 w 2423885"/>
              <a:gd name="connsiteY3" fmla="*/ 5551714 h 5551714"/>
            </a:gdLst>
            <a:ahLst/>
            <a:cxnLst>
              <a:cxn ang="0">
                <a:pos x="connsiteX0" y="connsiteY0"/>
              </a:cxn>
              <a:cxn ang="0">
                <a:pos x="connsiteX1" y="connsiteY1"/>
              </a:cxn>
              <a:cxn ang="0">
                <a:pos x="connsiteX2" y="connsiteY2"/>
              </a:cxn>
              <a:cxn ang="0">
                <a:pos x="connsiteX3" y="connsiteY3"/>
              </a:cxn>
            </a:cxnLst>
            <a:rect l="l" t="t" r="r" b="b"/>
            <a:pathLst>
              <a:path w="2423885" h="5551714">
                <a:moveTo>
                  <a:pt x="0" y="0"/>
                </a:moveTo>
                <a:lnTo>
                  <a:pt x="2423885" y="0"/>
                </a:lnTo>
                <a:lnTo>
                  <a:pt x="2423885" y="5551714"/>
                </a:lnTo>
                <a:lnTo>
                  <a:pt x="0" y="5551714"/>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7" name="Picture Placeholder 16"/>
          <p:cNvSpPr>
            <a:spLocks noGrp="1"/>
          </p:cNvSpPr>
          <p:nvPr>
            <p:ph type="pic" sz="quarter" idx="12"/>
          </p:nvPr>
        </p:nvSpPr>
        <p:spPr>
          <a:xfrm>
            <a:off x="6168567" y="457201"/>
            <a:ext cx="2423885" cy="6019800"/>
          </a:xfrm>
          <a:custGeom>
            <a:avLst/>
            <a:gdLst>
              <a:gd name="connsiteX0" fmla="*/ 0 w 2423885"/>
              <a:gd name="connsiteY0" fmla="*/ 0 h 5551714"/>
              <a:gd name="connsiteX1" fmla="*/ 2423885 w 2423885"/>
              <a:gd name="connsiteY1" fmla="*/ 0 h 5551714"/>
              <a:gd name="connsiteX2" fmla="*/ 2423885 w 2423885"/>
              <a:gd name="connsiteY2" fmla="*/ 5551714 h 5551714"/>
              <a:gd name="connsiteX3" fmla="*/ 0 w 2423885"/>
              <a:gd name="connsiteY3" fmla="*/ 5551714 h 5551714"/>
            </a:gdLst>
            <a:ahLst/>
            <a:cxnLst>
              <a:cxn ang="0">
                <a:pos x="connsiteX0" y="connsiteY0"/>
              </a:cxn>
              <a:cxn ang="0">
                <a:pos x="connsiteX1" y="connsiteY1"/>
              </a:cxn>
              <a:cxn ang="0">
                <a:pos x="connsiteX2" y="connsiteY2"/>
              </a:cxn>
              <a:cxn ang="0">
                <a:pos x="connsiteX3" y="connsiteY3"/>
              </a:cxn>
            </a:cxnLst>
            <a:rect l="l" t="t" r="r" b="b"/>
            <a:pathLst>
              <a:path w="2423885" h="5551714">
                <a:moveTo>
                  <a:pt x="0" y="0"/>
                </a:moveTo>
                <a:lnTo>
                  <a:pt x="2423885" y="0"/>
                </a:lnTo>
                <a:lnTo>
                  <a:pt x="2423885" y="5551714"/>
                </a:lnTo>
                <a:lnTo>
                  <a:pt x="0" y="5551714"/>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4" name="Picture Placeholder 13"/>
          <p:cNvSpPr>
            <a:spLocks noGrp="1"/>
          </p:cNvSpPr>
          <p:nvPr>
            <p:ph type="pic" sz="quarter" idx="13"/>
          </p:nvPr>
        </p:nvSpPr>
        <p:spPr>
          <a:xfrm>
            <a:off x="8723080" y="457201"/>
            <a:ext cx="2423885" cy="6019800"/>
          </a:xfrm>
          <a:custGeom>
            <a:avLst/>
            <a:gdLst>
              <a:gd name="connsiteX0" fmla="*/ 0 w 2423885"/>
              <a:gd name="connsiteY0" fmla="*/ 0 h 5551714"/>
              <a:gd name="connsiteX1" fmla="*/ 2423885 w 2423885"/>
              <a:gd name="connsiteY1" fmla="*/ 0 h 5551714"/>
              <a:gd name="connsiteX2" fmla="*/ 2423885 w 2423885"/>
              <a:gd name="connsiteY2" fmla="*/ 5551714 h 5551714"/>
              <a:gd name="connsiteX3" fmla="*/ 0 w 2423885"/>
              <a:gd name="connsiteY3" fmla="*/ 5551714 h 5551714"/>
            </a:gdLst>
            <a:ahLst/>
            <a:cxnLst>
              <a:cxn ang="0">
                <a:pos x="connsiteX0" y="connsiteY0"/>
              </a:cxn>
              <a:cxn ang="0">
                <a:pos x="connsiteX1" y="connsiteY1"/>
              </a:cxn>
              <a:cxn ang="0">
                <a:pos x="connsiteX2" y="connsiteY2"/>
              </a:cxn>
              <a:cxn ang="0">
                <a:pos x="connsiteX3" y="connsiteY3"/>
              </a:cxn>
            </a:cxnLst>
            <a:rect l="l" t="t" r="r" b="b"/>
            <a:pathLst>
              <a:path w="2423885" h="5551714">
                <a:moveTo>
                  <a:pt x="0" y="0"/>
                </a:moveTo>
                <a:lnTo>
                  <a:pt x="2423885" y="0"/>
                </a:lnTo>
                <a:lnTo>
                  <a:pt x="2423885" y="5551714"/>
                </a:lnTo>
                <a:lnTo>
                  <a:pt x="0" y="5551714"/>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1070887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659165"/>
            <a:ext cx="12192000" cy="2869293"/>
          </a:xfrm>
          <a:custGeom>
            <a:avLst/>
            <a:gdLst>
              <a:gd name="connsiteX0" fmla="*/ 0 w 12192000"/>
              <a:gd name="connsiteY0" fmla="*/ 0 h 2869293"/>
              <a:gd name="connsiteX1" fmla="*/ 12192000 w 12192000"/>
              <a:gd name="connsiteY1" fmla="*/ 0 h 2869293"/>
              <a:gd name="connsiteX2" fmla="*/ 12192000 w 12192000"/>
              <a:gd name="connsiteY2" fmla="*/ 2869293 h 2869293"/>
              <a:gd name="connsiteX3" fmla="*/ 0 w 12192000"/>
              <a:gd name="connsiteY3" fmla="*/ 2869293 h 2869293"/>
            </a:gdLst>
            <a:ahLst/>
            <a:cxnLst>
              <a:cxn ang="0">
                <a:pos x="connsiteX0" y="connsiteY0"/>
              </a:cxn>
              <a:cxn ang="0">
                <a:pos x="connsiteX1" y="connsiteY1"/>
              </a:cxn>
              <a:cxn ang="0">
                <a:pos x="connsiteX2" y="connsiteY2"/>
              </a:cxn>
              <a:cxn ang="0">
                <a:pos x="connsiteX3" y="connsiteY3"/>
              </a:cxn>
            </a:cxnLst>
            <a:rect l="l" t="t" r="r" b="b"/>
            <a:pathLst>
              <a:path w="12192000" h="2869293">
                <a:moveTo>
                  <a:pt x="0" y="0"/>
                </a:moveTo>
                <a:lnTo>
                  <a:pt x="12192000" y="0"/>
                </a:lnTo>
                <a:lnTo>
                  <a:pt x="12192000" y="2869293"/>
                </a:lnTo>
                <a:lnTo>
                  <a:pt x="0" y="2869293"/>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514330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51543" y="506186"/>
            <a:ext cx="3464076" cy="5845628"/>
          </a:xfrm>
          <a:custGeom>
            <a:avLst/>
            <a:gdLst>
              <a:gd name="connsiteX0" fmla="*/ 0 w 3464076"/>
              <a:gd name="connsiteY0" fmla="*/ 0 h 5845628"/>
              <a:gd name="connsiteX1" fmla="*/ 3464076 w 3464076"/>
              <a:gd name="connsiteY1" fmla="*/ 0 h 5845628"/>
              <a:gd name="connsiteX2" fmla="*/ 3464076 w 3464076"/>
              <a:gd name="connsiteY2" fmla="*/ 5845628 h 5845628"/>
              <a:gd name="connsiteX3" fmla="*/ 0 w 3464076"/>
              <a:gd name="connsiteY3" fmla="*/ 5845628 h 5845628"/>
            </a:gdLst>
            <a:ahLst/>
            <a:cxnLst>
              <a:cxn ang="0">
                <a:pos x="connsiteX0" y="connsiteY0"/>
              </a:cxn>
              <a:cxn ang="0">
                <a:pos x="connsiteX1" y="connsiteY1"/>
              </a:cxn>
              <a:cxn ang="0">
                <a:pos x="connsiteX2" y="connsiteY2"/>
              </a:cxn>
              <a:cxn ang="0">
                <a:pos x="connsiteX3" y="connsiteY3"/>
              </a:cxn>
            </a:cxnLst>
            <a:rect l="l" t="t" r="r" b="b"/>
            <a:pathLst>
              <a:path w="3464076" h="5845628">
                <a:moveTo>
                  <a:pt x="0" y="0"/>
                </a:moveTo>
                <a:lnTo>
                  <a:pt x="3464076" y="0"/>
                </a:lnTo>
                <a:lnTo>
                  <a:pt x="3464076" y="5845628"/>
                </a:lnTo>
                <a:lnTo>
                  <a:pt x="0" y="5845628"/>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5" name="Picture Placeholder 14"/>
          <p:cNvSpPr>
            <a:spLocks noGrp="1"/>
          </p:cNvSpPr>
          <p:nvPr>
            <p:ph type="pic" sz="quarter" idx="11"/>
          </p:nvPr>
        </p:nvSpPr>
        <p:spPr>
          <a:xfrm>
            <a:off x="4363962" y="506186"/>
            <a:ext cx="3464076" cy="5845628"/>
          </a:xfrm>
          <a:custGeom>
            <a:avLst/>
            <a:gdLst>
              <a:gd name="connsiteX0" fmla="*/ 0 w 3464076"/>
              <a:gd name="connsiteY0" fmla="*/ 0 h 5845628"/>
              <a:gd name="connsiteX1" fmla="*/ 3464076 w 3464076"/>
              <a:gd name="connsiteY1" fmla="*/ 0 h 5845628"/>
              <a:gd name="connsiteX2" fmla="*/ 3464076 w 3464076"/>
              <a:gd name="connsiteY2" fmla="*/ 5845628 h 5845628"/>
              <a:gd name="connsiteX3" fmla="*/ 0 w 3464076"/>
              <a:gd name="connsiteY3" fmla="*/ 5845628 h 5845628"/>
            </a:gdLst>
            <a:ahLst/>
            <a:cxnLst>
              <a:cxn ang="0">
                <a:pos x="connsiteX0" y="connsiteY0"/>
              </a:cxn>
              <a:cxn ang="0">
                <a:pos x="connsiteX1" y="connsiteY1"/>
              </a:cxn>
              <a:cxn ang="0">
                <a:pos x="connsiteX2" y="connsiteY2"/>
              </a:cxn>
              <a:cxn ang="0">
                <a:pos x="connsiteX3" y="connsiteY3"/>
              </a:cxn>
            </a:cxnLst>
            <a:rect l="l" t="t" r="r" b="b"/>
            <a:pathLst>
              <a:path w="3464076" h="5845628">
                <a:moveTo>
                  <a:pt x="0" y="0"/>
                </a:moveTo>
                <a:lnTo>
                  <a:pt x="3464076" y="0"/>
                </a:lnTo>
                <a:lnTo>
                  <a:pt x="3464076" y="5845628"/>
                </a:lnTo>
                <a:lnTo>
                  <a:pt x="0" y="5845628"/>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3" name="Picture Placeholder 12"/>
          <p:cNvSpPr>
            <a:spLocks noGrp="1"/>
          </p:cNvSpPr>
          <p:nvPr>
            <p:ph type="pic" sz="quarter" idx="12"/>
          </p:nvPr>
        </p:nvSpPr>
        <p:spPr>
          <a:xfrm>
            <a:off x="8176381" y="506186"/>
            <a:ext cx="3464076" cy="5845628"/>
          </a:xfrm>
          <a:custGeom>
            <a:avLst/>
            <a:gdLst>
              <a:gd name="connsiteX0" fmla="*/ 0 w 3464076"/>
              <a:gd name="connsiteY0" fmla="*/ 0 h 5845628"/>
              <a:gd name="connsiteX1" fmla="*/ 3464076 w 3464076"/>
              <a:gd name="connsiteY1" fmla="*/ 0 h 5845628"/>
              <a:gd name="connsiteX2" fmla="*/ 3464076 w 3464076"/>
              <a:gd name="connsiteY2" fmla="*/ 5845628 h 5845628"/>
              <a:gd name="connsiteX3" fmla="*/ 0 w 3464076"/>
              <a:gd name="connsiteY3" fmla="*/ 5845628 h 5845628"/>
            </a:gdLst>
            <a:ahLst/>
            <a:cxnLst>
              <a:cxn ang="0">
                <a:pos x="connsiteX0" y="connsiteY0"/>
              </a:cxn>
              <a:cxn ang="0">
                <a:pos x="connsiteX1" y="connsiteY1"/>
              </a:cxn>
              <a:cxn ang="0">
                <a:pos x="connsiteX2" y="connsiteY2"/>
              </a:cxn>
              <a:cxn ang="0">
                <a:pos x="connsiteX3" y="connsiteY3"/>
              </a:cxn>
            </a:cxnLst>
            <a:rect l="l" t="t" r="r" b="b"/>
            <a:pathLst>
              <a:path w="3464076" h="5845628">
                <a:moveTo>
                  <a:pt x="0" y="0"/>
                </a:moveTo>
                <a:lnTo>
                  <a:pt x="3464076" y="0"/>
                </a:lnTo>
                <a:lnTo>
                  <a:pt x="3464076" y="5845628"/>
                </a:lnTo>
                <a:lnTo>
                  <a:pt x="0" y="5845628"/>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2898740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2A508A-8354-4F49-A682-97744D9DD0EF}" type="slidenum">
              <a:rPr lang="en-US" smtClean="0"/>
              <a:t>‹#›</a:t>
            </a:fld>
            <a:endParaRPr lang="en-US"/>
          </a:p>
        </p:txBody>
      </p:sp>
    </p:spTree>
    <p:extLst>
      <p:ext uri="{BB962C8B-B14F-4D97-AF65-F5344CB8AC3E}">
        <p14:creationId xmlns:p14="http://schemas.microsoft.com/office/powerpoint/2010/main" val="1888078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108929" y="2024897"/>
            <a:ext cx="2354142" cy="2627086"/>
          </a:xfrm>
          <a:custGeom>
            <a:avLst/>
            <a:gdLst>
              <a:gd name="connsiteX0" fmla="*/ 0 w 2354142"/>
              <a:gd name="connsiteY0" fmla="*/ 0 h 2627086"/>
              <a:gd name="connsiteX1" fmla="*/ 2354142 w 2354142"/>
              <a:gd name="connsiteY1" fmla="*/ 0 h 2627086"/>
              <a:gd name="connsiteX2" fmla="*/ 2354142 w 2354142"/>
              <a:gd name="connsiteY2" fmla="*/ 2627086 h 2627086"/>
              <a:gd name="connsiteX3" fmla="*/ 0 w 2354142"/>
              <a:gd name="connsiteY3" fmla="*/ 2627086 h 2627086"/>
            </a:gdLst>
            <a:ahLst/>
            <a:cxnLst>
              <a:cxn ang="0">
                <a:pos x="connsiteX0" y="connsiteY0"/>
              </a:cxn>
              <a:cxn ang="0">
                <a:pos x="connsiteX1" y="connsiteY1"/>
              </a:cxn>
              <a:cxn ang="0">
                <a:pos x="connsiteX2" y="connsiteY2"/>
              </a:cxn>
              <a:cxn ang="0">
                <a:pos x="connsiteX3" y="connsiteY3"/>
              </a:cxn>
            </a:cxnLst>
            <a:rect l="l" t="t" r="r" b="b"/>
            <a:pathLst>
              <a:path w="2354142" h="2627086">
                <a:moveTo>
                  <a:pt x="0" y="0"/>
                </a:moveTo>
                <a:lnTo>
                  <a:pt x="2354142" y="0"/>
                </a:lnTo>
                <a:lnTo>
                  <a:pt x="2354142" y="2627086"/>
                </a:lnTo>
                <a:lnTo>
                  <a:pt x="0" y="2627086"/>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4" name="Picture Placeholder 13"/>
          <p:cNvSpPr>
            <a:spLocks noGrp="1"/>
          </p:cNvSpPr>
          <p:nvPr>
            <p:ph type="pic" sz="quarter" idx="11"/>
          </p:nvPr>
        </p:nvSpPr>
        <p:spPr>
          <a:xfrm>
            <a:off x="4791075" y="2324100"/>
            <a:ext cx="2628900" cy="2933700"/>
          </a:xfrm>
          <a:custGeom>
            <a:avLst/>
            <a:gdLst>
              <a:gd name="connsiteX0" fmla="*/ 0 w 2628900"/>
              <a:gd name="connsiteY0" fmla="*/ 0 h 2933700"/>
              <a:gd name="connsiteX1" fmla="*/ 2628900 w 2628900"/>
              <a:gd name="connsiteY1" fmla="*/ 0 h 2933700"/>
              <a:gd name="connsiteX2" fmla="*/ 2628900 w 2628900"/>
              <a:gd name="connsiteY2" fmla="*/ 2933700 h 2933700"/>
              <a:gd name="connsiteX3" fmla="*/ 0 w 2628900"/>
              <a:gd name="connsiteY3" fmla="*/ 2933700 h 2933700"/>
            </a:gdLst>
            <a:ahLst/>
            <a:cxnLst>
              <a:cxn ang="0">
                <a:pos x="connsiteX0" y="connsiteY0"/>
              </a:cxn>
              <a:cxn ang="0">
                <a:pos x="connsiteX1" y="connsiteY1"/>
              </a:cxn>
              <a:cxn ang="0">
                <a:pos x="connsiteX2" y="connsiteY2"/>
              </a:cxn>
              <a:cxn ang="0">
                <a:pos x="connsiteX3" y="connsiteY3"/>
              </a:cxn>
            </a:cxnLst>
            <a:rect l="l" t="t" r="r" b="b"/>
            <a:pathLst>
              <a:path w="2628900" h="2933700">
                <a:moveTo>
                  <a:pt x="0" y="0"/>
                </a:moveTo>
                <a:lnTo>
                  <a:pt x="2628900" y="0"/>
                </a:lnTo>
                <a:lnTo>
                  <a:pt x="2628900" y="2933700"/>
                </a:lnTo>
                <a:lnTo>
                  <a:pt x="0" y="2933700"/>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2" name="Picture Placeholder 11"/>
          <p:cNvSpPr>
            <a:spLocks noGrp="1"/>
          </p:cNvSpPr>
          <p:nvPr>
            <p:ph type="pic" sz="quarter" idx="12"/>
          </p:nvPr>
        </p:nvSpPr>
        <p:spPr>
          <a:xfrm>
            <a:off x="8747979" y="2024897"/>
            <a:ext cx="2354142" cy="2627086"/>
          </a:xfrm>
          <a:custGeom>
            <a:avLst/>
            <a:gdLst>
              <a:gd name="connsiteX0" fmla="*/ 0 w 2354142"/>
              <a:gd name="connsiteY0" fmla="*/ 0 h 2627086"/>
              <a:gd name="connsiteX1" fmla="*/ 2354142 w 2354142"/>
              <a:gd name="connsiteY1" fmla="*/ 0 h 2627086"/>
              <a:gd name="connsiteX2" fmla="*/ 2354142 w 2354142"/>
              <a:gd name="connsiteY2" fmla="*/ 2627086 h 2627086"/>
              <a:gd name="connsiteX3" fmla="*/ 0 w 2354142"/>
              <a:gd name="connsiteY3" fmla="*/ 2627086 h 2627086"/>
            </a:gdLst>
            <a:ahLst/>
            <a:cxnLst>
              <a:cxn ang="0">
                <a:pos x="connsiteX0" y="connsiteY0"/>
              </a:cxn>
              <a:cxn ang="0">
                <a:pos x="connsiteX1" y="connsiteY1"/>
              </a:cxn>
              <a:cxn ang="0">
                <a:pos x="connsiteX2" y="connsiteY2"/>
              </a:cxn>
              <a:cxn ang="0">
                <a:pos x="connsiteX3" y="connsiteY3"/>
              </a:cxn>
            </a:cxnLst>
            <a:rect l="l" t="t" r="r" b="b"/>
            <a:pathLst>
              <a:path w="2354142" h="2627086">
                <a:moveTo>
                  <a:pt x="0" y="0"/>
                </a:moveTo>
                <a:lnTo>
                  <a:pt x="2354142" y="0"/>
                </a:lnTo>
                <a:lnTo>
                  <a:pt x="2354142" y="2627086"/>
                </a:lnTo>
                <a:lnTo>
                  <a:pt x="0" y="2627086"/>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1575044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8736663" y="487561"/>
            <a:ext cx="2524395" cy="2524395"/>
          </a:xfrm>
          <a:custGeom>
            <a:avLst/>
            <a:gdLst>
              <a:gd name="connsiteX0" fmla="*/ 1262198 w 2524395"/>
              <a:gd name="connsiteY0" fmla="*/ 0 h 2524395"/>
              <a:gd name="connsiteX1" fmla="*/ 2524395 w 2524395"/>
              <a:gd name="connsiteY1" fmla="*/ 1262198 h 2524395"/>
              <a:gd name="connsiteX2" fmla="*/ 1262198 w 2524395"/>
              <a:gd name="connsiteY2" fmla="*/ 2524395 h 2524395"/>
              <a:gd name="connsiteX3" fmla="*/ 0 w 2524395"/>
              <a:gd name="connsiteY3" fmla="*/ 1262198 h 2524395"/>
            </a:gdLst>
            <a:ahLst/>
            <a:cxnLst>
              <a:cxn ang="0">
                <a:pos x="connsiteX0" y="connsiteY0"/>
              </a:cxn>
              <a:cxn ang="0">
                <a:pos x="connsiteX1" y="connsiteY1"/>
              </a:cxn>
              <a:cxn ang="0">
                <a:pos x="connsiteX2" y="connsiteY2"/>
              </a:cxn>
              <a:cxn ang="0">
                <a:pos x="connsiteX3" y="connsiteY3"/>
              </a:cxn>
            </a:cxnLst>
            <a:rect l="l" t="t" r="r" b="b"/>
            <a:pathLst>
              <a:path w="2524395" h="2524395">
                <a:moveTo>
                  <a:pt x="1262198" y="0"/>
                </a:moveTo>
                <a:lnTo>
                  <a:pt x="2524395" y="1262198"/>
                </a:lnTo>
                <a:lnTo>
                  <a:pt x="1262198" y="2524395"/>
                </a:lnTo>
                <a:lnTo>
                  <a:pt x="0" y="1262198"/>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5" name="Picture Placeholder 14"/>
          <p:cNvSpPr>
            <a:spLocks noGrp="1"/>
          </p:cNvSpPr>
          <p:nvPr>
            <p:ph type="pic" sz="quarter" idx="11"/>
          </p:nvPr>
        </p:nvSpPr>
        <p:spPr>
          <a:xfrm>
            <a:off x="8736664" y="3865092"/>
            <a:ext cx="2524395" cy="2524395"/>
          </a:xfrm>
          <a:custGeom>
            <a:avLst/>
            <a:gdLst>
              <a:gd name="connsiteX0" fmla="*/ 1262197 w 2524395"/>
              <a:gd name="connsiteY0" fmla="*/ 0 h 2524395"/>
              <a:gd name="connsiteX1" fmla="*/ 2524395 w 2524395"/>
              <a:gd name="connsiteY1" fmla="*/ 1262198 h 2524395"/>
              <a:gd name="connsiteX2" fmla="*/ 1262197 w 2524395"/>
              <a:gd name="connsiteY2" fmla="*/ 2524395 h 2524395"/>
              <a:gd name="connsiteX3" fmla="*/ 0 w 2524395"/>
              <a:gd name="connsiteY3" fmla="*/ 1262198 h 2524395"/>
            </a:gdLst>
            <a:ahLst/>
            <a:cxnLst>
              <a:cxn ang="0">
                <a:pos x="connsiteX0" y="connsiteY0"/>
              </a:cxn>
              <a:cxn ang="0">
                <a:pos x="connsiteX1" y="connsiteY1"/>
              </a:cxn>
              <a:cxn ang="0">
                <a:pos x="connsiteX2" y="connsiteY2"/>
              </a:cxn>
              <a:cxn ang="0">
                <a:pos x="connsiteX3" y="connsiteY3"/>
              </a:cxn>
            </a:cxnLst>
            <a:rect l="l" t="t" r="r" b="b"/>
            <a:pathLst>
              <a:path w="2524395" h="2524395">
                <a:moveTo>
                  <a:pt x="1262197" y="0"/>
                </a:moveTo>
                <a:lnTo>
                  <a:pt x="2524395" y="1262198"/>
                </a:lnTo>
                <a:lnTo>
                  <a:pt x="1262197" y="2524395"/>
                </a:lnTo>
                <a:lnTo>
                  <a:pt x="0" y="1262198"/>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3" name="Picture Placeholder 12"/>
          <p:cNvSpPr>
            <a:spLocks noGrp="1"/>
          </p:cNvSpPr>
          <p:nvPr>
            <p:ph type="pic" sz="quarter" idx="12"/>
          </p:nvPr>
        </p:nvSpPr>
        <p:spPr>
          <a:xfrm>
            <a:off x="6659411" y="1780375"/>
            <a:ext cx="3339448" cy="3339448"/>
          </a:xfrm>
          <a:custGeom>
            <a:avLst/>
            <a:gdLst>
              <a:gd name="connsiteX0" fmla="*/ 1669724 w 3339448"/>
              <a:gd name="connsiteY0" fmla="*/ 0 h 3339448"/>
              <a:gd name="connsiteX1" fmla="*/ 3339448 w 3339448"/>
              <a:gd name="connsiteY1" fmla="*/ 1669724 h 3339448"/>
              <a:gd name="connsiteX2" fmla="*/ 1669724 w 3339448"/>
              <a:gd name="connsiteY2" fmla="*/ 3339448 h 3339448"/>
              <a:gd name="connsiteX3" fmla="*/ 0 w 3339448"/>
              <a:gd name="connsiteY3" fmla="*/ 1669724 h 3339448"/>
            </a:gdLst>
            <a:ahLst/>
            <a:cxnLst>
              <a:cxn ang="0">
                <a:pos x="connsiteX0" y="connsiteY0"/>
              </a:cxn>
              <a:cxn ang="0">
                <a:pos x="connsiteX1" y="connsiteY1"/>
              </a:cxn>
              <a:cxn ang="0">
                <a:pos x="connsiteX2" y="connsiteY2"/>
              </a:cxn>
              <a:cxn ang="0">
                <a:pos x="connsiteX3" y="connsiteY3"/>
              </a:cxn>
            </a:cxnLst>
            <a:rect l="l" t="t" r="r" b="b"/>
            <a:pathLst>
              <a:path w="3339448" h="3339448">
                <a:moveTo>
                  <a:pt x="1669724" y="0"/>
                </a:moveTo>
                <a:lnTo>
                  <a:pt x="3339448" y="1669724"/>
                </a:lnTo>
                <a:lnTo>
                  <a:pt x="1669724" y="3339448"/>
                </a:lnTo>
                <a:lnTo>
                  <a:pt x="0" y="1669724"/>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3395904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7067118" y="1237818"/>
            <a:ext cx="4382364" cy="4382365"/>
          </a:xfrm>
          <a:custGeom>
            <a:avLst/>
            <a:gdLst>
              <a:gd name="connsiteX0" fmla="*/ 2191182 w 4382364"/>
              <a:gd name="connsiteY0" fmla="*/ 0 h 4382365"/>
              <a:gd name="connsiteX1" fmla="*/ 4382364 w 4382364"/>
              <a:gd name="connsiteY1" fmla="*/ 2191182 h 4382365"/>
              <a:gd name="connsiteX2" fmla="*/ 2191182 w 4382364"/>
              <a:gd name="connsiteY2" fmla="*/ 4382365 h 4382365"/>
              <a:gd name="connsiteX3" fmla="*/ 0 w 4382364"/>
              <a:gd name="connsiteY3" fmla="*/ 2191182 h 4382365"/>
            </a:gdLst>
            <a:ahLst/>
            <a:cxnLst>
              <a:cxn ang="0">
                <a:pos x="connsiteX0" y="connsiteY0"/>
              </a:cxn>
              <a:cxn ang="0">
                <a:pos x="connsiteX1" y="connsiteY1"/>
              </a:cxn>
              <a:cxn ang="0">
                <a:pos x="connsiteX2" y="connsiteY2"/>
              </a:cxn>
              <a:cxn ang="0">
                <a:pos x="connsiteX3" y="connsiteY3"/>
              </a:cxn>
            </a:cxnLst>
            <a:rect l="l" t="t" r="r" b="b"/>
            <a:pathLst>
              <a:path w="4382364" h="4382365">
                <a:moveTo>
                  <a:pt x="2191182" y="0"/>
                </a:moveTo>
                <a:lnTo>
                  <a:pt x="4382364" y="2191182"/>
                </a:lnTo>
                <a:lnTo>
                  <a:pt x="2191182" y="4382365"/>
                </a:lnTo>
                <a:lnTo>
                  <a:pt x="0" y="2191182"/>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1061786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90550" y="2762250"/>
            <a:ext cx="2617134" cy="2057400"/>
          </a:xfrm>
          <a:custGeom>
            <a:avLst/>
            <a:gdLst>
              <a:gd name="connsiteX0" fmla="*/ 0 w 2617134"/>
              <a:gd name="connsiteY0" fmla="*/ 0 h 2057400"/>
              <a:gd name="connsiteX1" fmla="*/ 2617134 w 2617134"/>
              <a:gd name="connsiteY1" fmla="*/ 0 h 2057400"/>
              <a:gd name="connsiteX2" fmla="*/ 2617134 w 2617134"/>
              <a:gd name="connsiteY2" fmla="*/ 2057400 h 2057400"/>
              <a:gd name="connsiteX3" fmla="*/ 0 w 2617134"/>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2617134" h="2057400">
                <a:moveTo>
                  <a:pt x="0" y="0"/>
                </a:moveTo>
                <a:lnTo>
                  <a:pt x="2617134" y="0"/>
                </a:lnTo>
                <a:lnTo>
                  <a:pt x="2617134" y="2057400"/>
                </a:lnTo>
                <a:lnTo>
                  <a:pt x="0" y="2057400"/>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2" name="Picture Placeholder 11"/>
          <p:cNvSpPr>
            <a:spLocks noGrp="1"/>
          </p:cNvSpPr>
          <p:nvPr>
            <p:ph type="pic" sz="quarter" idx="11"/>
          </p:nvPr>
        </p:nvSpPr>
        <p:spPr>
          <a:xfrm>
            <a:off x="590550" y="0"/>
            <a:ext cx="3295650" cy="2590800"/>
          </a:xfrm>
          <a:custGeom>
            <a:avLst/>
            <a:gdLst>
              <a:gd name="connsiteX0" fmla="*/ 0 w 3295650"/>
              <a:gd name="connsiteY0" fmla="*/ 0 h 2590800"/>
              <a:gd name="connsiteX1" fmla="*/ 3295650 w 3295650"/>
              <a:gd name="connsiteY1" fmla="*/ 0 h 2590800"/>
              <a:gd name="connsiteX2" fmla="*/ 3295650 w 3295650"/>
              <a:gd name="connsiteY2" fmla="*/ 2590800 h 2590800"/>
              <a:gd name="connsiteX3" fmla="*/ 0 w 32956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3295650" h="2590800">
                <a:moveTo>
                  <a:pt x="0" y="0"/>
                </a:moveTo>
                <a:lnTo>
                  <a:pt x="3295650" y="0"/>
                </a:lnTo>
                <a:lnTo>
                  <a:pt x="3295650" y="2590800"/>
                </a:lnTo>
                <a:lnTo>
                  <a:pt x="0" y="2590800"/>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4" name="Picture Placeholder 13"/>
          <p:cNvSpPr>
            <a:spLocks noGrp="1"/>
          </p:cNvSpPr>
          <p:nvPr>
            <p:ph type="pic" sz="quarter" idx="12"/>
          </p:nvPr>
        </p:nvSpPr>
        <p:spPr>
          <a:xfrm>
            <a:off x="3390900" y="2762250"/>
            <a:ext cx="2914650" cy="4095750"/>
          </a:xfrm>
          <a:custGeom>
            <a:avLst/>
            <a:gdLst>
              <a:gd name="connsiteX0" fmla="*/ 0 w 2914650"/>
              <a:gd name="connsiteY0" fmla="*/ 0 h 4095750"/>
              <a:gd name="connsiteX1" fmla="*/ 2914650 w 2914650"/>
              <a:gd name="connsiteY1" fmla="*/ 0 h 4095750"/>
              <a:gd name="connsiteX2" fmla="*/ 2914650 w 2914650"/>
              <a:gd name="connsiteY2" fmla="*/ 4095750 h 4095750"/>
              <a:gd name="connsiteX3" fmla="*/ 0 w 2914650"/>
              <a:gd name="connsiteY3" fmla="*/ 4095750 h 4095750"/>
            </a:gdLst>
            <a:ahLst/>
            <a:cxnLst>
              <a:cxn ang="0">
                <a:pos x="connsiteX0" y="connsiteY0"/>
              </a:cxn>
              <a:cxn ang="0">
                <a:pos x="connsiteX1" y="connsiteY1"/>
              </a:cxn>
              <a:cxn ang="0">
                <a:pos x="connsiteX2" y="connsiteY2"/>
              </a:cxn>
              <a:cxn ang="0">
                <a:pos x="connsiteX3" y="connsiteY3"/>
              </a:cxn>
            </a:cxnLst>
            <a:rect l="l" t="t" r="r" b="b"/>
            <a:pathLst>
              <a:path w="2914650" h="4095750">
                <a:moveTo>
                  <a:pt x="0" y="0"/>
                </a:moveTo>
                <a:lnTo>
                  <a:pt x="2914650" y="0"/>
                </a:lnTo>
                <a:lnTo>
                  <a:pt x="2914650" y="4095750"/>
                </a:lnTo>
                <a:lnTo>
                  <a:pt x="0" y="4095750"/>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2018286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3905250" y="-1"/>
            <a:ext cx="8286751" cy="4143376"/>
          </a:xfrm>
          <a:custGeom>
            <a:avLst/>
            <a:gdLst>
              <a:gd name="connsiteX0" fmla="*/ 0 w 8286751"/>
              <a:gd name="connsiteY0" fmla="*/ 0 h 4143376"/>
              <a:gd name="connsiteX1" fmla="*/ 8286751 w 8286751"/>
              <a:gd name="connsiteY1" fmla="*/ 0 h 4143376"/>
              <a:gd name="connsiteX2" fmla="*/ 4143375 w 8286751"/>
              <a:gd name="connsiteY2" fmla="*/ 4143376 h 4143376"/>
            </a:gdLst>
            <a:ahLst/>
            <a:cxnLst>
              <a:cxn ang="0">
                <a:pos x="connsiteX0" y="connsiteY0"/>
              </a:cxn>
              <a:cxn ang="0">
                <a:pos x="connsiteX1" y="connsiteY1"/>
              </a:cxn>
              <a:cxn ang="0">
                <a:pos x="connsiteX2" y="connsiteY2"/>
              </a:cxn>
            </a:cxnLst>
            <a:rect l="l" t="t" r="r" b="b"/>
            <a:pathLst>
              <a:path w="8286751" h="4143376">
                <a:moveTo>
                  <a:pt x="0" y="0"/>
                </a:moveTo>
                <a:lnTo>
                  <a:pt x="8286751" y="0"/>
                </a:lnTo>
                <a:lnTo>
                  <a:pt x="4143375" y="4143376"/>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5" name="Picture Placeholder 14"/>
          <p:cNvSpPr>
            <a:spLocks noGrp="1"/>
          </p:cNvSpPr>
          <p:nvPr>
            <p:ph type="pic" sz="quarter" idx="13"/>
          </p:nvPr>
        </p:nvSpPr>
        <p:spPr>
          <a:xfrm>
            <a:off x="5753100" y="3638550"/>
            <a:ext cx="6438900" cy="3219450"/>
          </a:xfrm>
          <a:custGeom>
            <a:avLst/>
            <a:gdLst>
              <a:gd name="connsiteX0" fmla="*/ 3219450 w 6438900"/>
              <a:gd name="connsiteY0" fmla="*/ 0 h 3219450"/>
              <a:gd name="connsiteX1" fmla="*/ 6438900 w 6438900"/>
              <a:gd name="connsiteY1" fmla="*/ 3219450 h 3219450"/>
              <a:gd name="connsiteX2" fmla="*/ 0 w 6438900"/>
              <a:gd name="connsiteY2" fmla="*/ 3219450 h 3219450"/>
            </a:gdLst>
            <a:ahLst/>
            <a:cxnLst>
              <a:cxn ang="0">
                <a:pos x="connsiteX0" y="connsiteY0"/>
              </a:cxn>
              <a:cxn ang="0">
                <a:pos x="connsiteX1" y="connsiteY1"/>
              </a:cxn>
              <a:cxn ang="0">
                <a:pos x="connsiteX2" y="connsiteY2"/>
              </a:cxn>
            </a:cxnLst>
            <a:rect l="l" t="t" r="r" b="b"/>
            <a:pathLst>
              <a:path w="6438900" h="3219450">
                <a:moveTo>
                  <a:pt x="3219450" y="0"/>
                </a:moveTo>
                <a:lnTo>
                  <a:pt x="6438900" y="3219450"/>
                </a:lnTo>
                <a:lnTo>
                  <a:pt x="0" y="3219450"/>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
        <p:nvSpPr>
          <p:cNvPr id="17" name="Picture Placeholder 16"/>
          <p:cNvSpPr>
            <a:spLocks noGrp="1"/>
          </p:cNvSpPr>
          <p:nvPr>
            <p:ph type="pic" sz="quarter" idx="14"/>
          </p:nvPr>
        </p:nvSpPr>
        <p:spPr>
          <a:xfrm>
            <a:off x="9174634" y="411634"/>
            <a:ext cx="3017366" cy="6034732"/>
          </a:xfrm>
          <a:custGeom>
            <a:avLst/>
            <a:gdLst>
              <a:gd name="connsiteX0" fmla="*/ 3017366 w 3017366"/>
              <a:gd name="connsiteY0" fmla="*/ 0 h 6034732"/>
              <a:gd name="connsiteX1" fmla="*/ 3017366 w 3017366"/>
              <a:gd name="connsiteY1" fmla="*/ 6034732 h 6034732"/>
              <a:gd name="connsiteX2" fmla="*/ 0 w 3017366"/>
              <a:gd name="connsiteY2" fmla="*/ 3017366 h 6034732"/>
            </a:gdLst>
            <a:ahLst/>
            <a:cxnLst>
              <a:cxn ang="0">
                <a:pos x="connsiteX0" y="connsiteY0"/>
              </a:cxn>
              <a:cxn ang="0">
                <a:pos x="connsiteX1" y="connsiteY1"/>
              </a:cxn>
              <a:cxn ang="0">
                <a:pos x="connsiteX2" y="connsiteY2"/>
              </a:cxn>
            </a:cxnLst>
            <a:rect l="l" t="t" r="r" b="b"/>
            <a:pathLst>
              <a:path w="3017366" h="6034732">
                <a:moveTo>
                  <a:pt x="3017366" y="0"/>
                </a:moveTo>
                <a:lnTo>
                  <a:pt x="3017366" y="6034732"/>
                </a:lnTo>
                <a:lnTo>
                  <a:pt x="0" y="3017366"/>
                </a:lnTo>
                <a:close/>
              </a:path>
            </a:pathLst>
          </a:custGeom>
          <a:pattFill prst="divot">
            <a:fgClr>
              <a:schemeClr val="accent1"/>
            </a:fgClr>
            <a:bgClr>
              <a:schemeClr val="bg1"/>
            </a:bgClr>
          </a:pattFill>
        </p:spPr>
        <p:txBody>
          <a:bodyPr wrap="square" anchor="ctr">
            <a:noAutofit/>
          </a:bodyPr>
          <a:lstStyle>
            <a:lvl1pPr marL="0" indent="0" algn="ctr">
              <a:buFontTx/>
              <a:buNone/>
              <a:defRPr sz="1100"/>
            </a:lvl1pPr>
          </a:lstStyle>
          <a:p>
            <a:endParaRPr lang="en-US"/>
          </a:p>
        </p:txBody>
      </p:sp>
    </p:spTree>
    <p:extLst>
      <p:ext uri="{BB962C8B-B14F-4D97-AF65-F5344CB8AC3E}">
        <p14:creationId xmlns:p14="http://schemas.microsoft.com/office/powerpoint/2010/main" val="45085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6838950" y="2146300"/>
            <a:ext cx="4152900" cy="28956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04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0" y="0"/>
            <a:ext cx="12192000" cy="68580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76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3" name="Picture Placeholder 12">
            <a:extLst>
              <a:ext uri="{FF2B5EF4-FFF2-40B4-BE49-F238E27FC236}">
                <a16:creationId xmlns:a16="http://schemas.microsoft.com/office/drawing/2014/main" id="{A8891377-7CC6-4863-82BA-28C1582A86A1}"/>
              </a:ext>
            </a:extLst>
          </p:cNvPr>
          <p:cNvSpPr>
            <a:spLocks noGrp="1"/>
          </p:cNvSpPr>
          <p:nvPr>
            <p:ph type="pic" sz="quarter" idx="11"/>
          </p:nvPr>
        </p:nvSpPr>
        <p:spPr>
          <a:xfrm>
            <a:off x="4220219"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F7A5FAA3-14D5-48BB-87E5-2AC055B2DB26}"/>
              </a:ext>
            </a:extLst>
          </p:cNvPr>
          <p:cNvSpPr>
            <a:spLocks noGrp="1"/>
          </p:cNvSpPr>
          <p:nvPr>
            <p:ph type="pic" sz="quarter" idx="12"/>
          </p:nvPr>
        </p:nvSpPr>
        <p:spPr>
          <a:xfrm>
            <a:off x="7343598"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2" name="Picture Placeholder 11">
            <a:extLst>
              <a:ext uri="{FF2B5EF4-FFF2-40B4-BE49-F238E27FC236}">
                <a16:creationId xmlns:a16="http://schemas.microsoft.com/office/drawing/2014/main" id="{C8DA8F48-EDBB-4027-B53C-314DC32C4F1D}"/>
              </a:ext>
            </a:extLst>
          </p:cNvPr>
          <p:cNvSpPr>
            <a:spLocks noGrp="1"/>
          </p:cNvSpPr>
          <p:nvPr>
            <p:ph type="pic" sz="quarter" idx="10"/>
          </p:nvPr>
        </p:nvSpPr>
        <p:spPr>
          <a:xfrm>
            <a:off x="1096840"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187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6A7255-4F0D-4145-94C3-8CBD2CAFFE1E}"/>
              </a:ext>
            </a:extLst>
          </p:cNvPr>
          <p:cNvSpPr>
            <a:spLocks noGrp="1"/>
          </p:cNvSpPr>
          <p:nvPr>
            <p:ph type="pic" sz="quarter" idx="11"/>
          </p:nvPr>
        </p:nvSpPr>
        <p:spPr>
          <a:xfrm>
            <a:off x="4777500" y="2399488"/>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ACACD10-4C92-4844-A80F-4199C1EA7669}"/>
              </a:ext>
            </a:extLst>
          </p:cNvPr>
          <p:cNvSpPr>
            <a:spLocks noGrp="1"/>
          </p:cNvSpPr>
          <p:nvPr>
            <p:ph type="pic" sz="quarter" idx="12"/>
          </p:nvPr>
        </p:nvSpPr>
        <p:spPr>
          <a:xfrm>
            <a:off x="8508675" y="2401405"/>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80201409-272C-497D-844E-ABBF1781E354}"/>
              </a:ext>
            </a:extLst>
          </p:cNvPr>
          <p:cNvSpPr>
            <a:spLocks noGrp="1"/>
          </p:cNvSpPr>
          <p:nvPr>
            <p:ph type="pic" sz="quarter" idx="10"/>
          </p:nvPr>
        </p:nvSpPr>
        <p:spPr>
          <a:xfrm>
            <a:off x="1046325" y="2397571"/>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0318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7" name="Picture Placeholder 16">
            <a:extLst>
              <a:ext uri="{FF2B5EF4-FFF2-40B4-BE49-F238E27FC236}">
                <a16:creationId xmlns:a16="http://schemas.microsoft.com/office/drawing/2014/main" id="{69BB9371-57EE-486D-8764-7F470EEBFDAD}"/>
              </a:ext>
            </a:extLst>
          </p:cNvPr>
          <p:cNvSpPr>
            <a:spLocks noGrp="1"/>
          </p:cNvSpPr>
          <p:nvPr>
            <p:ph type="pic" sz="quarter" idx="10"/>
          </p:nvPr>
        </p:nvSpPr>
        <p:spPr>
          <a:xfrm>
            <a:off x="6217206"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4EB96A87-B4ED-4401-8364-E6A315E92D14}"/>
              </a:ext>
            </a:extLst>
          </p:cNvPr>
          <p:cNvSpPr>
            <a:spLocks noGrp="1"/>
          </p:cNvSpPr>
          <p:nvPr>
            <p:ph type="pic" sz="quarter" idx="11"/>
          </p:nvPr>
        </p:nvSpPr>
        <p:spPr>
          <a:xfrm>
            <a:off x="637359"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857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A6FB10B9-C62F-43F3-9589-3F399DA15D3A}"/>
              </a:ext>
            </a:extLst>
          </p:cNvPr>
          <p:cNvSpPr>
            <a:spLocks noGrp="1"/>
          </p:cNvSpPr>
          <p:nvPr>
            <p:ph type="pic" sz="quarter" idx="10"/>
          </p:nvPr>
        </p:nvSpPr>
        <p:spPr>
          <a:xfrm>
            <a:off x="8379096" y="0"/>
            <a:ext cx="3812904" cy="6858000"/>
          </a:xfrm>
          <a:custGeom>
            <a:avLst/>
            <a:gdLst>
              <a:gd name="connsiteX0" fmla="*/ 0 w 3812904"/>
              <a:gd name="connsiteY0" fmla="*/ 0 h 6858000"/>
              <a:gd name="connsiteX1" fmla="*/ 3812904 w 3812904"/>
              <a:gd name="connsiteY1" fmla="*/ 0 h 6858000"/>
              <a:gd name="connsiteX2" fmla="*/ 3812904 w 3812904"/>
              <a:gd name="connsiteY2" fmla="*/ 6858000 h 6858000"/>
              <a:gd name="connsiteX3" fmla="*/ 0 w 3812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2904" h="6858000">
                <a:moveTo>
                  <a:pt x="0" y="0"/>
                </a:moveTo>
                <a:lnTo>
                  <a:pt x="3812904" y="0"/>
                </a:lnTo>
                <a:lnTo>
                  <a:pt x="381290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3968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959ACD40-C500-4E5D-84CF-479B875482EF}"/>
              </a:ext>
            </a:extLst>
          </p:cNvPr>
          <p:cNvSpPr>
            <a:spLocks noGrp="1"/>
          </p:cNvSpPr>
          <p:nvPr>
            <p:ph type="pic" sz="quarter" idx="10"/>
          </p:nvPr>
        </p:nvSpPr>
        <p:spPr>
          <a:xfrm>
            <a:off x="6153149" y="1276349"/>
            <a:ext cx="4305300" cy="4305300"/>
          </a:xfrm>
          <a:custGeom>
            <a:avLst/>
            <a:gdLst>
              <a:gd name="connsiteX0" fmla="*/ 2152650 w 4305300"/>
              <a:gd name="connsiteY0" fmla="*/ 0 h 4305300"/>
              <a:gd name="connsiteX1" fmla="*/ 4305300 w 4305300"/>
              <a:gd name="connsiteY1" fmla="*/ 2152650 h 4305300"/>
              <a:gd name="connsiteX2" fmla="*/ 2152650 w 4305300"/>
              <a:gd name="connsiteY2" fmla="*/ 4305300 h 4305300"/>
              <a:gd name="connsiteX3" fmla="*/ 0 w 4305300"/>
              <a:gd name="connsiteY3" fmla="*/ 2152650 h 4305300"/>
              <a:gd name="connsiteX4" fmla="*/ 2152650 w 430530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4305300">
                <a:moveTo>
                  <a:pt x="2152650" y="0"/>
                </a:moveTo>
                <a:cubicBezTo>
                  <a:pt x="3341526" y="0"/>
                  <a:pt x="4305300" y="963774"/>
                  <a:pt x="4305300" y="2152650"/>
                </a:cubicBezTo>
                <a:cubicBezTo>
                  <a:pt x="4305300" y="3341526"/>
                  <a:pt x="3341526" y="4305300"/>
                  <a:pt x="2152650" y="4305300"/>
                </a:cubicBezTo>
                <a:cubicBezTo>
                  <a:pt x="963774" y="4305300"/>
                  <a:pt x="0" y="3341526"/>
                  <a:pt x="0" y="2152650"/>
                </a:cubicBezTo>
                <a:cubicBezTo>
                  <a:pt x="0" y="963774"/>
                  <a:pt x="963774" y="0"/>
                  <a:pt x="21526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76708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BD6A">
            <a:alpha val="3000"/>
          </a:srgbClr>
        </a:solidFill>
        <a:effectLst/>
      </p:bgPr>
    </p:bg>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484178E8-46FC-4CA1-92CD-1826922E3F8D}"/>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14" name="Slide Number Placeholder 13">
            <a:extLst>
              <a:ext uri="{FF2B5EF4-FFF2-40B4-BE49-F238E27FC236}">
                <a16:creationId xmlns:a16="http://schemas.microsoft.com/office/drawing/2014/main" id="{02CC3B3B-64BB-4552-92B5-8E4245D1EBB4}"/>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4" name="Freeform: Shape 3">
            <a:extLst>
              <a:ext uri="{FF2B5EF4-FFF2-40B4-BE49-F238E27FC236}">
                <a16:creationId xmlns:a16="http://schemas.microsoft.com/office/drawing/2014/main" id="{B51212A6-F78A-4C09-83E9-2AD5568C57C5}"/>
              </a:ext>
            </a:extLst>
          </p:cNvPr>
          <p:cNvSpPr/>
          <p:nvPr userDrawn="1"/>
        </p:nvSpPr>
        <p:spPr>
          <a:xfrm>
            <a:off x="9882151" y="570966"/>
            <a:ext cx="1705011" cy="286284"/>
          </a:xfrm>
          <a:custGeom>
            <a:avLst/>
            <a:gdLst/>
            <a:ahLst/>
            <a:cxnLst/>
            <a:rect l="l" t="t" r="r" b="b"/>
            <a:pathLst>
              <a:path w="4278507" h="718393">
                <a:moveTo>
                  <a:pt x="1076897" y="178991"/>
                </a:moveTo>
                <a:cubicBezTo>
                  <a:pt x="1076539" y="179158"/>
                  <a:pt x="1075901" y="181385"/>
                  <a:pt x="1074982" y="185671"/>
                </a:cubicBezTo>
                <a:cubicBezTo>
                  <a:pt x="1074063" y="189957"/>
                  <a:pt x="1073604" y="198178"/>
                  <a:pt x="1073604" y="210336"/>
                </a:cubicBezTo>
                <a:cubicBezTo>
                  <a:pt x="1073604" y="230483"/>
                  <a:pt x="1073720" y="243912"/>
                  <a:pt x="1073953" y="250621"/>
                </a:cubicBezTo>
                <a:cubicBezTo>
                  <a:pt x="1074185" y="257330"/>
                  <a:pt x="1075654" y="267041"/>
                  <a:pt x="1078358" y="279754"/>
                </a:cubicBezTo>
                <a:cubicBezTo>
                  <a:pt x="1081063" y="292467"/>
                  <a:pt x="1083797" y="300205"/>
                  <a:pt x="1086559" y="302967"/>
                </a:cubicBezTo>
                <a:cubicBezTo>
                  <a:pt x="1095568" y="302967"/>
                  <a:pt x="1105158" y="301747"/>
                  <a:pt x="1115329" y="299305"/>
                </a:cubicBezTo>
                <a:cubicBezTo>
                  <a:pt x="1125501" y="296863"/>
                  <a:pt x="1135111" y="293058"/>
                  <a:pt x="1144159" y="287888"/>
                </a:cubicBezTo>
                <a:cubicBezTo>
                  <a:pt x="1153207" y="282719"/>
                  <a:pt x="1160359" y="275071"/>
                  <a:pt x="1165615" y="264946"/>
                </a:cubicBezTo>
                <a:cubicBezTo>
                  <a:pt x="1170870" y="254822"/>
                  <a:pt x="1173498" y="242455"/>
                  <a:pt x="1173498" y="227846"/>
                </a:cubicBezTo>
                <a:cubicBezTo>
                  <a:pt x="1173498" y="220214"/>
                  <a:pt x="1172211" y="213648"/>
                  <a:pt x="1169637" y="208149"/>
                </a:cubicBezTo>
                <a:cubicBezTo>
                  <a:pt x="1167062" y="202649"/>
                  <a:pt x="1163175" y="198167"/>
                  <a:pt x="1157976" y="194702"/>
                </a:cubicBezTo>
                <a:cubicBezTo>
                  <a:pt x="1152776" y="191237"/>
                  <a:pt x="1147465" y="188380"/>
                  <a:pt x="1142042" y="186131"/>
                </a:cubicBezTo>
                <a:cubicBezTo>
                  <a:pt x="1136619" y="183883"/>
                  <a:pt x="1129744" y="182264"/>
                  <a:pt x="1121416" y="181276"/>
                </a:cubicBezTo>
                <a:cubicBezTo>
                  <a:pt x="1113089" y="180287"/>
                  <a:pt x="1106629" y="179660"/>
                  <a:pt x="1102036" y="179392"/>
                </a:cubicBezTo>
                <a:cubicBezTo>
                  <a:pt x="1097443" y="179125"/>
                  <a:pt x="1091845" y="178991"/>
                  <a:pt x="1085241" y="178991"/>
                </a:cubicBezTo>
                <a:close/>
                <a:moveTo>
                  <a:pt x="3740137" y="18305"/>
                </a:moveTo>
                <a:lnTo>
                  <a:pt x="4268000" y="18305"/>
                </a:lnTo>
                <a:lnTo>
                  <a:pt x="4268000" y="170878"/>
                </a:lnTo>
                <a:cubicBezTo>
                  <a:pt x="4268000" y="171757"/>
                  <a:pt x="4268000" y="173947"/>
                  <a:pt x="4268000" y="177449"/>
                </a:cubicBezTo>
                <a:cubicBezTo>
                  <a:pt x="4268000" y="180951"/>
                  <a:pt x="4268000" y="183191"/>
                  <a:pt x="4268000" y="184167"/>
                </a:cubicBezTo>
                <a:cubicBezTo>
                  <a:pt x="4268000" y="185144"/>
                  <a:pt x="4267800" y="187750"/>
                  <a:pt x="4267400" y="191984"/>
                </a:cubicBezTo>
                <a:cubicBezTo>
                  <a:pt x="4267000" y="196219"/>
                  <a:pt x="4265890" y="199792"/>
                  <a:pt x="4264069" y="202703"/>
                </a:cubicBezTo>
                <a:cubicBezTo>
                  <a:pt x="4262248" y="205615"/>
                  <a:pt x="4260810" y="207949"/>
                  <a:pt x="4259754" y="209704"/>
                </a:cubicBezTo>
                <a:cubicBezTo>
                  <a:pt x="4258699" y="211460"/>
                  <a:pt x="4256742" y="213054"/>
                  <a:pt x="4253884" y="214486"/>
                </a:cubicBezTo>
                <a:cubicBezTo>
                  <a:pt x="4251026" y="215919"/>
                  <a:pt x="4247874" y="217067"/>
                  <a:pt x="4244427" y="217929"/>
                </a:cubicBezTo>
                <a:cubicBezTo>
                  <a:pt x="4240981" y="218792"/>
                  <a:pt x="4236958" y="219224"/>
                  <a:pt x="4232358" y="219224"/>
                </a:cubicBezTo>
                <a:lnTo>
                  <a:pt x="4220101" y="219224"/>
                </a:lnTo>
                <a:cubicBezTo>
                  <a:pt x="4144236" y="219224"/>
                  <a:pt x="4078100" y="218033"/>
                  <a:pt x="4021694" y="215652"/>
                </a:cubicBezTo>
                <a:cubicBezTo>
                  <a:pt x="4021662" y="216140"/>
                  <a:pt x="4021004" y="221156"/>
                  <a:pt x="4019720" y="230700"/>
                </a:cubicBezTo>
                <a:cubicBezTo>
                  <a:pt x="4018436" y="240243"/>
                  <a:pt x="4017470" y="248332"/>
                  <a:pt x="4016821" y="254967"/>
                </a:cubicBezTo>
                <a:cubicBezTo>
                  <a:pt x="4016172" y="261601"/>
                  <a:pt x="4015848" y="265612"/>
                  <a:pt x="4015848" y="266998"/>
                </a:cubicBezTo>
                <a:lnTo>
                  <a:pt x="4214848" y="266998"/>
                </a:lnTo>
                <a:cubicBezTo>
                  <a:pt x="4225768" y="266998"/>
                  <a:pt x="4233710" y="268985"/>
                  <a:pt x="4238672" y="272959"/>
                </a:cubicBezTo>
                <a:cubicBezTo>
                  <a:pt x="4243634" y="276933"/>
                  <a:pt x="4246116" y="282887"/>
                  <a:pt x="4246116" y="290822"/>
                </a:cubicBezTo>
                <a:cubicBezTo>
                  <a:pt x="4246116" y="291770"/>
                  <a:pt x="4245969" y="293853"/>
                  <a:pt x="4245676" y="297069"/>
                </a:cubicBezTo>
                <a:cubicBezTo>
                  <a:pt x="4245383" y="300285"/>
                  <a:pt x="4245237" y="302874"/>
                  <a:pt x="4245237" y="304837"/>
                </a:cubicBezTo>
                <a:cubicBezTo>
                  <a:pt x="4245237" y="321729"/>
                  <a:pt x="4245675" y="343911"/>
                  <a:pt x="4246552" y="371384"/>
                </a:cubicBezTo>
                <a:cubicBezTo>
                  <a:pt x="4247428" y="398857"/>
                  <a:pt x="4247867" y="418281"/>
                  <a:pt x="4247867" y="429657"/>
                </a:cubicBezTo>
                <a:cubicBezTo>
                  <a:pt x="4246132" y="441173"/>
                  <a:pt x="4240672" y="446931"/>
                  <a:pt x="4231486" y="446931"/>
                </a:cubicBezTo>
                <a:cubicBezTo>
                  <a:pt x="4227189" y="446931"/>
                  <a:pt x="4224524" y="446335"/>
                  <a:pt x="4223492" y="445145"/>
                </a:cubicBezTo>
                <a:cubicBezTo>
                  <a:pt x="4133953" y="449819"/>
                  <a:pt x="4066866" y="452156"/>
                  <a:pt x="4022231" y="452156"/>
                </a:cubicBezTo>
                <a:lnTo>
                  <a:pt x="4020229" y="452156"/>
                </a:lnTo>
                <a:lnTo>
                  <a:pt x="4020229" y="497369"/>
                </a:lnTo>
                <a:cubicBezTo>
                  <a:pt x="4041535" y="497369"/>
                  <a:pt x="4076771" y="496202"/>
                  <a:pt x="4125938" y="493867"/>
                </a:cubicBezTo>
                <a:cubicBezTo>
                  <a:pt x="4175105" y="491533"/>
                  <a:pt x="4211162" y="490365"/>
                  <a:pt x="4234109" y="490365"/>
                </a:cubicBezTo>
                <a:cubicBezTo>
                  <a:pt x="4257806" y="490365"/>
                  <a:pt x="4272021" y="497000"/>
                  <a:pt x="4276756" y="510269"/>
                </a:cubicBezTo>
                <a:lnTo>
                  <a:pt x="4276756" y="544850"/>
                </a:lnTo>
                <a:cubicBezTo>
                  <a:pt x="4276756" y="563370"/>
                  <a:pt x="4277048" y="586380"/>
                  <a:pt x="4277631" y="613881"/>
                </a:cubicBezTo>
                <a:cubicBezTo>
                  <a:pt x="4278215" y="641382"/>
                  <a:pt x="4278507" y="659839"/>
                  <a:pt x="4278507" y="669252"/>
                </a:cubicBezTo>
                <a:cubicBezTo>
                  <a:pt x="4278507" y="689809"/>
                  <a:pt x="4269545" y="700087"/>
                  <a:pt x="4251620" y="700087"/>
                </a:cubicBezTo>
                <a:cubicBezTo>
                  <a:pt x="4236351" y="700087"/>
                  <a:pt x="4212981" y="699939"/>
                  <a:pt x="4181508" y="699641"/>
                </a:cubicBezTo>
                <a:cubicBezTo>
                  <a:pt x="4150035" y="699343"/>
                  <a:pt x="4126127" y="699194"/>
                  <a:pt x="4109784" y="699194"/>
                </a:cubicBezTo>
                <a:cubicBezTo>
                  <a:pt x="4067857" y="699194"/>
                  <a:pt x="4007823" y="700241"/>
                  <a:pt x="3929684" y="702334"/>
                </a:cubicBezTo>
                <a:cubicBezTo>
                  <a:pt x="3851544" y="704427"/>
                  <a:pt x="3793427" y="705613"/>
                  <a:pt x="3755331" y="705892"/>
                </a:cubicBezTo>
                <a:lnTo>
                  <a:pt x="3738763" y="687000"/>
                </a:lnTo>
                <a:cubicBezTo>
                  <a:pt x="3737344" y="677070"/>
                  <a:pt x="3736635" y="670468"/>
                  <a:pt x="3736635" y="667194"/>
                </a:cubicBezTo>
                <a:lnTo>
                  <a:pt x="3736635" y="650562"/>
                </a:lnTo>
                <a:cubicBezTo>
                  <a:pt x="3736635" y="600663"/>
                  <a:pt x="3737219" y="526979"/>
                  <a:pt x="3738386" y="429511"/>
                </a:cubicBezTo>
                <a:cubicBezTo>
                  <a:pt x="3739553" y="332042"/>
                  <a:pt x="3740137" y="258356"/>
                  <a:pt x="3740137" y="208452"/>
                </a:cubicBezTo>
                <a:close/>
                <a:moveTo>
                  <a:pt x="829586" y="15627"/>
                </a:moveTo>
                <a:lnTo>
                  <a:pt x="1206189" y="15627"/>
                </a:lnTo>
                <a:cubicBezTo>
                  <a:pt x="1278310" y="17533"/>
                  <a:pt x="1332612" y="34193"/>
                  <a:pt x="1369093" y="65605"/>
                </a:cubicBezTo>
                <a:cubicBezTo>
                  <a:pt x="1405575" y="97017"/>
                  <a:pt x="1423815" y="141137"/>
                  <a:pt x="1423815" y="197967"/>
                </a:cubicBezTo>
                <a:cubicBezTo>
                  <a:pt x="1423815" y="272400"/>
                  <a:pt x="1388211" y="323552"/>
                  <a:pt x="1317001" y="351425"/>
                </a:cubicBezTo>
                <a:cubicBezTo>
                  <a:pt x="1326563" y="351132"/>
                  <a:pt x="1336994" y="354910"/>
                  <a:pt x="1348293" y="362758"/>
                </a:cubicBezTo>
                <a:cubicBezTo>
                  <a:pt x="1359592" y="370606"/>
                  <a:pt x="1369037" y="379037"/>
                  <a:pt x="1376628" y="388051"/>
                </a:cubicBezTo>
                <a:cubicBezTo>
                  <a:pt x="1384218" y="397064"/>
                  <a:pt x="1390734" y="407619"/>
                  <a:pt x="1396175" y="419716"/>
                </a:cubicBezTo>
                <a:cubicBezTo>
                  <a:pt x="1401617" y="431813"/>
                  <a:pt x="1405876" y="443247"/>
                  <a:pt x="1408952" y="454019"/>
                </a:cubicBezTo>
                <a:cubicBezTo>
                  <a:pt x="1412029" y="464790"/>
                  <a:pt x="1414650" y="477113"/>
                  <a:pt x="1416815" y="490986"/>
                </a:cubicBezTo>
                <a:cubicBezTo>
                  <a:pt x="1418980" y="504860"/>
                  <a:pt x="1420518" y="517104"/>
                  <a:pt x="1421429" y="527720"/>
                </a:cubicBezTo>
                <a:cubicBezTo>
                  <a:pt x="1422341" y="538336"/>
                  <a:pt x="1423435" y="550543"/>
                  <a:pt x="1424712" y="564342"/>
                </a:cubicBezTo>
                <a:cubicBezTo>
                  <a:pt x="1425989" y="578141"/>
                  <a:pt x="1427150" y="589892"/>
                  <a:pt x="1428197" y="599594"/>
                </a:cubicBezTo>
                <a:lnTo>
                  <a:pt x="1428197" y="637642"/>
                </a:lnTo>
                <a:cubicBezTo>
                  <a:pt x="1428685" y="640242"/>
                  <a:pt x="1431169" y="645735"/>
                  <a:pt x="1435647" y="654120"/>
                </a:cubicBezTo>
                <a:cubicBezTo>
                  <a:pt x="1440126" y="662506"/>
                  <a:pt x="1443186" y="669573"/>
                  <a:pt x="1444828" y="675321"/>
                </a:cubicBezTo>
                <a:cubicBezTo>
                  <a:pt x="1444828" y="687665"/>
                  <a:pt x="1441863" y="693837"/>
                  <a:pt x="1435933" y="693837"/>
                </a:cubicBezTo>
                <a:cubicBezTo>
                  <a:pt x="1429655" y="700218"/>
                  <a:pt x="1415517" y="704028"/>
                  <a:pt x="1393521" y="705267"/>
                </a:cubicBezTo>
                <a:cubicBezTo>
                  <a:pt x="1371524" y="706507"/>
                  <a:pt x="1345410" y="706251"/>
                  <a:pt x="1315177" y="704500"/>
                </a:cubicBezTo>
                <a:cubicBezTo>
                  <a:pt x="1284944" y="702749"/>
                  <a:pt x="1269002" y="701873"/>
                  <a:pt x="1267350" y="701873"/>
                </a:cubicBezTo>
                <a:cubicBezTo>
                  <a:pt x="1247040" y="701873"/>
                  <a:pt x="1232502" y="701576"/>
                  <a:pt x="1223735" y="700980"/>
                </a:cubicBezTo>
                <a:lnTo>
                  <a:pt x="1179177" y="700980"/>
                </a:lnTo>
                <a:cubicBezTo>
                  <a:pt x="1168698" y="697581"/>
                  <a:pt x="1161066" y="686521"/>
                  <a:pt x="1156280" y="667801"/>
                </a:cubicBezTo>
                <a:cubicBezTo>
                  <a:pt x="1151495" y="649081"/>
                  <a:pt x="1146966" y="623604"/>
                  <a:pt x="1142694" y="591368"/>
                </a:cubicBezTo>
                <a:cubicBezTo>
                  <a:pt x="1138422" y="559133"/>
                  <a:pt x="1136158" y="542143"/>
                  <a:pt x="1135903" y="540399"/>
                </a:cubicBezTo>
                <a:cubicBezTo>
                  <a:pt x="1134782" y="512745"/>
                  <a:pt x="1130920" y="495205"/>
                  <a:pt x="1124318" y="487777"/>
                </a:cubicBezTo>
                <a:cubicBezTo>
                  <a:pt x="1117717" y="480350"/>
                  <a:pt x="1104984" y="476636"/>
                  <a:pt x="1086120" y="476636"/>
                </a:cubicBezTo>
                <a:lnTo>
                  <a:pt x="1076234" y="476636"/>
                </a:lnTo>
                <a:lnTo>
                  <a:pt x="1076234" y="682005"/>
                </a:lnTo>
                <a:cubicBezTo>
                  <a:pt x="1075011" y="689241"/>
                  <a:pt x="1070640" y="694424"/>
                  <a:pt x="1063122" y="697551"/>
                </a:cubicBezTo>
                <a:cubicBezTo>
                  <a:pt x="1055604" y="700679"/>
                  <a:pt x="1046362" y="702626"/>
                  <a:pt x="1035395" y="703391"/>
                </a:cubicBezTo>
                <a:cubicBezTo>
                  <a:pt x="1024428" y="704156"/>
                  <a:pt x="1014801" y="704611"/>
                  <a:pt x="1006513" y="704758"/>
                </a:cubicBezTo>
                <a:cubicBezTo>
                  <a:pt x="998225" y="704904"/>
                  <a:pt x="987509" y="704832"/>
                  <a:pt x="974366" y="704542"/>
                </a:cubicBezTo>
                <a:cubicBezTo>
                  <a:pt x="961223" y="704251"/>
                  <a:pt x="953237" y="704106"/>
                  <a:pt x="950409" y="704106"/>
                </a:cubicBezTo>
                <a:lnTo>
                  <a:pt x="887371" y="704106"/>
                </a:lnTo>
                <a:cubicBezTo>
                  <a:pt x="851964" y="704106"/>
                  <a:pt x="824471" y="704403"/>
                  <a:pt x="804890" y="704999"/>
                </a:cubicBezTo>
                <a:cubicBezTo>
                  <a:pt x="799593" y="702892"/>
                  <a:pt x="793175" y="699801"/>
                  <a:pt x="785636" y="695727"/>
                </a:cubicBezTo>
                <a:lnTo>
                  <a:pt x="785636" y="36821"/>
                </a:lnTo>
                <a:cubicBezTo>
                  <a:pt x="785636" y="22691"/>
                  <a:pt x="800286" y="15627"/>
                  <a:pt x="829586" y="15627"/>
                </a:cubicBezTo>
                <a:close/>
                <a:moveTo>
                  <a:pt x="2747651" y="13841"/>
                </a:moveTo>
                <a:cubicBezTo>
                  <a:pt x="2758376" y="13841"/>
                  <a:pt x="2776393" y="14138"/>
                  <a:pt x="2801703" y="14734"/>
                </a:cubicBezTo>
                <a:cubicBezTo>
                  <a:pt x="2827014" y="15329"/>
                  <a:pt x="2844601" y="15627"/>
                  <a:pt x="2854465" y="15627"/>
                </a:cubicBezTo>
                <a:lnTo>
                  <a:pt x="2887735" y="15627"/>
                </a:lnTo>
                <a:cubicBezTo>
                  <a:pt x="2898656" y="15627"/>
                  <a:pt x="2904116" y="21710"/>
                  <a:pt x="2904116" y="33877"/>
                </a:cubicBezTo>
                <a:cubicBezTo>
                  <a:pt x="2905869" y="115141"/>
                  <a:pt x="2906746" y="229128"/>
                  <a:pt x="2906746" y="375835"/>
                </a:cubicBezTo>
                <a:lnTo>
                  <a:pt x="2906746" y="680512"/>
                </a:lnTo>
                <a:cubicBezTo>
                  <a:pt x="2903230" y="693562"/>
                  <a:pt x="2890765" y="700087"/>
                  <a:pt x="2869353" y="700087"/>
                </a:cubicBezTo>
                <a:lnTo>
                  <a:pt x="2857967" y="700087"/>
                </a:lnTo>
                <a:cubicBezTo>
                  <a:pt x="2842889" y="700087"/>
                  <a:pt x="2820588" y="700385"/>
                  <a:pt x="2791065" y="700980"/>
                </a:cubicBezTo>
                <a:cubicBezTo>
                  <a:pt x="2761541" y="701576"/>
                  <a:pt x="2739191" y="701873"/>
                  <a:pt x="2724015" y="701873"/>
                </a:cubicBezTo>
                <a:lnTo>
                  <a:pt x="2593412" y="701873"/>
                </a:lnTo>
                <a:cubicBezTo>
                  <a:pt x="2585896" y="699194"/>
                  <a:pt x="2575229" y="678856"/>
                  <a:pt x="2561411" y="640858"/>
                </a:cubicBezTo>
                <a:cubicBezTo>
                  <a:pt x="2547412" y="598963"/>
                  <a:pt x="2526935" y="542767"/>
                  <a:pt x="2499981" y="472269"/>
                </a:cubicBezTo>
                <a:cubicBezTo>
                  <a:pt x="2486504" y="437020"/>
                  <a:pt x="2477474" y="410002"/>
                  <a:pt x="2472891" y="391214"/>
                </a:cubicBezTo>
                <a:lnTo>
                  <a:pt x="2472296" y="388343"/>
                </a:lnTo>
                <a:lnTo>
                  <a:pt x="2472237" y="395826"/>
                </a:lnTo>
                <a:cubicBezTo>
                  <a:pt x="2472182" y="402560"/>
                  <a:pt x="2472118" y="410196"/>
                  <a:pt x="2472045" y="418732"/>
                </a:cubicBezTo>
                <a:cubicBezTo>
                  <a:pt x="2471752" y="452879"/>
                  <a:pt x="2471605" y="481538"/>
                  <a:pt x="2471605" y="504709"/>
                </a:cubicBezTo>
                <a:cubicBezTo>
                  <a:pt x="2471605" y="521754"/>
                  <a:pt x="2471897" y="543136"/>
                  <a:pt x="2472481" y="568856"/>
                </a:cubicBezTo>
                <a:cubicBezTo>
                  <a:pt x="2473064" y="594575"/>
                  <a:pt x="2473356" y="611716"/>
                  <a:pt x="2473356" y="620278"/>
                </a:cubicBezTo>
                <a:lnTo>
                  <a:pt x="2473356" y="675433"/>
                </a:lnTo>
                <a:cubicBezTo>
                  <a:pt x="2473356" y="694548"/>
                  <a:pt x="2464394" y="704106"/>
                  <a:pt x="2446469" y="704106"/>
                </a:cubicBezTo>
                <a:lnTo>
                  <a:pt x="2242607" y="704106"/>
                </a:lnTo>
                <a:lnTo>
                  <a:pt x="2216906" y="690404"/>
                </a:lnTo>
                <a:lnTo>
                  <a:pt x="2216906" y="487121"/>
                </a:lnTo>
                <a:cubicBezTo>
                  <a:pt x="2216325" y="414540"/>
                  <a:pt x="2218660" y="276323"/>
                  <a:pt x="2223911" y="72470"/>
                </a:cubicBezTo>
                <a:lnTo>
                  <a:pt x="2223911" y="36835"/>
                </a:lnTo>
                <a:cubicBezTo>
                  <a:pt x="2223911" y="26737"/>
                  <a:pt x="2227357" y="19966"/>
                  <a:pt x="2234249" y="16520"/>
                </a:cubicBezTo>
                <a:lnTo>
                  <a:pt x="2537524" y="16520"/>
                </a:lnTo>
                <a:cubicBezTo>
                  <a:pt x="2544677" y="16520"/>
                  <a:pt x="2553167" y="28765"/>
                  <a:pt x="2562995" y="53257"/>
                </a:cubicBezTo>
                <a:cubicBezTo>
                  <a:pt x="2572822" y="77748"/>
                  <a:pt x="2584081" y="107426"/>
                  <a:pt x="2596771" y="142289"/>
                </a:cubicBezTo>
                <a:cubicBezTo>
                  <a:pt x="2609461" y="177152"/>
                  <a:pt x="2617866" y="199736"/>
                  <a:pt x="2621987" y="210043"/>
                </a:cubicBezTo>
                <a:lnTo>
                  <a:pt x="2666928" y="367610"/>
                </a:lnTo>
                <a:lnTo>
                  <a:pt x="2666928" y="206687"/>
                </a:lnTo>
                <a:cubicBezTo>
                  <a:pt x="2666928" y="191999"/>
                  <a:pt x="2667293" y="165186"/>
                  <a:pt x="2668023" y="126247"/>
                </a:cubicBezTo>
                <a:cubicBezTo>
                  <a:pt x="2668753" y="87307"/>
                  <a:pt x="2668972" y="56919"/>
                  <a:pt x="2668679" y="35083"/>
                </a:cubicBezTo>
                <a:cubicBezTo>
                  <a:pt x="2668679" y="20922"/>
                  <a:pt x="2695003" y="13841"/>
                  <a:pt x="2747651" y="13841"/>
                </a:cubicBezTo>
                <a:close/>
                <a:moveTo>
                  <a:pt x="1861214" y="10715"/>
                </a:moveTo>
                <a:cubicBezTo>
                  <a:pt x="1911741" y="10715"/>
                  <a:pt x="1999141" y="11390"/>
                  <a:pt x="2123412" y="12738"/>
                </a:cubicBezTo>
                <a:lnTo>
                  <a:pt x="2123412" y="19505"/>
                </a:lnTo>
                <a:lnTo>
                  <a:pt x="2142674" y="19505"/>
                </a:lnTo>
                <a:cubicBezTo>
                  <a:pt x="2140339" y="85255"/>
                  <a:pt x="2139172" y="160594"/>
                  <a:pt x="2139172" y="245524"/>
                </a:cubicBezTo>
                <a:lnTo>
                  <a:pt x="2139172" y="343563"/>
                </a:lnTo>
                <a:cubicBezTo>
                  <a:pt x="2139172" y="352339"/>
                  <a:pt x="2138880" y="370307"/>
                  <a:pt x="2138296" y="397469"/>
                </a:cubicBezTo>
                <a:cubicBezTo>
                  <a:pt x="2137712" y="424630"/>
                  <a:pt x="2137421" y="446928"/>
                  <a:pt x="2137421" y="464365"/>
                </a:cubicBezTo>
                <a:cubicBezTo>
                  <a:pt x="2137421" y="503432"/>
                  <a:pt x="2131199" y="538139"/>
                  <a:pt x="2118756" y="568486"/>
                </a:cubicBezTo>
                <a:cubicBezTo>
                  <a:pt x="2106312" y="598833"/>
                  <a:pt x="2089862" y="623315"/>
                  <a:pt x="2069405" y="641933"/>
                </a:cubicBezTo>
                <a:cubicBezTo>
                  <a:pt x="2048948" y="660550"/>
                  <a:pt x="2024429" y="675725"/>
                  <a:pt x="1995847" y="687457"/>
                </a:cubicBezTo>
                <a:cubicBezTo>
                  <a:pt x="1967265" y="699189"/>
                  <a:pt x="1938594" y="707278"/>
                  <a:pt x="1909836" y="711724"/>
                </a:cubicBezTo>
                <a:cubicBezTo>
                  <a:pt x="1881077" y="716170"/>
                  <a:pt x="1849917" y="718393"/>
                  <a:pt x="1816357" y="718393"/>
                </a:cubicBezTo>
                <a:cubicBezTo>
                  <a:pt x="1783908" y="718393"/>
                  <a:pt x="1753750" y="716403"/>
                  <a:pt x="1725884" y="712421"/>
                </a:cubicBezTo>
                <a:cubicBezTo>
                  <a:pt x="1698019" y="708440"/>
                  <a:pt x="1669525" y="700668"/>
                  <a:pt x="1640403" y="689103"/>
                </a:cubicBezTo>
                <a:cubicBezTo>
                  <a:pt x="1611282" y="677539"/>
                  <a:pt x="1586046" y="662602"/>
                  <a:pt x="1564696" y="644294"/>
                </a:cubicBezTo>
                <a:cubicBezTo>
                  <a:pt x="1543346" y="625986"/>
                  <a:pt x="1525727" y="601581"/>
                  <a:pt x="1511837" y="571078"/>
                </a:cubicBezTo>
                <a:cubicBezTo>
                  <a:pt x="1497947" y="540575"/>
                  <a:pt x="1490246" y="505353"/>
                  <a:pt x="1488735" y="465411"/>
                </a:cubicBezTo>
                <a:cubicBezTo>
                  <a:pt x="1489902" y="321578"/>
                  <a:pt x="1490486" y="214335"/>
                  <a:pt x="1490486" y="143684"/>
                </a:cubicBezTo>
                <a:lnTo>
                  <a:pt x="1490486" y="138431"/>
                </a:lnTo>
                <a:cubicBezTo>
                  <a:pt x="1490486" y="136756"/>
                  <a:pt x="1490194" y="129722"/>
                  <a:pt x="1489610" y="117327"/>
                </a:cubicBezTo>
                <a:cubicBezTo>
                  <a:pt x="1489027" y="104933"/>
                  <a:pt x="1488735" y="94159"/>
                  <a:pt x="1488735" y="85006"/>
                </a:cubicBezTo>
                <a:cubicBezTo>
                  <a:pt x="1488735" y="47199"/>
                  <a:pt x="1493641" y="24370"/>
                  <a:pt x="1503455" y="16520"/>
                </a:cubicBezTo>
                <a:cubicBezTo>
                  <a:pt x="1506552" y="16520"/>
                  <a:pt x="1509565" y="16666"/>
                  <a:pt x="1512493" y="16959"/>
                </a:cubicBezTo>
                <a:cubicBezTo>
                  <a:pt x="1515420" y="17252"/>
                  <a:pt x="1518549" y="17399"/>
                  <a:pt x="1521879" y="17399"/>
                </a:cubicBezTo>
                <a:cubicBezTo>
                  <a:pt x="1570900" y="15027"/>
                  <a:pt x="1627033" y="13841"/>
                  <a:pt x="1690281" y="13841"/>
                </a:cubicBezTo>
                <a:lnTo>
                  <a:pt x="1749733" y="13841"/>
                </a:lnTo>
                <a:cubicBezTo>
                  <a:pt x="1753890" y="14362"/>
                  <a:pt x="1757800" y="15368"/>
                  <a:pt x="1761460" y="16861"/>
                </a:cubicBezTo>
                <a:cubicBezTo>
                  <a:pt x="1765120" y="18354"/>
                  <a:pt x="1770092" y="19101"/>
                  <a:pt x="1776375" y="19101"/>
                </a:cubicBezTo>
                <a:cubicBezTo>
                  <a:pt x="1776789" y="39272"/>
                  <a:pt x="1777507" y="66884"/>
                  <a:pt x="1778527" y="101938"/>
                </a:cubicBezTo>
                <a:cubicBezTo>
                  <a:pt x="1779548" y="136991"/>
                  <a:pt x="1780277" y="167378"/>
                  <a:pt x="1780715" y="193097"/>
                </a:cubicBezTo>
                <a:cubicBezTo>
                  <a:pt x="1781152" y="218816"/>
                  <a:pt x="1781275" y="241148"/>
                  <a:pt x="1781084" y="260091"/>
                </a:cubicBezTo>
                <a:lnTo>
                  <a:pt x="1781084" y="439913"/>
                </a:lnTo>
                <a:cubicBezTo>
                  <a:pt x="1781084" y="451382"/>
                  <a:pt x="1781334" y="459992"/>
                  <a:pt x="1781834" y="465742"/>
                </a:cubicBezTo>
                <a:cubicBezTo>
                  <a:pt x="1782334" y="471493"/>
                  <a:pt x="1783562" y="478411"/>
                  <a:pt x="1785518" y="486497"/>
                </a:cubicBezTo>
                <a:cubicBezTo>
                  <a:pt x="1787474" y="494582"/>
                  <a:pt x="1790436" y="500204"/>
                  <a:pt x="1794405" y="503362"/>
                </a:cubicBezTo>
                <a:cubicBezTo>
                  <a:pt x="1798375" y="506520"/>
                  <a:pt x="1803650" y="508099"/>
                  <a:pt x="1810231" y="508099"/>
                </a:cubicBezTo>
                <a:cubicBezTo>
                  <a:pt x="1819487" y="508099"/>
                  <a:pt x="1827170" y="503927"/>
                  <a:pt x="1833281" y="495584"/>
                </a:cubicBezTo>
                <a:cubicBezTo>
                  <a:pt x="1839392" y="487240"/>
                  <a:pt x="1842448" y="477166"/>
                  <a:pt x="1842448" y="465362"/>
                </a:cubicBezTo>
                <a:lnTo>
                  <a:pt x="1842448" y="305256"/>
                </a:lnTo>
                <a:cubicBezTo>
                  <a:pt x="1842155" y="285657"/>
                  <a:pt x="1842374" y="254847"/>
                  <a:pt x="1843104" y="212826"/>
                </a:cubicBezTo>
                <a:cubicBezTo>
                  <a:pt x="1843834" y="170805"/>
                  <a:pt x="1843908" y="138031"/>
                  <a:pt x="1843327" y="114502"/>
                </a:cubicBezTo>
                <a:lnTo>
                  <a:pt x="1843327" y="82697"/>
                </a:lnTo>
                <a:cubicBezTo>
                  <a:pt x="1843327" y="80041"/>
                  <a:pt x="1843035" y="75435"/>
                  <a:pt x="1842452" y="68877"/>
                </a:cubicBezTo>
                <a:cubicBezTo>
                  <a:pt x="1841868" y="62319"/>
                  <a:pt x="1841576" y="57001"/>
                  <a:pt x="1841576" y="52922"/>
                </a:cubicBezTo>
                <a:lnTo>
                  <a:pt x="1841576" y="30786"/>
                </a:lnTo>
                <a:cubicBezTo>
                  <a:pt x="1842990" y="19945"/>
                  <a:pt x="1849536" y="13255"/>
                  <a:pt x="1861214" y="10715"/>
                </a:cubicBezTo>
                <a:close/>
                <a:moveTo>
                  <a:pt x="3363332" y="0"/>
                </a:moveTo>
                <a:cubicBezTo>
                  <a:pt x="3379717" y="0"/>
                  <a:pt x="3396296" y="755"/>
                  <a:pt x="3413070" y="2267"/>
                </a:cubicBezTo>
                <a:cubicBezTo>
                  <a:pt x="3429843" y="3778"/>
                  <a:pt x="3448704" y="6419"/>
                  <a:pt x="3469651" y="10189"/>
                </a:cubicBezTo>
                <a:cubicBezTo>
                  <a:pt x="3490599" y="13958"/>
                  <a:pt x="3510223" y="19775"/>
                  <a:pt x="3528524" y="27640"/>
                </a:cubicBezTo>
                <a:cubicBezTo>
                  <a:pt x="3546826" y="35504"/>
                  <a:pt x="3564388" y="45121"/>
                  <a:pt x="3581213" y="56490"/>
                </a:cubicBezTo>
                <a:cubicBezTo>
                  <a:pt x="3598038" y="67859"/>
                  <a:pt x="3612768" y="82713"/>
                  <a:pt x="3625404" y="101052"/>
                </a:cubicBezTo>
                <a:cubicBezTo>
                  <a:pt x="3638041" y="119390"/>
                  <a:pt x="3647161" y="140242"/>
                  <a:pt x="3652766" y="163608"/>
                </a:cubicBezTo>
                <a:cubicBezTo>
                  <a:pt x="3654119" y="171454"/>
                  <a:pt x="3657072" y="195857"/>
                  <a:pt x="3661626" y="236818"/>
                </a:cubicBezTo>
                <a:cubicBezTo>
                  <a:pt x="3659681" y="251371"/>
                  <a:pt x="3647219" y="258647"/>
                  <a:pt x="3624239" y="258647"/>
                </a:cubicBezTo>
                <a:cubicBezTo>
                  <a:pt x="3598957" y="258647"/>
                  <a:pt x="3562384" y="258063"/>
                  <a:pt x="3514519" y="256896"/>
                </a:cubicBezTo>
                <a:cubicBezTo>
                  <a:pt x="3466655" y="255728"/>
                  <a:pt x="3430293" y="255145"/>
                  <a:pt x="3405434" y="255145"/>
                </a:cubicBezTo>
                <a:cubicBezTo>
                  <a:pt x="3398941" y="252982"/>
                  <a:pt x="3394289" y="249492"/>
                  <a:pt x="3391478" y="244673"/>
                </a:cubicBezTo>
                <a:cubicBezTo>
                  <a:pt x="3388666" y="239855"/>
                  <a:pt x="3386869" y="235253"/>
                  <a:pt x="3386085" y="230867"/>
                </a:cubicBezTo>
                <a:cubicBezTo>
                  <a:pt x="3385302" y="226481"/>
                  <a:pt x="3384196" y="222211"/>
                  <a:pt x="3382768" y="218055"/>
                </a:cubicBezTo>
                <a:cubicBezTo>
                  <a:pt x="3381340" y="213899"/>
                  <a:pt x="3379753" y="210538"/>
                  <a:pt x="3378007" y="207971"/>
                </a:cubicBezTo>
                <a:cubicBezTo>
                  <a:pt x="3376260" y="205403"/>
                  <a:pt x="3372909" y="203140"/>
                  <a:pt x="3367954" y="201179"/>
                </a:cubicBezTo>
                <a:cubicBezTo>
                  <a:pt x="3362998" y="199219"/>
                  <a:pt x="3356498" y="198239"/>
                  <a:pt x="3348451" y="198239"/>
                </a:cubicBezTo>
                <a:cubicBezTo>
                  <a:pt x="3337573" y="198239"/>
                  <a:pt x="3327917" y="200092"/>
                  <a:pt x="3319482" y="203799"/>
                </a:cubicBezTo>
                <a:cubicBezTo>
                  <a:pt x="3311048" y="207506"/>
                  <a:pt x="3304159" y="212030"/>
                  <a:pt x="3298815" y="217371"/>
                </a:cubicBezTo>
                <a:cubicBezTo>
                  <a:pt x="3293471" y="222713"/>
                  <a:pt x="3288767" y="230261"/>
                  <a:pt x="3284702" y="240017"/>
                </a:cubicBezTo>
                <a:cubicBezTo>
                  <a:pt x="3280637" y="249772"/>
                  <a:pt x="3277537" y="258845"/>
                  <a:pt x="3275402" y="267235"/>
                </a:cubicBezTo>
                <a:cubicBezTo>
                  <a:pt x="3273268" y="275625"/>
                  <a:pt x="3271633" y="286274"/>
                  <a:pt x="3270498" y="299183"/>
                </a:cubicBezTo>
                <a:cubicBezTo>
                  <a:pt x="3269363" y="312091"/>
                  <a:pt x="3268751" y="320944"/>
                  <a:pt x="3268660" y="325742"/>
                </a:cubicBezTo>
                <a:cubicBezTo>
                  <a:pt x="3268569" y="330539"/>
                  <a:pt x="3268524" y="341672"/>
                  <a:pt x="3268524" y="359141"/>
                </a:cubicBezTo>
                <a:cubicBezTo>
                  <a:pt x="3268524" y="364522"/>
                  <a:pt x="3268669" y="369988"/>
                  <a:pt x="3268960" y="375539"/>
                </a:cubicBezTo>
                <a:cubicBezTo>
                  <a:pt x="3269251" y="381089"/>
                  <a:pt x="3269396" y="384088"/>
                  <a:pt x="3269396" y="384535"/>
                </a:cubicBezTo>
                <a:lnTo>
                  <a:pt x="3269396" y="397664"/>
                </a:lnTo>
                <a:cubicBezTo>
                  <a:pt x="3269396" y="408766"/>
                  <a:pt x="3269509" y="416687"/>
                  <a:pt x="3269734" y="421429"/>
                </a:cubicBezTo>
                <a:cubicBezTo>
                  <a:pt x="3269960" y="426170"/>
                  <a:pt x="3270717" y="433268"/>
                  <a:pt x="3272005" y="442721"/>
                </a:cubicBezTo>
                <a:cubicBezTo>
                  <a:pt x="3273293" y="452173"/>
                  <a:pt x="3275021" y="459944"/>
                  <a:pt x="3277188" y="466032"/>
                </a:cubicBezTo>
                <a:cubicBezTo>
                  <a:pt x="3279356" y="472120"/>
                  <a:pt x="3282442" y="478457"/>
                  <a:pt x="3286446" y="485042"/>
                </a:cubicBezTo>
                <a:cubicBezTo>
                  <a:pt x="3290450" y="491628"/>
                  <a:pt x="3295245" y="496846"/>
                  <a:pt x="3300831" y="500697"/>
                </a:cubicBezTo>
                <a:cubicBezTo>
                  <a:pt x="3306417" y="504548"/>
                  <a:pt x="3313701" y="507861"/>
                  <a:pt x="3322684" y="510635"/>
                </a:cubicBezTo>
                <a:cubicBezTo>
                  <a:pt x="3331668" y="513409"/>
                  <a:pt x="3342008" y="514796"/>
                  <a:pt x="3353705" y="514796"/>
                </a:cubicBezTo>
                <a:cubicBezTo>
                  <a:pt x="3385233" y="514796"/>
                  <a:pt x="3408813" y="512378"/>
                  <a:pt x="3424445" y="507541"/>
                </a:cubicBezTo>
                <a:lnTo>
                  <a:pt x="3424445" y="469701"/>
                </a:lnTo>
                <a:lnTo>
                  <a:pt x="3423489" y="469701"/>
                </a:lnTo>
                <a:lnTo>
                  <a:pt x="3423489" y="470594"/>
                </a:lnTo>
                <a:lnTo>
                  <a:pt x="3382594" y="470594"/>
                </a:lnTo>
                <a:cubicBezTo>
                  <a:pt x="3380552" y="470594"/>
                  <a:pt x="3376536" y="470743"/>
                  <a:pt x="3370545" y="471041"/>
                </a:cubicBezTo>
                <a:cubicBezTo>
                  <a:pt x="3364555" y="471339"/>
                  <a:pt x="3358172" y="471487"/>
                  <a:pt x="3351396" y="471487"/>
                </a:cubicBezTo>
                <a:lnTo>
                  <a:pt x="3330767" y="448549"/>
                </a:lnTo>
                <a:lnTo>
                  <a:pt x="3330767" y="324127"/>
                </a:lnTo>
                <a:cubicBezTo>
                  <a:pt x="3330767" y="313760"/>
                  <a:pt x="3337927" y="302605"/>
                  <a:pt x="3352247" y="290661"/>
                </a:cubicBezTo>
                <a:lnTo>
                  <a:pt x="3386975" y="290661"/>
                </a:lnTo>
                <a:cubicBezTo>
                  <a:pt x="3404081" y="290661"/>
                  <a:pt x="3428219" y="290959"/>
                  <a:pt x="3459389" y="291554"/>
                </a:cubicBezTo>
                <a:cubicBezTo>
                  <a:pt x="3490559" y="292149"/>
                  <a:pt x="3516909" y="292447"/>
                  <a:pt x="3538438" y="292447"/>
                </a:cubicBezTo>
                <a:lnTo>
                  <a:pt x="3573459" y="292447"/>
                </a:lnTo>
                <a:cubicBezTo>
                  <a:pt x="3587477" y="292447"/>
                  <a:pt x="3600196" y="292624"/>
                  <a:pt x="3611616" y="292977"/>
                </a:cubicBezTo>
                <a:cubicBezTo>
                  <a:pt x="3623036" y="293331"/>
                  <a:pt x="3635228" y="294884"/>
                  <a:pt x="3648193" y="297638"/>
                </a:cubicBezTo>
                <a:cubicBezTo>
                  <a:pt x="3661157" y="300391"/>
                  <a:pt x="3670890" y="306018"/>
                  <a:pt x="3677392" y="314520"/>
                </a:cubicBezTo>
                <a:cubicBezTo>
                  <a:pt x="3677392" y="350597"/>
                  <a:pt x="3676516" y="405264"/>
                  <a:pt x="3674765" y="478519"/>
                </a:cubicBezTo>
                <a:cubicBezTo>
                  <a:pt x="3673014" y="551775"/>
                  <a:pt x="3672139" y="606844"/>
                  <a:pt x="3672139" y="643726"/>
                </a:cubicBezTo>
                <a:cubicBezTo>
                  <a:pt x="3672139" y="644395"/>
                  <a:pt x="3672285" y="645678"/>
                  <a:pt x="3672578" y="647573"/>
                </a:cubicBezTo>
                <a:cubicBezTo>
                  <a:pt x="3672871" y="649468"/>
                  <a:pt x="3673018" y="651104"/>
                  <a:pt x="3673018" y="652481"/>
                </a:cubicBezTo>
                <a:lnTo>
                  <a:pt x="3673018" y="665220"/>
                </a:lnTo>
                <a:cubicBezTo>
                  <a:pt x="3660102" y="680414"/>
                  <a:pt x="3625644" y="692480"/>
                  <a:pt x="3569643" y="701416"/>
                </a:cubicBezTo>
                <a:cubicBezTo>
                  <a:pt x="3513642" y="710353"/>
                  <a:pt x="3466468" y="714821"/>
                  <a:pt x="3428121" y="714821"/>
                </a:cubicBezTo>
                <a:lnTo>
                  <a:pt x="3416743" y="714821"/>
                </a:lnTo>
                <a:cubicBezTo>
                  <a:pt x="3408962" y="714821"/>
                  <a:pt x="3397042" y="715417"/>
                  <a:pt x="3380982" y="716607"/>
                </a:cubicBezTo>
                <a:cubicBezTo>
                  <a:pt x="3364923" y="717798"/>
                  <a:pt x="3352619" y="718393"/>
                  <a:pt x="3344070" y="718393"/>
                </a:cubicBezTo>
                <a:cubicBezTo>
                  <a:pt x="3223840" y="718393"/>
                  <a:pt x="3131738" y="686100"/>
                  <a:pt x="3067763" y="621513"/>
                </a:cubicBezTo>
                <a:cubicBezTo>
                  <a:pt x="3003788" y="556926"/>
                  <a:pt x="2971800" y="468320"/>
                  <a:pt x="2971800" y="355694"/>
                </a:cubicBezTo>
                <a:cubicBezTo>
                  <a:pt x="2971800" y="314613"/>
                  <a:pt x="2976430" y="276893"/>
                  <a:pt x="2985690" y="242535"/>
                </a:cubicBezTo>
                <a:cubicBezTo>
                  <a:pt x="2994950" y="208176"/>
                  <a:pt x="3007343" y="178934"/>
                  <a:pt x="3022870" y="154808"/>
                </a:cubicBezTo>
                <a:cubicBezTo>
                  <a:pt x="3038397" y="130681"/>
                  <a:pt x="3057066" y="109292"/>
                  <a:pt x="3078876" y="90639"/>
                </a:cubicBezTo>
                <a:cubicBezTo>
                  <a:pt x="3100686" y="71987"/>
                  <a:pt x="3123041" y="57083"/>
                  <a:pt x="3145939" y="45928"/>
                </a:cubicBezTo>
                <a:cubicBezTo>
                  <a:pt x="3168838" y="34773"/>
                  <a:pt x="3193544" y="25600"/>
                  <a:pt x="3220056" y="18410"/>
                </a:cubicBezTo>
                <a:cubicBezTo>
                  <a:pt x="3246568" y="11220"/>
                  <a:pt x="3271333" y="6354"/>
                  <a:pt x="3294350" y="3812"/>
                </a:cubicBezTo>
                <a:cubicBezTo>
                  <a:pt x="3317367" y="1270"/>
                  <a:pt x="3340361" y="0"/>
                  <a:pt x="3363332" y="0"/>
                </a:cubicBezTo>
                <a:close/>
                <a:moveTo>
                  <a:pt x="391532" y="0"/>
                </a:moveTo>
                <a:cubicBezTo>
                  <a:pt x="407917" y="0"/>
                  <a:pt x="424496" y="755"/>
                  <a:pt x="441270" y="2267"/>
                </a:cubicBezTo>
                <a:cubicBezTo>
                  <a:pt x="458043" y="3778"/>
                  <a:pt x="476903" y="6419"/>
                  <a:pt x="497851" y="10189"/>
                </a:cubicBezTo>
                <a:cubicBezTo>
                  <a:pt x="518798" y="13958"/>
                  <a:pt x="538423" y="19775"/>
                  <a:pt x="556724" y="27640"/>
                </a:cubicBezTo>
                <a:cubicBezTo>
                  <a:pt x="575025" y="35504"/>
                  <a:pt x="592588" y="45121"/>
                  <a:pt x="609413" y="56490"/>
                </a:cubicBezTo>
                <a:cubicBezTo>
                  <a:pt x="626237" y="67859"/>
                  <a:pt x="640968" y="82713"/>
                  <a:pt x="653604" y="101052"/>
                </a:cubicBezTo>
                <a:cubicBezTo>
                  <a:pt x="666241" y="119390"/>
                  <a:pt x="675361" y="140242"/>
                  <a:pt x="680965" y="163608"/>
                </a:cubicBezTo>
                <a:cubicBezTo>
                  <a:pt x="682319" y="171454"/>
                  <a:pt x="685272" y="195857"/>
                  <a:pt x="689825" y="236818"/>
                </a:cubicBezTo>
                <a:cubicBezTo>
                  <a:pt x="687881" y="251371"/>
                  <a:pt x="675419" y="258647"/>
                  <a:pt x="652439" y="258647"/>
                </a:cubicBezTo>
                <a:cubicBezTo>
                  <a:pt x="627157" y="258647"/>
                  <a:pt x="590584" y="258063"/>
                  <a:pt x="542719" y="256896"/>
                </a:cubicBezTo>
                <a:cubicBezTo>
                  <a:pt x="494855" y="255728"/>
                  <a:pt x="458493" y="255145"/>
                  <a:pt x="433634" y="255145"/>
                </a:cubicBezTo>
                <a:cubicBezTo>
                  <a:pt x="427141" y="252982"/>
                  <a:pt x="422489" y="249492"/>
                  <a:pt x="419678" y="244673"/>
                </a:cubicBezTo>
                <a:cubicBezTo>
                  <a:pt x="416866" y="239855"/>
                  <a:pt x="415069" y="235253"/>
                  <a:pt x="414285" y="230867"/>
                </a:cubicBezTo>
                <a:cubicBezTo>
                  <a:pt x="413501" y="226481"/>
                  <a:pt x="412396" y="222211"/>
                  <a:pt x="410968" y="218055"/>
                </a:cubicBezTo>
                <a:cubicBezTo>
                  <a:pt x="409540" y="213899"/>
                  <a:pt x="407953" y="210538"/>
                  <a:pt x="406207" y="207971"/>
                </a:cubicBezTo>
                <a:cubicBezTo>
                  <a:pt x="404460" y="205403"/>
                  <a:pt x="401109" y="203140"/>
                  <a:pt x="396154" y="201179"/>
                </a:cubicBezTo>
                <a:cubicBezTo>
                  <a:pt x="391198" y="199219"/>
                  <a:pt x="384697" y="198239"/>
                  <a:pt x="376651" y="198239"/>
                </a:cubicBezTo>
                <a:cubicBezTo>
                  <a:pt x="365773" y="198239"/>
                  <a:pt x="356117" y="200092"/>
                  <a:pt x="347682" y="203799"/>
                </a:cubicBezTo>
                <a:cubicBezTo>
                  <a:pt x="339248" y="207506"/>
                  <a:pt x="332359" y="212030"/>
                  <a:pt x="327015" y="217371"/>
                </a:cubicBezTo>
                <a:cubicBezTo>
                  <a:pt x="321671" y="222713"/>
                  <a:pt x="316967" y="230261"/>
                  <a:pt x="312902" y="240017"/>
                </a:cubicBezTo>
                <a:cubicBezTo>
                  <a:pt x="308837" y="249772"/>
                  <a:pt x="305737" y="258845"/>
                  <a:pt x="303602" y="267235"/>
                </a:cubicBezTo>
                <a:cubicBezTo>
                  <a:pt x="301468" y="275625"/>
                  <a:pt x="299833" y="286274"/>
                  <a:pt x="298698" y="299183"/>
                </a:cubicBezTo>
                <a:cubicBezTo>
                  <a:pt x="297563" y="312091"/>
                  <a:pt x="296950" y="320944"/>
                  <a:pt x="296860" y="325742"/>
                </a:cubicBezTo>
                <a:cubicBezTo>
                  <a:pt x="296769" y="330539"/>
                  <a:pt x="296724" y="341672"/>
                  <a:pt x="296724" y="359141"/>
                </a:cubicBezTo>
                <a:cubicBezTo>
                  <a:pt x="296724" y="364522"/>
                  <a:pt x="296869" y="369988"/>
                  <a:pt x="297160" y="375539"/>
                </a:cubicBezTo>
                <a:cubicBezTo>
                  <a:pt x="297450" y="381089"/>
                  <a:pt x="297596" y="384088"/>
                  <a:pt x="297596" y="384535"/>
                </a:cubicBezTo>
                <a:lnTo>
                  <a:pt x="297596" y="397664"/>
                </a:lnTo>
                <a:cubicBezTo>
                  <a:pt x="297596" y="408766"/>
                  <a:pt x="297709" y="416687"/>
                  <a:pt x="297934" y="421429"/>
                </a:cubicBezTo>
                <a:cubicBezTo>
                  <a:pt x="298160" y="426170"/>
                  <a:pt x="298917" y="433268"/>
                  <a:pt x="300205" y="442721"/>
                </a:cubicBezTo>
                <a:cubicBezTo>
                  <a:pt x="301493" y="452173"/>
                  <a:pt x="303221" y="459944"/>
                  <a:pt x="305388" y="466032"/>
                </a:cubicBezTo>
                <a:cubicBezTo>
                  <a:pt x="307556" y="472120"/>
                  <a:pt x="310641" y="478457"/>
                  <a:pt x="314646" y="485042"/>
                </a:cubicBezTo>
                <a:cubicBezTo>
                  <a:pt x="318650" y="491628"/>
                  <a:pt x="323445" y="496846"/>
                  <a:pt x="329031" y="500697"/>
                </a:cubicBezTo>
                <a:cubicBezTo>
                  <a:pt x="334617" y="504548"/>
                  <a:pt x="341901" y="507861"/>
                  <a:pt x="350884" y="510635"/>
                </a:cubicBezTo>
                <a:cubicBezTo>
                  <a:pt x="359868" y="513409"/>
                  <a:pt x="370208" y="514796"/>
                  <a:pt x="381904" y="514796"/>
                </a:cubicBezTo>
                <a:cubicBezTo>
                  <a:pt x="413433" y="514796"/>
                  <a:pt x="437013" y="512378"/>
                  <a:pt x="452644" y="507541"/>
                </a:cubicBezTo>
                <a:lnTo>
                  <a:pt x="452644" y="469701"/>
                </a:lnTo>
                <a:lnTo>
                  <a:pt x="451689" y="469701"/>
                </a:lnTo>
                <a:lnTo>
                  <a:pt x="451689" y="470594"/>
                </a:lnTo>
                <a:lnTo>
                  <a:pt x="410793" y="470594"/>
                </a:lnTo>
                <a:cubicBezTo>
                  <a:pt x="408752" y="470594"/>
                  <a:pt x="404736" y="470743"/>
                  <a:pt x="398745" y="471041"/>
                </a:cubicBezTo>
                <a:cubicBezTo>
                  <a:pt x="392755" y="471339"/>
                  <a:pt x="386372" y="471487"/>
                  <a:pt x="379595" y="471487"/>
                </a:cubicBezTo>
                <a:lnTo>
                  <a:pt x="358966" y="448549"/>
                </a:lnTo>
                <a:lnTo>
                  <a:pt x="358966" y="324127"/>
                </a:lnTo>
                <a:cubicBezTo>
                  <a:pt x="358966" y="313760"/>
                  <a:pt x="366126" y="302605"/>
                  <a:pt x="380446" y="290661"/>
                </a:cubicBezTo>
                <a:lnTo>
                  <a:pt x="415175" y="290661"/>
                </a:lnTo>
                <a:cubicBezTo>
                  <a:pt x="432280" y="290661"/>
                  <a:pt x="456419" y="290959"/>
                  <a:pt x="487589" y="291554"/>
                </a:cubicBezTo>
                <a:cubicBezTo>
                  <a:pt x="518759" y="292149"/>
                  <a:pt x="545108" y="292447"/>
                  <a:pt x="566637" y="292447"/>
                </a:cubicBezTo>
                <a:lnTo>
                  <a:pt x="601659" y="292447"/>
                </a:lnTo>
                <a:cubicBezTo>
                  <a:pt x="615676" y="292447"/>
                  <a:pt x="628395" y="292624"/>
                  <a:pt x="639815" y="292977"/>
                </a:cubicBezTo>
                <a:cubicBezTo>
                  <a:pt x="651236" y="293331"/>
                  <a:pt x="663428" y="294884"/>
                  <a:pt x="676392" y="297638"/>
                </a:cubicBezTo>
                <a:cubicBezTo>
                  <a:pt x="689357" y="300391"/>
                  <a:pt x="699090" y="306018"/>
                  <a:pt x="705592" y="314520"/>
                </a:cubicBezTo>
                <a:cubicBezTo>
                  <a:pt x="705592" y="350597"/>
                  <a:pt x="704716" y="405264"/>
                  <a:pt x="702965" y="478519"/>
                </a:cubicBezTo>
                <a:cubicBezTo>
                  <a:pt x="701214" y="551775"/>
                  <a:pt x="700339" y="606844"/>
                  <a:pt x="700339" y="643726"/>
                </a:cubicBezTo>
                <a:cubicBezTo>
                  <a:pt x="700339" y="644395"/>
                  <a:pt x="700485" y="645678"/>
                  <a:pt x="700778" y="647573"/>
                </a:cubicBezTo>
                <a:cubicBezTo>
                  <a:pt x="701071" y="649468"/>
                  <a:pt x="701218" y="651104"/>
                  <a:pt x="701218" y="652481"/>
                </a:cubicBezTo>
                <a:lnTo>
                  <a:pt x="701218" y="665220"/>
                </a:lnTo>
                <a:cubicBezTo>
                  <a:pt x="688302" y="680414"/>
                  <a:pt x="653844" y="692480"/>
                  <a:pt x="597842" y="701416"/>
                </a:cubicBezTo>
                <a:cubicBezTo>
                  <a:pt x="541841" y="710353"/>
                  <a:pt x="494667" y="714821"/>
                  <a:pt x="456321" y="714821"/>
                </a:cubicBezTo>
                <a:lnTo>
                  <a:pt x="444943" y="714821"/>
                </a:lnTo>
                <a:cubicBezTo>
                  <a:pt x="437162" y="714821"/>
                  <a:pt x="425241" y="715417"/>
                  <a:pt x="409182" y="716607"/>
                </a:cubicBezTo>
                <a:cubicBezTo>
                  <a:pt x="393122" y="717798"/>
                  <a:pt x="380819" y="718393"/>
                  <a:pt x="372270" y="718393"/>
                </a:cubicBezTo>
                <a:cubicBezTo>
                  <a:pt x="252040" y="718393"/>
                  <a:pt x="159938" y="686100"/>
                  <a:pt x="95963" y="621513"/>
                </a:cubicBezTo>
                <a:cubicBezTo>
                  <a:pt x="31988" y="556926"/>
                  <a:pt x="0" y="468320"/>
                  <a:pt x="0" y="355694"/>
                </a:cubicBezTo>
                <a:cubicBezTo>
                  <a:pt x="0" y="314613"/>
                  <a:pt x="4630" y="276893"/>
                  <a:pt x="13890" y="242535"/>
                </a:cubicBezTo>
                <a:cubicBezTo>
                  <a:pt x="23150" y="208176"/>
                  <a:pt x="35543" y="178934"/>
                  <a:pt x="51070" y="154808"/>
                </a:cubicBezTo>
                <a:cubicBezTo>
                  <a:pt x="66597" y="130681"/>
                  <a:pt x="85266" y="109292"/>
                  <a:pt x="107076" y="90639"/>
                </a:cubicBezTo>
                <a:cubicBezTo>
                  <a:pt x="128886" y="71987"/>
                  <a:pt x="151241" y="57083"/>
                  <a:pt x="174139" y="45928"/>
                </a:cubicBezTo>
                <a:cubicBezTo>
                  <a:pt x="197038" y="34773"/>
                  <a:pt x="221743" y="25600"/>
                  <a:pt x="248256" y="18410"/>
                </a:cubicBezTo>
                <a:cubicBezTo>
                  <a:pt x="274768" y="11220"/>
                  <a:pt x="299533" y="6354"/>
                  <a:pt x="322550" y="3812"/>
                </a:cubicBezTo>
                <a:cubicBezTo>
                  <a:pt x="345567" y="1270"/>
                  <a:pt x="368561" y="0"/>
                  <a:pt x="39153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3953282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9" r:id="rId4"/>
    <p:sldLayoutId id="2147483656" r:id="rId5"/>
    <p:sldLayoutId id="2147483655" r:id="rId6"/>
    <p:sldLayoutId id="2147483654" r:id="rId7"/>
    <p:sldLayoutId id="2147483652" r:id="rId8"/>
    <p:sldLayoutId id="2147483653" r:id="rId9"/>
    <p:sldLayoutId id="2147483650" r:id="rId10"/>
    <p:sldLayoutId id="2147483651"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624">
          <p15:clr>
            <a:srgbClr val="F26B43"/>
          </p15:clr>
        </p15:guide>
        <p15:guide id="3" orient="horz" pos="4176">
          <p15:clr>
            <a:srgbClr val="F26B43"/>
          </p15:clr>
        </p15:guide>
        <p15:guide id="4" orient="horz" pos="4080">
          <p15:clr>
            <a:srgbClr val="F26B43"/>
          </p15:clr>
        </p15:guide>
        <p15:guide id="5" pos="384">
          <p15:clr>
            <a:srgbClr val="F26B43"/>
          </p15:clr>
        </p15:guide>
        <p15:guide id="6" pos="3840">
          <p15:clr>
            <a:srgbClr val="F26B43"/>
          </p15:clr>
        </p15:guide>
        <p15:guide id="7" pos="7296">
          <p15:clr>
            <a:srgbClr val="F26B43"/>
          </p15:clr>
        </p15:guide>
        <p15:guide id="8" orient="horz" pos="23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1.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6.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8.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9.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4294967295"/>
          </p:nvPr>
        </p:nvPicPr>
        <p:blipFill>
          <a:blip r:embed="rId2" cstate="hqprint">
            <a:grayscl/>
            <a:extLst>
              <a:ext uri="{28A0092B-C50C-407E-A947-70E740481C1C}">
                <a14:useLocalDpi xmlns:a14="http://schemas.microsoft.com/office/drawing/2010/main" val="0"/>
              </a:ext>
            </a:extLst>
          </a:blip>
          <a:srcRect t="7827" b="7827"/>
          <a:stretch>
            <a:fillRect/>
          </a:stretch>
        </p:blipFill>
        <p:spPr>
          <a:xfrm>
            <a:off x="0" y="1"/>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Rectangle 4">
            <a:extLst>
              <a:ext uri="{FF2B5EF4-FFF2-40B4-BE49-F238E27FC236}">
                <a16:creationId xmlns:a16="http://schemas.microsoft.com/office/drawing/2014/main" id="{E75FCAEE-C2BC-41FB-B4C5-CC700CFF82B2}"/>
              </a:ext>
            </a:extLst>
          </p:cNvPr>
          <p:cNvSpPr/>
          <p:nvPr/>
        </p:nvSpPr>
        <p:spPr>
          <a:xfrm>
            <a:off x="0" y="0"/>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B63D752A-519F-4B3D-B61C-BC0AF28A8724}"/>
              </a:ext>
            </a:extLst>
          </p:cNvPr>
          <p:cNvSpPr/>
          <p:nvPr/>
        </p:nvSpPr>
        <p:spPr>
          <a:xfrm>
            <a:off x="3956747" y="3069804"/>
            <a:ext cx="4278507" cy="718393"/>
          </a:xfrm>
          <a:custGeom>
            <a:avLst/>
            <a:gdLst/>
            <a:ahLst/>
            <a:cxnLst/>
            <a:rect l="l" t="t" r="r" b="b"/>
            <a:pathLst>
              <a:path w="4278507" h="718393">
                <a:moveTo>
                  <a:pt x="1076897" y="178991"/>
                </a:moveTo>
                <a:cubicBezTo>
                  <a:pt x="1076539" y="179158"/>
                  <a:pt x="1075901" y="181385"/>
                  <a:pt x="1074982" y="185671"/>
                </a:cubicBezTo>
                <a:cubicBezTo>
                  <a:pt x="1074063" y="189957"/>
                  <a:pt x="1073604" y="198178"/>
                  <a:pt x="1073604" y="210336"/>
                </a:cubicBezTo>
                <a:cubicBezTo>
                  <a:pt x="1073604" y="230483"/>
                  <a:pt x="1073720" y="243912"/>
                  <a:pt x="1073953" y="250621"/>
                </a:cubicBezTo>
                <a:cubicBezTo>
                  <a:pt x="1074185" y="257330"/>
                  <a:pt x="1075654" y="267041"/>
                  <a:pt x="1078358" y="279754"/>
                </a:cubicBezTo>
                <a:cubicBezTo>
                  <a:pt x="1081063" y="292467"/>
                  <a:pt x="1083797" y="300205"/>
                  <a:pt x="1086559" y="302967"/>
                </a:cubicBezTo>
                <a:cubicBezTo>
                  <a:pt x="1095568" y="302967"/>
                  <a:pt x="1105158" y="301747"/>
                  <a:pt x="1115329" y="299305"/>
                </a:cubicBezTo>
                <a:cubicBezTo>
                  <a:pt x="1125501" y="296863"/>
                  <a:pt x="1135111" y="293058"/>
                  <a:pt x="1144159" y="287888"/>
                </a:cubicBezTo>
                <a:cubicBezTo>
                  <a:pt x="1153207" y="282719"/>
                  <a:pt x="1160359" y="275071"/>
                  <a:pt x="1165615" y="264946"/>
                </a:cubicBezTo>
                <a:cubicBezTo>
                  <a:pt x="1170870" y="254822"/>
                  <a:pt x="1173498" y="242455"/>
                  <a:pt x="1173498" y="227846"/>
                </a:cubicBezTo>
                <a:cubicBezTo>
                  <a:pt x="1173498" y="220214"/>
                  <a:pt x="1172211" y="213648"/>
                  <a:pt x="1169637" y="208149"/>
                </a:cubicBezTo>
                <a:cubicBezTo>
                  <a:pt x="1167062" y="202649"/>
                  <a:pt x="1163175" y="198167"/>
                  <a:pt x="1157976" y="194702"/>
                </a:cubicBezTo>
                <a:cubicBezTo>
                  <a:pt x="1152776" y="191237"/>
                  <a:pt x="1147465" y="188380"/>
                  <a:pt x="1142042" y="186131"/>
                </a:cubicBezTo>
                <a:cubicBezTo>
                  <a:pt x="1136619" y="183883"/>
                  <a:pt x="1129744" y="182264"/>
                  <a:pt x="1121416" y="181276"/>
                </a:cubicBezTo>
                <a:cubicBezTo>
                  <a:pt x="1113089" y="180287"/>
                  <a:pt x="1106629" y="179660"/>
                  <a:pt x="1102036" y="179392"/>
                </a:cubicBezTo>
                <a:cubicBezTo>
                  <a:pt x="1097443" y="179125"/>
                  <a:pt x="1091845" y="178991"/>
                  <a:pt x="1085241" y="178991"/>
                </a:cubicBezTo>
                <a:close/>
                <a:moveTo>
                  <a:pt x="3740137" y="18305"/>
                </a:moveTo>
                <a:lnTo>
                  <a:pt x="4268000" y="18305"/>
                </a:lnTo>
                <a:lnTo>
                  <a:pt x="4268000" y="170878"/>
                </a:lnTo>
                <a:cubicBezTo>
                  <a:pt x="4268000" y="171757"/>
                  <a:pt x="4268000" y="173947"/>
                  <a:pt x="4268000" y="177449"/>
                </a:cubicBezTo>
                <a:cubicBezTo>
                  <a:pt x="4268000" y="180951"/>
                  <a:pt x="4268000" y="183191"/>
                  <a:pt x="4268000" y="184167"/>
                </a:cubicBezTo>
                <a:cubicBezTo>
                  <a:pt x="4268000" y="185144"/>
                  <a:pt x="4267800" y="187750"/>
                  <a:pt x="4267400" y="191984"/>
                </a:cubicBezTo>
                <a:cubicBezTo>
                  <a:pt x="4267000" y="196219"/>
                  <a:pt x="4265890" y="199792"/>
                  <a:pt x="4264069" y="202703"/>
                </a:cubicBezTo>
                <a:cubicBezTo>
                  <a:pt x="4262248" y="205615"/>
                  <a:pt x="4260810" y="207949"/>
                  <a:pt x="4259754" y="209704"/>
                </a:cubicBezTo>
                <a:cubicBezTo>
                  <a:pt x="4258699" y="211460"/>
                  <a:pt x="4256742" y="213054"/>
                  <a:pt x="4253884" y="214486"/>
                </a:cubicBezTo>
                <a:cubicBezTo>
                  <a:pt x="4251026" y="215919"/>
                  <a:pt x="4247874" y="217067"/>
                  <a:pt x="4244427" y="217929"/>
                </a:cubicBezTo>
                <a:cubicBezTo>
                  <a:pt x="4240981" y="218792"/>
                  <a:pt x="4236958" y="219224"/>
                  <a:pt x="4232358" y="219224"/>
                </a:cubicBezTo>
                <a:lnTo>
                  <a:pt x="4220101" y="219224"/>
                </a:lnTo>
                <a:cubicBezTo>
                  <a:pt x="4144236" y="219224"/>
                  <a:pt x="4078100" y="218033"/>
                  <a:pt x="4021694" y="215652"/>
                </a:cubicBezTo>
                <a:cubicBezTo>
                  <a:pt x="4021662" y="216140"/>
                  <a:pt x="4021004" y="221156"/>
                  <a:pt x="4019720" y="230700"/>
                </a:cubicBezTo>
                <a:cubicBezTo>
                  <a:pt x="4018436" y="240243"/>
                  <a:pt x="4017470" y="248332"/>
                  <a:pt x="4016821" y="254967"/>
                </a:cubicBezTo>
                <a:cubicBezTo>
                  <a:pt x="4016172" y="261601"/>
                  <a:pt x="4015848" y="265612"/>
                  <a:pt x="4015848" y="266998"/>
                </a:cubicBezTo>
                <a:lnTo>
                  <a:pt x="4214848" y="266998"/>
                </a:lnTo>
                <a:cubicBezTo>
                  <a:pt x="4225768" y="266998"/>
                  <a:pt x="4233710" y="268985"/>
                  <a:pt x="4238672" y="272959"/>
                </a:cubicBezTo>
                <a:cubicBezTo>
                  <a:pt x="4243634" y="276933"/>
                  <a:pt x="4246116" y="282887"/>
                  <a:pt x="4246116" y="290822"/>
                </a:cubicBezTo>
                <a:cubicBezTo>
                  <a:pt x="4246116" y="291770"/>
                  <a:pt x="4245969" y="293853"/>
                  <a:pt x="4245676" y="297069"/>
                </a:cubicBezTo>
                <a:cubicBezTo>
                  <a:pt x="4245383" y="300285"/>
                  <a:pt x="4245237" y="302874"/>
                  <a:pt x="4245237" y="304837"/>
                </a:cubicBezTo>
                <a:cubicBezTo>
                  <a:pt x="4245237" y="321729"/>
                  <a:pt x="4245675" y="343911"/>
                  <a:pt x="4246552" y="371384"/>
                </a:cubicBezTo>
                <a:cubicBezTo>
                  <a:pt x="4247428" y="398857"/>
                  <a:pt x="4247867" y="418281"/>
                  <a:pt x="4247867" y="429657"/>
                </a:cubicBezTo>
                <a:cubicBezTo>
                  <a:pt x="4246132" y="441173"/>
                  <a:pt x="4240672" y="446931"/>
                  <a:pt x="4231486" y="446931"/>
                </a:cubicBezTo>
                <a:cubicBezTo>
                  <a:pt x="4227189" y="446931"/>
                  <a:pt x="4224524" y="446335"/>
                  <a:pt x="4223492" y="445145"/>
                </a:cubicBezTo>
                <a:cubicBezTo>
                  <a:pt x="4133953" y="449819"/>
                  <a:pt x="4066866" y="452156"/>
                  <a:pt x="4022231" y="452156"/>
                </a:cubicBezTo>
                <a:lnTo>
                  <a:pt x="4020229" y="452156"/>
                </a:lnTo>
                <a:lnTo>
                  <a:pt x="4020229" y="497369"/>
                </a:lnTo>
                <a:cubicBezTo>
                  <a:pt x="4041535" y="497369"/>
                  <a:pt x="4076771" y="496202"/>
                  <a:pt x="4125938" y="493867"/>
                </a:cubicBezTo>
                <a:cubicBezTo>
                  <a:pt x="4175105" y="491533"/>
                  <a:pt x="4211162" y="490365"/>
                  <a:pt x="4234109" y="490365"/>
                </a:cubicBezTo>
                <a:cubicBezTo>
                  <a:pt x="4257806" y="490365"/>
                  <a:pt x="4272021" y="497000"/>
                  <a:pt x="4276756" y="510269"/>
                </a:cubicBezTo>
                <a:lnTo>
                  <a:pt x="4276756" y="544850"/>
                </a:lnTo>
                <a:cubicBezTo>
                  <a:pt x="4276756" y="563370"/>
                  <a:pt x="4277048" y="586380"/>
                  <a:pt x="4277631" y="613881"/>
                </a:cubicBezTo>
                <a:cubicBezTo>
                  <a:pt x="4278215" y="641382"/>
                  <a:pt x="4278507" y="659839"/>
                  <a:pt x="4278507" y="669252"/>
                </a:cubicBezTo>
                <a:cubicBezTo>
                  <a:pt x="4278507" y="689809"/>
                  <a:pt x="4269545" y="700087"/>
                  <a:pt x="4251620" y="700087"/>
                </a:cubicBezTo>
                <a:cubicBezTo>
                  <a:pt x="4236351" y="700087"/>
                  <a:pt x="4212981" y="699939"/>
                  <a:pt x="4181508" y="699641"/>
                </a:cubicBezTo>
                <a:cubicBezTo>
                  <a:pt x="4150035" y="699343"/>
                  <a:pt x="4126127" y="699194"/>
                  <a:pt x="4109784" y="699194"/>
                </a:cubicBezTo>
                <a:cubicBezTo>
                  <a:pt x="4067857" y="699194"/>
                  <a:pt x="4007823" y="700241"/>
                  <a:pt x="3929684" y="702334"/>
                </a:cubicBezTo>
                <a:cubicBezTo>
                  <a:pt x="3851544" y="704427"/>
                  <a:pt x="3793427" y="705613"/>
                  <a:pt x="3755331" y="705892"/>
                </a:cubicBezTo>
                <a:lnTo>
                  <a:pt x="3738763" y="687000"/>
                </a:lnTo>
                <a:cubicBezTo>
                  <a:pt x="3737344" y="677070"/>
                  <a:pt x="3736635" y="670468"/>
                  <a:pt x="3736635" y="667194"/>
                </a:cubicBezTo>
                <a:lnTo>
                  <a:pt x="3736635" y="650562"/>
                </a:lnTo>
                <a:cubicBezTo>
                  <a:pt x="3736635" y="600663"/>
                  <a:pt x="3737219" y="526979"/>
                  <a:pt x="3738386" y="429511"/>
                </a:cubicBezTo>
                <a:cubicBezTo>
                  <a:pt x="3739553" y="332042"/>
                  <a:pt x="3740137" y="258356"/>
                  <a:pt x="3740137" y="208452"/>
                </a:cubicBezTo>
                <a:close/>
                <a:moveTo>
                  <a:pt x="829586" y="15627"/>
                </a:moveTo>
                <a:lnTo>
                  <a:pt x="1206189" y="15627"/>
                </a:lnTo>
                <a:cubicBezTo>
                  <a:pt x="1278310" y="17533"/>
                  <a:pt x="1332612" y="34193"/>
                  <a:pt x="1369093" y="65605"/>
                </a:cubicBezTo>
                <a:cubicBezTo>
                  <a:pt x="1405575" y="97017"/>
                  <a:pt x="1423815" y="141137"/>
                  <a:pt x="1423815" y="197967"/>
                </a:cubicBezTo>
                <a:cubicBezTo>
                  <a:pt x="1423815" y="272400"/>
                  <a:pt x="1388211" y="323552"/>
                  <a:pt x="1317001" y="351425"/>
                </a:cubicBezTo>
                <a:cubicBezTo>
                  <a:pt x="1326563" y="351132"/>
                  <a:pt x="1336994" y="354910"/>
                  <a:pt x="1348293" y="362758"/>
                </a:cubicBezTo>
                <a:cubicBezTo>
                  <a:pt x="1359592" y="370606"/>
                  <a:pt x="1369037" y="379037"/>
                  <a:pt x="1376628" y="388051"/>
                </a:cubicBezTo>
                <a:cubicBezTo>
                  <a:pt x="1384218" y="397064"/>
                  <a:pt x="1390734" y="407619"/>
                  <a:pt x="1396175" y="419716"/>
                </a:cubicBezTo>
                <a:cubicBezTo>
                  <a:pt x="1401617" y="431813"/>
                  <a:pt x="1405876" y="443247"/>
                  <a:pt x="1408952" y="454019"/>
                </a:cubicBezTo>
                <a:cubicBezTo>
                  <a:pt x="1412029" y="464790"/>
                  <a:pt x="1414650" y="477113"/>
                  <a:pt x="1416815" y="490986"/>
                </a:cubicBezTo>
                <a:cubicBezTo>
                  <a:pt x="1418980" y="504860"/>
                  <a:pt x="1420518" y="517104"/>
                  <a:pt x="1421429" y="527720"/>
                </a:cubicBezTo>
                <a:cubicBezTo>
                  <a:pt x="1422341" y="538336"/>
                  <a:pt x="1423435" y="550543"/>
                  <a:pt x="1424712" y="564342"/>
                </a:cubicBezTo>
                <a:cubicBezTo>
                  <a:pt x="1425989" y="578141"/>
                  <a:pt x="1427150" y="589892"/>
                  <a:pt x="1428197" y="599594"/>
                </a:cubicBezTo>
                <a:lnTo>
                  <a:pt x="1428197" y="637642"/>
                </a:lnTo>
                <a:cubicBezTo>
                  <a:pt x="1428685" y="640242"/>
                  <a:pt x="1431169" y="645735"/>
                  <a:pt x="1435647" y="654120"/>
                </a:cubicBezTo>
                <a:cubicBezTo>
                  <a:pt x="1440126" y="662506"/>
                  <a:pt x="1443186" y="669573"/>
                  <a:pt x="1444828" y="675321"/>
                </a:cubicBezTo>
                <a:cubicBezTo>
                  <a:pt x="1444828" y="687665"/>
                  <a:pt x="1441863" y="693837"/>
                  <a:pt x="1435933" y="693837"/>
                </a:cubicBezTo>
                <a:cubicBezTo>
                  <a:pt x="1429655" y="700218"/>
                  <a:pt x="1415517" y="704028"/>
                  <a:pt x="1393521" y="705267"/>
                </a:cubicBezTo>
                <a:cubicBezTo>
                  <a:pt x="1371524" y="706507"/>
                  <a:pt x="1345410" y="706251"/>
                  <a:pt x="1315177" y="704500"/>
                </a:cubicBezTo>
                <a:cubicBezTo>
                  <a:pt x="1284944" y="702749"/>
                  <a:pt x="1269002" y="701873"/>
                  <a:pt x="1267350" y="701873"/>
                </a:cubicBezTo>
                <a:cubicBezTo>
                  <a:pt x="1247040" y="701873"/>
                  <a:pt x="1232502" y="701576"/>
                  <a:pt x="1223735" y="700980"/>
                </a:cubicBezTo>
                <a:lnTo>
                  <a:pt x="1179177" y="700980"/>
                </a:lnTo>
                <a:cubicBezTo>
                  <a:pt x="1168698" y="697581"/>
                  <a:pt x="1161066" y="686521"/>
                  <a:pt x="1156280" y="667801"/>
                </a:cubicBezTo>
                <a:cubicBezTo>
                  <a:pt x="1151495" y="649081"/>
                  <a:pt x="1146966" y="623604"/>
                  <a:pt x="1142694" y="591368"/>
                </a:cubicBezTo>
                <a:cubicBezTo>
                  <a:pt x="1138422" y="559133"/>
                  <a:pt x="1136158" y="542143"/>
                  <a:pt x="1135903" y="540399"/>
                </a:cubicBezTo>
                <a:cubicBezTo>
                  <a:pt x="1134782" y="512745"/>
                  <a:pt x="1130920" y="495205"/>
                  <a:pt x="1124318" y="487777"/>
                </a:cubicBezTo>
                <a:cubicBezTo>
                  <a:pt x="1117717" y="480350"/>
                  <a:pt x="1104984" y="476636"/>
                  <a:pt x="1086120" y="476636"/>
                </a:cubicBezTo>
                <a:lnTo>
                  <a:pt x="1076234" y="476636"/>
                </a:lnTo>
                <a:lnTo>
                  <a:pt x="1076234" y="682005"/>
                </a:lnTo>
                <a:cubicBezTo>
                  <a:pt x="1075011" y="689241"/>
                  <a:pt x="1070640" y="694424"/>
                  <a:pt x="1063122" y="697551"/>
                </a:cubicBezTo>
                <a:cubicBezTo>
                  <a:pt x="1055604" y="700679"/>
                  <a:pt x="1046362" y="702626"/>
                  <a:pt x="1035395" y="703391"/>
                </a:cubicBezTo>
                <a:cubicBezTo>
                  <a:pt x="1024428" y="704156"/>
                  <a:pt x="1014801" y="704611"/>
                  <a:pt x="1006513" y="704758"/>
                </a:cubicBezTo>
                <a:cubicBezTo>
                  <a:pt x="998225" y="704904"/>
                  <a:pt x="987509" y="704832"/>
                  <a:pt x="974366" y="704542"/>
                </a:cubicBezTo>
                <a:cubicBezTo>
                  <a:pt x="961223" y="704251"/>
                  <a:pt x="953237" y="704106"/>
                  <a:pt x="950409" y="704106"/>
                </a:cubicBezTo>
                <a:lnTo>
                  <a:pt x="887371" y="704106"/>
                </a:lnTo>
                <a:cubicBezTo>
                  <a:pt x="851964" y="704106"/>
                  <a:pt x="824471" y="704403"/>
                  <a:pt x="804890" y="704999"/>
                </a:cubicBezTo>
                <a:cubicBezTo>
                  <a:pt x="799593" y="702892"/>
                  <a:pt x="793175" y="699801"/>
                  <a:pt x="785636" y="695727"/>
                </a:cubicBezTo>
                <a:lnTo>
                  <a:pt x="785636" y="36821"/>
                </a:lnTo>
                <a:cubicBezTo>
                  <a:pt x="785636" y="22691"/>
                  <a:pt x="800286" y="15627"/>
                  <a:pt x="829586" y="15627"/>
                </a:cubicBezTo>
                <a:close/>
                <a:moveTo>
                  <a:pt x="2747651" y="13841"/>
                </a:moveTo>
                <a:cubicBezTo>
                  <a:pt x="2758376" y="13841"/>
                  <a:pt x="2776393" y="14138"/>
                  <a:pt x="2801703" y="14734"/>
                </a:cubicBezTo>
                <a:cubicBezTo>
                  <a:pt x="2827014" y="15329"/>
                  <a:pt x="2844601" y="15627"/>
                  <a:pt x="2854465" y="15627"/>
                </a:cubicBezTo>
                <a:lnTo>
                  <a:pt x="2887735" y="15627"/>
                </a:lnTo>
                <a:cubicBezTo>
                  <a:pt x="2898656" y="15627"/>
                  <a:pt x="2904116" y="21710"/>
                  <a:pt x="2904116" y="33877"/>
                </a:cubicBezTo>
                <a:cubicBezTo>
                  <a:pt x="2905869" y="115141"/>
                  <a:pt x="2906746" y="229128"/>
                  <a:pt x="2906746" y="375835"/>
                </a:cubicBezTo>
                <a:lnTo>
                  <a:pt x="2906746" y="680512"/>
                </a:lnTo>
                <a:cubicBezTo>
                  <a:pt x="2903230" y="693562"/>
                  <a:pt x="2890765" y="700087"/>
                  <a:pt x="2869353" y="700087"/>
                </a:cubicBezTo>
                <a:lnTo>
                  <a:pt x="2857967" y="700087"/>
                </a:lnTo>
                <a:cubicBezTo>
                  <a:pt x="2842889" y="700087"/>
                  <a:pt x="2820588" y="700385"/>
                  <a:pt x="2791065" y="700980"/>
                </a:cubicBezTo>
                <a:cubicBezTo>
                  <a:pt x="2761541" y="701576"/>
                  <a:pt x="2739191" y="701873"/>
                  <a:pt x="2724015" y="701873"/>
                </a:cubicBezTo>
                <a:lnTo>
                  <a:pt x="2593412" y="701873"/>
                </a:lnTo>
                <a:cubicBezTo>
                  <a:pt x="2585896" y="699194"/>
                  <a:pt x="2575229" y="678856"/>
                  <a:pt x="2561411" y="640858"/>
                </a:cubicBezTo>
                <a:cubicBezTo>
                  <a:pt x="2547412" y="598963"/>
                  <a:pt x="2526935" y="542767"/>
                  <a:pt x="2499981" y="472269"/>
                </a:cubicBezTo>
                <a:cubicBezTo>
                  <a:pt x="2486504" y="437020"/>
                  <a:pt x="2477474" y="410002"/>
                  <a:pt x="2472891" y="391214"/>
                </a:cubicBezTo>
                <a:lnTo>
                  <a:pt x="2472296" y="388343"/>
                </a:lnTo>
                <a:lnTo>
                  <a:pt x="2472237" y="395826"/>
                </a:lnTo>
                <a:cubicBezTo>
                  <a:pt x="2472182" y="402560"/>
                  <a:pt x="2472118" y="410196"/>
                  <a:pt x="2472045" y="418732"/>
                </a:cubicBezTo>
                <a:cubicBezTo>
                  <a:pt x="2471752" y="452879"/>
                  <a:pt x="2471605" y="481538"/>
                  <a:pt x="2471605" y="504709"/>
                </a:cubicBezTo>
                <a:cubicBezTo>
                  <a:pt x="2471605" y="521754"/>
                  <a:pt x="2471897" y="543136"/>
                  <a:pt x="2472481" y="568856"/>
                </a:cubicBezTo>
                <a:cubicBezTo>
                  <a:pt x="2473064" y="594575"/>
                  <a:pt x="2473356" y="611716"/>
                  <a:pt x="2473356" y="620278"/>
                </a:cubicBezTo>
                <a:lnTo>
                  <a:pt x="2473356" y="675433"/>
                </a:lnTo>
                <a:cubicBezTo>
                  <a:pt x="2473356" y="694548"/>
                  <a:pt x="2464394" y="704106"/>
                  <a:pt x="2446469" y="704106"/>
                </a:cubicBezTo>
                <a:lnTo>
                  <a:pt x="2242607" y="704106"/>
                </a:lnTo>
                <a:lnTo>
                  <a:pt x="2216906" y="690404"/>
                </a:lnTo>
                <a:lnTo>
                  <a:pt x="2216906" y="487121"/>
                </a:lnTo>
                <a:cubicBezTo>
                  <a:pt x="2216325" y="414540"/>
                  <a:pt x="2218660" y="276323"/>
                  <a:pt x="2223911" y="72470"/>
                </a:cubicBezTo>
                <a:lnTo>
                  <a:pt x="2223911" y="36835"/>
                </a:lnTo>
                <a:cubicBezTo>
                  <a:pt x="2223911" y="26737"/>
                  <a:pt x="2227357" y="19966"/>
                  <a:pt x="2234249" y="16520"/>
                </a:cubicBezTo>
                <a:lnTo>
                  <a:pt x="2537524" y="16520"/>
                </a:lnTo>
                <a:cubicBezTo>
                  <a:pt x="2544677" y="16520"/>
                  <a:pt x="2553167" y="28765"/>
                  <a:pt x="2562995" y="53257"/>
                </a:cubicBezTo>
                <a:cubicBezTo>
                  <a:pt x="2572822" y="77748"/>
                  <a:pt x="2584081" y="107426"/>
                  <a:pt x="2596771" y="142289"/>
                </a:cubicBezTo>
                <a:cubicBezTo>
                  <a:pt x="2609461" y="177152"/>
                  <a:pt x="2617866" y="199736"/>
                  <a:pt x="2621987" y="210043"/>
                </a:cubicBezTo>
                <a:lnTo>
                  <a:pt x="2666928" y="367610"/>
                </a:lnTo>
                <a:lnTo>
                  <a:pt x="2666928" y="206687"/>
                </a:lnTo>
                <a:cubicBezTo>
                  <a:pt x="2666928" y="191999"/>
                  <a:pt x="2667293" y="165186"/>
                  <a:pt x="2668023" y="126247"/>
                </a:cubicBezTo>
                <a:cubicBezTo>
                  <a:pt x="2668753" y="87307"/>
                  <a:pt x="2668972" y="56919"/>
                  <a:pt x="2668679" y="35083"/>
                </a:cubicBezTo>
                <a:cubicBezTo>
                  <a:pt x="2668679" y="20922"/>
                  <a:pt x="2695003" y="13841"/>
                  <a:pt x="2747651" y="13841"/>
                </a:cubicBezTo>
                <a:close/>
                <a:moveTo>
                  <a:pt x="1861214" y="10715"/>
                </a:moveTo>
                <a:cubicBezTo>
                  <a:pt x="1911741" y="10715"/>
                  <a:pt x="1999141" y="11390"/>
                  <a:pt x="2123412" y="12738"/>
                </a:cubicBezTo>
                <a:lnTo>
                  <a:pt x="2123412" y="19505"/>
                </a:lnTo>
                <a:lnTo>
                  <a:pt x="2142674" y="19505"/>
                </a:lnTo>
                <a:cubicBezTo>
                  <a:pt x="2140339" y="85255"/>
                  <a:pt x="2139172" y="160594"/>
                  <a:pt x="2139172" y="245524"/>
                </a:cubicBezTo>
                <a:lnTo>
                  <a:pt x="2139172" y="343563"/>
                </a:lnTo>
                <a:cubicBezTo>
                  <a:pt x="2139172" y="352339"/>
                  <a:pt x="2138880" y="370307"/>
                  <a:pt x="2138296" y="397469"/>
                </a:cubicBezTo>
                <a:cubicBezTo>
                  <a:pt x="2137712" y="424630"/>
                  <a:pt x="2137421" y="446928"/>
                  <a:pt x="2137421" y="464365"/>
                </a:cubicBezTo>
                <a:cubicBezTo>
                  <a:pt x="2137421" y="503432"/>
                  <a:pt x="2131199" y="538139"/>
                  <a:pt x="2118756" y="568486"/>
                </a:cubicBezTo>
                <a:cubicBezTo>
                  <a:pt x="2106312" y="598833"/>
                  <a:pt x="2089862" y="623315"/>
                  <a:pt x="2069405" y="641933"/>
                </a:cubicBezTo>
                <a:cubicBezTo>
                  <a:pt x="2048948" y="660550"/>
                  <a:pt x="2024429" y="675725"/>
                  <a:pt x="1995847" y="687457"/>
                </a:cubicBezTo>
                <a:cubicBezTo>
                  <a:pt x="1967265" y="699189"/>
                  <a:pt x="1938594" y="707278"/>
                  <a:pt x="1909836" y="711724"/>
                </a:cubicBezTo>
                <a:cubicBezTo>
                  <a:pt x="1881077" y="716170"/>
                  <a:pt x="1849917" y="718393"/>
                  <a:pt x="1816357" y="718393"/>
                </a:cubicBezTo>
                <a:cubicBezTo>
                  <a:pt x="1783908" y="718393"/>
                  <a:pt x="1753750" y="716403"/>
                  <a:pt x="1725884" y="712421"/>
                </a:cubicBezTo>
                <a:cubicBezTo>
                  <a:pt x="1698019" y="708440"/>
                  <a:pt x="1669525" y="700668"/>
                  <a:pt x="1640403" y="689103"/>
                </a:cubicBezTo>
                <a:cubicBezTo>
                  <a:pt x="1611282" y="677539"/>
                  <a:pt x="1586046" y="662602"/>
                  <a:pt x="1564696" y="644294"/>
                </a:cubicBezTo>
                <a:cubicBezTo>
                  <a:pt x="1543346" y="625986"/>
                  <a:pt x="1525727" y="601581"/>
                  <a:pt x="1511837" y="571078"/>
                </a:cubicBezTo>
                <a:cubicBezTo>
                  <a:pt x="1497947" y="540575"/>
                  <a:pt x="1490246" y="505353"/>
                  <a:pt x="1488735" y="465411"/>
                </a:cubicBezTo>
                <a:cubicBezTo>
                  <a:pt x="1489902" y="321578"/>
                  <a:pt x="1490486" y="214335"/>
                  <a:pt x="1490486" y="143684"/>
                </a:cubicBezTo>
                <a:lnTo>
                  <a:pt x="1490486" y="138431"/>
                </a:lnTo>
                <a:cubicBezTo>
                  <a:pt x="1490486" y="136756"/>
                  <a:pt x="1490194" y="129722"/>
                  <a:pt x="1489610" y="117327"/>
                </a:cubicBezTo>
                <a:cubicBezTo>
                  <a:pt x="1489027" y="104933"/>
                  <a:pt x="1488735" y="94159"/>
                  <a:pt x="1488735" y="85006"/>
                </a:cubicBezTo>
                <a:cubicBezTo>
                  <a:pt x="1488735" y="47199"/>
                  <a:pt x="1493641" y="24370"/>
                  <a:pt x="1503455" y="16520"/>
                </a:cubicBezTo>
                <a:cubicBezTo>
                  <a:pt x="1506552" y="16520"/>
                  <a:pt x="1509565" y="16666"/>
                  <a:pt x="1512493" y="16959"/>
                </a:cubicBezTo>
                <a:cubicBezTo>
                  <a:pt x="1515420" y="17252"/>
                  <a:pt x="1518549" y="17399"/>
                  <a:pt x="1521879" y="17399"/>
                </a:cubicBezTo>
                <a:cubicBezTo>
                  <a:pt x="1570900" y="15027"/>
                  <a:pt x="1627033" y="13841"/>
                  <a:pt x="1690281" y="13841"/>
                </a:cubicBezTo>
                <a:lnTo>
                  <a:pt x="1749733" y="13841"/>
                </a:lnTo>
                <a:cubicBezTo>
                  <a:pt x="1753890" y="14362"/>
                  <a:pt x="1757800" y="15368"/>
                  <a:pt x="1761460" y="16861"/>
                </a:cubicBezTo>
                <a:cubicBezTo>
                  <a:pt x="1765120" y="18354"/>
                  <a:pt x="1770092" y="19101"/>
                  <a:pt x="1776375" y="19101"/>
                </a:cubicBezTo>
                <a:cubicBezTo>
                  <a:pt x="1776789" y="39272"/>
                  <a:pt x="1777507" y="66884"/>
                  <a:pt x="1778527" y="101938"/>
                </a:cubicBezTo>
                <a:cubicBezTo>
                  <a:pt x="1779548" y="136991"/>
                  <a:pt x="1780277" y="167378"/>
                  <a:pt x="1780715" y="193097"/>
                </a:cubicBezTo>
                <a:cubicBezTo>
                  <a:pt x="1781152" y="218816"/>
                  <a:pt x="1781275" y="241148"/>
                  <a:pt x="1781084" y="260091"/>
                </a:cubicBezTo>
                <a:lnTo>
                  <a:pt x="1781084" y="439913"/>
                </a:lnTo>
                <a:cubicBezTo>
                  <a:pt x="1781084" y="451382"/>
                  <a:pt x="1781334" y="459992"/>
                  <a:pt x="1781834" y="465742"/>
                </a:cubicBezTo>
                <a:cubicBezTo>
                  <a:pt x="1782334" y="471493"/>
                  <a:pt x="1783562" y="478411"/>
                  <a:pt x="1785518" y="486497"/>
                </a:cubicBezTo>
                <a:cubicBezTo>
                  <a:pt x="1787474" y="494582"/>
                  <a:pt x="1790436" y="500204"/>
                  <a:pt x="1794405" y="503362"/>
                </a:cubicBezTo>
                <a:cubicBezTo>
                  <a:pt x="1798375" y="506520"/>
                  <a:pt x="1803650" y="508099"/>
                  <a:pt x="1810231" y="508099"/>
                </a:cubicBezTo>
                <a:cubicBezTo>
                  <a:pt x="1819487" y="508099"/>
                  <a:pt x="1827170" y="503927"/>
                  <a:pt x="1833281" y="495584"/>
                </a:cubicBezTo>
                <a:cubicBezTo>
                  <a:pt x="1839392" y="487240"/>
                  <a:pt x="1842448" y="477166"/>
                  <a:pt x="1842448" y="465362"/>
                </a:cubicBezTo>
                <a:lnTo>
                  <a:pt x="1842448" y="305256"/>
                </a:lnTo>
                <a:cubicBezTo>
                  <a:pt x="1842155" y="285657"/>
                  <a:pt x="1842374" y="254847"/>
                  <a:pt x="1843104" y="212826"/>
                </a:cubicBezTo>
                <a:cubicBezTo>
                  <a:pt x="1843834" y="170805"/>
                  <a:pt x="1843908" y="138031"/>
                  <a:pt x="1843327" y="114502"/>
                </a:cubicBezTo>
                <a:lnTo>
                  <a:pt x="1843327" y="82697"/>
                </a:lnTo>
                <a:cubicBezTo>
                  <a:pt x="1843327" y="80041"/>
                  <a:pt x="1843035" y="75435"/>
                  <a:pt x="1842452" y="68877"/>
                </a:cubicBezTo>
                <a:cubicBezTo>
                  <a:pt x="1841868" y="62319"/>
                  <a:pt x="1841576" y="57001"/>
                  <a:pt x="1841576" y="52922"/>
                </a:cubicBezTo>
                <a:lnTo>
                  <a:pt x="1841576" y="30786"/>
                </a:lnTo>
                <a:cubicBezTo>
                  <a:pt x="1842990" y="19945"/>
                  <a:pt x="1849536" y="13255"/>
                  <a:pt x="1861214" y="10715"/>
                </a:cubicBezTo>
                <a:close/>
                <a:moveTo>
                  <a:pt x="3363332" y="0"/>
                </a:moveTo>
                <a:cubicBezTo>
                  <a:pt x="3379717" y="0"/>
                  <a:pt x="3396296" y="755"/>
                  <a:pt x="3413070" y="2267"/>
                </a:cubicBezTo>
                <a:cubicBezTo>
                  <a:pt x="3429843" y="3778"/>
                  <a:pt x="3448704" y="6419"/>
                  <a:pt x="3469651" y="10189"/>
                </a:cubicBezTo>
                <a:cubicBezTo>
                  <a:pt x="3490599" y="13958"/>
                  <a:pt x="3510223" y="19775"/>
                  <a:pt x="3528524" y="27640"/>
                </a:cubicBezTo>
                <a:cubicBezTo>
                  <a:pt x="3546826" y="35504"/>
                  <a:pt x="3564388" y="45121"/>
                  <a:pt x="3581213" y="56490"/>
                </a:cubicBezTo>
                <a:cubicBezTo>
                  <a:pt x="3598038" y="67859"/>
                  <a:pt x="3612768" y="82713"/>
                  <a:pt x="3625404" y="101052"/>
                </a:cubicBezTo>
                <a:cubicBezTo>
                  <a:pt x="3638041" y="119390"/>
                  <a:pt x="3647161" y="140242"/>
                  <a:pt x="3652766" y="163608"/>
                </a:cubicBezTo>
                <a:cubicBezTo>
                  <a:pt x="3654119" y="171454"/>
                  <a:pt x="3657072" y="195857"/>
                  <a:pt x="3661626" y="236818"/>
                </a:cubicBezTo>
                <a:cubicBezTo>
                  <a:pt x="3659681" y="251371"/>
                  <a:pt x="3647219" y="258647"/>
                  <a:pt x="3624239" y="258647"/>
                </a:cubicBezTo>
                <a:cubicBezTo>
                  <a:pt x="3598957" y="258647"/>
                  <a:pt x="3562384" y="258063"/>
                  <a:pt x="3514519" y="256896"/>
                </a:cubicBezTo>
                <a:cubicBezTo>
                  <a:pt x="3466655" y="255728"/>
                  <a:pt x="3430293" y="255145"/>
                  <a:pt x="3405434" y="255145"/>
                </a:cubicBezTo>
                <a:cubicBezTo>
                  <a:pt x="3398941" y="252982"/>
                  <a:pt x="3394289" y="249492"/>
                  <a:pt x="3391478" y="244673"/>
                </a:cubicBezTo>
                <a:cubicBezTo>
                  <a:pt x="3388666" y="239855"/>
                  <a:pt x="3386869" y="235253"/>
                  <a:pt x="3386085" y="230867"/>
                </a:cubicBezTo>
                <a:cubicBezTo>
                  <a:pt x="3385302" y="226481"/>
                  <a:pt x="3384196" y="222211"/>
                  <a:pt x="3382768" y="218055"/>
                </a:cubicBezTo>
                <a:cubicBezTo>
                  <a:pt x="3381340" y="213899"/>
                  <a:pt x="3379753" y="210538"/>
                  <a:pt x="3378007" y="207971"/>
                </a:cubicBezTo>
                <a:cubicBezTo>
                  <a:pt x="3376260" y="205403"/>
                  <a:pt x="3372909" y="203140"/>
                  <a:pt x="3367954" y="201179"/>
                </a:cubicBezTo>
                <a:cubicBezTo>
                  <a:pt x="3362998" y="199219"/>
                  <a:pt x="3356498" y="198239"/>
                  <a:pt x="3348451" y="198239"/>
                </a:cubicBezTo>
                <a:cubicBezTo>
                  <a:pt x="3337573" y="198239"/>
                  <a:pt x="3327917" y="200092"/>
                  <a:pt x="3319482" y="203799"/>
                </a:cubicBezTo>
                <a:cubicBezTo>
                  <a:pt x="3311048" y="207506"/>
                  <a:pt x="3304159" y="212030"/>
                  <a:pt x="3298815" y="217371"/>
                </a:cubicBezTo>
                <a:cubicBezTo>
                  <a:pt x="3293471" y="222713"/>
                  <a:pt x="3288767" y="230261"/>
                  <a:pt x="3284702" y="240017"/>
                </a:cubicBezTo>
                <a:cubicBezTo>
                  <a:pt x="3280637" y="249772"/>
                  <a:pt x="3277537" y="258845"/>
                  <a:pt x="3275402" y="267235"/>
                </a:cubicBezTo>
                <a:cubicBezTo>
                  <a:pt x="3273268" y="275625"/>
                  <a:pt x="3271633" y="286274"/>
                  <a:pt x="3270498" y="299183"/>
                </a:cubicBezTo>
                <a:cubicBezTo>
                  <a:pt x="3269363" y="312091"/>
                  <a:pt x="3268751" y="320944"/>
                  <a:pt x="3268660" y="325742"/>
                </a:cubicBezTo>
                <a:cubicBezTo>
                  <a:pt x="3268569" y="330539"/>
                  <a:pt x="3268524" y="341672"/>
                  <a:pt x="3268524" y="359141"/>
                </a:cubicBezTo>
                <a:cubicBezTo>
                  <a:pt x="3268524" y="364522"/>
                  <a:pt x="3268669" y="369988"/>
                  <a:pt x="3268960" y="375539"/>
                </a:cubicBezTo>
                <a:cubicBezTo>
                  <a:pt x="3269251" y="381089"/>
                  <a:pt x="3269396" y="384088"/>
                  <a:pt x="3269396" y="384535"/>
                </a:cubicBezTo>
                <a:lnTo>
                  <a:pt x="3269396" y="397664"/>
                </a:lnTo>
                <a:cubicBezTo>
                  <a:pt x="3269396" y="408766"/>
                  <a:pt x="3269509" y="416687"/>
                  <a:pt x="3269734" y="421429"/>
                </a:cubicBezTo>
                <a:cubicBezTo>
                  <a:pt x="3269960" y="426170"/>
                  <a:pt x="3270717" y="433268"/>
                  <a:pt x="3272005" y="442721"/>
                </a:cubicBezTo>
                <a:cubicBezTo>
                  <a:pt x="3273293" y="452173"/>
                  <a:pt x="3275021" y="459944"/>
                  <a:pt x="3277188" y="466032"/>
                </a:cubicBezTo>
                <a:cubicBezTo>
                  <a:pt x="3279356" y="472120"/>
                  <a:pt x="3282442" y="478457"/>
                  <a:pt x="3286446" y="485042"/>
                </a:cubicBezTo>
                <a:cubicBezTo>
                  <a:pt x="3290450" y="491628"/>
                  <a:pt x="3295245" y="496846"/>
                  <a:pt x="3300831" y="500697"/>
                </a:cubicBezTo>
                <a:cubicBezTo>
                  <a:pt x="3306417" y="504548"/>
                  <a:pt x="3313701" y="507861"/>
                  <a:pt x="3322684" y="510635"/>
                </a:cubicBezTo>
                <a:cubicBezTo>
                  <a:pt x="3331668" y="513409"/>
                  <a:pt x="3342008" y="514796"/>
                  <a:pt x="3353705" y="514796"/>
                </a:cubicBezTo>
                <a:cubicBezTo>
                  <a:pt x="3385233" y="514796"/>
                  <a:pt x="3408813" y="512378"/>
                  <a:pt x="3424445" y="507541"/>
                </a:cubicBezTo>
                <a:lnTo>
                  <a:pt x="3424445" y="469701"/>
                </a:lnTo>
                <a:lnTo>
                  <a:pt x="3423489" y="469701"/>
                </a:lnTo>
                <a:lnTo>
                  <a:pt x="3423489" y="470594"/>
                </a:lnTo>
                <a:lnTo>
                  <a:pt x="3382594" y="470594"/>
                </a:lnTo>
                <a:cubicBezTo>
                  <a:pt x="3380552" y="470594"/>
                  <a:pt x="3376536" y="470743"/>
                  <a:pt x="3370545" y="471041"/>
                </a:cubicBezTo>
                <a:cubicBezTo>
                  <a:pt x="3364555" y="471339"/>
                  <a:pt x="3358172" y="471487"/>
                  <a:pt x="3351396" y="471487"/>
                </a:cubicBezTo>
                <a:lnTo>
                  <a:pt x="3330767" y="448549"/>
                </a:lnTo>
                <a:lnTo>
                  <a:pt x="3330767" y="324127"/>
                </a:lnTo>
                <a:cubicBezTo>
                  <a:pt x="3330767" y="313760"/>
                  <a:pt x="3337927" y="302605"/>
                  <a:pt x="3352247" y="290661"/>
                </a:cubicBezTo>
                <a:lnTo>
                  <a:pt x="3386975" y="290661"/>
                </a:lnTo>
                <a:cubicBezTo>
                  <a:pt x="3404081" y="290661"/>
                  <a:pt x="3428219" y="290959"/>
                  <a:pt x="3459389" y="291554"/>
                </a:cubicBezTo>
                <a:cubicBezTo>
                  <a:pt x="3490559" y="292149"/>
                  <a:pt x="3516909" y="292447"/>
                  <a:pt x="3538438" y="292447"/>
                </a:cubicBezTo>
                <a:lnTo>
                  <a:pt x="3573459" y="292447"/>
                </a:lnTo>
                <a:cubicBezTo>
                  <a:pt x="3587477" y="292447"/>
                  <a:pt x="3600196" y="292624"/>
                  <a:pt x="3611616" y="292977"/>
                </a:cubicBezTo>
                <a:cubicBezTo>
                  <a:pt x="3623036" y="293331"/>
                  <a:pt x="3635228" y="294884"/>
                  <a:pt x="3648193" y="297638"/>
                </a:cubicBezTo>
                <a:cubicBezTo>
                  <a:pt x="3661157" y="300391"/>
                  <a:pt x="3670890" y="306018"/>
                  <a:pt x="3677392" y="314520"/>
                </a:cubicBezTo>
                <a:cubicBezTo>
                  <a:pt x="3677392" y="350597"/>
                  <a:pt x="3676516" y="405264"/>
                  <a:pt x="3674765" y="478519"/>
                </a:cubicBezTo>
                <a:cubicBezTo>
                  <a:pt x="3673014" y="551775"/>
                  <a:pt x="3672139" y="606844"/>
                  <a:pt x="3672139" y="643726"/>
                </a:cubicBezTo>
                <a:cubicBezTo>
                  <a:pt x="3672139" y="644395"/>
                  <a:pt x="3672285" y="645678"/>
                  <a:pt x="3672578" y="647573"/>
                </a:cubicBezTo>
                <a:cubicBezTo>
                  <a:pt x="3672871" y="649468"/>
                  <a:pt x="3673018" y="651104"/>
                  <a:pt x="3673018" y="652481"/>
                </a:cubicBezTo>
                <a:lnTo>
                  <a:pt x="3673018" y="665220"/>
                </a:lnTo>
                <a:cubicBezTo>
                  <a:pt x="3660102" y="680414"/>
                  <a:pt x="3625644" y="692480"/>
                  <a:pt x="3569643" y="701416"/>
                </a:cubicBezTo>
                <a:cubicBezTo>
                  <a:pt x="3513642" y="710353"/>
                  <a:pt x="3466468" y="714821"/>
                  <a:pt x="3428121" y="714821"/>
                </a:cubicBezTo>
                <a:lnTo>
                  <a:pt x="3416743" y="714821"/>
                </a:lnTo>
                <a:cubicBezTo>
                  <a:pt x="3408962" y="714821"/>
                  <a:pt x="3397042" y="715417"/>
                  <a:pt x="3380982" y="716607"/>
                </a:cubicBezTo>
                <a:cubicBezTo>
                  <a:pt x="3364923" y="717798"/>
                  <a:pt x="3352619" y="718393"/>
                  <a:pt x="3344070" y="718393"/>
                </a:cubicBezTo>
                <a:cubicBezTo>
                  <a:pt x="3223840" y="718393"/>
                  <a:pt x="3131738" y="686100"/>
                  <a:pt x="3067763" y="621513"/>
                </a:cubicBezTo>
                <a:cubicBezTo>
                  <a:pt x="3003788" y="556926"/>
                  <a:pt x="2971800" y="468320"/>
                  <a:pt x="2971800" y="355694"/>
                </a:cubicBezTo>
                <a:cubicBezTo>
                  <a:pt x="2971800" y="314613"/>
                  <a:pt x="2976430" y="276893"/>
                  <a:pt x="2985690" y="242535"/>
                </a:cubicBezTo>
                <a:cubicBezTo>
                  <a:pt x="2994950" y="208176"/>
                  <a:pt x="3007343" y="178934"/>
                  <a:pt x="3022870" y="154808"/>
                </a:cubicBezTo>
                <a:cubicBezTo>
                  <a:pt x="3038397" y="130681"/>
                  <a:pt x="3057066" y="109292"/>
                  <a:pt x="3078876" y="90639"/>
                </a:cubicBezTo>
                <a:cubicBezTo>
                  <a:pt x="3100686" y="71987"/>
                  <a:pt x="3123041" y="57083"/>
                  <a:pt x="3145939" y="45928"/>
                </a:cubicBezTo>
                <a:cubicBezTo>
                  <a:pt x="3168838" y="34773"/>
                  <a:pt x="3193544" y="25600"/>
                  <a:pt x="3220056" y="18410"/>
                </a:cubicBezTo>
                <a:cubicBezTo>
                  <a:pt x="3246568" y="11220"/>
                  <a:pt x="3271333" y="6354"/>
                  <a:pt x="3294350" y="3812"/>
                </a:cubicBezTo>
                <a:cubicBezTo>
                  <a:pt x="3317367" y="1270"/>
                  <a:pt x="3340361" y="0"/>
                  <a:pt x="3363332" y="0"/>
                </a:cubicBezTo>
                <a:close/>
                <a:moveTo>
                  <a:pt x="391532" y="0"/>
                </a:moveTo>
                <a:cubicBezTo>
                  <a:pt x="407917" y="0"/>
                  <a:pt x="424496" y="755"/>
                  <a:pt x="441270" y="2267"/>
                </a:cubicBezTo>
                <a:cubicBezTo>
                  <a:pt x="458043" y="3778"/>
                  <a:pt x="476903" y="6419"/>
                  <a:pt x="497851" y="10189"/>
                </a:cubicBezTo>
                <a:cubicBezTo>
                  <a:pt x="518798" y="13958"/>
                  <a:pt x="538423" y="19775"/>
                  <a:pt x="556724" y="27640"/>
                </a:cubicBezTo>
                <a:cubicBezTo>
                  <a:pt x="575025" y="35504"/>
                  <a:pt x="592588" y="45121"/>
                  <a:pt x="609413" y="56490"/>
                </a:cubicBezTo>
                <a:cubicBezTo>
                  <a:pt x="626237" y="67859"/>
                  <a:pt x="640968" y="82713"/>
                  <a:pt x="653604" y="101052"/>
                </a:cubicBezTo>
                <a:cubicBezTo>
                  <a:pt x="666241" y="119390"/>
                  <a:pt x="675361" y="140242"/>
                  <a:pt x="680965" y="163608"/>
                </a:cubicBezTo>
                <a:cubicBezTo>
                  <a:pt x="682319" y="171454"/>
                  <a:pt x="685272" y="195857"/>
                  <a:pt x="689825" y="236818"/>
                </a:cubicBezTo>
                <a:cubicBezTo>
                  <a:pt x="687881" y="251371"/>
                  <a:pt x="675419" y="258647"/>
                  <a:pt x="652439" y="258647"/>
                </a:cubicBezTo>
                <a:cubicBezTo>
                  <a:pt x="627157" y="258647"/>
                  <a:pt x="590584" y="258063"/>
                  <a:pt x="542719" y="256896"/>
                </a:cubicBezTo>
                <a:cubicBezTo>
                  <a:pt x="494855" y="255728"/>
                  <a:pt x="458493" y="255145"/>
                  <a:pt x="433634" y="255145"/>
                </a:cubicBezTo>
                <a:cubicBezTo>
                  <a:pt x="427141" y="252982"/>
                  <a:pt x="422489" y="249492"/>
                  <a:pt x="419678" y="244673"/>
                </a:cubicBezTo>
                <a:cubicBezTo>
                  <a:pt x="416866" y="239855"/>
                  <a:pt x="415069" y="235253"/>
                  <a:pt x="414285" y="230867"/>
                </a:cubicBezTo>
                <a:cubicBezTo>
                  <a:pt x="413501" y="226481"/>
                  <a:pt x="412396" y="222211"/>
                  <a:pt x="410968" y="218055"/>
                </a:cubicBezTo>
                <a:cubicBezTo>
                  <a:pt x="409540" y="213899"/>
                  <a:pt x="407953" y="210538"/>
                  <a:pt x="406207" y="207971"/>
                </a:cubicBezTo>
                <a:cubicBezTo>
                  <a:pt x="404460" y="205403"/>
                  <a:pt x="401109" y="203140"/>
                  <a:pt x="396154" y="201179"/>
                </a:cubicBezTo>
                <a:cubicBezTo>
                  <a:pt x="391198" y="199219"/>
                  <a:pt x="384697" y="198239"/>
                  <a:pt x="376651" y="198239"/>
                </a:cubicBezTo>
                <a:cubicBezTo>
                  <a:pt x="365773" y="198239"/>
                  <a:pt x="356117" y="200092"/>
                  <a:pt x="347682" y="203799"/>
                </a:cubicBezTo>
                <a:cubicBezTo>
                  <a:pt x="339248" y="207506"/>
                  <a:pt x="332359" y="212030"/>
                  <a:pt x="327015" y="217371"/>
                </a:cubicBezTo>
                <a:cubicBezTo>
                  <a:pt x="321671" y="222713"/>
                  <a:pt x="316967" y="230261"/>
                  <a:pt x="312902" y="240017"/>
                </a:cubicBezTo>
                <a:cubicBezTo>
                  <a:pt x="308837" y="249772"/>
                  <a:pt x="305737" y="258845"/>
                  <a:pt x="303602" y="267235"/>
                </a:cubicBezTo>
                <a:cubicBezTo>
                  <a:pt x="301468" y="275625"/>
                  <a:pt x="299833" y="286274"/>
                  <a:pt x="298698" y="299183"/>
                </a:cubicBezTo>
                <a:cubicBezTo>
                  <a:pt x="297563" y="312091"/>
                  <a:pt x="296950" y="320944"/>
                  <a:pt x="296860" y="325742"/>
                </a:cubicBezTo>
                <a:cubicBezTo>
                  <a:pt x="296769" y="330539"/>
                  <a:pt x="296724" y="341672"/>
                  <a:pt x="296724" y="359141"/>
                </a:cubicBezTo>
                <a:cubicBezTo>
                  <a:pt x="296724" y="364522"/>
                  <a:pt x="296869" y="369988"/>
                  <a:pt x="297160" y="375539"/>
                </a:cubicBezTo>
                <a:cubicBezTo>
                  <a:pt x="297450" y="381089"/>
                  <a:pt x="297596" y="384088"/>
                  <a:pt x="297596" y="384535"/>
                </a:cubicBezTo>
                <a:lnTo>
                  <a:pt x="297596" y="397664"/>
                </a:lnTo>
                <a:cubicBezTo>
                  <a:pt x="297596" y="408766"/>
                  <a:pt x="297709" y="416687"/>
                  <a:pt x="297934" y="421429"/>
                </a:cubicBezTo>
                <a:cubicBezTo>
                  <a:pt x="298160" y="426170"/>
                  <a:pt x="298917" y="433268"/>
                  <a:pt x="300205" y="442721"/>
                </a:cubicBezTo>
                <a:cubicBezTo>
                  <a:pt x="301493" y="452173"/>
                  <a:pt x="303221" y="459944"/>
                  <a:pt x="305388" y="466032"/>
                </a:cubicBezTo>
                <a:cubicBezTo>
                  <a:pt x="307556" y="472120"/>
                  <a:pt x="310641" y="478457"/>
                  <a:pt x="314646" y="485042"/>
                </a:cubicBezTo>
                <a:cubicBezTo>
                  <a:pt x="318650" y="491628"/>
                  <a:pt x="323445" y="496846"/>
                  <a:pt x="329031" y="500697"/>
                </a:cubicBezTo>
                <a:cubicBezTo>
                  <a:pt x="334617" y="504548"/>
                  <a:pt x="341901" y="507861"/>
                  <a:pt x="350884" y="510635"/>
                </a:cubicBezTo>
                <a:cubicBezTo>
                  <a:pt x="359868" y="513409"/>
                  <a:pt x="370208" y="514796"/>
                  <a:pt x="381904" y="514796"/>
                </a:cubicBezTo>
                <a:cubicBezTo>
                  <a:pt x="413433" y="514796"/>
                  <a:pt x="437013" y="512378"/>
                  <a:pt x="452644" y="507541"/>
                </a:cubicBezTo>
                <a:lnTo>
                  <a:pt x="452644" y="469701"/>
                </a:lnTo>
                <a:lnTo>
                  <a:pt x="451689" y="469701"/>
                </a:lnTo>
                <a:lnTo>
                  <a:pt x="451689" y="470594"/>
                </a:lnTo>
                <a:lnTo>
                  <a:pt x="410793" y="470594"/>
                </a:lnTo>
                <a:cubicBezTo>
                  <a:pt x="408752" y="470594"/>
                  <a:pt x="404736" y="470743"/>
                  <a:pt x="398745" y="471041"/>
                </a:cubicBezTo>
                <a:cubicBezTo>
                  <a:pt x="392755" y="471339"/>
                  <a:pt x="386372" y="471487"/>
                  <a:pt x="379595" y="471487"/>
                </a:cubicBezTo>
                <a:lnTo>
                  <a:pt x="358966" y="448549"/>
                </a:lnTo>
                <a:lnTo>
                  <a:pt x="358966" y="324127"/>
                </a:lnTo>
                <a:cubicBezTo>
                  <a:pt x="358966" y="313760"/>
                  <a:pt x="366126" y="302605"/>
                  <a:pt x="380446" y="290661"/>
                </a:cubicBezTo>
                <a:lnTo>
                  <a:pt x="415175" y="290661"/>
                </a:lnTo>
                <a:cubicBezTo>
                  <a:pt x="432280" y="290661"/>
                  <a:pt x="456419" y="290959"/>
                  <a:pt x="487589" y="291554"/>
                </a:cubicBezTo>
                <a:cubicBezTo>
                  <a:pt x="518759" y="292149"/>
                  <a:pt x="545108" y="292447"/>
                  <a:pt x="566637" y="292447"/>
                </a:cubicBezTo>
                <a:lnTo>
                  <a:pt x="601659" y="292447"/>
                </a:lnTo>
                <a:cubicBezTo>
                  <a:pt x="615676" y="292447"/>
                  <a:pt x="628395" y="292624"/>
                  <a:pt x="639815" y="292977"/>
                </a:cubicBezTo>
                <a:cubicBezTo>
                  <a:pt x="651236" y="293331"/>
                  <a:pt x="663428" y="294884"/>
                  <a:pt x="676392" y="297638"/>
                </a:cubicBezTo>
                <a:cubicBezTo>
                  <a:pt x="689357" y="300391"/>
                  <a:pt x="699090" y="306018"/>
                  <a:pt x="705592" y="314520"/>
                </a:cubicBezTo>
                <a:cubicBezTo>
                  <a:pt x="705592" y="350597"/>
                  <a:pt x="704716" y="405264"/>
                  <a:pt x="702965" y="478519"/>
                </a:cubicBezTo>
                <a:cubicBezTo>
                  <a:pt x="701214" y="551775"/>
                  <a:pt x="700339" y="606844"/>
                  <a:pt x="700339" y="643726"/>
                </a:cubicBezTo>
                <a:cubicBezTo>
                  <a:pt x="700339" y="644395"/>
                  <a:pt x="700485" y="645678"/>
                  <a:pt x="700778" y="647573"/>
                </a:cubicBezTo>
                <a:cubicBezTo>
                  <a:pt x="701071" y="649468"/>
                  <a:pt x="701218" y="651104"/>
                  <a:pt x="701218" y="652481"/>
                </a:cubicBezTo>
                <a:lnTo>
                  <a:pt x="701218" y="665220"/>
                </a:lnTo>
                <a:cubicBezTo>
                  <a:pt x="688302" y="680414"/>
                  <a:pt x="653844" y="692480"/>
                  <a:pt x="597842" y="701416"/>
                </a:cubicBezTo>
                <a:cubicBezTo>
                  <a:pt x="541841" y="710353"/>
                  <a:pt x="494667" y="714821"/>
                  <a:pt x="456321" y="714821"/>
                </a:cubicBezTo>
                <a:lnTo>
                  <a:pt x="444943" y="714821"/>
                </a:lnTo>
                <a:cubicBezTo>
                  <a:pt x="437162" y="714821"/>
                  <a:pt x="425241" y="715417"/>
                  <a:pt x="409182" y="716607"/>
                </a:cubicBezTo>
                <a:cubicBezTo>
                  <a:pt x="393122" y="717798"/>
                  <a:pt x="380819" y="718393"/>
                  <a:pt x="372270" y="718393"/>
                </a:cubicBezTo>
                <a:cubicBezTo>
                  <a:pt x="252040" y="718393"/>
                  <a:pt x="159938" y="686100"/>
                  <a:pt x="95963" y="621513"/>
                </a:cubicBezTo>
                <a:cubicBezTo>
                  <a:pt x="31988" y="556926"/>
                  <a:pt x="0" y="468320"/>
                  <a:pt x="0" y="355694"/>
                </a:cubicBezTo>
                <a:cubicBezTo>
                  <a:pt x="0" y="314613"/>
                  <a:pt x="4630" y="276893"/>
                  <a:pt x="13890" y="242535"/>
                </a:cubicBezTo>
                <a:cubicBezTo>
                  <a:pt x="23150" y="208176"/>
                  <a:pt x="35543" y="178934"/>
                  <a:pt x="51070" y="154808"/>
                </a:cubicBezTo>
                <a:cubicBezTo>
                  <a:pt x="66597" y="130681"/>
                  <a:pt x="85266" y="109292"/>
                  <a:pt x="107076" y="90639"/>
                </a:cubicBezTo>
                <a:cubicBezTo>
                  <a:pt x="128886" y="71987"/>
                  <a:pt x="151241" y="57083"/>
                  <a:pt x="174139" y="45928"/>
                </a:cubicBezTo>
                <a:cubicBezTo>
                  <a:pt x="197038" y="34773"/>
                  <a:pt x="221743" y="25600"/>
                  <a:pt x="248256" y="18410"/>
                </a:cubicBezTo>
                <a:cubicBezTo>
                  <a:pt x="274768" y="11220"/>
                  <a:pt x="299533" y="6354"/>
                  <a:pt x="322550" y="3812"/>
                </a:cubicBezTo>
                <a:cubicBezTo>
                  <a:pt x="345567" y="1270"/>
                  <a:pt x="368561" y="0"/>
                  <a:pt x="39153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09033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4564" r="4564"/>
          <a:stretch>
            <a:fillRect/>
          </a:stretch>
        </p:blipFill>
        <p:spPr/>
      </p:pic>
      <p:sp>
        <p:nvSpPr>
          <p:cNvPr id="6" name="TextBox 5"/>
          <p:cNvSpPr txBox="1"/>
          <p:nvPr/>
        </p:nvSpPr>
        <p:spPr>
          <a:xfrm>
            <a:off x="621325" y="2580821"/>
            <a:ext cx="4513300" cy="1754326"/>
          </a:xfrm>
          <a:prstGeom prst="rect">
            <a:avLst/>
          </a:prstGeom>
          <a:noFill/>
        </p:spPr>
        <p:txBody>
          <a:bodyPr wrap="square" rtlCol="0">
            <a:spAutoFit/>
          </a:bodyPr>
          <a:lstStyle/>
          <a:p>
            <a:pPr>
              <a:lnSpc>
                <a:spcPct val="150000"/>
              </a:lnSpc>
            </a:pPr>
            <a:r>
              <a:rPr lang="en-US" sz="1200"/>
              <a:t>Lorem ipsum dolor sit amet, consectetur adipiscing elitam eu tellus leo. Vestibulum vitae sem at nisi cursus consequat vitae eget lacus. Nunc nulla diam, ultrices esget neque vel cursus. Proin neque erat, sodals asali ultres at, blandit vitae</a:t>
            </a:r>
          </a:p>
          <a:p>
            <a:pPr>
              <a:lnSpc>
                <a:spcPct val="150000"/>
              </a:lnSpc>
            </a:pPr>
            <a:r>
              <a:rPr lang="en-US" sz="1200"/>
              <a:t>dapibus imperdiet. Donec ac odio sed quam nonan mattis nulla. Nunc nulla m, ultrices eget lacus quis, placerat</a:t>
            </a:r>
            <a:endParaRPr lang="en-US" sz="1200">
              <a:latin typeface="+mj-lt"/>
            </a:endParaRPr>
          </a:p>
        </p:txBody>
      </p:sp>
      <p:sp>
        <p:nvSpPr>
          <p:cNvPr id="12" name="TextBox 11"/>
          <p:cNvSpPr txBox="1"/>
          <p:nvPr/>
        </p:nvSpPr>
        <p:spPr>
          <a:xfrm>
            <a:off x="621324" y="1001712"/>
            <a:ext cx="4513299" cy="1200329"/>
          </a:xfrm>
          <a:prstGeom prst="rect">
            <a:avLst/>
          </a:prstGeom>
          <a:noFill/>
        </p:spPr>
        <p:txBody>
          <a:bodyPr wrap="square" rtlCol="0">
            <a:spAutoFit/>
          </a:bodyPr>
          <a:lstStyle/>
          <a:p>
            <a:r>
              <a:rPr lang="en-US" sz="3600" b="1" dirty="0">
                <a:solidFill>
                  <a:schemeClr val="accent1"/>
                </a:solidFill>
                <a:latin typeface="+mj-lt"/>
              </a:rPr>
              <a:t>About Our</a:t>
            </a:r>
          </a:p>
          <a:p>
            <a:r>
              <a:rPr lang="en-US" sz="3600" b="1" dirty="0">
                <a:latin typeface="+mj-lt"/>
              </a:rPr>
              <a:t>Main Vocalist</a:t>
            </a:r>
          </a:p>
        </p:txBody>
      </p:sp>
      <p:sp>
        <p:nvSpPr>
          <p:cNvPr id="9" name="TextBox 8"/>
          <p:cNvSpPr txBox="1"/>
          <p:nvPr/>
        </p:nvSpPr>
        <p:spPr>
          <a:xfrm>
            <a:off x="621325" y="4403092"/>
            <a:ext cx="4349107" cy="421847"/>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10" name="TextBox 9"/>
          <p:cNvSpPr txBox="1"/>
          <p:nvPr/>
        </p:nvSpPr>
        <p:spPr>
          <a:xfrm>
            <a:off x="621325" y="4780488"/>
            <a:ext cx="3744043" cy="600164"/>
          </a:xfrm>
          <a:prstGeom prst="rect">
            <a:avLst/>
          </a:prstGeom>
          <a:noFill/>
        </p:spPr>
        <p:txBody>
          <a:bodyPr wrap="square" rtlCol="0">
            <a:spAutoFit/>
          </a:bodyPr>
          <a:lstStyle/>
          <a:p>
            <a:pPr>
              <a:lnSpc>
                <a:spcPct val="150000"/>
              </a:lnSpc>
            </a:pPr>
            <a:r>
              <a:rPr lang="en-US" sz="1100"/>
              <a:t>Lorem ipsum dolor sit amet, consectetur adipiscing elit tellus leo. Vestibulum vitae sem at nisi cursus</a:t>
            </a:r>
            <a:endParaRPr lang="en-US" sz="1100" b="1">
              <a:latin typeface="+mj-lt"/>
            </a:endParaRPr>
          </a:p>
        </p:txBody>
      </p:sp>
      <p:sp>
        <p:nvSpPr>
          <p:cNvPr id="29" name="Rectangle 28"/>
          <p:cNvSpPr/>
          <p:nvPr/>
        </p:nvSpPr>
        <p:spPr>
          <a:xfrm rot="2700000">
            <a:off x="6224537" y="3119297"/>
            <a:ext cx="642808" cy="6428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51"/>
          <p:cNvSpPr>
            <a:spLocks noEditPoints="1"/>
          </p:cNvSpPr>
          <p:nvPr/>
        </p:nvSpPr>
        <p:spPr bwMode="auto">
          <a:xfrm>
            <a:off x="6416559" y="3235912"/>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19638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9798" r="19798"/>
          <a:stretch>
            <a:fillRect/>
          </a:stretch>
        </p:blipFill>
        <p:spPr/>
      </p:pic>
      <p:pic>
        <p:nvPicPr>
          <p:cNvPr id="45" name="Picture Placeholder 44"/>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19758" r="19758"/>
          <a:stretch>
            <a:fillRect/>
          </a:stretch>
        </p:blipFill>
        <p:spPr/>
      </p:pic>
      <p:pic>
        <p:nvPicPr>
          <p:cNvPr id="46" name="Picture Placeholder 45"/>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l="19798" r="19798"/>
          <a:stretch>
            <a:fillRect/>
          </a:stretch>
        </p:blipFill>
        <p:spPr/>
      </p:pic>
      <p:pic>
        <p:nvPicPr>
          <p:cNvPr id="47" name="Picture Placeholder 46"/>
          <p:cNvPicPr>
            <a:picLocks noGrp="1" noChangeAspect="1"/>
          </p:cNvPicPr>
          <p:nvPr>
            <p:ph type="pic" sz="quarter" idx="13"/>
          </p:nvPr>
        </p:nvPicPr>
        <p:blipFill>
          <a:blip r:embed="rId5" cstate="hqprint">
            <a:extLst>
              <a:ext uri="{28A0092B-C50C-407E-A947-70E740481C1C}">
                <a14:useLocalDpi xmlns:a14="http://schemas.microsoft.com/office/drawing/2010/main" val="0"/>
              </a:ext>
            </a:extLst>
          </a:blip>
          <a:srcRect l="19788" r="19788"/>
          <a:stretch>
            <a:fillRect/>
          </a:stretch>
        </p:blipFill>
        <p:spPr/>
      </p:pic>
      <p:sp>
        <p:nvSpPr>
          <p:cNvPr id="24" name="Rectangle 23"/>
          <p:cNvSpPr/>
          <p:nvPr/>
        </p:nvSpPr>
        <p:spPr>
          <a:xfrm>
            <a:off x="1059540" y="457199"/>
            <a:ext cx="2423885" cy="6019801"/>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68566" y="457199"/>
            <a:ext cx="2423885" cy="6019801"/>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614053" y="457199"/>
            <a:ext cx="2423885" cy="6019801"/>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723079" y="457199"/>
            <a:ext cx="2423885" cy="6019801"/>
          </a:xfrm>
          <a:prstGeom prst="rect">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266005" y="4544442"/>
            <a:ext cx="2010954" cy="1231476"/>
            <a:chOff x="573715" y="4278109"/>
            <a:chExt cx="1266822" cy="1231476"/>
          </a:xfrm>
        </p:grpSpPr>
        <p:sp>
          <p:nvSpPr>
            <p:cNvPr id="9" name="TextBox 8"/>
            <p:cNvSpPr txBox="1"/>
            <p:nvPr/>
          </p:nvSpPr>
          <p:spPr>
            <a:xfrm>
              <a:off x="573715" y="4278109"/>
              <a:ext cx="1212819" cy="421847"/>
            </a:xfrm>
            <a:prstGeom prst="rect">
              <a:avLst/>
            </a:prstGeom>
            <a:noFill/>
          </p:spPr>
          <p:txBody>
            <a:bodyPr wrap="square" rtlCol="0">
              <a:spAutoFit/>
            </a:bodyPr>
            <a:lstStyle/>
            <a:p>
              <a:pPr>
                <a:lnSpc>
                  <a:spcPct val="150000"/>
                </a:lnSpc>
              </a:pPr>
              <a:r>
                <a:rPr lang="en-US" sz="1600" b="1">
                  <a:solidFill>
                    <a:schemeClr val="bg1"/>
                  </a:solidFill>
                </a:rPr>
                <a:t>James Daniel</a:t>
              </a:r>
              <a:endParaRPr lang="en-US" sz="1600" b="1">
                <a:solidFill>
                  <a:schemeClr val="bg1"/>
                </a:solidFill>
                <a:latin typeface="+mj-lt"/>
              </a:endParaRPr>
            </a:p>
          </p:txBody>
        </p:sp>
        <p:sp>
          <p:nvSpPr>
            <p:cNvPr id="10" name="TextBox 9"/>
            <p:cNvSpPr txBox="1"/>
            <p:nvPr/>
          </p:nvSpPr>
          <p:spPr>
            <a:xfrm>
              <a:off x="573715" y="4655505"/>
              <a:ext cx="1266822" cy="854080"/>
            </a:xfrm>
            <a:prstGeom prst="rect">
              <a:avLst/>
            </a:prstGeom>
            <a:noFill/>
          </p:spPr>
          <p:txBody>
            <a:bodyPr wrap="square" rtlCol="0">
              <a:spAutoFit/>
            </a:bodyPr>
            <a:lstStyle/>
            <a:p>
              <a:pPr>
                <a:lnSpc>
                  <a:spcPct val="150000"/>
                </a:lnSpc>
              </a:pPr>
              <a:r>
                <a:rPr lang="en-US" sz="1100">
                  <a:solidFill>
                    <a:schemeClr val="bg1"/>
                  </a:solidFill>
                </a:rPr>
                <a:t>Lorem ipsum dolor sit amet, consectetur adipis cing elit. Nam tellus leo. </a:t>
              </a:r>
              <a:endParaRPr lang="en-US" sz="1100" b="1">
                <a:solidFill>
                  <a:schemeClr val="bg1"/>
                </a:solidFill>
                <a:latin typeface="+mj-lt"/>
              </a:endParaRPr>
            </a:p>
          </p:txBody>
        </p:sp>
      </p:grpSp>
      <p:grpSp>
        <p:nvGrpSpPr>
          <p:cNvPr id="14" name="Group 13"/>
          <p:cNvGrpSpPr/>
          <p:nvPr/>
        </p:nvGrpSpPr>
        <p:grpSpPr>
          <a:xfrm>
            <a:off x="6375031" y="4544442"/>
            <a:ext cx="2010954" cy="1231476"/>
            <a:chOff x="573715" y="4278109"/>
            <a:chExt cx="1266822" cy="1231476"/>
          </a:xfrm>
        </p:grpSpPr>
        <p:sp>
          <p:nvSpPr>
            <p:cNvPr id="15" name="TextBox 14"/>
            <p:cNvSpPr txBox="1"/>
            <p:nvPr/>
          </p:nvSpPr>
          <p:spPr>
            <a:xfrm>
              <a:off x="573715" y="4278109"/>
              <a:ext cx="1212819" cy="421847"/>
            </a:xfrm>
            <a:prstGeom prst="rect">
              <a:avLst/>
            </a:prstGeom>
            <a:noFill/>
          </p:spPr>
          <p:txBody>
            <a:bodyPr wrap="square" rtlCol="0">
              <a:spAutoFit/>
            </a:bodyPr>
            <a:lstStyle/>
            <a:p>
              <a:pPr>
                <a:lnSpc>
                  <a:spcPct val="150000"/>
                </a:lnSpc>
              </a:pPr>
              <a:r>
                <a:rPr lang="en-US" sz="1600" b="1">
                  <a:solidFill>
                    <a:schemeClr val="bg1"/>
                  </a:solidFill>
                </a:rPr>
                <a:t>Thomas Lax</a:t>
              </a:r>
              <a:endParaRPr lang="en-US" sz="1600" b="1">
                <a:solidFill>
                  <a:schemeClr val="bg1"/>
                </a:solidFill>
                <a:latin typeface="+mj-lt"/>
              </a:endParaRPr>
            </a:p>
          </p:txBody>
        </p:sp>
        <p:sp>
          <p:nvSpPr>
            <p:cNvPr id="16" name="TextBox 15"/>
            <p:cNvSpPr txBox="1"/>
            <p:nvPr/>
          </p:nvSpPr>
          <p:spPr>
            <a:xfrm>
              <a:off x="573715" y="4655505"/>
              <a:ext cx="1266822" cy="854080"/>
            </a:xfrm>
            <a:prstGeom prst="rect">
              <a:avLst/>
            </a:prstGeom>
            <a:noFill/>
          </p:spPr>
          <p:txBody>
            <a:bodyPr wrap="square" rtlCol="0">
              <a:spAutoFit/>
            </a:bodyPr>
            <a:lstStyle/>
            <a:p>
              <a:pPr>
                <a:lnSpc>
                  <a:spcPct val="150000"/>
                </a:lnSpc>
              </a:pPr>
              <a:r>
                <a:rPr lang="en-US" sz="1100">
                  <a:solidFill>
                    <a:schemeClr val="bg1"/>
                  </a:solidFill>
                </a:rPr>
                <a:t>Lorem ipsum dolor sit amet, consectetur adipis cing elit. Nam tellus leo. </a:t>
              </a:r>
              <a:endParaRPr lang="en-US" sz="1100" b="1">
                <a:solidFill>
                  <a:schemeClr val="bg1"/>
                </a:solidFill>
                <a:latin typeface="+mj-lt"/>
              </a:endParaRPr>
            </a:p>
          </p:txBody>
        </p:sp>
      </p:grpSp>
      <p:grpSp>
        <p:nvGrpSpPr>
          <p:cNvPr id="11" name="Group 10"/>
          <p:cNvGrpSpPr/>
          <p:nvPr/>
        </p:nvGrpSpPr>
        <p:grpSpPr>
          <a:xfrm>
            <a:off x="3817879" y="4544442"/>
            <a:ext cx="2010954" cy="1231476"/>
            <a:chOff x="573715" y="4278109"/>
            <a:chExt cx="1266822" cy="1231476"/>
          </a:xfrm>
        </p:grpSpPr>
        <p:sp>
          <p:nvSpPr>
            <p:cNvPr id="12" name="TextBox 11"/>
            <p:cNvSpPr txBox="1"/>
            <p:nvPr/>
          </p:nvSpPr>
          <p:spPr>
            <a:xfrm>
              <a:off x="573715" y="4278109"/>
              <a:ext cx="1212819" cy="421847"/>
            </a:xfrm>
            <a:prstGeom prst="rect">
              <a:avLst/>
            </a:prstGeom>
            <a:noFill/>
          </p:spPr>
          <p:txBody>
            <a:bodyPr wrap="square" rtlCol="0">
              <a:spAutoFit/>
            </a:bodyPr>
            <a:lstStyle/>
            <a:p>
              <a:pPr>
                <a:lnSpc>
                  <a:spcPct val="150000"/>
                </a:lnSpc>
              </a:pPr>
              <a:r>
                <a:rPr lang="en-US" sz="1600" b="1">
                  <a:solidFill>
                    <a:schemeClr val="bg1"/>
                  </a:solidFill>
                </a:rPr>
                <a:t>Tasya Smith</a:t>
              </a:r>
              <a:endParaRPr lang="en-US" sz="1600" b="1">
                <a:solidFill>
                  <a:schemeClr val="bg1"/>
                </a:solidFill>
                <a:latin typeface="+mj-lt"/>
              </a:endParaRPr>
            </a:p>
          </p:txBody>
        </p:sp>
        <p:sp>
          <p:nvSpPr>
            <p:cNvPr id="13" name="TextBox 12"/>
            <p:cNvSpPr txBox="1"/>
            <p:nvPr/>
          </p:nvSpPr>
          <p:spPr>
            <a:xfrm>
              <a:off x="573715" y="4655505"/>
              <a:ext cx="1266822" cy="854080"/>
            </a:xfrm>
            <a:prstGeom prst="rect">
              <a:avLst/>
            </a:prstGeom>
            <a:noFill/>
          </p:spPr>
          <p:txBody>
            <a:bodyPr wrap="square" rtlCol="0">
              <a:spAutoFit/>
            </a:bodyPr>
            <a:lstStyle/>
            <a:p>
              <a:pPr>
                <a:lnSpc>
                  <a:spcPct val="150000"/>
                </a:lnSpc>
              </a:pPr>
              <a:r>
                <a:rPr lang="en-US" sz="1100">
                  <a:solidFill>
                    <a:schemeClr val="bg1"/>
                  </a:solidFill>
                </a:rPr>
                <a:t>Lorem ipsum dolor sit amet, consectetur adipis cing elit. Nam tellus leo. </a:t>
              </a:r>
              <a:endParaRPr lang="en-US" sz="1100" b="1">
                <a:solidFill>
                  <a:schemeClr val="bg1"/>
                </a:solidFill>
                <a:latin typeface="+mj-lt"/>
              </a:endParaRPr>
            </a:p>
          </p:txBody>
        </p:sp>
      </p:grpSp>
      <p:grpSp>
        <p:nvGrpSpPr>
          <p:cNvPr id="17" name="Group 16"/>
          <p:cNvGrpSpPr/>
          <p:nvPr/>
        </p:nvGrpSpPr>
        <p:grpSpPr>
          <a:xfrm>
            <a:off x="8929544" y="4544442"/>
            <a:ext cx="2010954" cy="1231476"/>
            <a:chOff x="573715" y="4278109"/>
            <a:chExt cx="1266822" cy="1231476"/>
          </a:xfrm>
        </p:grpSpPr>
        <p:sp>
          <p:nvSpPr>
            <p:cNvPr id="18" name="TextBox 17"/>
            <p:cNvSpPr txBox="1"/>
            <p:nvPr/>
          </p:nvSpPr>
          <p:spPr>
            <a:xfrm>
              <a:off x="573715" y="4278109"/>
              <a:ext cx="1212819" cy="421847"/>
            </a:xfrm>
            <a:prstGeom prst="rect">
              <a:avLst/>
            </a:prstGeom>
            <a:noFill/>
          </p:spPr>
          <p:txBody>
            <a:bodyPr wrap="square" rtlCol="0">
              <a:spAutoFit/>
            </a:bodyPr>
            <a:lstStyle/>
            <a:p>
              <a:pPr>
                <a:lnSpc>
                  <a:spcPct val="150000"/>
                </a:lnSpc>
              </a:pPr>
              <a:r>
                <a:rPr lang="en-US" sz="1600" b="1">
                  <a:solidFill>
                    <a:schemeClr val="bg1"/>
                  </a:solidFill>
                </a:rPr>
                <a:t>Chris Thom</a:t>
              </a:r>
              <a:endParaRPr lang="en-US" sz="1600" b="1">
                <a:solidFill>
                  <a:schemeClr val="bg1"/>
                </a:solidFill>
                <a:latin typeface="+mj-lt"/>
              </a:endParaRPr>
            </a:p>
          </p:txBody>
        </p:sp>
        <p:sp>
          <p:nvSpPr>
            <p:cNvPr id="19" name="TextBox 18"/>
            <p:cNvSpPr txBox="1"/>
            <p:nvPr/>
          </p:nvSpPr>
          <p:spPr>
            <a:xfrm>
              <a:off x="573715" y="4655505"/>
              <a:ext cx="1266822" cy="854080"/>
            </a:xfrm>
            <a:prstGeom prst="rect">
              <a:avLst/>
            </a:prstGeom>
            <a:noFill/>
          </p:spPr>
          <p:txBody>
            <a:bodyPr wrap="square" rtlCol="0">
              <a:spAutoFit/>
            </a:bodyPr>
            <a:lstStyle/>
            <a:p>
              <a:pPr>
                <a:lnSpc>
                  <a:spcPct val="150000"/>
                </a:lnSpc>
              </a:pPr>
              <a:r>
                <a:rPr lang="en-US" sz="1100">
                  <a:solidFill>
                    <a:schemeClr val="bg1"/>
                  </a:solidFill>
                </a:rPr>
                <a:t>Lorem ipsum dolor sit amet, consectetur adipis cing elit. Nam tellus leo. </a:t>
              </a:r>
              <a:endParaRPr lang="en-US" sz="1100" b="1">
                <a:solidFill>
                  <a:schemeClr val="bg1"/>
                </a:solidFill>
                <a:latin typeface="+mj-lt"/>
              </a:endParaRPr>
            </a:p>
          </p:txBody>
        </p:sp>
      </p:grpSp>
      <p:sp>
        <p:nvSpPr>
          <p:cNvPr id="22" name="Freeform: Shape 21">
            <a:extLst>
              <a:ext uri="{FF2B5EF4-FFF2-40B4-BE49-F238E27FC236}">
                <a16:creationId xmlns:a16="http://schemas.microsoft.com/office/drawing/2014/main" id="{5AD5FD4C-1164-47F7-B148-5222E33870A1}"/>
              </a:ext>
            </a:extLst>
          </p:cNvPr>
          <p:cNvSpPr/>
          <p:nvPr/>
        </p:nvSpPr>
        <p:spPr>
          <a:xfrm>
            <a:off x="9882151" y="570966"/>
            <a:ext cx="1705011" cy="286284"/>
          </a:xfrm>
          <a:custGeom>
            <a:avLst/>
            <a:gdLst/>
            <a:ahLst/>
            <a:cxnLst/>
            <a:rect l="l" t="t" r="r" b="b"/>
            <a:pathLst>
              <a:path w="4278507" h="718393">
                <a:moveTo>
                  <a:pt x="1076897" y="178991"/>
                </a:moveTo>
                <a:cubicBezTo>
                  <a:pt x="1076539" y="179158"/>
                  <a:pt x="1075901" y="181385"/>
                  <a:pt x="1074982" y="185671"/>
                </a:cubicBezTo>
                <a:cubicBezTo>
                  <a:pt x="1074063" y="189957"/>
                  <a:pt x="1073604" y="198178"/>
                  <a:pt x="1073604" y="210336"/>
                </a:cubicBezTo>
                <a:cubicBezTo>
                  <a:pt x="1073604" y="230483"/>
                  <a:pt x="1073720" y="243912"/>
                  <a:pt x="1073953" y="250621"/>
                </a:cubicBezTo>
                <a:cubicBezTo>
                  <a:pt x="1074185" y="257330"/>
                  <a:pt x="1075654" y="267041"/>
                  <a:pt x="1078358" y="279754"/>
                </a:cubicBezTo>
                <a:cubicBezTo>
                  <a:pt x="1081063" y="292467"/>
                  <a:pt x="1083797" y="300205"/>
                  <a:pt x="1086559" y="302967"/>
                </a:cubicBezTo>
                <a:cubicBezTo>
                  <a:pt x="1095568" y="302967"/>
                  <a:pt x="1105158" y="301747"/>
                  <a:pt x="1115329" y="299305"/>
                </a:cubicBezTo>
                <a:cubicBezTo>
                  <a:pt x="1125501" y="296863"/>
                  <a:pt x="1135111" y="293058"/>
                  <a:pt x="1144159" y="287888"/>
                </a:cubicBezTo>
                <a:cubicBezTo>
                  <a:pt x="1153207" y="282719"/>
                  <a:pt x="1160359" y="275071"/>
                  <a:pt x="1165615" y="264946"/>
                </a:cubicBezTo>
                <a:cubicBezTo>
                  <a:pt x="1170870" y="254822"/>
                  <a:pt x="1173498" y="242455"/>
                  <a:pt x="1173498" y="227846"/>
                </a:cubicBezTo>
                <a:cubicBezTo>
                  <a:pt x="1173498" y="220214"/>
                  <a:pt x="1172211" y="213648"/>
                  <a:pt x="1169637" y="208149"/>
                </a:cubicBezTo>
                <a:cubicBezTo>
                  <a:pt x="1167062" y="202649"/>
                  <a:pt x="1163175" y="198167"/>
                  <a:pt x="1157976" y="194702"/>
                </a:cubicBezTo>
                <a:cubicBezTo>
                  <a:pt x="1152776" y="191237"/>
                  <a:pt x="1147465" y="188380"/>
                  <a:pt x="1142042" y="186131"/>
                </a:cubicBezTo>
                <a:cubicBezTo>
                  <a:pt x="1136619" y="183883"/>
                  <a:pt x="1129744" y="182264"/>
                  <a:pt x="1121416" y="181276"/>
                </a:cubicBezTo>
                <a:cubicBezTo>
                  <a:pt x="1113089" y="180287"/>
                  <a:pt x="1106629" y="179660"/>
                  <a:pt x="1102036" y="179392"/>
                </a:cubicBezTo>
                <a:cubicBezTo>
                  <a:pt x="1097443" y="179125"/>
                  <a:pt x="1091845" y="178991"/>
                  <a:pt x="1085241" y="178991"/>
                </a:cubicBezTo>
                <a:close/>
                <a:moveTo>
                  <a:pt x="3740137" y="18305"/>
                </a:moveTo>
                <a:lnTo>
                  <a:pt x="4268000" y="18305"/>
                </a:lnTo>
                <a:lnTo>
                  <a:pt x="4268000" y="170878"/>
                </a:lnTo>
                <a:cubicBezTo>
                  <a:pt x="4268000" y="171757"/>
                  <a:pt x="4268000" y="173947"/>
                  <a:pt x="4268000" y="177449"/>
                </a:cubicBezTo>
                <a:cubicBezTo>
                  <a:pt x="4268000" y="180951"/>
                  <a:pt x="4268000" y="183191"/>
                  <a:pt x="4268000" y="184167"/>
                </a:cubicBezTo>
                <a:cubicBezTo>
                  <a:pt x="4268000" y="185144"/>
                  <a:pt x="4267800" y="187750"/>
                  <a:pt x="4267400" y="191984"/>
                </a:cubicBezTo>
                <a:cubicBezTo>
                  <a:pt x="4267000" y="196219"/>
                  <a:pt x="4265890" y="199792"/>
                  <a:pt x="4264069" y="202703"/>
                </a:cubicBezTo>
                <a:cubicBezTo>
                  <a:pt x="4262248" y="205615"/>
                  <a:pt x="4260810" y="207949"/>
                  <a:pt x="4259754" y="209704"/>
                </a:cubicBezTo>
                <a:cubicBezTo>
                  <a:pt x="4258699" y="211460"/>
                  <a:pt x="4256742" y="213054"/>
                  <a:pt x="4253884" y="214486"/>
                </a:cubicBezTo>
                <a:cubicBezTo>
                  <a:pt x="4251026" y="215919"/>
                  <a:pt x="4247874" y="217067"/>
                  <a:pt x="4244427" y="217929"/>
                </a:cubicBezTo>
                <a:cubicBezTo>
                  <a:pt x="4240981" y="218792"/>
                  <a:pt x="4236958" y="219224"/>
                  <a:pt x="4232358" y="219224"/>
                </a:cubicBezTo>
                <a:lnTo>
                  <a:pt x="4220101" y="219224"/>
                </a:lnTo>
                <a:cubicBezTo>
                  <a:pt x="4144236" y="219224"/>
                  <a:pt x="4078100" y="218033"/>
                  <a:pt x="4021694" y="215652"/>
                </a:cubicBezTo>
                <a:cubicBezTo>
                  <a:pt x="4021662" y="216140"/>
                  <a:pt x="4021004" y="221156"/>
                  <a:pt x="4019720" y="230700"/>
                </a:cubicBezTo>
                <a:cubicBezTo>
                  <a:pt x="4018436" y="240243"/>
                  <a:pt x="4017470" y="248332"/>
                  <a:pt x="4016821" y="254967"/>
                </a:cubicBezTo>
                <a:cubicBezTo>
                  <a:pt x="4016172" y="261601"/>
                  <a:pt x="4015848" y="265612"/>
                  <a:pt x="4015848" y="266998"/>
                </a:cubicBezTo>
                <a:lnTo>
                  <a:pt x="4214848" y="266998"/>
                </a:lnTo>
                <a:cubicBezTo>
                  <a:pt x="4225768" y="266998"/>
                  <a:pt x="4233710" y="268985"/>
                  <a:pt x="4238672" y="272959"/>
                </a:cubicBezTo>
                <a:cubicBezTo>
                  <a:pt x="4243634" y="276933"/>
                  <a:pt x="4246116" y="282887"/>
                  <a:pt x="4246116" y="290822"/>
                </a:cubicBezTo>
                <a:cubicBezTo>
                  <a:pt x="4246116" y="291770"/>
                  <a:pt x="4245969" y="293853"/>
                  <a:pt x="4245676" y="297069"/>
                </a:cubicBezTo>
                <a:cubicBezTo>
                  <a:pt x="4245383" y="300285"/>
                  <a:pt x="4245237" y="302874"/>
                  <a:pt x="4245237" y="304837"/>
                </a:cubicBezTo>
                <a:cubicBezTo>
                  <a:pt x="4245237" y="321729"/>
                  <a:pt x="4245675" y="343911"/>
                  <a:pt x="4246552" y="371384"/>
                </a:cubicBezTo>
                <a:cubicBezTo>
                  <a:pt x="4247428" y="398857"/>
                  <a:pt x="4247867" y="418281"/>
                  <a:pt x="4247867" y="429657"/>
                </a:cubicBezTo>
                <a:cubicBezTo>
                  <a:pt x="4246132" y="441173"/>
                  <a:pt x="4240672" y="446931"/>
                  <a:pt x="4231486" y="446931"/>
                </a:cubicBezTo>
                <a:cubicBezTo>
                  <a:pt x="4227189" y="446931"/>
                  <a:pt x="4224524" y="446335"/>
                  <a:pt x="4223492" y="445145"/>
                </a:cubicBezTo>
                <a:cubicBezTo>
                  <a:pt x="4133953" y="449819"/>
                  <a:pt x="4066866" y="452156"/>
                  <a:pt x="4022231" y="452156"/>
                </a:cubicBezTo>
                <a:lnTo>
                  <a:pt x="4020229" y="452156"/>
                </a:lnTo>
                <a:lnTo>
                  <a:pt x="4020229" y="497369"/>
                </a:lnTo>
                <a:cubicBezTo>
                  <a:pt x="4041535" y="497369"/>
                  <a:pt x="4076771" y="496202"/>
                  <a:pt x="4125938" y="493867"/>
                </a:cubicBezTo>
                <a:cubicBezTo>
                  <a:pt x="4175105" y="491533"/>
                  <a:pt x="4211162" y="490365"/>
                  <a:pt x="4234109" y="490365"/>
                </a:cubicBezTo>
                <a:cubicBezTo>
                  <a:pt x="4257806" y="490365"/>
                  <a:pt x="4272021" y="497000"/>
                  <a:pt x="4276756" y="510269"/>
                </a:cubicBezTo>
                <a:lnTo>
                  <a:pt x="4276756" y="544850"/>
                </a:lnTo>
                <a:cubicBezTo>
                  <a:pt x="4276756" y="563370"/>
                  <a:pt x="4277048" y="586380"/>
                  <a:pt x="4277631" y="613881"/>
                </a:cubicBezTo>
                <a:cubicBezTo>
                  <a:pt x="4278215" y="641382"/>
                  <a:pt x="4278507" y="659839"/>
                  <a:pt x="4278507" y="669252"/>
                </a:cubicBezTo>
                <a:cubicBezTo>
                  <a:pt x="4278507" y="689809"/>
                  <a:pt x="4269545" y="700087"/>
                  <a:pt x="4251620" y="700087"/>
                </a:cubicBezTo>
                <a:cubicBezTo>
                  <a:pt x="4236351" y="700087"/>
                  <a:pt x="4212981" y="699939"/>
                  <a:pt x="4181508" y="699641"/>
                </a:cubicBezTo>
                <a:cubicBezTo>
                  <a:pt x="4150035" y="699343"/>
                  <a:pt x="4126127" y="699194"/>
                  <a:pt x="4109784" y="699194"/>
                </a:cubicBezTo>
                <a:cubicBezTo>
                  <a:pt x="4067857" y="699194"/>
                  <a:pt x="4007823" y="700241"/>
                  <a:pt x="3929684" y="702334"/>
                </a:cubicBezTo>
                <a:cubicBezTo>
                  <a:pt x="3851544" y="704427"/>
                  <a:pt x="3793427" y="705613"/>
                  <a:pt x="3755331" y="705892"/>
                </a:cubicBezTo>
                <a:lnTo>
                  <a:pt x="3738763" y="687000"/>
                </a:lnTo>
                <a:cubicBezTo>
                  <a:pt x="3737344" y="677070"/>
                  <a:pt x="3736635" y="670468"/>
                  <a:pt x="3736635" y="667194"/>
                </a:cubicBezTo>
                <a:lnTo>
                  <a:pt x="3736635" y="650562"/>
                </a:lnTo>
                <a:cubicBezTo>
                  <a:pt x="3736635" y="600663"/>
                  <a:pt x="3737219" y="526979"/>
                  <a:pt x="3738386" y="429511"/>
                </a:cubicBezTo>
                <a:cubicBezTo>
                  <a:pt x="3739553" y="332042"/>
                  <a:pt x="3740137" y="258356"/>
                  <a:pt x="3740137" y="208452"/>
                </a:cubicBezTo>
                <a:close/>
                <a:moveTo>
                  <a:pt x="829586" y="15627"/>
                </a:moveTo>
                <a:lnTo>
                  <a:pt x="1206189" y="15627"/>
                </a:lnTo>
                <a:cubicBezTo>
                  <a:pt x="1278310" y="17533"/>
                  <a:pt x="1332612" y="34193"/>
                  <a:pt x="1369093" y="65605"/>
                </a:cubicBezTo>
                <a:cubicBezTo>
                  <a:pt x="1405575" y="97017"/>
                  <a:pt x="1423815" y="141137"/>
                  <a:pt x="1423815" y="197967"/>
                </a:cubicBezTo>
                <a:cubicBezTo>
                  <a:pt x="1423815" y="272400"/>
                  <a:pt x="1388211" y="323552"/>
                  <a:pt x="1317001" y="351425"/>
                </a:cubicBezTo>
                <a:cubicBezTo>
                  <a:pt x="1326563" y="351132"/>
                  <a:pt x="1336994" y="354910"/>
                  <a:pt x="1348293" y="362758"/>
                </a:cubicBezTo>
                <a:cubicBezTo>
                  <a:pt x="1359592" y="370606"/>
                  <a:pt x="1369037" y="379037"/>
                  <a:pt x="1376628" y="388051"/>
                </a:cubicBezTo>
                <a:cubicBezTo>
                  <a:pt x="1384218" y="397064"/>
                  <a:pt x="1390734" y="407619"/>
                  <a:pt x="1396175" y="419716"/>
                </a:cubicBezTo>
                <a:cubicBezTo>
                  <a:pt x="1401617" y="431813"/>
                  <a:pt x="1405876" y="443247"/>
                  <a:pt x="1408952" y="454019"/>
                </a:cubicBezTo>
                <a:cubicBezTo>
                  <a:pt x="1412029" y="464790"/>
                  <a:pt x="1414650" y="477113"/>
                  <a:pt x="1416815" y="490986"/>
                </a:cubicBezTo>
                <a:cubicBezTo>
                  <a:pt x="1418980" y="504860"/>
                  <a:pt x="1420518" y="517104"/>
                  <a:pt x="1421429" y="527720"/>
                </a:cubicBezTo>
                <a:cubicBezTo>
                  <a:pt x="1422341" y="538336"/>
                  <a:pt x="1423435" y="550543"/>
                  <a:pt x="1424712" y="564342"/>
                </a:cubicBezTo>
                <a:cubicBezTo>
                  <a:pt x="1425989" y="578141"/>
                  <a:pt x="1427150" y="589892"/>
                  <a:pt x="1428197" y="599594"/>
                </a:cubicBezTo>
                <a:lnTo>
                  <a:pt x="1428197" y="637642"/>
                </a:lnTo>
                <a:cubicBezTo>
                  <a:pt x="1428685" y="640242"/>
                  <a:pt x="1431169" y="645735"/>
                  <a:pt x="1435647" y="654120"/>
                </a:cubicBezTo>
                <a:cubicBezTo>
                  <a:pt x="1440126" y="662506"/>
                  <a:pt x="1443186" y="669573"/>
                  <a:pt x="1444828" y="675321"/>
                </a:cubicBezTo>
                <a:cubicBezTo>
                  <a:pt x="1444828" y="687665"/>
                  <a:pt x="1441863" y="693837"/>
                  <a:pt x="1435933" y="693837"/>
                </a:cubicBezTo>
                <a:cubicBezTo>
                  <a:pt x="1429655" y="700218"/>
                  <a:pt x="1415517" y="704028"/>
                  <a:pt x="1393521" y="705267"/>
                </a:cubicBezTo>
                <a:cubicBezTo>
                  <a:pt x="1371524" y="706507"/>
                  <a:pt x="1345410" y="706251"/>
                  <a:pt x="1315177" y="704500"/>
                </a:cubicBezTo>
                <a:cubicBezTo>
                  <a:pt x="1284944" y="702749"/>
                  <a:pt x="1269002" y="701873"/>
                  <a:pt x="1267350" y="701873"/>
                </a:cubicBezTo>
                <a:cubicBezTo>
                  <a:pt x="1247040" y="701873"/>
                  <a:pt x="1232502" y="701576"/>
                  <a:pt x="1223735" y="700980"/>
                </a:cubicBezTo>
                <a:lnTo>
                  <a:pt x="1179177" y="700980"/>
                </a:lnTo>
                <a:cubicBezTo>
                  <a:pt x="1168698" y="697581"/>
                  <a:pt x="1161066" y="686521"/>
                  <a:pt x="1156280" y="667801"/>
                </a:cubicBezTo>
                <a:cubicBezTo>
                  <a:pt x="1151495" y="649081"/>
                  <a:pt x="1146966" y="623604"/>
                  <a:pt x="1142694" y="591368"/>
                </a:cubicBezTo>
                <a:cubicBezTo>
                  <a:pt x="1138422" y="559133"/>
                  <a:pt x="1136158" y="542143"/>
                  <a:pt x="1135903" y="540399"/>
                </a:cubicBezTo>
                <a:cubicBezTo>
                  <a:pt x="1134782" y="512745"/>
                  <a:pt x="1130920" y="495205"/>
                  <a:pt x="1124318" y="487777"/>
                </a:cubicBezTo>
                <a:cubicBezTo>
                  <a:pt x="1117717" y="480350"/>
                  <a:pt x="1104984" y="476636"/>
                  <a:pt x="1086120" y="476636"/>
                </a:cubicBezTo>
                <a:lnTo>
                  <a:pt x="1076234" y="476636"/>
                </a:lnTo>
                <a:lnTo>
                  <a:pt x="1076234" y="682005"/>
                </a:lnTo>
                <a:cubicBezTo>
                  <a:pt x="1075011" y="689241"/>
                  <a:pt x="1070640" y="694424"/>
                  <a:pt x="1063122" y="697551"/>
                </a:cubicBezTo>
                <a:cubicBezTo>
                  <a:pt x="1055604" y="700679"/>
                  <a:pt x="1046362" y="702626"/>
                  <a:pt x="1035395" y="703391"/>
                </a:cubicBezTo>
                <a:cubicBezTo>
                  <a:pt x="1024428" y="704156"/>
                  <a:pt x="1014801" y="704611"/>
                  <a:pt x="1006513" y="704758"/>
                </a:cubicBezTo>
                <a:cubicBezTo>
                  <a:pt x="998225" y="704904"/>
                  <a:pt x="987509" y="704832"/>
                  <a:pt x="974366" y="704542"/>
                </a:cubicBezTo>
                <a:cubicBezTo>
                  <a:pt x="961223" y="704251"/>
                  <a:pt x="953237" y="704106"/>
                  <a:pt x="950409" y="704106"/>
                </a:cubicBezTo>
                <a:lnTo>
                  <a:pt x="887371" y="704106"/>
                </a:lnTo>
                <a:cubicBezTo>
                  <a:pt x="851964" y="704106"/>
                  <a:pt x="824471" y="704403"/>
                  <a:pt x="804890" y="704999"/>
                </a:cubicBezTo>
                <a:cubicBezTo>
                  <a:pt x="799593" y="702892"/>
                  <a:pt x="793175" y="699801"/>
                  <a:pt x="785636" y="695727"/>
                </a:cubicBezTo>
                <a:lnTo>
                  <a:pt x="785636" y="36821"/>
                </a:lnTo>
                <a:cubicBezTo>
                  <a:pt x="785636" y="22691"/>
                  <a:pt x="800286" y="15627"/>
                  <a:pt x="829586" y="15627"/>
                </a:cubicBezTo>
                <a:close/>
                <a:moveTo>
                  <a:pt x="2747651" y="13841"/>
                </a:moveTo>
                <a:cubicBezTo>
                  <a:pt x="2758376" y="13841"/>
                  <a:pt x="2776393" y="14138"/>
                  <a:pt x="2801703" y="14734"/>
                </a:cubicBezTo>
                <a:cubicBezTo>
                  <a:pt x="2827014" y="15329"/>
                  <a:pt x="2844601" y="15627"/>
                  <a:pt x="2854465" y="15627"/>
                </a:cubicBezTo>
                <a:lnTo>
                  <a:pt x="2887735" y="15627"/>
                </a:lnTo>
                <a:cubicBezTo>
                  <a:pt x="2898656" y="15627"/>
                  <a:pt x="2904116" y="21710"/>
                  <a:pt x="2904116" y="33877"/>
                </a:cubicBezTo>
                <a:cubicBezTo>
                  <a:pt x="2905869" y="115141"/>
                  <a:pt x="2906746" y="229128"/>
                  <a:pt x="2906746" y="375835"/>
                </a:cubicBezTo>
                <a:lnTo>
                  <a:pt x="2906746" y="680512"/>
                </a:lnTo>
                <a:cubicBezTo>
                  <a:pt x="2903230" y="693562"/>
                  <a:pt x="2890765" y="700087"/>
                  <a:pt x="2869353" y="700087"/>
                </a:cubicBezTo>
                <a:lnTo>
                  <a:pt x="2857967" y="700087"/>
                </a:lnTo>
                <a:cubicBezTo>
                  <a:pt x="2842889" y="700087"/>
                  <a:pt x="2820588" y="700385"/>
                  <a:pt x="2791065" y="700980"/>
                </a:cubicBezTo>
                <a:cubicBezTo>
                  <a:pt x="2761541" y="701576"/>
                  <a:pt x="2739191" y="701873"/>
                  <a:pt x="2724015" y="701873"/>
                </a:cubicBezTo>
                <a:lnTo>
                  <a:pt x="2593412" y="701873"/>
                </a:lnTo>
                <a:cubicBezTo>
                  <a:pt x="2585896" y="699194"/>
                  <a:pt x="2575229" y="678856"/>
                  <a:pt x="2561411" y="640858"/>
                </a:cubicBezTo>
                <a:cubicBezTo>
                  <a:pt x="2547412" y="598963"/>
                  <a:pt x="2526935" y="542767"/>
                  <a:pt x="2499981" y="472269"/>
                </a:cubicBezTo>
                <a:cubicBezTo>
                  <a:pt x="2486504" y="437020"/>
                  <a:pt x="2477474" y="410002"/>
                  <a:pt x="2472891" y="391214"/>
                </a:cubicBezTo>
                <a:lnTo>
                  <a:pt x="2472296" y="388343"/>
                </a:lnTo>
                <a:lnTo>
                  <a:pt x="2472237" y="395826"/>
                </a:lnTo>
                <a:cubicBezTo>
                  <a:pt x="2472182" y="402560"/>
                  <a:pt x="2472118" y="410196"/>
                  <a:pt x="2472045" y="418732"/>
                </a:cubicBezTo>
                <a:cubicBezTo>
                  <a:pt x="2471752" y="452879"/>
                  <a:pt x="2471605" y="481538"/>
                  <a:pt x="2471605" y="504709"/>
                </a:cubicBezTo>
                <a:cubicBezTo>
                  <a:pt x="2471605" y="521754"/>
                  <a:pt x="2471897" y="543136"/>
                  <a:pt x="2472481" y="568856"/>
                </a:cubicBezTo>
                <a:cubicBezTo>
                  <a:pt x="2473064" y="594575"/>
                  <a:pt x="2473356" y="611716"/>
                  <a:pt x="2473356" y="620278"/>
                </a:cubicBezTo>
                <a:lnTo>
                  <a:pt x="2473356" y="675433"/>
                </a:lnTo>
                <a:cubicBezTo>
                  <a:pt x="2473356" y="694548"/>
                  <a:pt x="2464394" y="704106"/>
                  <a:pt x="2446469" y="704106"/>
                </a:cubicBezTo>
                <a:lnTo>
                  <a:pt x="2242607" y="704106"/>
                </a:lnTo>
                <a:lnTo>
                  <a:pt x="2216906" y="690404"/>
                </a:lnTo>
                <a:lnTo>
                  <a:pt x="2216906" y="487121"/>
                </a:lnTo>
                <a:cubicBezTo>
                  <a:pt x="2216325" y="414540"/>
                  <a:pt x="2218660" y="276323"/>
                  <a:pt x="2223911" y="72470"/>
                </a:cubicBezTo>
                <a:lnTo>
                  <a:pt x="2223911" y="36835"/>
                </a:lnTo>
                <a:cubicBezTo>
                  <a:pt x="2223911" y="26737"/>
                  <a:pt x="2227357" y="19966"/>
                  <a:pt x="2234249" y="16520"/>
                </a:cubicBezTo>
                <a:lnTo>
                  <a:pt x="2537524" y="16520"/>
                </a:lnTo>
                <a:cubicBezTo>
                  <a:pt x="2544677" y="16520"/>
                  <a:pt x="2553167" y="28765"/>
                  <a:pt x="2562995" y="53257"/>
                </a:cubicBezTo>
                <a:cubicBezTo>
                  <a:pt x="2572822" y="77748"/>
                  <a:pt x="2584081" y="107426"/>
                  <a:pt x="2596771" y="142289"/>
                </a:cubicBezTo>
                <a:cubicBezTo>
                  <a:pt x="2609461" y="177152"/>
                  <a:pt x="2617866" y="199736"/>
                  <a:pt x="2621987" y="210043"/>
                </a:cubicBezTo>
                <a:lnTo>
                  <a:pt x="2666928" y="367610"/>
                </a:lnTo>
                <a:lnTo>
                  <a:pt x="2666928" y="206687"/>
                </a:lnTo>
                <a:cubicBezTo>
                  <a:pt x="2666928" y="191999"/>
                  <a:pt x="2667293" y="165186"/>
                  <a:pt x="2668023" y="126247"/>
                </a:cubicBezTo>
                <a:cubicBezTo>
                  <a:pt x="2668753" y="87307"/>
                  <a:pt x="2668972" y="56919"/>
                  <a:pt x="2668679" y="35083"/>
                </a:cubicBezTo>
                <a:cubicBezTo>
                  <a:pt x="2668679" y="20922"/>
                  <a:pt x="2695003" y="13841"/>
                  <a:pt x="2747651" y="13841"/>
                </a:cubicBezTo>
                <a:close/>
                <a:moveTo>
                  <a:pt x="1861214" y="10715"/>
                </a:moveTo>
                <a:cubicBezTo>
                  <a:pt x="1911741" y="10715"/>
                  <a:pt x="1999141" y="11390"/>
                  <a:pt x="2123412" y="12738"/>
                </a:cubicBezTo>
                <a:lnTo>
                  <a:pt x="2123412" y="19505"/>
                </a:lnTo>
                <a:lnTo>
                  <a:pt x="2142674" y="19505"/>
                </a:lnTo>
                <a:cubicBezTo>
                  <a:pt x="2140339" y="85255"/>
                  <a:pt x="2139172" y="160594"/>
                  <a:pt x="2139172" y="245524"/>
                </a:cubicBezTo>
                <a:lnTo>
                  <a:pt x="2139172" y="343563"/>
                </a:lnTo>
                <a:cubicBezTo>
                  <a:pt x="2139172" y="352339"/>
                  <a:pt x="2138880" y="370307"/>
                  <a:pt x="2138296" y="397469"/>
                </a:cubicBezTo>
                <a:cubicBezTo>
                  <a:pt x="2137712" y="424630"/>
                  <a:pt x="2137421" y="446928"/>
                  <a:pt x="2137421" y="464365"/>
                </a:cubicBezTo>
                <a:cubicBezTo>
                  <a:pt x="2137421" y="503432"/>
                  <a:pt x="2131199" y="538139"/>
                  <a:pt x="2118756" y="568486"/>
                </a:cubicBezTo>
                <a:cubicBezTo>
                  <a:pt x="2106312" y="598833"/>
                  <a:pt x="2089862" y="623315"/>
                  <a:pt x="2069405" y="641933"/>
                </a:cubicBezTo>
                <a:cubicBezTo>
                  <a:pt x="2048948" y="660550"/>
                  <a:pt x="2024429" y="675725"/>
                  <a:pt x="1995847" y="687457"/>
                </a:cubicBezTo>
                <a:cubicBezTo>
                  <a:pt x="1967265" y="699189"/>
                  <a:pt x="1938594" y="707278"/>
                  <a:pt x="1909836" y="711724"/>
                </a:cubicBezTo>
                <a:cubicBezTo>
                  <a:pt x="1881077" y="716170"/>
                  <a:pt x="1849917" y="718393"/>
                  <a:pt x="1816357" y="718393"/>
                </a:cubicBezTo>
                <a:cubicBezTo>
                  <a:pt x="1783908" y="718393"/>
                  <a:pt x="1753750" y="716403"/>
                  <a:pt x="1725884" y="712421"/>
                </a:cubicBezTo>
                <a:cubicBezTo>
                  <a:pt x="1698019" y="708440"/>
                  <a:pt x="1669525" y="700668"/>
                  <a:pt x="1640403" y="689103"/>
                </a:cubicBezTo>
                <a:cubicBezTo>
                  <a:pt x="1611282" y="677539"/>
                  <a:pt x="1586046" y="662602"/>
                  <a:pt x="1564696" y="644294"/>
                </a:cubicBezTo>
                <a:cubicBezTo>
                  <a:pt x="1543346" y="625986"/>
                  <a:pt x="1525727" y="601581"/>
                  <a:pt x="1511837" y="571078"/>
                </a:cubicBezTo>
                <a:cubicBezTo>
                  <a:pt x="1497947" y="540575"/>
                  <a:pt x="1490246" y="505353"/>
                  <a:pt x="1488735" y="465411"/>
                </a:cubicBezTo>
                <a:cubicBezTo>
                  <a:pt x="1489902" y="321578"/>
                  <a:pt x="1490486" y="214335"/>
                  <a:pt x="1490486" y="143684"/>
                </a:cubicBezTo>
                <a:lnTo>
                  <a:pt x="1490486" y="138431"/>
                </a:lnTo>
                <a:cubicBezTo>
                  <a:pt x="1490486" y="136756"/>
                  <a:pt x="1490194" y="129722"/>
                  <a:pt x="1489610" y="117327"/>
                </a:cubicBezTo>
                <a:cubicBezTo>
                  <a:pt x="1489027" y="104933"/>
                  <a:pt x="1488735" y="94159"/>
                  <a:pt x="1488735" y="85006"/>
                </a:cubicBezTo>
                <a:cubicBezTo>
                  <a:pt x="1488735" y="47199"/>
                  <a:pt x="1493641" y="24370"/>
                  <a:pt x="1503455" y="16520"/>
                </a:cubicBezTo>
                <a:cubicBezTo>
                  <a:pt x="1506552" y="16520"/>
                  <a:pt x="1509565" y="16666"/>
                  <a:pt x="1512493" y="16959"/>
                </a:cubicBezTo>
                <a:cubicBezTo>
                  <a:pt x="1515420" y="17252"/>
                  <a:pt x="1518549" y="17399"/>
                  <a:pt x="1521879" y="17399"/>
                </a:cubicBezTo>
                <a:cubicBezTo>
                  <a:pt x="1570900" y="15027"/>
                  <a:pt x="1627033" y="13841"/>
                  <a:pt x="1690281" y="13841"/>
                </a:cubicBezTo>
                <a:lnTo>
                  <a:pt x="1749733" y="13841"/>
                </a:lnTo>
                <a:cubicBezTo>
                  <a:pt x="1753890" y="14362"/>
                  <a:pt x="1757800" y="15368"/>
                  <a:pt x="1761460" y="16861"/>
                </a:cubicBezTo>
                <a:cubicBezTo>
                  <a:pt x="1765120" y="18354"/>
                  <a:pt x="1770092" y="19101"/>
                  <a:pt x="1776375" y="19101"/>
                </a:cubicBezTo>
                <a:cubicBezTo>
                  <a:pt x="1776789" y="39272"/>
                  <a:pt x="1777507" y="66884"/>
                  <a:pt x="1778527" y="101938"/>
                </a:cubicBezTo>
                <a:cubicBezTo>
                  <a:pt x="1779548" y="136991"/>
                  <a:pt x="1780277" y="167378"/>
                  <a:pt x="1780715" y="193097"/>
                </a:cubicBezTo>
                <a:cubicBezTo>
                  <a:pt x="1781152" y="218816"/>
                  <a:pt x="1781275" y="241148"/>
                  <a:pt x="1781084" y="260091"/>
                </a:cubicBezTo>
                <a:lnTo>
                  <a:pt x="1781084" y="439913"/>
                </a:lnTo>
                <a:cubicBezTo>
                  <a:pt x="1781084" y="451382"/>
                  <a:pt x="1781334" y="459992"/>
                  <a:pt x="1781834" y="465742"/>
                </a:cubicBezTo>
                <a:cubicBezTo>
                  <a:pt x="1782334" y="471493"/>
                  <a:pt x="1783562" y="478411"/>
                  <a:pt x="1785518" y="486497"/>
                </a:cubicBezTo>
                <a:cubicBezTo>
                  <a:pt x="1787474" y="494582"/>
                  <a:pt x="1790436" y="500204"/>
                  <a:pt x="1794405" y="503362"/>
                </a:cubicBezTo>
                <a:cubicBezTo>
                  <a:pt x="1798375" y="506520"/>
                  <a:pt x="1803650" y="508099"/>
                  <a:pt x="1810231" y="508099"/>
                </a:cubicBezTo>
                <a:cubicBezTo>
                  <a:pt x="1819487" y="508099"/>
                  <a:pt x="1827170" y="503927"/>
                  <a:pt x="1833281" y="495584"/>
                </a:cubicBezTo>
                <a:cubicBezTo>
                  <a:pt x="1839392" y="487240"/>
                  <a:pt x="1842448" y="477166"/>
                  <a:pt x="1842448" y="465362"/>
                </a:cubicBezTo>
                <a:lnTo>
                  <a:pt x="1842448" y="305256"/>
                </a:lnTo>
                <a:cubicBezTo>
                  <a:pt x="1842155" y="285657"/>
                  <a:pt x="1842374" y="254847"/>
                  <a:pt x="1843104" y="212826"/>
                </a:cubicBezTo>
                <a:cubicBezTo>
                  <a:pt x="1843834" y="170805"/>
                  <a:pt x="1843908" y="138031"/>
                  <a:pt x="1843327" y="114502"/>
                </a:cubicBezTo>
                <a:lnTo>
                  <a:pt x="1843327" y="82697"/>
                </a:lnTo>
                <a:cubicBezTo>
                  <a:pt x="1843327" y="80041"/>
                  <a:pt x="1843035" y="75435"/>
                  <a:pt x="1842452" y="68877"/>
                </a:cubicBezTo>
                <a:cubicBezTo>
                  <a:pt x="1841868" y="62319"/>
                  <a:pt x="1841576" y="57001"/>
                  <a:pt x="1841576" y="52922"/>
                </a:cubicBezTo>
                <a:lnTo>
                  <a:pt x="1841576" y="30786"/>
                </a:lnTo>
                <a:cubicBezTo>
                  <a:pt x="1842990" y="19945"/>
                  <a:pt x="1849536" y="13255"/>
                  <a:pt x="1861214" y="10715"/>
                </a:cubicBezTo>
                <a:close/>
                <a:moveTo>
                  <a:pt x="3363332" y="0"/>
                </a:moveTo>
                <a:cubicBezTo>
                  <a:pt x="3379717" y="0"/>
                  <a:pt x="3396296" y="755"/>
                  <a:pt x="3413070" y="2267"/>
                </a:cubicBezTo>
                <a:cubicBezTo>
                  <a:pt x="3429843" y="3778"/>
                  <a:pt x="3448704" y="6419"/>
                  <a:pt x="3469651" y="10189"/>
                </a:cubicBezTo>
                <a:cubicBezTo>
                  <a:pt x="3490599" y="13958"/>
                  <a:pt x="3510223" y="19775"/>
                  <a:pt x="3528524" y="27640"/>
                </a:cubicBezTo>
                <a:cubicBezTo>
                  <a:pt x="3546826" y="35504"/>
                  <a:pt x="3564388" y="45121"/>
                  <a:pt x="3581213" y="56490"/>
                </a:cubicBezTo>
                <a:cubicBezTo>
                  <a:pt x="3598038" y="67859"/>
                  <a:pt x="3612768" y="82713"/>
                  <a:pt x="3625404" y="101052"/>
                </a:cubicBezTo>
                <a:cubicBezTo>
                  <a:pt x="3638041" y="119390"/>
                  <a:pt x="3647161" y="140242"/>
                  <a:pt x="3652766" y="163608"/>
                </a:cubicBezTo>
                <a:cubicBezTo>
                  <a:pt x="3654119" y="171454"/>
                  <a:pt x="3657072" y="195857"/>
                  <a:pt x="3661626" y="236818"/>
                </a:cubicBezTo>
                <a:cubicBezTo>
                  <a:pt x="3659681" y="251371"/>
                  <a:pt x="3647219" y="258647"/>
                  <a:pt x="3624239" y="258647"/>
                </a:cubicBezTo>
                <a:cubicBezTo>
                  <a:pt x="3598957" y="258647"/>
                  <a:pt x="3562384" y="258063"/>
                  <a:pt x="3514519" y="256896"/>
                </a:cubicBezTo>
                <a:cubicBezTo>
                  <a:pt x="3466655" y="255728"/>
                  <a:pt x="3430293" y="255145"/>
                  <a:pt x="3405434" y="255145"/>
                </a:cubicBezTo>
                <a:cubicBezTo>
                  <a:pt x="3398941" y="252982"/>
                  <a:pt x="3394289" y="249492"/>
                  <a:pt x="3391478" y="244673"/>
                </a:cubicBezTo>
                <a:cubicBezTo>
                  <a:pt x="3388666" y="239855"/>
                  <a:pt x="3386869" y="235253"/>
                  <a:pt x="3386085" y="230867"/>
                </a:cubicBezTo>
                <a:cubicBezTo>
                  <a:pt x="3385302" y="226481"/>
                  <a:pt x="3384196" y="222211"/>
                  <a:pt x="3382768" y="218055"/>
                </a:cubicBezTo>
                <a:cubicBezTo>
                  <a:pt x="3381340" y="213899"/>
                  <a:pt x="3379753" y="210538"/>
                  <a:pt x="3378007" y="207971"/>
                </a:cubicBezTo>
                <a:cubicBezTo>
                  <a:pt x="3376260" y="205403"/>
                  <a:pt x="3372909" y="203140"/>
                  <a:pt x="3367954" y="201179"/>
                </a:cubicBezTo>
                <a:cubicBezTo>
                  <a:pt x="3362998" y="199219"/>
                  <a:pt x="3356498" y="198239"/>
                  <a:pt x="3348451" y="198239"/>
                </a:cubicBezTo>
                <a:cubicBezTo>
                  <a:pt x="3337573" y="198239"/>
                  <a:pt x="3327917" y="200092"/>
                  <a:pt x="3319482" y="203799"/>
                </a:cubicBezTo>
                <a:cubicBezTo>
                  <a:pt x="3311048" y="207506"/>
                  <a:pt x="3304159" y="212030"/>
                  <a:pt x="3298815" y="217371"/>
                </a:cubicBezTo>
                <a:cubicBezTo>
                  <a:pt x="3293471" y="222713"/>
                  <a:pt x="3288767" y="230261"/>
                  <a:pt x="3284702" y="240017"/>
                </a:cubicBezTo>
                <a:cubicBezTo>
                  <a:pt x="3280637" y="249772"/>
                  <a:pt x="3277537" y="258845"/>
                  <a:pt x="3275402" y="267235"/>
                </a:cubicBezTo>
                <a:cubicBezTo>
                  <a:pt x="3273268" y="275625"/>
                  <a:pt x="3271633" y="286274"/>
                  <a:pt x="3270498" y="299183"/>
                </a:cubicBezTo>
                <a:cubicBezTo>
                  <a:pt x="3269363" y="312091"/>
                  <a:pt x="3268751" y="320944"/>
                  <a:pt x="3268660" y="325742"/>
                </a:cubicBezTo>
                <a:cubicBezTo>
                  <a:pt x="3268569" y="330539"/>
                  <a:pt x="3268524" y="341672"/>
                  <a:pt x="3268524" y="359141"/>
                </a:cubicBezTo>
                <a:cubicBezTo>
                  <a:pt x="3268524" y="364522"/>
                  <a:pt x="3268669" y="369988"/>
                  <a:pt x="3268960" y="375539"/>
                </a:cubicBezTo>
                <a:cubicBezTo>
                  <a:pt x="3269251" y="381089"/>
                  <a:pt x="3269396" y="384088"/>
                  <a:pt x="3269396" y="384535"/>
                </a:cubicBezTo>
                <a:lnTo>
                  <a:pt x="3269396" y="397664"/>
                </a:lnTo>
                <a:cubicBezTo>
                  <a:pt x="3269396" y="408766"/>
                  <a:pt x="3269509" y="416687"/>
                  <a:pt x="3269734" y="421429"/>
                </a:cubicBezTo>
                <a:cubicBezTo>
                  <a:pt x="3269960" y="426170"/>
                  <a:pt x="3270717" y="433268"/>
                  <a:pt x="3272005" y="442721"/>
                </a:cubicBezTo>
                <a:cubicBezTo>
                  <a:pt x="3273293" y="452173"/>
                  <a:pt x="3275021" y="459944"/>
                  <a:pt x="3277188" y="466032"/>
                </a:cubicBezTo>
                <a:cubicBezTo>
                  <a:pt x="3279356" y="472120"/>
                  <a:pt x="3282442" y="478457"/>
                  <a:pt x="3286446" y="485042"/>
                </a:cubicBezTo>
                <a:cubicBezTo>
                  <a:pt x="3290450" y="491628"/>
                  <a:pt x="3295245" y="496846"/>
                  <a:pt x="3300831" y="500697"/>
                </a:cubicBezTo>
                <a:cubicBezTo>
                  <a:pt x="3306417" y="504548"/>
                  <a:pt x="3313701" y="507861"/>
                  <a:pt x="3322684" y="510635"/>
                </a:cubicBezTo>
                <a:cubicBezTo>
                  <a:pt x="3331668" y="513409"/>
                  <a:pt x="3342008" y="514796"/>
                  <a:pt x="3353705" y="514796"/>
                </a:cubicBezTo>
                <a:cubicBezTo>
                  <a:pt x="3385233" y="514796"/>
                  <a:pt x="3408813" y="512378"/>
                  <a:pt x="3424445" y="507541"/>
                </a:cubicBezTo>
                <a:lnTo>
                  <a:pt x="3424445" y="469701"/>
                </a:lnTo>
                <a:lnTo>
                  <a:pt x="3423489" y="469701"/>
                </a:lnTo>
                <a:lnTo>
                  <a:pt x="3423489" y="470594"/>
                </a:lnTo>
                <a:lnTo>
                  <a:pt x="3382594" y="470594"/>
                </a:lnTo>
                <a:cubicBezTo>
                  <a:pt x="3380552" y="470594"/>
                  <a:pt x="3376536" y="470743"/>
                  <a:pt x="3370545" y="471041"/>
                </a:cubicBezTo>
                <a:cubicBezTo>
                  <a:pt x="3364555" y="471339"/>
                  <a:pt x="3358172" y="471487"/>
                  <a:pt x="3351396" y="471487"/>
                </a:cubicBezTo>
                <a:lnTo>
                  <a:pt x="3330767" y="448549"/>
                </a:lnTo>
                <a:lnTo>
                  <a:pt x="3330767" y="324127"/>
                </a:lnTo>
                <a:cubicBezTo>
                  <a:pt x="3330767" y="313760"/>
                  <a:pt x="3337927" y="302605"/>
                  <a:pt x="3352247" y="290661"/>
                </a:cubicBezTo>
                <a:lnTo>
                  <a:pt x="3386975" y="290661"/>
                </a:lnTo>
                <a:cubicBezTo>
                  <a:pt x="3404081" y="290661"/>
                  <a:pt x="3428219" y="290959"/>
                  <a:pt x="3459389" y="291554"/>
                </a:cubicBezTo>
                <a:cubicBezTo>
                  <a:pt x="3490559" y="292149"/>
                  <a:pt x="3516909" y="292447"/>
                  <a:pt x="3538438" y="292447"/>
                </a:cubicBezTo>
                <a:lnTo>
                  <a:pt x="3573459" y="292447"/>
                </a:lnTo>
                <a:cubicBezTo>
                  <a:pt x="3587477" y="292447"/>
                  <a:pt x="3600196" y="292624"/>
                  <a:pt x="3611616" y="292977"/>
                </a:cubicBezTo>
                <a:cubicBezTo>
                  <a:pt x="3623036" y="293331"/>
                  <a:pt x="3635228" y="294884"/>
                  <a:pt x="3648193" y="297638"/>
                </a:cubicBezTo>
                <a:cubicBezTo>
                  <a:pt x="3661157" y="300391"/>
                  <a:pt x="3670890" y="306018"/>
                  <a:pt x="3677392" y="314520"/>
                </a:cubicBezTo>
                <a:cubicBezTo>
                  <a:pt x="3677392" y="350597"/>
                  <a:pt x="3676516" y="405264"/>
                  <a:pt x="3674765" y="478519"/>
                </a:cubicBezTo>
                <a:cubicBezTo>
                  <a:pt x="3673014" y="551775"/>
                  <a:pt x="3672139" y="606844"/>
                  <a:pt x="3672139" y="643726"/>
                </a:cubicBezTo>
                <a:cubicBezTo>
                  <a:pt x="3672139" y="644395"/>
                  <a:pt x="3672285" y="645678"/>
                  <a:pt x="3672578" y="647573"/>
                </a:cubicBezTo>
                <a:cubicBezTo>
                  <a:pt x="3672871" y="649468"/>
                  <a:pt x="3673018" y="651104"/>
                  <a:pt x="3673018" y="652481"/>
                </a:cubicBezTo>
                <a:lnTo>
                  <a:pt x="3673018" y="665220"/>
                </a:lnTo>
                <a:cubicBezTo>
                  <a:pt x="3660102" y="680414"/>
                  <a:pt x="3625644" y="692480"/>
                  <a:pt x="3569643" y="701416"/>
                </a:cubicBezTo>
                <a:cubicBezTo>
                  <a:pt x="3513642" y="710353"/>
                  <a:pt x="3466468" y="714821"/>
                  <a:pt x="3428121" y="714821"/>
                </a:cubicBezTo>
                <a:lnTo>
                  <a:pt x="3416743" y="714821"/>
                </a:lnTo>
                <a:cubicBezTo>
                  <a:pt x="3408962" y="714821"/>
                  <a:pt x="3397042" y="715417"/>
                  <a:pt x="3380982" y="716607"/>
                </a:cubicBezTo>
                <a:cubicBezTo>
                  <a:pt x="3364923" y="717798"/>
                  <a:pt x="3352619" y="718393"/>
                  <a:pt x="3344070" y="718393"/>
                </a:cubicBezTo>
                <a:cubicBezTo>
                  <a:pt x="3223840" y="718393"/>
                  <a:pt x="3131738" y="686100"/>
                  <a:pt x="3067763" y="621513"/>
                </a:cubicBezTo>
                <a:cubicBezTo>
                  <a:pt x="3003788" y="556926"/>
                  <a:pt x="2971800" y="468320"/>
                  <a:pt x="2971800" y="355694"/>
                </a:cubicBezTo>
                <a:cubicBezTo>
                  <a:pt x="2971800" y="314613"/>
                  <a:pt x="2976430" y="276893"/>
                  <a:pt x="2985690" y="242535"/>
                </a:cubicBezTo>
                <a:cubicBezTo>
                  <a:pt x="2994950" y="208176"/>
                  <a:pt x="3007343" y="178934"/>
                  <a:pt x="3022870" y="154808"/>
                </a:cubicBezTo>
                <a:cubicBezTo>
                  <a:pt x="3038397" y="130681"/>
                  <a:pt x="3057066" y="109292"/>
                  <a:pt x="3078876" y="90639"/>
                </a:cubicBezTo>
                <a:cubicBezTo>
                  <a:pt x="3100686" y="71987"/>
                  <a:pt x="3123041" y="57083"/>
                  <a:pt x="3145939" y="45928"/>
                </a:cubicBezTo>
                <a:cubicBezTo>
                  <a:pt x="3168838" y="34773"/>
                  <a:pt x="3193544" y="25600"/>
                  <a:pt x="3220056" y="18410"/>
                </a:cubicBezTo>
                <a:cubicBezTo>
                  <a:pt x="3246568" y="11220"/>
                  <a:pt x="3271333" y="6354"/>
                  <a:pt x="3294350" y="3812"/>
                </a:cubicBezTo>
                <a:cubicBezTo>
                  <a:pt x="3317367" y="1270"/>
                  <a:pt x="3340361" y="0"/>
                  <a:pt x="3363332" y="0"/>
                </a:cubicBezTo>
                <a:close/>
                <a:moveTo>
                  <a:pt x="391532" y="0"/>
                </a:moveTo>
                <a:cubicBezTo>
                  <a:pt x="407917" y="0"/>
                  <a:pt x="424496" y="755"/>
                  <a:pt x="441270" y="2267"/>
                </a:cubicBezTo>
                <a:cubicBezTo>
                  <a:pt x="458043" y="3778"/>
                  <a:pt x="476903" y="6419"/>
                  <a:pt x="497851" y="10189"/>
                </a:cubicBezTo>
                <a:cubicBezTo>
                  <a:pt x="518798" y="13958"/>
                  <a:pt x="538423" y="19775"/>
                  <a:pt x="556724" y="27640"/>
                </a:cubicBezTo>
                <a:cubicBezTo>
                  <a:pt x="575025" y="35504"/>
                  <a:pt x="592588" y="45121"/>
                  <a:pt x="609413" y="56490"/>
                </a:cubicBezTo>
                <a:cubicBezTo>
                  <a:pt x="626237" y="67859"/>
                  <a:pt x="640968" y="82713"/>
                  <a:pt x="653604" y="101052"/>
                </a:cubicBezTo>
                <a:cubicBezTo>
                  <a:pt x="666241" y="119390"/>
                  <a:pt x="675361" y="140242"/>
                  <a:pt x="680965" y="163608"/>
                </a:cubicBezTo>
                <a:cubicBezTo>
                  <a:pt x="682319" y="171454"/>
                  <a:pt x="685272" y="195857"/>
                  <a:pt x="689825" y="236818"/>
                </a:cubicBezTo>
                <a:cubicBezTo>
                  <a:pt x="687881" y="251371"/>
                  <a:pt x="675419" y="258647"/>
                  <a:pt x="652439" y="258647"/>
                </a:cubicBezTo>
                <a:cubicBezTo>
                  <a:pt x="627157" y="258647"/>
                  <a:pt x="590584" y="258063"/>
                  <a:pt x="542719" y="256896"/>
                </a:cubicBezTo>
                <a:cubicBezTo>
                  <a:pt x="494855" y="255728"/>
                  <a:pt x="458493" y="255145"/>
                  <a:pt x="433634" y="255145"/>
                </a:cubicBezTo>
                <a:cubicBezTo>
                  <a:pt x="427141" y="252982"/>
                  <a:pt x="422489" y="249492"/>
                  <a:pt x="419678" y="244673"/>
                </a:cubicBezTo>
                <a:cubicBezTo>
                  <a:pt x="416866" y="239855"/>
                  <a:pt x="415069" y="235253"/>
                  <a:pt x="414285" y="230867"/>
                </a:cubicBezTo>
                <a:cubicBezTo>
                  <a:pt x="413501" y="226481"/>
                  <a:pt x="412396" y="222211"/>
                  <a:pt x="410968" y="218055"/>
                </a:cubicBezTo>
                <a:cubicBezTo>
                  <a:pt x="409540" y="213899"/>
                  <a:pt x="407953" y="210538"/>
                  <a:pt x="406207" y="207971"/>
                </a:cubicBezTo>
                <a:cubicBezTo>
                  <a:pt x="404460" y="205403"/>
                  <a:pt x="401109" y="203140"/>
                  <a:pt x="396154" y="201179"/>
                </a:cubicBezTo>
                <a:cubicBezTo>
                  <a:pt x="391198" y="199219"/>
                  <a:pt x="384697" y="198239"/>
                  <a:pt x="376651" y="198239"/>
                </a:cubicBezTo>
                <a:cubicBezTo>
                  <a:pt x="365773" y="198239"/>
                  <a:pt x="356117" y="200092"/>
                  <a:pt x="347682" y="203799"/>
                </a:cubicBezTo>
                <a:cubicBezTo>
                  <a:pt x="339248" y="207506"/>
                  <a:pt x="332359" y="212030"/>
                  <a:pt x="327015" y="217371"/>
                </a:cubicBezTo>
                <a:cubicBezTo>
                  <a:pt x="321671" y="222713"/>
                  <a:pt x="316967" y="230261"/>
                  <a:pt x="312902" y="240017"/>
                </a:cubicBezTo>
                <a:cubicBezTo>
                  <a:pt x="308837" y="249772"/>
                  <a:pt x="305737" y="258845"/>
                  <a:pt x="303602" y="267235"/>
                </a:cubicBezTo>
                <a:cubicBezTo>
                  <a:pt x="301468" y="275625"/>
                  <a:pt x="299833" y="286274"/>
                  <a:pt x="298698" y="299183"/>
                </a:cubicBezTo>
                <a:cubicBezTo>
                  <a:pt x="297563" y="312091"/>
                  <a:pt x="296950" y="320944"/>
                  <a:pt x="296860" y="325742"/>
                </a:cubicBezTo>
                <a:cubicBezTo>
                  <a:pt x="296769" y="330539"/>
                  <a:pt x="296724" y="341672"/>
                  <a:pt x="296724" y="359141"/>
                </a:cubicBezTo>
                <a:cubicBezTo>
                  <a:pt x="296724" y="364522"/>
                  <a:pt x="296869" y="369988"/>
                  <a:pt x="297160" y="375539"/>
                </a:cubicBezTo>
                <a:cubicBezTo>
                  <a:pt x="297450" y="381089"/>
                  <a:pt x="297596" y="384088"/>
                  <a:pt x="297596" y="384535"/>
                </a:cubicBezTo>
                <a:lnTo>
                  <a:pt x="297596" y="397664"/>
                </a:lnTo>
                <a:cubicBezTo>
                  <a:pt x="297596" y="408766"/>
                  <a:pt x="297709" y="416687"/>
                  <a:pt x="297934" y="421429"/>
                </a:cubicBezTo>
                <a:cubicBezTo>
                  <a:pt x="298160" y="426170"/>
                  <a:pt x="298917" y="433268"/>
                  <a:pt x="300205" y="442721"/>
                </a:cubicBezTo>
                <a:cubicBezTo>
                  <a:pt x="301493" y="452173"/>
                  <a:pt x="303221" y="459944"/>
                  <a:pt x="305388" y="466032"/>
                </a:cubicBezTo>
                <a:cubicBezTo>
                  <a:pt x="307556" y="472120"/>
                  <a:pt x="310641" y="478457"/>
                  <a:pt x="314646" y="485042"/>
                </a:cubicBezTo>
                <a:cubicBezTo>
                  <a:pt x="318650" y="491628"/>
                  <a:pt x="323445" y="496846"/>
                  <a:pt x="329031" y="500697"/>
                </a:cubicBezTo>
                <a:cubicBezTo>
                  <a:pt x="334617" y="504548"/>
                  <a:pt x="341901" y="507861"/>
                  <a:pt x="350884" y="510635"/>
                </a:cubicBezTo>
                <a:cubicBezTo>
                  <a:pt x="359868" y="513409"/>
                  <a:pt x="370208" y="514796"/>
                  <a:pt x="381904" y="514796"/>
                </a:cubicBezTo>
                <a:cubicBezTo>
                  <a:pt x="413433" y="514796"/>
                  <a:pt x="437013" y="512378"/>
                  <a:pt x="452644" y="507541"/>
                </a:cubicBezTo>
                <a:lnTo>
                  <a:pt x="452644" y="469701"/>
                </a:lnTo>
                <a:lnTo>
                  <a:pt x="451689" y="469701"/>
                </a:lnTo>
                <a:lnTo>
                  <a:pt x="451689" y="470594"/>
                </a:lnTo>
                <a:lnTo>
                  <a:pt x="410793" y="470594"/>
                </a:lnTo>
                <a:cubicBezTo>
                  <a:pt x="408752" y="470594"/>
                  <a:pt x="404736" y="470743"/>
                  <a:pt x="398745" y="471041"/>
                </a:cubicBezTo>
                <a:cubicBezTo>
                  <a:pt x="392755" y="471339"/>
                  <a:pt x="386372" y="471487"/>
                  <a:pt x="379595" y="471487"/>
                </a:cubicBezTo>
                <a:lnTo>
                  <a:pt x="358966" y="448549"/>
                </a:lnTo>
                <a:lnTo>
                  <a:pt x="358966" y="324127"/>
                </a:lnTo>
                <a:cubicBezTo>
                  <a:pt x="358966" y="313760"/>
                  <a:pt x="366126" y="302605"/>
                  <a:pt x="380446" y="290661"/>
                </a:cubicBezTo>
                <a:lnTo>
                  <a:pt x="415175" y="290661"/>
                </a:lnTo>
                <a:cubicBezTo>
                  <a:pt x="432280" y="290661"/>
                  <a:pt x="456419" y="290959"/>
                  <a:pt x="487589" y="291554"/>
                </a:cubicBezTo>
                <a:cubicBezTo>
                  <a:pt x="518759" y="292149"/>
                  <a:pt x="545108" y="292447"/>
                  <a:pt x="566637" y="292447"/>
                </a:cubicBezTo>
                <a:lnTo>
                  <a:pt x="601659" y="292447"/>
                </a:lnTo>
                <a:cubicBezTo>
                  <a:pt x="615676" y="292447"/>
                  <a:pt x="628395" y="292624"/>
                  <a:pt x="639815" y="292977"/>
                </a:cubicBezTo>
                <a:cubicBezTo>
                  <a:pt x="651236" y="293331"/>
                  <a:pt x="663428" y="294884"/>
                  <a:pt x="676392" y="297638"/>
                </a:cubicBezTo>
                <a:cubicBezTo>
                  <a:pt x="689357" y="300391"/>
                  <a:pt x="699090" y="306018"/>
                  <a:pt x="705592" y="314520"/>
                </a:cubicBezTo>
                <a:cubicBezTo>
                  <a:pt x="705592" y="350597"/>
                  <a:pt x="704716" y="405264"/>
                  <a:pt x="702965" y="478519"/>
                </a:cubicBezTo>
                <a:cubicBezTo>
                  <a:pt x="701214" y="551775"/>
                  <a:pt x="700339" y="606844"/>
                  <a:pt x="700339" y="643726"/>
                </a:cubicBezTo>
                <a:cubicBezTo>
                  <a:pt x="700339" y="644395"/>
                  <a:pt x="700485" y="645678"/>
                  <a:pt x="700778" y="647573"/>
                </a:cubicBezTo>
                <a:cubicBezTo>
                  <a:pt x="701071" y="649468"/>
                  <a:pt x="701218" y="651104"/>
                  <a:pt x="701218" y="652481"/>
                </a:cubicBezTo>
                <a:lnTo>
                  <a:pt x="701218" y="665220"/>
                </a:lnTo>
                <a:cubicBezTo>
                  <a:pt x="688302" y="680414"/>
                  <a:pt x="653844" y="692480"/>
                  <a:pt x="597842" y="701416"/>
                </a:cubicBezTo>
                <a:cubicBezTo>
                  <a:pt x="541841" y="710353"/>
                  <a:pt x="494667" y="714821"/>
                  <a:pt x="456321" y="714821"/>
                </a:cubicBezTo>
                <a:lnTo>
                  <a:pt x="444943" y="714821"/>
                </a:lnTo>
                <a:cubicBezTo>
                  <a:pt x="437162" y="714821"/>
                  <a:pt x="425241" y="715417"/>
                  <a:pt x="409182" y="716607"/>
                </a:cubicBezTo>
                <a:cubicBezTo>
                  <a:pt x="393122" y="717798"/>
                  <a:pt x="380819" y="718393"/>
                  <a:pt x="372270" y="718393"/>
                </a:cubicBezTo>
                <a:cubicBezTo>
                  <a:pt x="252040" y="718393"/>
                  <a:pt x="159938" y="686100"/>
                  <a:pt x="95963" y="621513"/>
                </a:cubicBezTo>
                <a:cubicBezTo>
                  <a:pt x="31988" y="556926"/>
                  <a:pt x="0" y="468320"/>
                  <a:pt x="0" y="355694"/>
                </a:cubicBezTo>
                <a:cubicBezTo>
                  <a:pt x="0" y="314613"/>
                  <a:pt x="4630" y="276893"/>
                  <a:pt x="13890" y="242535"/>
                </a:cubicBezTo>
                <a:cubicBezTo>
                  <a:pt x="23150" y="208176"/>
                  <a:pt x="35543" y="178934"/>
                  <a:pt x="51070" y="154808"/>
                </a:cubicBezTo>
                <a:cubicBezTo>
                  <a:pt x="66597" y="130681"/>
                  <a:pt x="85266" y="109292"/>
                  <a:pt x="107076" y="90639"/>
                </a:cubicBezTo>
                <a:cubicBezTo>
                  <a:pt x="128886" y="71987"/>
                  <a:pt x="151241" y="57083"/>
                  <a:pt x="174139" y="45928"/>
                </a:cubicBezTo>
                <a:cubicBezTo>
                  <a:pt x="197038" y="34773"/>
                  <a:pt x="221743" y="25600"/>
                  <a:pt x="248256" y="18410"/>
                </a:cubicBezTo>
                <a:cubicBezTo>
                  <a:pt x="274768" y="11220"/>
                  <a:pt x="299533" y="6354"/>
                  <a:pt x="322550" y="3812"/>
                </a:cubicBezTo>
                <a:cubicBezTo>
                  <a:pt x="345567" y="1270"/>
                  <a:pt x="368561" y="0"/>
                  <a:pt x="39153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43508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32344" b="32344"/>
          <a:stretch>
            <a:fillRect/>
          </a:stretch>
        </p:blipFill>
        <p:spPr/>
      </p:pic>
      <p:sp>
        <p:nvSpPr>
          <p:cNvPr id="6" name="Rectangle 5"/>
          <p:cNvSpPr/>
          <p:nvPr/>
        </p:nvSpPr>
        <p:spPr>
          <a:xfrm>
            <a:off x="0" y="1659164"/>
            <a:ext cx="12192000" cy="2869293"/>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17180" y="954736"/>
            <a:ext cx="4972150" cy="646331"/>
          </a:xfrm>
          <a:prstGeom prst="rect">
            <a:avLst/>
          </a:prstGeom>
          <a:noFill/>
        </p:spPr>
        <p:txBody>
          <a:bodyPr wrap="square" rtlCol="0">
            <a:spAutoFit/>
          </a:bodyPr>
          <a:lstStyle/>
          <a:p>
            <a:pPr algn="ctr"/>
            <a:r>
              <a:rPr lang="en-US" sz="3600" b="1" dirty="0">
                <a:solidFill>
                  <a:schemeClr val="accent1"/>
                </a:solidFill>
                <a:latin typeface="+mj-lt"/>
              </a:rPr>
              <a:t>About </a:t>
            </a:r>
            <a:r>
              <a:rPr lang="en-US" sz="3600" b="1" dirty="0">
                <a:latin typeface="+mj-lt"/>
              </a:rPr>
              <a:t>Music</a:t>
            </a:r>
          </a:p>
        </p:txBody>
      </p:sp>
      <p:sp>
        <p:nvSpPr>
          <p:cNvPr id="8" name="TextBox 7"/>
          <p:cNvSpPr txBox="1"/>
          <p:nvPr/>
        </p:nvSpPr>
        <p:spPr>
          <a:xfrm>
            <a:off x="1835496" y="5005637"/>
            <a:ext cx="8521008" cy="1200329"/>
          </a:xfrm>
          <a:prstGeom prst="rect">
            <a:avLst/>
          </a:prstGeom>
          <a:noFill/>
        </p:spPr>
        <p:txBody>
          <a:bodyPr wrap="square" rtlCol="0">
            <a:spAutoFit/>
          </a:bodyPr>
          <a:lstStyle/>
          <a:p>
            <a:pPr algn="ctr">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elitam</a:t>
            </a:r>
            <a:r>
              <a:rPr lang="en-US" sz="1200" dirty="0"/>
              <a:t> </a:t>
            </a:r>
            <a:r>
              <a:rPr lang="en-US" sz="1200" dirty="0" err="1"/>
              <a:t>eu</a:t>
            </a:r>
            <a:r>
              <a:rPr lang="en-US" sz="1200" dirty="0"/>
              <a:t>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eget</a:t>
            </a:r>
            <a:r>
              <a:rPr lang="en-US" sz="1200" dirty="0"/>
              <a:t> lacus. Nunc </a:t>
            </a:r>
            <a:r>
              <a:rPr lang="en-US" sz="1200" dirty="0" err="1"/>
              <a:t>nulla</a:t>
            </a:r>
            <a:r>
              <a:rPr lang="en-US" sz="1200" dirty="0"/>
              <a:t> </a:t>
            </a:r>
            <a:r>
              <a:rPr lang="en-US" sz="1200" dirty="0" err="1"/>
              <a:t>diam</a:t>
            </a:r>
            <a:r>
              <a:rPr lang="en-US" sz="1200" dirty="0"/>
              <a:t>, </a:t>
            </a:r>
            <a:r>
              <a:rPr lang="en-US" sz="1200" dirty="0" err="1"/>
              <a:t>ultrices</a:t>
            </a:r>
            <a:r>
              <a:rPr lang="en-US" sz="1200" dirty="0"/>
              <a:t> </a:t>
            </a:r>
            <a:r>
              <a:rPr lang="en-US" sz="1200" dirty="0" err="1"/>
              <a:t>esget</a:t>
            </a:r>
            <a:r>
              <a:rPr lang="en-US" sz="1200" dirty="0"/>
              <a:t> </a:t>
            </a:r>
            <a:r>
              <a:rPr lang="en-US" sz="1200" dirty="0" err="1"/>
              <a:t>neque</a:t>
            </a:r>
            <a:r>
              <a:rPr lang="en-US" sz="1200" dirty="0"/>
              <a:t> </a:t>
            </a:r>
            <a:r>
              <a:rPr lang="en-US" sz="1200" dirty="0" err="1"/>
              <a:t>vel</a:t>
            </a:r>
            <a:r>
              <a:rPr lang="en-US" sz="1200" dirty="0"/>
              <a:t> cursus. </a:t>
            </a:r>
            <a:r>
              <a:rPr lang="en-US" sz="1200" dirty="0" err="1"/>
              <a:t>Proin</a:t>
            </a:r>
            <a:r>
              <a:rPr lang="en-US" sz="1200" dirty="0"/>
              <a:t> </a:t>
            </a:r>
            <a:r>
              <a:rPr lang="en-US" sz="1200" dirty="0" err="1"/>
              <a:t>neque</a:t>
            </a:r>
            <a:r>
              <a:rPr lang="en-US" sz="1200" dirty="0"/>
              <a:t> </a:t>
            </a:r>
            <a:r>
              <a:rPr lang="en-US" sz="1200" dirty="0" err="1"/>
              <a:t>erat</a:t>
            </a:r>
            <a:r>
              <a:rPr lang="en-US" sz="1200" dirty="0"/>
              <a:t>, </a:t>
            </a:r>
            <a:r>
              <a:rPr lang="en-US" sz="1200" dirty="0" err="1"/>
              <a:t>sodals</a:t>
            </a:r>
            <a:r>
              <a:rPr lang="en-US" sz="1200" dirty="0"/>
              <a:t> </a:t>
            </a:r>
            <a:r>
              <a:rPr lang="en-US" sz="1200" dirty="0" err="1"/>
              <a:t>asali</a:t>
            </a:r>
            <a:r>
              <a:rPr lang="en-US" sz="1200" dirty="0"/>
              <a:t> </a:t>
            </a:r>
            <a:r>
              <a:rPr lang="en-US" sz="1200" dirty="0" err="1"/>
              <a:t>ultres</a:t>
            </a:r>
            <a:r>
              <a:rPr lang="en-US" sz="1200" dirty="0"/>
              <a:t> at, </a:t>
            </a:r>
            <a:r>
              <a:rPr lang="en-US" sz="1200" dirty="0" err="1"/>
              <a:t>blandit</a:t>
            </a:r>
            <a:r>
              <a:rPr lang="en-US" sz="1200" dirty="0"/>
              <a:t> </a:t>
            </a:r>
            <a:r>
              <a:rPr lang="en-US" sz="1200" dirty="0" err="1"/>
              <a:t>vitaedapibus</a:t>
            </a:r>
            <a:r>
              <a:rPr lang="en-US" sz="1200" dirty="0"/>
              <a:t> </a:t>
            </a:r>
            <a:r>
              <a:rPr lang="en-US" sz="1200" dirty="0" err="1"/>
              <a:t>Donec</a:t>
            </a:r>
            <a:r>
              <a:rPr lang="en-US" sz="1200" dirty="0"/>
              <a:t> ac </a:t>
            </a:r>
            <a:r>
              <a:rPr lang="en-US" sz="1200" dirty="0" err="1"/>
              <a:t>odio</a:t>
            </a:r>
            <a:r>
              <a:rPr lang="en-US" sz="1200" dirty="0"/>
              <a:t> </a:t>
            </a:r>
            <a:r>
              <a:rPr lang="en-US" sz="1200" dirty="0" err="1"/>
              <a:t>sed</a:t>
            </a:r>
            <a:r>
              <a:rPr lang="en-US" sz="1200" dirty="0"/>
              <a:t> quam </a:t>
            </a:r>
            <a:r>
              <a:rPr lang="en-US" sz="1200" dirty="0" err="1"/>
              <a:t>nonan</a:t>
            </a:r>
            <a:r>
              <a:rPr lang="en-US" sz="1200" dirty="0"/>
              <a:t> </a:t>
            </a:r>
            <a:r>
              <a:rPr lang="en-US" sz="1200" dirty="0" err="1"/>
              <a:t>mattis</a:t>
            </a:r>
            <a:r>
              <a:rPr lang="en-US" sz="1200" dirty="0"/>
              <a:t> </a:t>
            </a:r>
            <a:r>
              <a:rPr lang="en-US" sz="1200" dirty="0" err="1"/>
              <a:t>nulla</a:t>
            </a:r>
            <a:r>
              <a:rPr lang="en-US" sz="1200" dirty="0"/>
              <a:t>. Nunc </a:t>
            </a:r>
            <a:r>
              <a:rPr lang="en-US" sz="1200" dirty="0" err="1"/>
              <a:t>nulla</a:t>
            </a:r>
            <a:r>
              <a:rPr lang="en-US" sz="1200" dirty="0"/>
              <a:t> m, </a:t>
            </a:r>
            <a:r>
              <a:rPr lang="en-US" sz="1200" dirty="0" err="1"/>
              <a:t>ultrices</a:t>
            </a:r>
            <a:r>
              <a:rPr lang="en-US" sz="1200" dirty="0"/>
              <a:t> </a:t>
            </a:r>
            <a:r>
              <a:rPr lang="en-US" sz="1200" dirty="0" err="1"/>
              <a:t>eget</a:t>
            </a:r>
            <a:r>
              <a:rPr lang="en-US" sz="1200" dirty="0"/>
              <a:t> lacus </a:t>
            </a:r>
            <a:r>
              <a:rPr lang="en-US" sz="1200" dirty="0" err="1"/>
              <a:t>quis</a:t>
            </a:r>
            <a:r>
              <a:rPr lang="en-US" sz="1200" dirty="0"/>
              <a:t>, place</a:t>
            </a:r>
          </a:p>
          <a:p>
            <a:pPr algn="ctr">
              <a:lnSpc>
                <a:spcPct val="150000"/>
              </a:lnSpc>
            </a:pPr>
            <a:r>
              <a:rPr lang="en-US" sz="1200" dirty="0" err="1"/>
              <a:t>Ultrices</a:t>
            </a:r>
            <a:r>
              <a:rPr lang="en-US" sz="1200" dirty="0"/>
              <a:t> </a:t>
            </a:r>
            <a:r>
              <a:rPr lang="en-US" sz="1200" dirty="0" err="1"/>
              <a:t>odio</a:t>
            </a:r>
            <a:r>
              <a:rPr lang="en-US" sz="1200" dirty="0"/>
              <a:t> </a:t>
            </a:r>
            <a:r>
              <a:rPr lang="en-US" sz="1200" dirty="0" err="1"/>
              <a:t>sed</a:t>
            </a:r>
            <a:r>
              <a:rPr lang="en-US" sz="1200" dirty="0"/>
              <a:t> quam </a:t>
            </a:r>
            <a:r>
              <a:rPr lang="en-US" sz="1200" dirty="0" err="1"/>
              <a:t>nonan</a:t>
            </a:r>
            <a:r>
              <a:rPr lang="en-US" sz="1200" dirty="0"/>
              <a:t> </a:t>
            </a:r>
            <a:r>
              <a:rPr lang="en-US" sz="1200" dirty="0" err="1"/>
              <a:t>esget</a:t>
            </a:r>
            <a:r>
              <a:rPr lang="en-US" sz="1200" dirty="0"/>
              <a:t> </a:t>
            </a:r>
            <a:r>
              <a:rPr lang="en-US" sz="1200" dirty="0" err="1"/>
              <a:t>neque</a:t>
            </a:r>
            <a:r>
              <a:rPr lang="en-US" sz="1200" dirty="0"/>
              <a:t> </a:t>
            </a:r>
            <a:r>
              <a:rPr lang="en-US" sz="1200" dirty="0" err="1"/>
              <a:t>vel</a:t>
            </a:r>
            <a:r>
              <a:rPr lang="en-US" sz="1200" dirty="0"/>
              <a:t> ac </a:t>
            </a:r>
            <a:r>
              <a:rPr lang="en-US" sz="1200" dirty="0" err="1"/>
              <a:t>odio</a:t>
            </a:r>
            <a:r>
              <a:rPr lang="en-US" sz="1200" dirty="0"/>
              <a:t> </a:t>
            </a:r>
            <a:r>
              <a:rPr lang="en-US" sz="1200" dirty="0" err="1"/>
              <a:t>sed</a:t>
            </a:r>
            <a:r>
              <a:rPr lang="en-US" sz="1200" dirty="0"/>
              <a:t> quam </a:t>
            </a:r>
            <a:r>
              <a:rPr lang="en-US" sz="1200" dirty="0" err="1"/>
              <a:t>nonan</a:t>
            </a:r>
            <a:r>
              <a:rPr lang="en-US" sz="1200" dirty="0"/>
              <a:t> </a:t>
            </a:r>
            <a:r>
              <a:rPr lang="en-US" sz="1200" dirty="0" err="1"/>
              <a:t>mattis</a:t>
            </a:r>
            <a:r>
              <a:rPr lang="en-US" sz="1200" dirty="0"/>
              <a:t> cursus </a:t>
            </a:r>
            <a:r>
              <a:rPr lang="en-US" sz="1200" dirty="0" err="1"/>
              <a:t>proin</a:t>
            </a:r>
            <a:endParaRPr lang="en-US" sz="1200" dirty="0">
              <a:latin typeface="+mj-lt"/>
            </a:endParaRPr>
          </a:p>
        </p:txBody>
      </p:sp>
      <p:grpSp>
        <p:nvGrpSpPr>
          <p:cNvPr id="9" name="Group 8"/>
          <p:cNvGrpSpPr/>
          <p:nvPr/>
        </p:nvGrpSpPr>
        <p:grpSpPr>
          <a:xfrm>
            <a:off x="976151" y="2274659"/>
            <a:ext cx="2628900" cy="1638301"/>
            <a:chOff x="196227" y="2450142"/>
            <a:chExt cx="2628900" cy="1638301"/>
          </a:xfrm>
        </p:grpSpPr>
        <p:sp>
          <p:nvSpPr>
            <p:cNvPr id="10" name="Rectangle 9"/>
            <p:cNvSpPr/>
            <p:nvPr/>
          </p:nvSpPr>
          <p:spPr>
            <a:xfrm rot="2700000">
              <a:off x="1280998" y="2450143"/>
              <a:ext cx="459361" cy="4593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1"/>
            <p:cNvSpPr>
              <a:spLocks noEditPoints="1"/>
            </p:cNvSpPr>
            <p:nvPr/>
          </p:nvSpPr>
          <p:spPr bwMode="auto">
            <a:xfrm>
              <a:off x="1426376" y="2546388"/>
              <a:ext cx="168603" cy="266868"/>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196227" y="3093810"/>
              <a:ext cx="2628900" cy="994633"/>
              <a:chOff x="573715" y="4278109"/>
              <a:chExt cx="1569410" cy="994633"/>
            </a:xfrm>
          </p:grpSpPr>
          <p:sp>
            <p:nvSpPr>
              <p:cNvPr id="13" name="TextBox 12"/>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dirty="0">
                    <a:solidFill>
                      <a:schemeClr val="bg1"/>
                    </a:solidFill>
                  </a:rPr>
                  <a:t>Lorem ipsum</a:t>
                </a:r>
                <a:endParaRPr lang="en-US" sz="1600" b="1" dirty="0">
                  <a:solidFill>
                    <a:schemeClr val="bg1"/>
                  </a:solidFill>
                  <a:latin typeface="+mj-lt"/>
                </a:endParaRPr>
              </a:p>
            </p:txBody>
          </p:sp>
          <p:sp>
            <p:nvSpPr>
              <p:cNvPr id="14" name="TextBox 13"/>
              <p:cNvSpPr txBox="1"/>
              <p:nvPr/>
            </p:nvSpPr>
            <p:spPr>
              <a:xfrm>
                <a:off x="573715" y="4699956"/>
                <a:ext cx="1569410" cy="572786"/>
              </a:xfrm>
              <a:prstGeom prst="rect">
                <a:avLst/>
              </a:prstGeom>
              <a:noFill/>
            </p:spPr>
            <p:txBody>
              <a:bodyPr wrap="square" rtlCol="0">
                <a:spAutoFit/>
              </a:bodyPr>
              <a:lstStyle/>
              <a:p>
                <a:pPr algn="ctr">
                  <a:lnSpc>
                    <a:spcPct val="150000"/>
                  </a:lnSpc>
                </a:pPr>
                <a:r>
                  <a:rPr lang="en-US" sz="1100">
                    <a:solidFill>
                      <a:schemeClr val="bg1"/>
                    </a:solidFill>
                  </a:rPr>
                  <a:t>Lorem ipsum dolor amet consectetur satul artulo adipiscing tellus.</a:t>
                </a:r>
                <a:endParaRPr lang="en-US" sz="1100" b="1">
                  <a:solidFill>
                    <a:schemeClr val="bg1"/>
                  </a:solidFill>
                  <a:latin typeface="+mj-lt"/>
                </a:endParaRPr>
              </a:p>
            </p:txBody>
          </p:sp>
        </p:grpSp>
      </p:grpSp>
      <p:grpSp>
        <p:nvGrpSpPr>
          <p:cNvPr id="25" name="Group 24"/>
          <p:cNvGrpSpPr/>
          <p:nvPr/>
        </p:nvGrpSpPr>
        <p:grpSpPr>
          <a:xfrm>
            <a:off x="4782740" y="2268989"/>
            <a:ext cx="2628900" cy="1638301"/>
            <a:chOff x="4782740" y="2268989"/>
            <a:chExt cx="2628900" cy="1638301"/>
          </a:xfrm>
        </p:grpSpPr>
        <p:sp>
          <p:nvSpPr>
            <p:cNvPr id="19" name="Rectangle 18"/>
            <p:cNvSpPr/>
            <p:nvPr/>
          </p:nvSpPr>
          <p:spPr>
            <a:xfrm rot="2700000">
              <a:off x="5867511" y="2268990"/>
              <a:ext cx="459361" cy="4593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782740" y="2912657"/>
              <a:ext cx="2628900" cy="994633"/>
              <a:chOff x="573715" y="4278109"/>
              <a:chExt cx="1569410" cy="994633"/>
            </a:xfrm>
          </p:grpSpPr>
          <p:sp>
            <p:nvSpPr>
              <p:cNvPr id="21" name="TextBox 20"/>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dirty="0">
                    <a:solidFill>
                      <a:schemeClr val="bg1"/>
                    </a:solidFill>
                  </a:rPr>
                  <a:t>Lorem ipsum</a:t>
                </a:r>
                <a:endParaRPr lang="en-US" sz="1600" b="1" dirty="0">
                  <a:solidFill>
                    <a:schemeClr val="bg1"/>
                  </a:solidFill>
                  <a:latin typeface="+mj-lt"/>
                </a:endParaRPr>
              </a:p>
            </p:txBody>
          </p:sp>
          <p:sp>
            <p:nvSpPr>
              <p:cNvPr id="22" name="TextBox 21"/>
              <p:cNvSpPr txBox="1"/>
              <p:nvPr/>
            </p:nvSpPr>
            <p:spPr>
              <a:xfrm>
                <a:off x="573715" y="4699956"/>
                <a:ext cx="1569410" cy="572786"/>
              </a:xfrm>
              <a:prstGeom prst="rect">
                <a:avLst/>
              </a:prstGeom>
              <a:noFill/>
            </p:spPr>
            <p:txBody>
              <a:bodyPr wrap="square" rtlCol="0">
                <a:spAutoFit/>
              </a:bodyPr>
              <a:lstStyle/>
              <a:p>
                <a:pPr algn="ctr">
                  <a:lnSpc>
                    <a:spcPct val="150000"/>
                  </a:lnSpc>
                </a:pPr>
                <a:r>
                  <a:rPr lang="en-US" sz="1100" dirty="0">
                    <a:solidFill>
                      <a:schemeClr val="bg1"/>
                    </a:solidFill>
                  </a:rPr>
                  <a:t>Lorem ipsum dolor </a:t>
                </a:r>
                <a:r>
                  <a:rPr lang="en-US" sz="1100" dirty="0" err="1">
                    <a:solidFill>
                      <a:schemeClr val="bg1"/>
                    </a:solidFill>
                  </a:rPr>
                  <a:t>amet</a:t>
                </a:r>
                <a:r>
                  <a:rPr lang="en-US" sz="1100" dirty="0">
                    <a:solidFill>
                      <a:schemeClr val="bg1"/>
                    </a:solidFill>
                  </a:rPr>
                  <a:t> </a:t>
                </a:r>
                <a:r>
                  <a:rPr lang="en-US" sz="1100" dirty="0" err="1">
                    <a:solidFill>
                      <a:schemeClr val="bg1"/>
                    </a:solidFill>
                  </a:rPr>
                  <a:t>consectetur</a:t>
                </a:r>
                <a:r>
                  <a:rPr lang="en-US" sz="1100" dirty="0">
                    <a:solidFill>
                      <a:schemeClr val="bg1"/>
                    </a:solidFill>
                  </a:rPr>
                  <a:t> </a:t>
                </a:r>
                <a:r>
                  <a:rPr lang="en-US" sz="1100" dirty="0" err="1">
                    <a:solidFill>
                      <a:schemeClr val="bg1"/>
                    </a:solidFill>
                  </a:rPr>
                  <a:t>satul</a:t>
                </a:r>
                <a:r>
                  <a:rPr lang="en-US" sz="1100" dirty="0">
                    <a:solidFill>
                      <a:schemeClr val="bg1"/>
                    </a:solidFill>
                  </a:rPr>
                  <a:t> </a:t>
                </a:r>
                <a:r>
                  <a:rPr lang="en-US" sz="1100" dirty="0" err="1">
                    <a:solidFill>
                      <a:schemeClr val="bg1"/>
                    </a:solidFill>
                  </a:rPr>
                  <a:t>artulo</a:t>
                </a:r>
                <a:r>
                  <a:rPr lang="en-US" sz="1100" dirty="0">
                    <a:solidFill>
                      <a:schemeClr val="bg1"/>
                    </a:solidFill>
                  </a:rPr>
                  <a:t> </a:t>
                </a:r>
                <a:r>
                  <a:rPr lang="en-US" sz="1100" dirty="0" err="1">
                    <a:solidFill>
                      <a:schemeClr val="bg1"/>
                    </a:solidFill>
                  </a:rPr>
                  <a:t>adipiscing</a:t>
                </a:r>
                <a:r>
                  <a:rPr lang="en-US" sz="1100" dirty="0">
                    <a:solidFill>
                      <a:schemeClr val="bg1"/>
                    </a:solidFill>
                  </a:rPr>
                  <a:t> </a:t>
                </a:r>
                <a:r>
                  <a:rPr lang="en-US" sz="1100" dirty="0" err="1">
                    <a:solidFill>
                      <a:schemeClr val="bg1"/>
                    </a:solidFill>
                  </a:rPr>
                  <a:t>tellus</a:t>
                </a:r>
                <a:r>
                  <a:rPr lang="en-US" sz="1100" dirty="0">
                    <a:solidFill>
                      <a:schemeClr val="bg1"/>
                    </a:solidFill>
                  </a:rPr>
                  <a:t>.</a:t>
                </a:r>
                <a:endParaRPr lang="en-US" sz="1100" b="1" dirty="0">
                  <a:solidFill>
                    <a:schemeClr val="bg1"/>
                  </a:solidFill>
                  <a:latin typeface="+mj-lt"/>
                </a:endParaRPr>
              </a:p>
            </p:txBody>
          </p:sp>
        </p:grpSp>
        <p:sp>
          <p:nvSpPr>
            <p:cNvPr id="23" name="Freeform 39"/>
            <p:cNvSpPr>
              <a:spLocks noEditPoints="1"/>
            </p:cNvSpPr>
            <p:nvPr/>
          </p:nvSpPr>
          <p:spPr bwMode="auto">
            <a:xfrm>
              <a:off x="5980727" y="2387252"/>
              <a:ext cx="238334" cy="238334"/>
            </a:xfrm>
            <a:custGeom>
              <a:avLst/>
              <a:gdLst>
                <a:gd name="T0" fmla="*/ 93 w 93"/>
                <a:gd name="T1" fmla="*/ 46 h 93"/>
                <a:gd name="T2" fmla="*/ 46 w 93"/>
                <a:gd name="T3" fmla="*/ 93 h 93"/>
                <a:gd name="T4" fmla="*/ 0 w 93"/>
                <a:gd name="T5" fmla="*/ 46 h 93"/>
                <a:gd name="T6" fmla="*/ 46 w 93"/>
                <a:gd name="T7" fmla="*/ 0 h 93"/>
                <a:gd name="T8" fmla="*/ 93 w 93"/>
                <a:gd name="T9" fmla="*/ 46 h 93"/>
                <a:gd name="T10" fmla="*/ 16 w 93"/>
                <a:gd name="T11" fmla="*/ 76 h 93"/>
                <a:gd name="T12" fmla="*/ 26 w 93"/>
                <a:gd name="T13" fmla="*/ 83 h 93"/>
                <a:gd name="T14" fmla="*/ 36 w 93"/>
                <a:gd name="T15" fmla="*/ 63 h 93"/>
                <a:gd name="T16" fmla="*/ 47 w 93"/>
                <a:gd name="T17" fmla="*/ 66 h 93"/>
                <a:gd name="T18" fmla="*/ 67 w 93"/>
                <a:gd name="T19" fmla="*/ 46 h 93"/>
                <a:gd name="T20" fmla="*/ 61 w 93"/>
                <a:gd name="T21" fmla="*/ 32 h 93"/>
                <a:gd name="T22" fmla="*/ 80 w 93"/>
                <a:gd name="T23" fmla="*/ 20 h 93"/>
                <a:gd name="T24" fmla="*/ 77 w 93"/>
                <a:gd name="T25" fmla="*/ 16 h 93"/>
                <a:gd name="T26" fmla="*/ 67 w 93"/>
                <a:gd name="T27" fmla="*/ 9 h 93"/>
                <a:gd name="T28" fmla="*/ 57 w 93"/>
                <a:gd name="T29" fmla="*/ 29 h 93"/>
                <a:gd name="T30" fmla="*/ 47 w 93"/>
                <a:gd name="T31" fmla="*/ 26 h 93"/>
                <a:gd name="T32" fmla="*/ 26 w 93"/>
                <a:gd name="T33" fmla="*/ 46 h 93"/>
                <a:gd name="T34" fmla="*/ 32 w 93"/>
                <a:gd name="T35" fmla="*/ 60 h 93"/>
                <a:gd name="T36" fmla="*/ 13 w 93"/>
                <a:gd name="T37" fmla="*/ 72 h 93"/>
                <a:gd name="T38" fmla="*/ 16 w 93"/>
                <a:gd name="T39" fmla="*/ 76 h 93"/>
                <a:gd name="T40" fmla="*/ 38 w 93"/>
                <a:gd name="T41" fmla="*/ 46 h 93"/>
                <a:gd name="T42" fmla="*/ 47 w 93"/>
                <a:gd name="T43" fmla="*/ 37 h 93"/>
                <a:gd name="T44" fmla="*/ 55 w 93"/>
                <a:gd name="T45" fmla="*/ 46 h 93"/>
                <a:gd name="T46" fmla="*/ 47 w 93"/>
                <a:gd name="T47" fmla="*/ 55 h 93"/>
                <a:gd name="T48" fmla="*/ 38 w 93"/>
                <a:gd name="T49" fmla="*/ 46 h 93"/>
                <a:gd name="T50" fmla="*/ 42 w 93"/>
                <a:gd name="T51" fmla="*/ 46 h 93"/>
                <a:gd name="T52" fmla="*/ 47 w 93"/>
                <a:gd name="T53" fmla="*/ 51 h 93"/>
                <a:gd name="T54" fmla="*/ 51 w 93"/>
                <a:gd name="T55" fmla="*/ 46 h 93"/>
                <a:gd name="T56" fmla="*/ 47 w 93"/>
                <a:gd name="T57" fmla="*/ 42 h 93"/>
                <a:gd name="T58" fmla="*/ 42 w 93"/>
                <a:gd name="T59"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93">
                  <a:moveTo>
                    <a:pt x="93" y="46"/>
                  </a:moveTo>
                  <a:cubicBezTo>
                    <a:pt x="93" y="72"/>
                    <a:pt x="72" y="93"/>
                    <a:pt x="46" y="93"/>
                  </a:cubicBezTo>
                  <a:cubicBezTo>
                    <a:pt x="21" y="93"/>
                    <a:pt x="0" y="72"/>
                    <a:pt x="0" y="46"/>
                  </a:cubicBezTo>
                  <a:cubicBezTo>
                    <a:pt x="0" y="21"/>
                    <a:pt x="21" y="0"/>
                    <a:pt x="46" y="0"/>
                  </a:cubicBezTo>
                  <a:cubicBezTo>
                    <a:pt x="72" y="0"/>
                    <a:pt x="93" y="21"/>
                    <a:pt x="93" y="46"/>
                  </a:cubicBezTo>
                  <a:close/>
                  <a:moveTo>
                    <a:pt x="16" y="76"/>
                  </a:moveTo>
                  <a:cubicBezTo>
                    <a:pt x="19" y="79"/>
                    <a:pt x="22" y="81"/>
                    <a:pt x="26" y="83"/>
                  </a:cubicBezTo>
                  <a:cubicBezTo>
                    <a:pt x="36" y="63"/>
                    <a:pt x="36" y="63"/>
                    <a:pt x="36" y="63"/>
                  </a:cubicBezTo>
                  <a:cubicBezTo>
                    <a:pt x="39" y="65"/>
                    <a:pt x="43" y="66"/>
                    <a:pt x="47" y="66"/>
                  </a:cubicBezTo>
                  <a:cubicBezTo>
                    <a:pt x="58" y="66"/>
                    <a:pt x="67" y="57"/>
                    <a:pt x="67" y="46"/>
                  </a:cubicBezTo>
                  <a:cubicBezTo>
                    <a:pt x="67" y="41"/>
                    <a:pt x="65" y="36"/>
                    <a:pt x="61" y="32"/>
                  </a:cubicBezTo>
                  <a:cubicBezTo>
                    <a:pt x="80" y="20"/>
                    <a:pt x="80" y="20"/>
                    <a:pt x="80" y="20"/>
                  </a:cubicBezTo>
                  <a:cubicBezTo>
                    <a:pt x="79" y="19"/>
                    <a:pt x="78" y="17"/>
                    <a:pt x="77" y="16"/>
                  </a:cubicBezTo>
                  <a:cubicBezTo>
                    <a:pt x="74" y="13"/>
                    <a:pt x="71" y="11"/>
                    <a:pt x="67" y="9"/>
                  </a:cubicBezTo>
                  <a:cubicBezTo>
                    <a:pt x="57" y="29"/>
                    <a:pt x="57" y="29"/>
                    <a:pt x="57" y="29"/>
                  </a:cubicBezTo>
                  <a:cubicBezTo>
                    <a:pt x="54" y="27"/>
                    <a:pt x="50" y="26"/>
                    <a:pt x="47" y="26"/>
                  </a:cubicBezTo>
                  <a:cubicBezTo>
                    <a:pt x="35" y="26"/>
                    <a:pt x="26" y="35"/>
                    <a:pt x="26" y="46"/>
                  </a:cubicBezTo>
                  <a:cubicBezTo>
                    <a:pt x="26" y="52"/>
                    <a:pt x="28" y="56"/>
                    <a:pt x="32" y="60"/>
                  </a:cubicBezTo>
                  <a:cubicBezTo>
                    <a:pt x="13" y="72"/>
                    <a:pt x="13" y="72"/>
                    <a:pt x="13" y="72"/>
                  </a:cubicBezTo>
                  <a:cubicBezTo>
                    <a:pt x="14" y="74"/>
                    <a:pt x="15" y="75"/>
                    <a:pt x="16" y="76"/>
                  </a:cubicBezTo>
                  <a:close/>
                  <a:moveTo>
                    <a:pt x="38" y="46"/>
                  </a:moveTo>
                  <a:cubicBezTo>
                    <a:pt x="38" y="41"/>
                    <a:pt x="42" y="37"/>
                    <a:pt x="47" y="37"/>
                  </a:cubicBezTo>
                  <a:cubicBezTo>
                    <a:pt x="51" y="37"/>
                    <a:pt x="55" y="41"/>
                    <a:pt x="55" y="46"/>
                  </a:cubicBezTo>
                  <a:cubicBezTo>
                    <a:pt x="55" y="51"/>
                    <a:pt x="51" y="55"/>
                    <a:pt x="47" y="55"/>
                  </a:cubicBezTo>
                  <a:cubicBezTo>
                    <a:pt x="42" y="55"/>
                    <a:pt x="38" y="51"/>
                    <a:pt x="38" y="46"/>
                  </a:cubicBezTo>
                  <a:close/>
                  <a:moveTo>
                    <a:pt x="42" y="46"/>
                  </a:moveTo>
                  <a:cubicBezTo>
                    <a:pt x="42" y="49"/>
                    <a:pt x="44" y="51"/>
                    <a:pt x="47" y="51"/>
                  </a:cubicBezTo>
                  <a:cubicBezTo>
                    <a:pt x="49" y="51"/>
                    <a:pt x="51" y="49"/>
                    <a:pt x="51" y="46"/>
                  </a:cubicBezTo>
                  <a:cubicBezTo>
                    <a:pt x="51" y="44"/>
                    <a:pt x="49" y="42"/>
                    <a:pt x="47" y="42"/>
                  </a:cubicBezTo>
                  <a:cubicBezTo>
                    <a:pt x="44" y="42"/>
                    <a:pt x="42" y="44"/>
                    <a:pt x="42"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6" name="Group 25"/>
          <p:cNvGrpSpPr/>
          <p:nvPr/>
        </p:nvGrpSpPr>
        <p:grpSpPr>
          <a:xfrm>
            <a:off x="8589329" y="2274659"/>
            <a:ext cx="2628900" cy="1638301"/>
            <a:chOff x="8589329" y="2274659"/>
            <a:chExt cx="2628900" cy="1638301"/>
          </a:xfrm>
        </p:grpSpPr>
        <p:sp>
          <p:nvSpPr>
            <p:cNvPr id="15" name="Rectangle 14"/>
            <p:cNvSpPr/>
            <p:nvPr/>
          </p:nvSpPr>
          <p:spPr>
            <a:xfrm rot="2700000">
              <a:off x="9674100" y="2274660"/>
              <a:ext cx="459361" cy="4593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8589329" y="2918327"/>
              <a:ext cx="2628900" cy="994633"/>
              <a:chOff x="573715" y="4278109"/>
              <a:chExt cx="1569410" cy="994633"/>
            </a:xfrm>
          </p:grpSpPr>
          <p:sp>
            <p:nvSpPr>
              <p:cNvPr id="17" name="TextBox 16"/>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a:solidFill>
                      <a:schemeClr val="bg1"/>
                    </a:solidFill>
                  </a:rPr>
                  <a:t>Lorem ipsum</a:t>
                </a:r>
                <a:endParaRPr lang="en-US" sz="1600" b="1">
                  <a:solidFill>
                    <a:schemeClr val="bg1"/>
                  </a:solidFill>
                  <a:latin typeface="+mj-lt"/>
                </a:endParaRPr>
              </a:p>
            </p:txBody>
          </p:sp>
          <p:sp>
            <p:nvSpPr>
              <p:cNvPr id="18" name="TextBox 17"/>
              <p:cNvSpPr txBox="1"/>
              <p:nvPr/>
            </p:nvSpPr>
            <p:spPr>
              <a:xfrm>
                <a:off x="573715" y="4699956"/>
                <a:ext cx="1569410" cy="572786"/>
              </a:xfrm>
              <a:prstGeom prst="rect">
                <a:avLst/>
              </a:prstGeom>
              <a:noFill/>
            </p:spPr>
            <p:txBody>
              <a:bodyPr wrap="square" rtlCol="0">
                <a:spAutoFit/>
              </a:bodyPr>
              <a:lstStyle/>
              <a:p>
                <a:pPr algn="ctr">
                  <a:lnSpc>
                    <a:spcPct val="150000"/>
                  </a:lnSpc>
                </a:pPr>
                <a:r>
                  <a:rPr lang="en-US" sz="1100">
                    <a:solidFill>
                      <a:schemeClr val="bg1"/>
                    </a:solidFill>
                  </a:rPr>
                  <a:t>Lorem ipsum dolor amet consectetur satul artulo adipiscing tellus.</a:t>
                </a:r>
                <a:endParaRPr lang="en-US" sz="1100" b="1">
                  <a:solidFill>
                    <a:schemeClr val="bg1"/>
                  </a:solidFill>
                  <a:latin typeface="+mj-lt"/>
                </a:endParaRPr>
              </a:p>
            </p:txBody>
          </p:sp>
        </p:grpSp>
        <p:sp>
          <p:nvSpPr>
            <p:cNvPr id="24" name="Freeform 44"/>
            <p:cNvSpPr>
              <a:spLocks/>
            </p:cNvSpPr>
            <p:nvPr/>
          </p:nvSpPr>
          <p:spPr bwMode="auto">
            <a:xfrm>
              <a:off x="9806279" y="2387252"/>
              <a:ext cx="195000" cy="267584"/>
            </a:xfrm>
            <a:custGeom>
              <a:avLst/>
              <a:gdLst>
                <a:gd name="T0" fmla="*/ 60 w 76"/>
                <a:gd name="T1" fmla="*/ 51 h 104"/>
                <a:gd name="T2" fmla="*/ 57 w 76"/>
                <a:gd name="T3" fmla="*/ 51 h 104"/>
                <a:gd name="T4" fmla="*/ 43 w 76"/>
                <a:gd name="T5" fmla="*/ 24 h 104"/>
                <a:gd name="T6" fmla="*/ 43 w 76"/>
                <a:gd name="T7" fmla="*/ 82 h 104"/>
                <a:gd name="T8" fmla="*/ 28 w 76"/>
                <a:gd name="T9" fmla="*/ 100 h 104"/>
                <a:gd name="T10" fmla="*/ 3 w 76"/>
                <a:gd name="T11" fmla="*/ 92 h 104"/>
                <a:gd name="T12" fmla="*/ 17 w 76"/>
                <a:gd name="T13" fmla="*/ 71 h 104"/>
                <a:gd name="T14" fmla="*/ 34 w 76"/>
                <a:gd name="T15" fmla="*/ 70 h 104"/>
                <a:gd name="T16" fmla="*/ 34 w 76"/>
                <a:gd name="T17" fmla="*/ 0 h 104"/>
                <a:gd name="T18" fmla="*/ 43 w 76"/>
                <a:gd name="T19" fmla="*/ 0 h 104"/>
                <a:gd name="T20" fmla="*/ 60 w 76"/>
                <a:gd name="T21"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60" y="51"/>
                  </a:moveTo>
                  <a:cubicBezTo>
                    <a:pt x="58" y="54"/>
                    <a:pt x="57" y="53"/>
                    <a:pt x="57" y="51"/>
                  </a:cubicBezTo>
                  <a:cubicBezTo>
                    <a:pt x="59" y="45"/>
                    <a:pt x="58" y="26"/>
                    <a:pt x="43" y="24"/>
                  </a:cubicBezTo>
                  <a:cubicBezTo>
                    <a:pt x="43" y="82"/>
                    <a:pt x="43" y="82"/>
                    <a:pt x="43" y="82"/>
                  </a:cubicBezTo>
                  <a:cubicBezTo>
                    <a:pt x="43" y="89"/>
                    <a:pt x="37" y="96"/>
                    <a:pt x="28" y="100"/>
                  </a:cubicBezTo>
                  <a:cubicBezTo>
                    <a:pt x="17" y="104"/>
                    <a:pt x="6" y="100"/>
                    <a:pt x="3" y="92"/>
                  </a:cubicBezTo>
                  <a:cubicBezTo>
                    <a:pt x="0" y="84"/>
                    <a:pt x="6" y="75"/>
                    <a:pt x="17" y="71"/>
                  </a:cubicBezTo>
                  <a:cubicBezTo>
                    <a:pt x="23" y="68"/>
                    <a:pt x="30" y="68"/>
                    <a:pt x="34" y="70"/>
                  </a:cubicBezTo>
                  <a:cubicBezTo>
                    <a:pt x="34" y="0"/>
                    <a:pt x="34" y="0"/>
                    <a:pt x="34" y="0"/>
                  </a:cubicBezTo>
                  <a:cubicBezTo>
                    <a:pt x="43" y="0"/>
                    <a:pt x="43" y="0"/>
                    <a:pt x="43" y="0"/>
                  </a:cubicBezTo>
                  <a:cubicBezTo>
                    <a:pt x="43" y="14"/>
                    <a:pt x="76" y="25"/>
                    <a:pt x="60" y="5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97643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4294967295"/>
          </p:nvPr>
        </p:nvPicPr>
        <p:blipFill>
          <a:blip r:embed="rId2" cstate="hqprint">
            <a:extLst>
              <a:ext uri="{28A0092B-C50C-407E-A947-70E740481C1C}">
                <a14:useLocalDpi xmlns:a14="http://schemas.microsoft.com/office/drawing/2010/main" val="0"/>
              </a:ext>
            </a:extLst>
          </a:blip>
          <a:srcRect t="10625" b="10625"/>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Rectangle 4"/>
          <p:cNvSpPr/>
          <p:nvPr/>
        </p:nvSpPr>
        <p:spPr>
          <a:xfrm>
            <a:off x="0" y="-12213"/>
            <a:ext cx="12192000" cy="6870213"/>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0" y="-12213"/>
            <a:ext cx="12192000" cy="3491603"/>
            <a:chOff x="0" y="3378610"/>
            <a:chExt cx="12192000" cy="3479390"/>
          </a:xfrm>
          <a:solidFill>
            <a:schemeClr val="bg1"/>
          </a:solidFill>
        </p:grpSpPr>
        <p:sp>
          <p:nvSpPr>
            <p:cNvPr id="7" name="Isosceles Triangle 6"/>
            <p:cNvSpPr/>
            <p:nvPr/>
          </p:nvSpPr>
          <p:spPr>
            <a:xfrm rot="10800000">
              <a:off x="0" y="4381500"/>
              <a:ext cx="12192000" cy="2476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3378610"/>
              <a:ext cx="12192000" cy="10028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68134" y="3112859"/>
            <a:ext cx="2443873" cy="1665679"/>
            <a:chOff x="649564" y="3074759"/>
            <a:chExt cx="2443873" cy="1665679"/>
          </a:xfrm>
        </p:grpSpPr>
        <p:sp>
          <p:nvSpPr>
            <p:cNvPr id="10" name="Rectangle 9"/>
            <p:cNvSpPr/>
            <p:nvPr/>
          </p:nvSpPr>
          <p:spPr>
            <a:xfrm rot="2700000">
              <a:off x="1641822" y="3074760"/>
              <a:ext cx="459361" cy="4593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1"/>
            <p:cNvSpPr>
              <a:spLocks noEditPoints="1"/>
            </p:cNvSpPr>
            <p:nvPr/>
          </p:nvSpPr>
          <p:spPr bwMode="auto">
            <a:xfrm>
              <a:off x="1787200" y="3171005"/>
              <a:ext cx="168603" cy="266868"/>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649564" y="3718427"/>
              <a:ext cx="2443873" cy="1022011"/>
              <a:chOff x="573715" y="4278109"/>
              <a:chExt cx="1458952" cy="1022011"/>
            </a:xfrm>
          </p:grpSpPr>
          <p:sp>
            <p:nvSpPr>
              <p:cNvPr id="13" name="TextBox 12"/>
              <p:cNvSpPr txBox="1"/>
              <p:nvPr/>
            </p:nvSpPr>
            <p:spPr>
              <a:xfrm>
                <a:off x="573715" y="4278109"/>
                <a:ext cx="1458952" cy="461665"/>
              </a:xfrm>
              <a:prstGeom prst="rect">
                <a:avLst/>
              </a:prstGeom>
              <a:noFill/>
            </p:spPr>
            <p:txBody>
              <a:bodyPr wrap="square" rtlCol="0">
                <a:spAutoFit/>
              </a:bodyPr>
              <a:lstStyle/>
              <a:p>
                <a:pPr algn="ctr">
                  <a:lnSpc>
                    <a:spcPct val="150000"/>
                  </a:lnSpc>
                </a:pPr>
                <a:r>
                  <a:rPr lang="en-US" sz="1600" b="1">
                    <a:solidFill>
                      <a:schemeClr val="bg1"/>
                    </a:solidFill>
                  </a:rPr>
                  <a:t>Lorem ipsum</a:t>
                </a:r>
                <a:endParaRPr lang="en-US" sz="1600" b="1">
                  <a:solidFill>
                    <a:schemeClr val="bg1"/>
                  </a:solidFill>
                  <a:latin typeface="+mj-lt"/>
                </a:endParaRPr>
              </a:p>
            </p:txBody>
          </p:sp>
          <p:sp>
            <p:nvSpPr>
              <p:cNvPr id="14" name="TextBox 13"/>
              <p:cNvSpPr txBox="1"/>
              <p:nvPr/>
            </p:nvSpPr>
            <p:spPr>
              <a:xfrm>
                <a:off x="583520" y="4699956"/>
                <a:ext cx="1449147" cy="600164"/>
              </a:xfrm>
              <a:prstGeom prst="rect">
                <a:avLst/>
              </a:prstGeom>
              <a:noFill/>
            </p:spPr>
            <p:txBody>
              <a:bodyPr wrap="square" rtlCol="0">
                <a:spAutoFit/>
              </a:bodyPr>
              <a:lstStyle/>
              <a:p>
                <a:pPr algn="ctr">
                  <a:lnSpc>
                    <a:spcPct val="150000"/>
                  </a:lnSpc>
                </a:pPr>
                <a:r>
                  <a:rPr lang="en-US" sz="1100">
                    <a:solidFill>
                      <a:schemeClr val="bg1"/>
                    </a:solidFill>
                  </a:rPr>
                  <a:t>Lorem ipsumsa dolor amet consectetur at dipising</a:t>
                </a:r>
                <a:endParaRPr lang="en-US" sz="1100" b="1">
                  <a:solidFill>
                    <a:schemeClr val="bg1"/>
                  </a:solidFill>
                  <a:latin typeface="+mj-lt"/>
                </a:endParaRPr>
              </a:p>
            </p:txBody>
          </p:sp>
        </p:grpSp>
      </p:grpSp>
      <p:sp>
        <p:nvSpPr>
          <p:cNvPr id="33" name="TextBox 32"/>
          <p:cNvSpPr txBox="1"/>
          <p:nvPr/>
        </p:nvSpPr>
        <p:spPr>
          <a:xfrm>
            <a:off x="3192890" y="1011337"/>
            <a:ext cx="5806220" cy="646331"/>
          </a:xfrm>
          <a:prstGeom prst="rect">
            <a:avLst/>
          </a:prstGeom>
          <a:noFill/>
        </p:spPr>
        <p:txBody>
          <a:bodyPr wrap="square" rtlCol="0">
            <a:spAutoFit/>
          </a:bodyPr>
          <a:lstStyle/>
          <a:p>
            <a:pPr algn="ctr"/>
            <a:r>
              <a:rPr lang="en-US" sz="3600" b="1" dirty="0">
                <a:solidFill>
                  <a:schemeClr val="accent1"/>
                </a:solidFill>
                <a:latin typeface="+mj-lt"/>
              </a:rPr>
              <a:t>About Our </a:t>
            </a:r>
            <a:r>
              <a:rPr lang="en-US" sz="3600" b="1" dirty="0">
                <a:latin typeface="+mj-lt"/>
              </a:rPr>
              <a:t>Services</a:t>
            </a:r>
          </a:p>
        </p:txBody>
      </p:sp>
      <p:sp>
        <p:nvSpPr>
          <p:cNvPr id="34" name="TextBox 33"/>
          <p:cNvSpPr txBox="1"/>
          <p:nvPr/>
        </p:nvSpPr>
        <p:spPr>
          <a:xfrm>
            <a:off x="2627086" y="1726985"/>
            <a:ext cx="6937828" cy="613886"/>
          </a:xfrm>
          <a:prstGeom prst="rect">
            <a:avLst/>
          </a:prstGeom>
          <a:noFill/>
        </p:spPr>
        <p:txBody>
          <a:bodyPr wrap="square" rtlCol="0">
            <a:spAutoFit/>
          </a:bodyPr>
          <a:lstStyle/>
          <a:p>
            <a:pPr algn="ctr">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elitam</a:t>
            </a:r>
            <a:r>
              <a:rPr lang="en-US" sz="1200" dirty="0"/>
              <a:t> </a:t>
            </a:r>
            <a:r>
              <a:rPr lang="en-US" sz="1200" dirty="0" err="1"/>
              <a:t>eu</a:t>
            </a:r>
            <a:r>
              <a:rPr lang="en-US" sz="1200" dirty="0"/>
              <a:t>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eget</a:t>
            </a:r>
            <a:r>
              <a:rPr lang="en-US" sz="1200" dirty="0"/>
              <a:t> lacus. Nunc </a:t>
            </a:r>
            <a:r>
              <a:rPr lang="en-US" sz="1200" dirty="0" err="1"/>
              <a:t>nulla</a:t>
            </a:r>
            <a:r>
              <a:rPr lang="en-US" sz="1200" dirty="0"/>
              <a:t> </a:t>
            </a:r>
            <a:r>
              <a:rPr lang="en-US" sz="1200" dirty="0" err="1"/>
              <a:t>diam</a:t>
            </a:r>
            <a:r>
              <a:rPr lang="en-US" sz="1200" dirty="0"/>
              <a:t>, </a:t>
            </a:r>
            <a:r>
              <a:rPr lang="en-US" sz="1200" dirty="0" err="1"/>
              <a:t>ultrices</a:t>
            </a:r>
            <a:endParaRPr lang="en-US" sz="1200" dirty="0">
              <a:latin typeface="+mj-lt"/>
            </a:endParaRPr>
          </a:p>
        </p:txBody>
      </p:sp>
      <p:grpSp>
        <p:nvGrpSpPr>
          <p:cNvPr id="43" name="Group 42"/>
          <p:cNvGrpSpPr/>
          <p:nvPr/>
        </p:nvGrpSpPr>
        <p:grpSpPr>
          <a:xfrm>
            <a:off x="2928431" y="4474442"/>
            <a:ext cx="2443873" cy="1665679"/>
            <a:chOff x="2928431" y="4474442"/>
            <a:chExt cx="2443873" cy="1665679"/>
          </a:xfrm>
        </p:grpSpPr>
        <p:grpSp>
          <p:nvGrpSpPr>
            <p:cNvPr id="15" name="Group 14"/>
            <p:cNvGrpSpPr/>
            <p:nvPr/>
          </p:nvGrpSpPr>
          <p:grpSpPr>
            <a:xfrm>
              <a:off x="2928431" y="4474442"/>
              <a:ext cx="2443873" cy="1665679"/>
              <a:chOff x="649564" y="3074759"/>
              <a:chExt cx="2443873" cy="1665679"/>
            </a:xfrm>
          </p:grpSpPr>
          <p:sp>
            <p:nvSpPr>
              <p:cNvPr id="16" name="Rectangle 15"/>
              <p:cNvSpPr/>
              <p:nvPr/>
            </p:nvSpPr>
            <p:spPr>
              <a:xfrm rot="2700000">
                <a:off x="1641822" y="3074760"/>
                <a:ext cx="459361" cy="4593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649564" y="3718427"/>
                <a:ext cx="2443873" cy="1022011"/>
                <a:chOff x="573715" y="4278109"/>
                <a:chExt cx="1458952" cy="1022011"/>
              </a:xfrm>
            </p:grpSpPr>
            <p:sp>
              <p:nvSpPr>
                <p:cNvPr id="19" name="TextBox 18"/>
                <p:cNvSpPr txBox="1"/>
                <p:nvPr/>
              </p:nvSpPr>
              <p:spPr>
                <a:xfrm>
                  <a:off x="573715" y="4278109"/>
                  <a:ext cx="1458952" cy="461665"/>
                </a:xfrm>
                <a:prstGeom prst="rect">
                  <a:avLst/>
                </a:prstGeom>
                <a:noFill/>
              </p:spPr>
              <p:txBody>
                <a:bodyPr wrap="square" rtlCol="0">
                  <a:spAutoFit/>
                </a:bodyPr>
                <a:lstStyle/>
                <a:p>
                  <a:pPr algn="ctr">
                    <a:lnSpc>
                      <a:spcPct val="150000"/>
                    </a:lnSpc>
                  </a:pPr>
                  <a:r>
                    <a:rPr lang="en-US" sz="1600" b="1">
                      <a:solidFill>
                        <a:schemeClr val="bg1"/>
                      </a:solidFill>
                    </a:rPr>
                    <a:t>Lorem ipsum</a:t>
                  </a:r>
                  <a:endParaRPr lang="en-US" sz="1600" b="1">
                    <a:solidFill>
                      <a:schemeClr val="bg1"/>
                    </a:solidFill>
                    <a:latin typeface="+mj-lt"/>
                  </a:endParaRPr>
                </a:p>
              </p:txBody>
            </p:sp>
            <p:sp>
              <p:nvSpPr>
                <p:cNvPr id="20" name="TextBox 19"/>
                <p:cNvSpPr txBox="1"/>
                <p:nvPr/>
              </p:nvSpPr>
              <p:spPr>
                <a:xfrm>
                  <a:off x="583520" y="4699956"/>
                  <a:ext cx="1449147" cy="600164"/>
                </a:xfrm>
                <a:prstGeom prst="rect">
                  <a:avLst/>
                </a:prstGeom>
                <a:noFill/>
              </p:spPr>
              <p:txBody>
                <a:bodyPr wrap="square" rtlCol="0">
                  <a:spAutoFit/>
                </a:bodyPr>
                <a:lstStyle/>
                <a:p>
                  <a:pPr algn="ctr">
                    <a:lnSpc>
                      <a:spcPct val="150000"/>
                    </a:lnSpc>
                  </a:pPr>
                  <a:r>
                    <a:rPr lang="en-US" sz="1100">
                      <a:solidFill>
                        <a:schemeClr val="bg1"/>
                      </a:solidFill>
                    </a:rPr>
                    <a:t>Lorem ipsumsa dolor amet consectetur at dipising</a:t>
                  </a:r>
                  <a:endParaRPr lang="en-US" sz="1100" b="1">
                    <a:solidFill>
                      <a:schemeClr val="bg1"/>
                    </a:solidFill>
                    <a:latin typeface="+mj-lt"/>
                  </a:endParaRPr>
                </a:p>
              </p:txBody>
            </p:sp>
          </p:grpSp>
        </p:grpSp>
        <p:sp>
          <p:nvSpPr>
            <p:cNvPr id="35" name="Freeform 39"/>
            <p:cNvSpPr>
              <a:spLocks noEditPoints="1"/>
            </p:cNvSpPr>
            <p:nvPr/>
          </p:nvSpPr>
          <p:spPr bwMode="auto">
            <a:xfrm>
              <a:off x="4019257" y="4590001"/>
              <a:ext cx="263183" cy="263183"/>
            </a:xfrm>
            <a:custGeom>
              <a:avLst/>
              <a:gdLst>
                <a:gd name="T0" fmla="*/ 93 w 93"/>
                <a:gd name="T1" fmla="*/ 46 h 93"/>
                <a:gd name="T2" fmla="*/ 46 w 93"/>
                <a:gd name="T3" fmla="*/ 93 h 93"/>
                <a:gd name="T4" fmla="*/ 0 w 93"/>
                <a:gd name="T5" fmla="*/ 46 h 93"/>
                <a:gd name="T6" fmla="*/ 46 w 93"/>
                <a:gd name="T7" fmla="*/ 0 h 93"/>
                <a:gd name="T8" fmla="*/ 93 w 93"/>
                <a:gd name="T9" fmla="*/ 46 h 93"/>
                <a:gd name="T10" fmla="*/ 16 w 93"/>
                <a:gd name="T11" fmla="*/ 76 h 93"/>
                <a:gd name="T12" fmla="*/ 26 w 93"/>
                <a:gd name="T13" fmla="*/ 83 h 93"/>
                <a:gd name="T14" fmla="*/ 36 w 93"/>
                <a:gd name="T15" fmla="*/ 63 h 93"/>
                <a:gd name="T16" fmla="*/ 47 w 93"/>
                <a:gd name="T17" fmla="*/ 66 h 93"/>
                <a:gd name="T18" fmla="*/ 67 w 93"/>
                <a:gd name="T19" fmla="*/ 46 h 93"/>
                <a:gd name="T20" fmla="*/ 61 w 93"/>
                <a:gd name="T21" fmla="*/ 32 h 93"/>
                <a:gd name="T22" fmla="*/ 80 w 93"/>
                <a:gd name="T23" fmla="*/ 20 h 93"/>
                <a:gd name="T24" fmla="*/ 77 w 93"/>
                <a:gd name="T25" fmla="*/ 16 h 93"/>
                <a:gd name="T26" fmla="*/ 67 w 93"/>
                <a:gd name="T27" fmla="*/ 9 h 93"/>
                <a:gd name="T28" fmla="*/ 57 w 93"/>
                <a:gd name="T29" fmla="*/ 29 h 93"/>
                <a:gd name="T30" fmla="*/ 47 w 93"/>
                <a:gd name="T31" fmla="*/ 26 h 93"/>
                <a:gd name="T32" fmla="*/ 26 w 93"/>
                <a:gd name="T33" fmla="*/ 46 h 93"/>
                <a:gd name="T34" fmla="*/ 32 w 93"/>
                <a:gd name="T35" fmla="*/ 60 h 93"/>
                <a:gd name="T36" fmla="*/ 13 w 93"/>
                <a:gd name="T37" fmla="*/ 72 h 93"/>
                <a:gd name="T38" fmla="*/ 16 w 93"/>
                <a:gd name="T39" fmla="*/ 76 h 93"/>
                <a:gd name="T40" fmla="*/ 38 w 93"/>
                <a:gd name="T41" fmla="*/ 46 h 93"/>
                <a:gd name="T42" fmla="*/ 47 w 93"/>
                <a:gd name="T43" fmla="*/ 37 h 93"/>
                <a:gd name="T44" fmla="*/ 55 w 93"/>
                <a:gd name="T45" fmla="*/ 46 h 93"/>
                <a:gd name="T46" fmla="*/ 47 w 93"/>
                <a:gd name="T47" fmla="*/ 55 h 93"/>
                <a:gd name="T48" fmla="*/ 38 w 93"/>
                <a:gd name="T49" fmla="*/ 46 h 93"/>
                <a:gd name="T50" fmla="*/ 42 w 93"/>
                <a:gd name="T51" fmla="*/ 46 h 93"/>
                <a:gd name="T52" fmla="*/ 47 w 93"/>
                <a:gd name="T53" fmla="*/ 51 h 93"/>
                <a:gd name="T54" fmla="*/ 51 w 93"/>
                <a:gd name="T55" fmla="*/ 46 h 93"/>
                <a:gd name="T56" fmla="*/ 47 w 93"/>
                <a:gd name="T57" fmla="*/ 42 h 93"/>
                <a:gd name="T58" fmla="*/ 42 w 93"/>
                <a:gd name="T59"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93">
                  <a:moveTo>
                    <a:pt x="93" y="46"/>
                  </a:moveTo>
                  <a:cubicBezTo>
                    <a:pt x="93" y="72"/>
                    <a:pt x="72" y="93"/>
                    <a:pt x="46" y="93"/>
                  </a:cubicBezTo>
                  <a:cubicBezTo>
                    <a:pt x="21" y="93"/>
                    <a:pt x="0" y="72"/>
                    <a:pt x="0" y="46"/>
                  </a:cubicBezTo>
                  <a:cubicBezTo>
                    <a:pt x="0" y="21"/>
                    <a:pt x="21" y="0"/>
                    <a:pt x="46" y="0"/>
                  </a:cubicBezTo>
                  <a:cubicBezTo>
                    <a:pt x="72" y="0"/>
                    <a:pt x="93" y="21"/>
                    <a:pt x="93" y="46"/>
                  </a:cubicBezTo>
                  <a:close/>
                  <a:moveTo>
                    <a:pt x="16" y="76"/>
                  </a:moveTo>
                  <a:cubicBezTo>
                    <a:pt x="19" y="79"/>
                    <a:pt x="22" y="81"/>
                    <a:pt x="26" y="83"/>
                  </a:cubicBezTo>
                  <a:cubicBezTo>
                    <a:pt x="36" y="63"/>
                    <a:pt x="36" y="63"/>
                    <a:pt x="36" y="63"/>
                  </a:cubicBezTo>
                  <a:cubicBezTo>
                    <a:pt x="39" y="65"/>
                    <a:pt x="43" y="66"/>
                    <a:pt x="47" y="66"/>
                  </a:cubicBezTo>
                  <a:cubicBezTo>
                    <a:pt x="58" y="66"/>
                    <a:pt x="67" y="57"/>
                    <a:pt x="67" y="46"/>
                  </a:cubicBezTo>
                  <a:cubicBezTo>
                    <a:pt x="67" y="41"/>
                    <a:pt x="65" y="36"/>
                    <a:pt x="61" y="32"/>
                  </a:cubicBezTo>
                  <a:cubicBezTo>
                    <a:pt x="80" y="20"/>
                    <a:pt x="80" y="20"/>
                    <a:pt x="80" y="20"/>
                  </a:cubicBezTo>
                  <a:cubicBezTo>
                    <a:pt x="79" y="19"/>
                    <a:pt x="78" y="17"/>
                    <a:pt x="77" y="16"/>
                  </a:cubicBezTo>
                  <a:cubicBezTo>
                    <a:pt x="74" y="13"/>
                    <a:pt x="71" y="11"/>
                    <a:pt x="67" y="9"/>
                  </a:cubicBezTo>
                  <a:cubicBezTo>
                    <a:pt x="57" y="29"/>
                    <a:pt x="57" y="29"/>
                    <a:pt x="57" y="29"/>
                  </a:cubicBezTo>
                  <a:cubicBezTo>
                    <a:pt x="54" y="27"/>
                    <a:pt x="50" y="26"/>
                    <a:pt x="47" y="26"/>
                  </a:cubicBezTo>
                  <a:cubicBezTo>
                    <a:pt x="35" y="26"/>
                    <a:pt x="26" y="35"/>
                    <a:pt x="26" y="46"/>
                  </a:cubicBezTo>
                  <a:cubicBezTo>
                    <a:pt x="26" y="52"/>
                    <a:pt x="28" y="56"/>
                    <a:pt x="32" y="60"/>
                  </a:cubicBezTo>
                  <a:cubicBezTo>
                    <a:pt x="13" y="72"/>
                    <a:pt x="13" y="72"/>
                    <a:pt x="13" y="72"/>
                  </a:cubicBezTo>
                  <a:cubicBezTo>
                    <a:pt x="14" y="74"/>
                    <a:pt x="15" y="75"/>
                    <a:pt x="16" y="76"/>
                  </a:cubicBezTo>
                  <a:close/>
                  <a:moveTo>
                    <a:pt x="38" y="46"/>
                  </a:moveTo>
                  <a:cubicBezTo>
                    <a:pt x="38" y="41"/>
                    <a:pt x="42" y="37"/>
                    <a:pt x="47" y="37"/>
                  </a:cubicBezTo>
                  <a:cubicBezTo>
                    <a:pt x="51" y="37"/>
                    <a:pt x="55" y="41"/>
                    <a:pt x="55" y="46"/>
                  </a:cubicBezTo>
                  <a:cubicBezTo>
                    <a:pt x="55" y="51"/>
                    <a:pt x="51" y="55"/>
                    <a:pt x="47" y="55"/>
                  </a:cubicBezTo>
                  <a:cubicBezTo>
                    <a:pt x="42" y="55"/>
                    <a:pt x="38" y="51"/>
                    <a:pt x="38" y="46"/>
                  </a:cubicBezTo>
                  <a:close/>
                  <a:moveTo>
                    <a:pt x="42" y="46"/>
                  </a:moveTo>
                  <a:cubicBezTo>
                    <a:pt x="42" y="49"/>
                    <a:pt x="44" y="51"/>
                    <a:pt x="47" y="51"/>
                  </a:cubicBezTo>
                  <a:cubicBezTo>
                    <a:pt x="49" y="51"/>
                    <a:pt x="51" y="49"/>
                    <a:pt x="51" y="46"/>
                  </a:cubicBezTo>
                  <a:cubicBezTo>
                    <a:pt x="51" y="44"/>
                    <a:pt x="49" y="42"/>
                    <a:pt x="47" y="42"/>
                  </a:cubicBezTo>
                  <a:cubicBezTo>
                    <a:pt x="44" y="42"/>
                    <a:pt x="42" y="44"/>
                    <a:pt x="42"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4" name="Group 43"/>
          <p:cNvGrpSpPr/>
          <p:nvPr/>
        </p:nvGrpSpPr>
        <p:grpSpPr>
          <a:xfrm>
            <a:off x="6830809" y="4549088"/>
            <a:ext cx="2443873" cy="1665679"/>
            <a:chOff x="6830809" y="4549088"/>
            <a:chExt cx="2443873" cy="1665679"/>
          </a:xfrm>
        </p:grpSpPr>
        <p:grpSp>
          <p:nvGrpSpPr>
            <p:cNvPr id="27" name="Group 26"/>
            <p:cNvGrpSpPr/>
            <p:nvPr/>
          </p:nvGrpSpPr>
          <p:grpSpPr>
            <a:xfrm flipH="1">
              <a:off x="6830809" y="4549088"/>
              <a:ext cx="2443873" cy="1665679"/>
              <a:chOff x="649564" y="3074759"/>
              <a:chExt cx="2443873" cy="1665679"/>
            </a:xfrm>
          </p:grpSpPr>
          <p:sp>
            <p:nvSpPr>
              <p:cNvPr id="28" name="Rectangle 27"/>
              <p:cNvSpPr/>
              <p:nvPr/>
            </p:nvSpPr>
            <p:spPr>
              <a:xfrm rot="2700000">
                <a:off x="1641822" y="3074760"/>
                <a:ext cx="459361" cy="4593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649564" y="3718427"/>
                <a:ext cx="2443873" cy="1022011"/>
                <a:chOff x="573715" y="4278109"/>
                <a:chExt cx="1458952" cy="1022011"/>
              </a:xfrm>
            </p:grpSpPr>
            <p:sp>
              <p:nvSpPr>
                <p:cNvPr id="31" name="TextBox 30"/>
                <p:cNvSpPr txBox="1"/>
                <p:nvPr/>
              </p:nvSpPr>
              <p:spPr>
                <a:xfrm>
                  <a:off x="573715" y="4278109"/>
                  <a:ext cx="1458952" cy="461665"/>
                </a:xfrm>
                <a:prstGeom prst="rect">
                  <a:avLst/>
                </a:prstGeom>
                <a:noFill/>
              </p:spPr>
              <p:txBody>
                <a:bodyPr wrap="square" rtlCol="0">
                  <a:spAutoFit/>
                </a:bodyPr>
                <a:lstStyle/>
                <a:p>
                  <a:pPr algn="ctr">
                    <a:lnSpc>
                      <a:spcPct val="150000"/>
                    </a:lnSpc>
                  </a:pPr>
                  <a:r>
                    <a:rPr lang="en-US" sz="1600" b="1">
                      <a:solidFill>
                        <a:schemeClr val="bg1"/>
                      </a:solidFill>
                    </a:rPr>
                    <a:t>Lorem ipsum</a:t>
                  </a:r>
                  <a:endParaRPr lang="en-US" sz="1600" b="1">
                    <a:solidFill>
                      <a:schemeClr val="bg1"/>
                    </a:solidFill>
                    <a:latin typeface="+mj-lt"/>
                  </a:endParaRPr>
                </a:p>
              </p:txBody>
            </p:sp>
            <p:sp>
              <p:nvSpPr>
                <p:cNvPr id="32" name="TextBox 31"/>
                <p:cNvSpPr txBox="1"/>
                <p:nvPr/>
              </p:nvSpPr>
              <p:spPr>
                <a:xfrm>
                  <a:off x="583520" y="4699956"/>
                  <a:ext cx="1449147" cy="600164"/>
                </a:xfrm>
                <a:prstGeom prst="rect">
                  <a:avLst/>
                </a:prstGeom>
                <a:noFill/>
              </p:spPr>
              <p:txBody>
                <a:bodyPr wrap="square" rtlCol="0">
                  <a:spAutoFit/>
                </a:bodyPr>
                <a:lstStyle/>
                <a:p>
                  <a:pPr algn="ctr">
                    <a:lnSpc>
                      <a:spcPct val="150000"/>
                    </a:lnSpc>
                  </a:pPr>
                  <a:r>
                    <a:rPr lang="en-US" sz="1100">
                      <a:solidFill>
                        <a:schemeClr val="bg1"/>
                      </a:solidFill>
                    </a:rPr>
                    <a:t>Lorem ipsumsa dolor amet consectetur at dipising</a:t>
                  </a:r>
                  <a:endParaRPr lang="en-US" sz="1100" b="1">
                    <a:solidFill>
                      <a:schemeClr val="bg1"/>
                    </a:solidFill>
                    <a:latin typeface="+mj-lt"/>
                  </a:endParaRPr>
                </a:p>
              </p:txBody>
            </p:sp>
          </p:grpSp>
        </p:grpSp>
        <p:sp>
          <p:nvSpPr>
            <p:cNvPr id="38" name="Freeform 44"/>
            <p:cNvSpPr>
              <a:spLocks/>
            </p:cNvSpPr>
            <p:nvPr/>
          </p:nvSpPr>
          <p:spPr bwMode="auto">
            <a:xfrm>
              <a:off x="7954088" y="4637431"/>
              <a:ext cx="205662" cy="282214"/>
            </a:xfrm>
            <a:custGeom>
              <a:avLst/>
              <a:gdLst>
                <a:gd name="T0" fmla="*/ 60 w 76"/>
                <a:gd name="T1" fmla="*/ 51 h 104"/>
                <a:gd name="T2" fmla="*/ 57 w 76"/>
                <a:gd name="T3" fmla="*/ 51 h 104"/>
                <a:gd name="T4" fmla="*/ 43 w 76"/>
                <a:gd name="T5" fmla="*/ 24 h 104"/>
                <a:gd name="T6" fmla="*/ 43 w 76"/>
                <a:gd name="T7" fmla="*/ 82 h 104"/>
                <a:gd name="T8" fmla="*/ 28 w 76"/>
                <a:gd name="T9" fmla="*/ 100 h 104"/>
                <a:gd name="T10" fmla="*/ 3 w 76"/>
                <a:gd name="T11" fmla="*/ 92 h 104"/>
                <a:gd name="T12" fmla="*/ 17 w 76"/>
                <a:gd name="T13" fmla="*/ 71 h 104"/>
                <a:gd name="T14" fmla="*/ 34 w 76"/>
                <a:gd name="T15" fmla="*/ 70 h 104"/>
                <a:gd name="T16" fmla="*/ 34 w 76"/>
                <a:gd name="T17" fmla="*/ 0 h 104"/>
                <a:gd name="T18" fmla="*/ 43 w 76"/>
                <a:gd name="T19" fmla="*/ 0 h 104"/>
                <a:gd name="T20" fmla="*/ 60 w 76"/>
                <a:gd name="T21"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60" y="51"/>
                  </a:moveTo>
                  <a:cubicBezTo>
                    <a:pt x="58" y="54"/>
                    <a:pt x="57" y="53"/>
                    <a:pt x="57" y="51"/>
                  </a:cubicBezTo>
                  <a:cubicBezTo>
                    <a:pt x="59" y="45"/>
                    <a:pt x="58" y="26"/>
                    <a:pt x="43" y="24"/>
                  </a:cubicBezTo>
                  <a:cubicBezTo>
                    <a:pt x="43" y="82"/>
                    <a:pt x="43" y="82"/>
                    <a:pt x="43" y="82"/>
                  </a:cubicBezTo>
                  <a:cubicBezTo>
                    <a:pt x="43" y="89"/>
                    <a:pt x="37" y="96"/>
                    <a:pt x="28" y="100"/>
                  </a:cubicBezTo>
                  <a:cubicBezTo>
                    <a:pt x="17" y="104"/>
                    <a:pt x="6" y="100"/>
                    <a:pt x="3" y="92"/>
                  </a:cubicBezTo>
                  <a:cubicBezTo>
                    <a:pt x="0" y="84"/>
                    <a:pt x="6" y="75"/>
                    <a:pt x="17" y="71"/>
                  </a:cubicBezTo>
                  <a:cubicBezTo>
                    <a:pt x="23" y="68"/>
                    <a:pt x="30" y="68"/>
                    <a:pt x="34" y="70"/>
                  </a:cubicBezTo>
                  <a:cubicBezTo>
                    <a:pt x="34" y="0"/>
                    <a:pt x="34" y="0"/>
                    <a:pt x="34" y="0"/>
                  </a:cubicBezTo>
                  <a:cubicBezTo>
                    <a:pt x="43" y="0"/>
                    <a:pt x="43" y="0"/>
                    <a:pt x="43" y="0"/>
                  </a:cubicBezTo>
                  <a:cubicBezTo>
                    <a:pt x="43" y="14"/>
                    <a:pt x="76" y="25"/>
                    <a:pt x="60" y="5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5" name="Group 44"/>
          <p:cNvGrpSpPr/>
          <p:nvPr/>
        </p:nvGrpSpPr>
        <p:grpSpPr>
          <a:xfrm>
            <a:off x="9291106" y="3187505"/>
            <a:ext cx="2443873" cy="1665679"/>
            <a:chOff x="9291106" y="3187505"/>
            <a:chExt cx="2443873" cy="1665679"/>
          </a:xfrm>
        </p:grpSpPr>
        <p:grpSp>
          <p:nvGrpSpPr>
            <p:cNvPr id="21" name="Group 20"/>
            <p:cNvGrpSpPr/>
            <p:nvPr/>
          </p:nvGrpSpPr>
          <p:grpSpPr>
            <a:xfrm flipH="1">
              <a:off x="9291106" y="3187505"/>
              <a:ext cx="2443873" cy="1665679"/>
              <a:chOff x="649564" y="3074759"/>
              <a:chExt cx="2443873" cy="1665679"/>
            </a:xfrm>
          </p:grpSpPr>
          <p:sp>
            <p:nvSpPr>
              <p:cNvPr id="22" name="Rectangle 21"/>
              <p:cNvSpPr/>
              <p:nvPr/>
            </p:nvSpPr>
            <p:spPr>
              <a:xfrm rot="2700000">
                <a:off x="1641822" y="3074760"/>
                <a:ext cx="459361" cy="4593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649564" y="3718427"/>
                <a:ext cx="2443873" cy="1022011"/>
                <a:chOff x="573715" y="4278109"/>
                <a:chExt cx="1458952" cy="1022011"/>
              </a:xfrm>
            </p:grpSpPr>
            <p:sp>
              <p:nvSpPr>
                <p:cNvPr id="25" name="TextBox 24"/>
                <p:cNvSpPr txBox="1"/>
                <p:nvPr/>
              </p:nvSpPr>
              <p:spPr>
                <a:xfrm>
                  <a:off x="573715" y="4278109"/>
                  <a:ext cx="1458952" cy="461665"/>
                </a:xfrm>
                <a:prstGeom prst="rect">
                  <a:avLst/>
                </a:prstGeom>
                <a:noFill/>
              </p:spPr>
              <p:txBody>
                <a:bodyPr wrap="square" rtlCol="0">
                  <a:spAutoFit/>
                </a:bodyPr>
                <a:lstStyle/>
                <a:p>
                  <a:pPr algn="ctr">
                    <a:lnSpc>
                      <a:spcPct val="150000"/>
                    </a:lnSpc>
                  </a:pPr>
                  <a:r>
                    <a:rPr lang="en-US" sz="1600" b="1">
                      <a:solidFill>
                        <a:schemeClr val="bg1"/>
                      </a:solidFill>
                    </a:rPr>
                    <a:t>Lorem ipsum</a:t>
                  </a:r>
                  <a:endParaRPr lang="en-US" sz="1600" b="1">
                    <a:solidFill>
                      <a:schemeClr val="bg1"/>
                    </a:solidFill>
                    <a:latin typeface="+mj-lt"/>
                  </a:endParaRPr>
                </a:p>
              </p:txBody>
            </p:sp>
            <p:sp>
              <p:nvSpPr>
                <p:cNvPr id="26" name="TextBox 25"/>
                <p:cNvSpPr txBox="1"/>
                <p:nvPr/>
              </p:nvSpPr>
              <p:spPr>
                <a:xfrm>
                  <a:off x="583520" y="4699956"/>
                  <a:ext cx="1449147" cy="600164"/>
                </a:xfrm>
                <a:prstGeom prst="rect">
                  <a:avLst/>
                </a:prstGeom>
                <a:noFill/>
              </p:spPr>
              <p:txBody>
                <a:bodyPr wrap="square" rtlCol="0">
                  <a:spAutoFit/>
                </a:bodyPr>
                <a:lstStyle/>
                <a:p>
                  <a:pPr algn="ctr">
                    <a:lnSpc>
                      <a:spcPct val="150000"/>
                    </a:lnSpc>
                  </a:pPr>
                  <a:r>
                    <a:rPr lang="en-US" sz="1100">
                      <a:solidFill>
                        <a:schemeClr val="bg1"/>
                      </a:solidFill>
                    </a:rPr>
                    <a:t>Lorem ipsumsa dolor amet consectetur at dipising</a:t>
                  </a:r>
                  <a:endParaRPr lang="en-US" sz="1100" b="1">
                    <a:solidFill>
                      <a:schemeClr val="bg1"/>
                    </a:solidFill>
                    <a:latin typeface="+mj-lt"/>
                  </a:endParaRPr>
                </a:p>
              </p:txBody>
            </p:sp>
          </p:grpSp>
        </p:grpSp>
        <p:sp>
          <p:nvSpPr>
            <p:cNvPr id="39" name="Freeform 66"/>
            <p:cNvSpPr>
              <a:spLocks noEditPoints="1"/>
            </p:cNvSpPr>
            <p:nvPr/>
          </p:nvSpPr>
          <p:spPr bwMode="auto">
            <a:xfrm>
              <a:off x="10390210" y="3306942"/>
              <a:ext cx="255565" cy="215137"/>
            </a:xfrm>
            <a:custGeom>
              <a:avLst/>
              <a:gdLst>
                <a:gd name="T0" fmla="*/ 75 w 75"/>
                <a:gd name="T1" fmla="*/ 48 h 61"/>
                <a:gd name="T2" fmla="*/ 70 w 75"/>
                <a:gd name="T3" fmla="*/ 35 h 61"/>
                <a:gd name="T4" fmla="*/ 69 w 75"/>
                <a:gd name="T5" fmla="*/ 35 h 61"/>
                <a:gd name="T6" fmla="*/ 67 w 75"/>
                <a:gd name="T7" fmla="*/ 35 h 61"/>
                <a:gd name="T8" fmla="*/ 67 w 75"/>
                <a:gd name="T9" fmla="*/ 33 h 61"/>
                <a:gd name="T10" fmla="*/ 56 w 75"/>
                <a:gd name="T11" fmla="*/ 10 h 61"/>
                <a:gd name="T12" fmla="*/ 54 w 75"/>
                <a:gd name="T13" fmla="*/ 7 h 61"/>
                <a:gd name="T14" fmla="*/ 21 w 75"/>
                <a:gd name="T15" fmla="*/ 7 h 61"/>
                <a:gd name="T16" fmla="*/ 20 w 75"/>
                <a:gd name="T17" fmla="*/ 10 h 61"/>
                <a:gd name="T18" fmla="*/ 8 w 75"/>
                <a:gd name="T19" fmla="*/ 33 h 61"/>
                <a:gd name="T20" fmla="*/ 8 w 75"/>
                <a:gd name="T21" fmla="*/ 35 h 61"/>
                <a:gd name="T22" fmla="*/ 6 w 75"/>
                <a:gd name="T23" fmla="*/ 35 h 61"/>
                <a:gd name="T24" fmla="*/ 6 w 75"/>
                <a:gd name="T25" fmla="*/ 35 h 61"/>
                <a:gd name="T26" fmla="*/ 0 w 75"/>
                <a:gd name="T27" fmla="*/ 48 h 61"/>
                <a:gd name="T28" fmla="*/ 6 w 75"/>
                <a:gd name="T29" fmla="*/ 61 h 61"/>
                <a:gd name="T30" fmla="*/ 6 w 75"/>
                <a:gd name="T31" fmla="*/ 61 h 61"/>
                <a:gd name="T32" fmla="*/ 16 w 75"/>
                <a:gd name="T33" fmla="*/ 61 h 61"/>
                <a:gd name="T34" fmla="*/ 17 w 75"/>
                <a:gd name="T35" fmla="*/ 59 h 61"/>
                <a:gd name="T36" fmla="*/ 17 w 75"/>
                <a:gd name="T37" fmla="*/ 36 h 61"/>
                <a:gd name="T38" fmla="*/ 16 w 75"/>
                <a:gd name="T39" fmla="*/ 35 h 61"/>
                <a:gd name="T40" fmla="*/ 12 w 75"/>
                <a:gd name="T41" fmla="*/ 35 h 61"/>
                <a:gd name="T42" fmla="*/ 12 w 75"/>
                <a:gd name="T43" fmla="*/ 33 h 61"/>
                <a:gd name="T44" fmla="*/ 22 w 75"/>
                <a:gd name="T45" fmla="*/ 13 h 61"/>
                <a:gd name="T46" fmla="*/ 25 w 75"/>
                <a:gd name="T47" fmla="*/ 12 h 61"/>
                <a:gd name="T48" fmla="*/ 51 w 75"/>
                <a:gd name="T49" fmla="*/ 12 h 61"/>
                <a:gd name="T50" fmla="*/ 52 w 75"/>
                <a:gd name="T51" fmla="*/ 13 h 61"/>
                <a:gd name="T52" fmla="*/ 54 w 75"/>
                <a:gd name="T53" fmla="*/ 13 h 61"/>
                <a:gd name="T54" fmla="*/ 63 w 75"/>
                <a:gd name="T55" fmla="*/ 33 h 61"/>
                <a:gd name="T56" fmla="*/ 63 w 75"/>
                <a:gd name="T57" fmla="*/ 35 h 61"/>
                <a:gd name="T58" fmla="*/ 60 w 75"/>
                <a:gd name="T59" fmla="*/ 35 h 61"/>
                <a:gd name="T60" fmla="*/ 58 w 75"/>
                <a:gd name="T61" fmla="*/ 36 h 61"/>
                <a:gd name="T62" fmla="*/ 58 w 75"/>
                <a:gd name="T63" fmla="*/ 59 h 61"/>
                <a:gd name="T64" fmla="*/ 60 w 75"/>
                <a:gd name="T65" fmla="*/ 61 h 61"/>
                <a:gd name="T66" fmla="*/ 69 w 75"/>
                <a:gd name="T67" fmla="*/ 61 h 61"/>
                <a:gd name="T68" fmla="*/ 70 w 75"/>
                <a:gd name="T69" fmla="*/ 61 h 61"/>
                <a:gd name="T70" fmla="*/ 75 w 75"/>
                <a:gd name="T71" fmla="*/ 48 h 61"/>
                <a:gd name="T72" fmla="*/ 3 w 75"/>
                <a:gd name="T73" fmla="*/ 48 h 61"/>
                <a:gd name="T74" fmla="*/ 5 w 75"/>
                <a:gd name="T75" fmla="*/ 40 h 61"/>
                <a:gd name="T76" fmla="*/ 5 w 75"/>
                <a:gd name="T77" fmla="*/ 56 h 61"/>
                <a:gd name="T78" fmla="*/ 3 w 75"/>
                <a:gd name="T79" fmla="*/ 48 h 61"/>
                <a:gd name="T80" fmla="*/ 14 w 75"/>
                <a:gd name="T81" fmla="*/ 58 h 61"/>
                <a:gd name="T82" fmla="*/ 8 w 75"/>
                <a:gd name="T83" fmla="*/ 58 h 61"/>
                <a:gd name="T84" fmla="*/ 8 w 75"/>
                <a:gd name="T85" fmla="*/ 38 h 61"/>
                <a:gd name="T86" fmla="*/ 14 w 75"/>
                <a:gd name="T87" fmla="*/ 38 h 61"/>
                <a:gd name="T88" fmla="*/ 14 w 75"/>
                <a:gd name="T89" fmla="*/ 58 h 61"/>
                <a:gd name="T90" fmla="*/ 72 w 75"/>
                <a:gd name="T91" fmla="*/ 48 h 61"/>
                <a:gd name="T92" fmla="*/ 70 w 75"/>
                <a:gd name="T93" fmla="*/ 56 h 61"/>
                <a:gd name="T94" fmla="*/ 70 w 75"/>
                <a:gd name="T95" fmla="*/ 40 h 61"/>
                <a:gd name="T96" fmla="*/ 72 w 75"/>
                <a:gd name="T97" fmla="*/ 48 h 61"/>
                <a:gd name="T98" fmla="*/ 61 w 75"/>
                <a:gd name="T99" fmla="*/ 38 h 61"/>
                <a:gd name="T100" fmla="*/ 67 w 75"/>
                <a:gd name="T101" fmla="*/ 38 h 61"/>
                <a:gd name="T102" fmla="*/ 67 w 75"/>
                <a:gd name="T103" fmla="*/ 58 h 61"/>
                <a:gd name="T104" fmla="*/ 61 w 75"/>
                <a:gd name="T105" fmla="*/ 58 h 61"/>
                <a:gd name="T106" fmla="*/ 61 w 75"/>
                <a:gd name="T10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61">
                  <a:moveTo>
                    <a:pt x="75" y="48"/>
                  </a:moveTo>
                  <a:cubicBezTo>
                    <a:pt x="75" y="42"/>
                    <a:pt x="73" y="36"/>
                    <a:pt x="70" y="35"/>
                  </a:cubicBezTo>
                  <a:cubicBezTo>
                    <a:pt x="69" y="35"/>
                    <a:pt x="69" y="35"/>
                    <a:pt x="69" y="35"/>
                  </a:cubicBezTo>
                  <a:cubicBezTo>
                    <a:pt x="67" y="35"/>
                    <a:pt x="67" y="35"/>
                    <a:pt x="67" y="35"/>
                  </a:cubicBezTo>
                  <a:cubicBezTo>
                    <a:pt x="67" y="33"/>
                    <a:pt x="67" y="33"/>
                    <a:pt x="67" y="33"/>
                  </a:cubicBezTo>
                  <a:cubicBezTo>
                    <a:pt x="67" y="23"/>
                    <a:pt x="63" y="15"/>
                    <a:pt x="56" y="10"/>
                  </a:cubicBezTo>
                  <a:cubicBezTo>
                    <a:pt x="56" y="8"/>
                    <a:pt x="55" y="7"/>
                    <a:pt x="54" y="7"/>
                  </a:cubicBezTo>
                  <a:cubicBezTo>
                    <a:pt x="44" y="0"/>
                    <a:pt x="31" y="0"/>
                    <a:pt x="21" y="7"/>
                  </a:cubicBezTo>
                  <a:cubicBezTo>
                    <a:pt x="20" y="7"/>
                    <a:pt x="20" y="8"/>
                    <a:pt x="20" y="10"/>
                  </a:cubicBezTo>
                  <a:cubicBezTo>
                    <a:pt x="13" y="15"/>
                    <a:pt x="8" y="23"/>
                    <a:pt x="8" y="33"/>
                  </a:cubicBezTo>
                  <a:cubicBezTo>
                    <a:pt x="8" y="35"/>
                    <a:pt x="8" y="35"/>
                    <a:pt x="8" y="35"/>
                  </a:cubicBezTo>
                  <a:cubicBezTo>
                    <a:pt x="6" y="35"/>
                    <a:pt x="6" y="35"/>
                    <a:pt x="6" y="35"/>
                  </a:cubicBezTo>
                  <a:cubicBezTo>
                    <a:pt x="6" y="35"/>
                    <a:pt x="6" y="35"/>
                    <a:pt x="6" y="35"/>
                  </a:cubicBezTo>
                  <a:cubicBezTo>
                    <a:pt x="2" y="36"/>
                    <a:pt x="0" y="42"/>
                    <a:pt x="0" y="48"/>
                  </a:cubicBezTo>
                  <a:cubicBezTo>
                    <a:pt x="0" y="54"/>
                    <a:pt x="2" y="60"/>
                    <a:pt x="6" y="61"/>
                  </a:cubicBezTo>
                  <a:cubicBezTo>
                    <a:pt x="6" y="61"/>
                    <a:pt x="6" y="61"/>
                    <a:pt x="6" y="61"/>
                  </a:cubicBezTo>
                  <a:cubicBezTo>
                    <a:pt x="16" y="61"/>
                    <a:pt x="16" y="61"/>
                    <a:pt x="16" y="61"/>
                  </a:cubicBezTo>
                  <a:cubicBezTo>
                    <a:pt x="16" y="61"/>
                    <a:pt x="17" y="60"/>
                    <a:pt x="17" y="59"/>
                  </a:cubicBezTo>
                  <a:cubicBezTo>
                    <a:pt x="17" y="36"/>
                    <a:pt x="17" y="36"/>
                    <a:pt x="17" y="36"/>
                  </a:cubicBezTo>
                  <a:cubicBezTo>
                    <a:pt x="17" y="36"/>
                    <a:pt x="16" y="35"/>
                    <a:pt x="16" y="35"/>
                  </a:cubicBezTo>
                  <a:cubicBezTo>
                    <a:pt x="12" y="35"/>
                    <a:pt x="12" y="35"/>
                    <a:pt x="12" y="35"/>
                  </a:cubicBezTo>
                  <a:cubicBezTo>
                    <a:pt x="12" y="33"/>
                    <a:pt x="12" y="33"/>
                    <a:pt x="12" y="33"/>
                  </a:cubicBezTo>
                  <a:cubicBezTo>
                    <a:pt x="12" y="25"/>
                    <a:pt x="16" y="17"/>
                    <a:pt x="22" y="13"/>
                  </a:cubicBezTo>
                  <a:cubicBezTo>
                    <a:pt x="23" y="13"/>
                    <a:pt x="24" y="13"/>
                    <a:pt x="25" y="12"/>
                  </a:cubicBezTo>
                  <a:cubicBezTo>
                    <a:pt x="33" y="8"/>
                    <a:pt x="43" y="8"/>
                    <a:pt x="51" y="12"/>
                  </a:cubicBezTo>
                  <a:cubicBezTo>
                    <a:pt x="51" y="13"/>
                    <a:pt x="52" y="13"/>
                    <a:pt x="52" y="13"/>
                  </a:cubicBezTo>
                  <a:cubicBezTo>
                    <a:pt x="53" y="13"/>
                    <a:pt x="53" y="13"/>
                    <a:pt x="54" y="13"/>
                  </a:cubicBezTo>
                  <a:cubicBezTo>
                    <a:pt x="59" y="17"/>
                    <a:pt x="63" y="25"/>
                    <a:pt x="63" y="33"/>
                  </a:cubicBezTo>
                  <a:cubicBezTo>
                    <a:pt x="63" y="35"/>
                    <a:pt x="63" y="35"/>
                    <a:pt x="63" y="35"/>
                  </a:cubicBezTo>
                  <a:cubicBezTo>
                    <a:pt x="60" y="35"/>
                    <a:pt x="60" y="35"/>
                    <a:pt x="60" y="35"/>
                  </a:cubicBezTo>
                  <a:cubicBezTo>
                    <a:pt x="59" y="35"/>
                    <a:pt x="58" y="36"/>
                    <a:pt x="58" y="36"/>
                  </a:cubicBezTo>
                  <a:cubicBezTo>
                    <a:pt x="58" y="59"/>
                    <a:pt x="58" y="59"/>
                    <a:pt x="58" y="59"/>
                  </a:cubicBezTo>
                  <a:cubicBezTo>
                    <a:pt x="58" y="60"/>
                    <a:pt x="59" y="61"/>
                    <a:pt x="60" y="61"/>
                  </a:cubicBezTo>
                  <a:cubicBezTo>
                    <a:pt x="69" y="61"/>
                    <a:pt x="69" y="61"/>
                    <a:pt x="69" y="61"/>
                  </a:cubicBezTo>
                  <a:cubicBezTo>
                    <a:pt x="69" y="61"/>
                    <a:pt x="69" y="61"/>
                    <a:pt x="70" y="61"/>
                  </a:cubicBezTo>
                  <a:cubicBezTo>
                    <a:pt x="73" y="60"/>
                    <a:pt x="75" y="54"/>
                    <a:pt x="75" y="48"/>
                  </a:cubicBezTo>
                  <a:close/>
                  <a:moveTo>
                    <a:pt x="3" y="48"/>
                  </a:moveTo>
                  <a:cubicBezTo>
                    <a:pt x="3" y="44"/>
                    <a:pt x="4" y="41"/>
                    <a:pt x="5" y="40"/>
                  </a:cubicBezTo>
                  <a:cubicBezTo>
                    <a:pt x="5" y="56"/>
                    <a:pt x="5" y="56"/>
                    <a:pt x="5" y="56"/>
                  </a:cubicBezTo>
                  <a:cubicBezTo>
                    <a:pt x="4" y="55"/>
                    <a:pt x="3" y="52"/>
                    <a:pt x="3" y="48"/>
                  </a:cubicBezTo>
                  <a:close/>
                  <a:moveTo>
                    <a:pt x="14" y="58"/>
                  </a:moveTo>
                  <a:cubicBezTo>
                    <a:pt x="8" y="58"/>
                    <a:pt x="8" y="58"/>
                    <a:pt x="8" y="58"/>
                  </a:cubicBezTo>
                  <a:cubicBezTo>
                    <a:pt x="8" y="38"/>
                    <a:pt x="8" y="38"/>
                    <a:pt x="8" y="38"/>
                  </a:cubicBezTo>
                  <a:cubicBezTo>
                    <a:pt x="14" y="38"/>
                    <a:pt x="14" y="38"/>
                    <a:pt x="14" y="38"/>
                  </a:cubicBezTo>
                  <a:lnTo>
                    <a:pt x="14" y="58"/>
                  </a:lnTo>
                  <a:close/>
                  <a:moveTo>
                    <a:pt x="72" y="48"/>
                  </a:moveTo>
                  <a:cubicBezTo>
                    <a:pt x="72" y="52"/>
                    <a:pt x="71" y="55"/>
                    <a:pt x="70" y="56"/>
                  </a:cubicBezTo>
                  <a:cubicBezTo>
                    <a:pt x="70" y="40"/>
                    <a:pt x="70" y="40"/>
                    <a:pt x="70" y="40"/>
                  </a:cubicBezTo>
                  <a:cubicBezTo>
                    <a:pt x="71" y="41"/>
                    <a:pt x="72" y="44"/>
                    <a:pt x="72" y="48"/>
                  </a:cubicBezTo>
                  <a:close/>
                  <a:moveTo>
                    <a:pt x="61" y="38"/>
                  </a:moveTo>
                  <a:cubicBezTo>
                    <a:pt x="67" y="38"/>
                    <a:pt x="67" y="38"/>
                    <a:pt x="67" y="38"/>
                  </a:cubicBezTo>
                  <a:cubicBezTo>
                    <a:pt x="67" y="58"/>
                    <a:pt x="67" y="58"/>
                    <a:pt x="67" y="58"/>
                  </a:cubicBezTo>
                  <a:cubicBezTo>
                    <a:pt x="61" y="58"/>
                    <a:pt x="61" y="58"/>
                    <a:pt x="61" y="58"/>
                  </a:cubicBezTo>
                  <a:lnTo>
                    <a:pt x="61" y="38"/>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16044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2"/>
          </p:nvPr>
        </p:nvPicPr>
        <p:blipFill>
          <a:blip r:embed="rId2" cstate="hqprint">
            <a:extLst>
              <a:ext uri="{28A0092B-C50C-407E-A947-70E740481C1C}">
                <a14:useLocalDpi xmlns:a14="http://schemas.microsoft.com/office/drawing/2010/main" val="0"/>
              </a:ext>
            </a:extLst>
          </a:blip>
          <a:srcRect l="5534" r="5534"/>
          <a:stretch>
            <a:fillRect/>
          </a:stretch>
        </p:blipFill>
        <p:spPr/>
      </p:pic>
      <p:pic>
        <p:nvPicPr>
          <p:cNvPr id="6" name="Picture Placeholder 5"/>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30206" r="30206"/>
          <a:stretch>
            <a:fillRect/>
          </a:stretch>
        </p:blipFill>
        <p:spPr/>
      </p:pic>
      <p:pic>
        <p:nvPicPr>
          <p:cNvPr id="5" name="Picture Placeholder 4"/>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l="5519" r="5519"/>
          <a:stretch>
            <a:fillRect/>
          </a:stretch>
        </p:blipFill>
        <p:spPr/>
      </p:pic>
      <p:sp>
        <p:nvSpPr>
          <p:cNvPr id="9" name="Rectangle 8"/>
          <p:cNvSpPr/>
          <p:nvPr/>
        </p:nvSpPr>
        <p:spPr>
          <a:xfrm>
            <a:off x="551543" y="506186"/>
            <a:ext cx="3464076" cy="584562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63962" y="506186"/>
            <a:ext cx="3464076" cy="584562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76381" y="506186"/>
            <a:ext cx="3464076" cy="584562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969131" y="1981365"/>
            <a:ext cx="2628900" cy="3308453"/>
            <a:chOff x="973181" y="1981365"/>
            <a:chExt cx="2628900" cy="3308453"/>
          </a:xfrm>
        </p:grpSpPr>
        <p:grpSp>
          <p:nvGrpSpPr>
            <p:cNvPr id="42" name="Group 41"/>
            <p:cNvGrpSpPr/>
            <p:nvPr/>
          </p:nvGrpSpPr>
          <p:grpSpPr>
            <a:xfrm>
              <a:off x="1959429" y="1981365"/>
              <a:ext cx="656408" cy="656408"/>
              <a:chOff x="2057953" y="2274659"/>
              <a:chExt cx="459360" cy="459361"/>
            </a:xfrm>
          </p:grpSpPr>
          <p:sp>
            <p:nvSpPr>
              <p:cNvPr id="17" name="Rectangle 16"/>
              <p:cNvSpPr/>
              <p:nvPr/>
            </p:nvSpPr>
            <p:spPr>
              <a:xfrm rot="2700000">
                <a:off x="2057952" y="2274660"/>
                <a:ext cx="459361" cy="4593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1"/>
              <p:cNvSpPr>
                <a:spLocks noEditPoints="1"/>
              </p:cNvSpPr>
              <p:nvPr/>
            </p:nvSpPr>
            <p:spPr bwMode="auto">
              <a:xfrm>
                <a:off x="2203330" y="2370905"/>
                <a:ext cx="168603" cy="266868"/>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973181" y="2918327"/>
              <a:ext cx="2628900" cy="994633"/>
              <a:chOff x="573715" y="4278109"/>
              <a:chExt cx="1569410" cy="994633"/>
            </a:xfrm>
          </p:grpSpPr>
          <p:sp>
            <p:nvSpPr>
              <p:cNvPr id="20" name="TextBox 19"/>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a:solidFill>
                      <a:schemeClr val="bg1"/>
                    </a:solidFill>
                  </a:rPr>
                  <a:t>Lorem ipsum</a:t>
                </a:r>
                <a:endParaRPr lang="en-US" sz="1600" b="1">
                  <a:solidFill>
                    <a:schemeClr val="bg1"/>
                  </a:solidFill>
                  <a:latin typeface="+mj-lt"/>
                </a:endParaRPr>
              </a:p>
            </p:txBody>
          </p:sp>
          <p:sp>
            <p:nvSpPr>
              <p:cNvPr id="21" name="TextBox 20"/>
              <p:cNvSpPr txBox="1"/>
              <p:nvPr/>
            </p:nvSpPr>
            <p:spPr>
              <a:xfrm>
                <a:off x="573715" y="4699956"/>
                <a:ext cx="1569410" cy="572786"/>
              </a:xfrm>
              <a:prstGeom prst="rect">
                <a:avLst/>
              </a:prstGeom>
              <a:noFill/>
            </p:spPr>
            <p:txBody>
              <a:bodyPr wrap="square" rtlCol="0">
                <a:spAutoFit/>
              </a:bodyPr>
              <a:lstStyle/>
              <a:p>
                <a:pPr algn="ctr">
                  <a:lnSpc>
                    <a:spcPct val="150000"/>
                  </a:lnSpc>
                </a:pPr>
                <a:r>
                  <a:rPr lang="en-US" sz="1100">
                    <a:solidFill>
                      <a:schemeClr val="bg1"/>
                    </a:solidFill>
                  </a:rPr>
                  <a:t>Lorem ipsum dolor amet consectetur satul artulo adipiscing tellus.</a:t>
                </a:r>
                <a:endParaRPr lang="en-US" sz="1100" b="1">
                  <a:solidFill>
                    <a:schemeClr val="bg1"/>
                  </a:solidFill>
                  <a:latin typeface="+mj-lt"/>
                </a:endParaRPr>
              </a:p>
            </p:txBody>
          </p:sp>
        </p:grpSp>
        <p:grpSp>
          <p:nvGrpSpPr>
            <p:cNvPr id="14" name="Group 13"/>
            <p:cNvGrpSpPr/>
            <p:nvPr/>
          </p:nvGrpSpPr>
          <p:grpSpPr>
            <a:xfrm>
              <a:off x="1527931" y="4810010"/>
              <a:ext cx="1511300" cy="479808"/>
              <a:chOff x="1460500" y="4761491"/>
              <a:chExt cx="1511300" cy="479808"/>
            </a:xfrm>
          </p:grpSpPr>
          <p:sp>
            <p:nvSpPr>
              <p:cNvPr id="15" name="Rectangle 14"/>
              <p:cNvSpPr/>
              <p:nvPr/>
            </p:nvSpPr>
            <p:spPr>
              <a:xfrm>
                <a:off x="1460500" y="4781717"/>
                <a:ext cx="1511300" cy="45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62100" y="4761491"/>
                <a:ext cx="1308100" cy="401200"/>
              </a:xfrm>
              <a:prstGeom prst="rect">
                <a:avLst/>
              </a:prstGeom>
              <a:noFill/>
            </p:spPr>
            <p:txBody>
              <a:bodyPr wrap="square" rtlCol="0">
                <a:spAutoFit/>
              </a:bodyPr>
              <a:lstStyle/>
              <a:p>
                <a:pPr algn="ctr">
                  <a:lnSpc>
                    <a:spcPct val="150000"/>
                  </a:lnSpc>
                </a:pPr>
                <a:r>
                  <a:rPr lang="en-US" sz="1500" b="1">
                    <a:solidFill>
                      <a:schemeClr val="accent1"/>
                    </a:solidFill>
                  </a:rPr>
                  <a:t>Read More</a:t>
                </a:r>
                <a:endParaRPr lang="en-US" sz="1500" b="1">
                  <a:solidFill>
                    <a:schemeClr val="accent1"/>
                  </a:solidFill>
                  <a:latin typeface="+mj-lt"/>
                </a:endParaRPr>
              </a:p>
            </p:txBody>
          </p:sp>
        </p:grpSp>
      </p:grpSp>
      <p:grpSp>
        <p:nvGrpSpPr>
          <p:cNvPr id="72" name="Group 71"/>
          <p:cNvGrpSpPr/>
          <p:nvPr/>
        </p:nvGrpSpPr>
        <p:grpSpPr>
          <a:xfrm>
            <a:off x="4781550" y="1981366"/>
            <a:ext cx="2628900" cy="3308452"/>
            <a:chOff x="4781550" y="1981366"/>
            <a:chExt cx="2628900" cy="3308452"/>
          </a:xfrm>
        </p:grpSpPr>
        <p:sp>
          <p:nvSpPr>
            <p:cNvPr id="52" name="Rectangle 51"/>
            <p:cNvSpPr/>
            <p:nvPr/>
          </p:nvSpPr>
          <p:spPr>
            <a:xfrm rot="2700000">
              <a:off x="5767797" y="1981366"/>
              <a:ext cx="656408" cy="65640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4781550" y="2918327"/>
              <a:ext cx="2628900" cy="994633"/>
              <a:chOff x="573715" y="4278109"/>
              <a:chExt cx="1569410" cy="994633"/>
            </a:xfrm>
          </p:grpSpPr>
          <p:sp>
            <p:nvSpPr>
              <p:cNvPr id="50" name="TextBox 49"/>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a:solidFill>
                      <a:schemeClr val="bg1"/>
                    </a:solidFill>
                  </a:rPr>
                  <a:t>Lorem ipsum</a:t>
                </a:r>
                <a:endParaRPr lang="en-US" sz="1600" b="1">
                  <a:solidFill>
                    <a:schemeClr val="bg1"/>
                  </a:solidFill>
                  <a:latin typeface="+mj-lt"/>
                </a:endParaRPr>
              </a:p>
            </p:txBody>
          </p:sp>
          <p:sp>
            <p:nvSpPr>
              <p:cNvPr id="51" name="TextBox 50"/>
              <p:cNvSpPr txBox="1"/>
              <p:nvPr/>
            </p:nvSpPr>
            <p:spPr>
              <a:xfrm>
                <a:off x="573715" y="4699956"/>
                <a:ext cx="1569410" cy="572786"/>
              </a:xfrm>
              <a:prstGeom prst="rect">
                <a:avLst/>
              </a:prstGeom>
              <a:noFill/>
            </p:spPr>
            <p:txBody>
              <a:bodyPr wrap="square" rtlCol="0">
                <a:spAutoFit/>
              </a:bodyPr>
              <a:lstStyle/>
              <a:p>
                <a:pPr algn="ctr">
                  <a:lnSpc>
                    <a:spcPct val="150000"/>
                  </a:lnSpc>
                </a:pPr>
                <a:r>
                  <a:rPr lang="en-US" sz="1100">
                    <a:solidFill>
                      <a:schemeClr val="bg1"/>
                    </a:solidFill>
                  </a:rPr>
                  <a:t>Lorem ipsum dolor amet consectetur satul artulo adipiscing tellus.</a:t>
                </a:r>
                <a:endParaRPr lang="en-US" sz="1100" b="1">
                  <a:solidFill>
                    <a:schemeClr val="bg1"/>
                  </a:solidFill>
                  <a:latin typeface="+mj-lt"/>
                </a:endParaRPr>
              </a:p>
            </p:txBody>
          </p:sp>
        </p:grpSp>
        <p:grpSp>
          <p:nvGrpSpPr>
            <p:cNvPr id="47" name="Group 46"/>
            <p:cNvGrpSpPr/>
            <p:nvPr/>
          </p:nvGrpSpPr>
          <p:grpSpPr>
            <a:xfrm>
              <a:off x="5336300" y="4810010"/>
              <a:ext cx="1511300" cy="479808"/>
              <a:chOff x="1460500" y="4761491"/>
              <a:chExt cx="1511300" cy="479808"/>
            </a:xfrm>
          </p:grpSpPr>
          <p:sp>
            <p:nvSpPr>
              <p:cNvPr id="48" name="Rectangle 47"/>
              <p:cNvSpPr/>
              <p:nvPr/>
            </p:nvSpPr>
            <p:spPr>
              <a:xfrm>
                <a:off x="1460500" y="4781717"/>
                <a:ext cx="1511300" cy="45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562100" y="4761491"/>
                <a:ext cx="1308100" cy="401200"/>
              </a:xfrm>
              <a:prstGeom prst="rect">
                <a:avLst/>
              </a:prstGeom>
              <a:noFill/>
            </p:spPr>
            <p:txBody>
              <a:bodyPr wrap="square" rtlCol="0">
                <a:spAutoFit/>
              </a:bodyPr>
              <a:lstStyle/>
              <a:p>
                <a:pPr algn="ctr">
                  <a:lnSpc>
                    <a:spcPct val="150000"/>
                  </a:lnSpc>
                </a:pPr>
                <a:r>
                  <a:rPr lang="en-US" sz="1500" b="1"/>
                  <a:t>Read More</a:t>
                </a:r>
                <a:endParaRPr lang="en-US" sz="1500" b="1">
                  <a:latin typeface="+mj-lt"/>
                </a:endParaRPr>
              </a:p>
            </p:txBody>
          </p:sp>
        </p:grpSp>
        <p:sp>
          <p:nvSpPr>
            <p:cNvPr id="67" name="Freeform 39"/>
            <p:cNvSpPr>
              <a:spLocks noEditPoints="1"/>
            </p:cNvSpPr>
            <p:nvPr/>
          </p:nvSpPr>
          <p:spPr bwMode="auto">
            <a:xfrm>
              <a:off x="5918183" y="2143202"/>
              <a:ext cx="349250" cy="349250"/>
            </a:xfrm>
            <a:custGeom>
              <a:avLst/>
              <a:gdLst>
                <a:gd name="T0" fmla="*/ 93 w 93"/>
                <a:gd name="T1" fmla="*/ 46 h 93"/>
                <a:gd name="T2" fmla="*/ 46 w 93"/>
                <a:gd name="T3" fmla="*/ 93 h 93"/>
                <a:gd name="T4" fmla="*/ 0 w 93"/>
                <a:gd name="T5" fmla="*/ 46 h 93"/>
                <a:gd name="T6" fmla="*/ 46 w 93"/>
                <a:gd name="T7" fmla="*/ 0 h 93"/>
                <a:gd name="T8" fmla="*/ 93 w 93"/>
                <a:gd name="T9" fmla="*/ 46 h 93"/>
                <a:gd name="T10" fmla="*/ 16 w 93"/>
                <a:gd name="T11" fmla="*/ 76 h 93"/>
                <a:gd name="T12" fmla="*/ 26 w 93"/>
                <a:gd name="T13" fmla="*/ 83 h 93"/>
                <a:gd name="T14" fmla="*/ 36 w 93"/>
                <a:gd name="T15" fmla="*/ 63 h 93"/>
                <a:gd name="T16" fmla="*/ 47 w 93"/>
                <a:gd name="T17" fmla="*/ 66 h 93"/>
                <a:gd name="T18" fmla="*/ 67 w 93"/>
                <a:gd name="T19" fmla="*/ 46 h 93"/>
                <a:gd name="T20" fmla="*/ 61 w 93"/>
                <a:gd name="T21" fmla="*/ 32 h 93"/>
                <a:gd name="T22" fmla="*/ 80 w 93"/>
                <a:gd name="T23" fmla="*/ 20 h 93"/>
                <a:gd name="T24" fmla="*/ 77 w 93"/>
                <a:gd name="T25" fmla="*/ 16 h 93"/>
                <a:gd name="T26" fmla="*/ 67 w 93"/>
                <a:gd name="T27" fmla="*/ 9 h 93"/>
                <a:gd name="T28" fmla="*/ 57 w 93"/>
                <a:gd name="T29" fmla="*/ 29 h 93"/>
                <a:gd name="T30" fmla="*/ 47 w 93"/>
                <a:gd name="T31" fmla="*/ 26 h 93"/>
                <a:gd name="T32" fmla="*/ 26 w 93"/>
                <a:gd name="T33" fmla="*/ 46 h 93"/>
                <a:gd name="T34" fmla="*/ 32 w 93"/>
                <a:gd name="T35" fmla="*/ 60 h 93"/>
                <a:gd name="T36" fmla="*/ 13 w 93"/>
                <a:gd name="T37" fmla="*/ 72 h 93"/>
                <a:gd name="T38" fmla="*/ 16 w 93"/>
                <a:gd name="T39" fmla="*/ 76 h 93"/>
                <a:gd name="T40" fmla="*/ 38 w 93"/>
                <a:gd name="T41" fmla="*/ 46 h 93"/>
                <a:gd name="T42" fmla="*/ 47 w 93"/>
                <a:gd name="T43" fmla="*/ 37 h 93"/>
                <a:gd name="T44" fmla="*/ 55 w 93"/>
                <a:gd name="T45" fmla="*/ 46 h 93"/>
                <a:gd name="T46" fmla="*/ 47 w 93"/>
                <a:gd name="T47" fmla="*/ 55 h 93"/>
                <a:gd name="T48" fmla="*/ 38 w 93"/>
                <a:gd name="T49" fmla="*/ 46 h 93"/>
                <a:gd name="T50" fmla="*/ 42 w 93"/>
                <a:gd name="T51" fmla="*/ 46 h 93"/>
                <a:gd name="T52" fmla="*/ 47 w 93"/>
                <a:gd name="T53" fmla="*/ 51 h 93"/>
                <a:gd name="T54" fmla="*/ 51 w 93"/>
                <a:gd name="T55" fmla="*/ 46 h 93"/>
                <a:gd name="T56" fmla="*/ 47 w 93"/>
                <a:gd name="T57" fmla="*/ 42 h 93"/>
                <a:gd name="T58" fmla="*/ 42 w 93"/>
                <a:gd name="T59"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93">
                  <a:moveTo>
                    <a:pt x="93" y="46"/>
                  </a:moveTo>
                  <a:cubicBezTo>
                    <a:pt x="93" y="72"/>
                    <a:pt x="72" y="93"/>
                    <a:pt x="46" y="93"/>
                  </a:cubicBezTo>
                  <a:cubicBezTo>
                    <a:pt x="21" y="93"/>
                    <a:pt x="0" y="72"/>
                    <a:pt x="0" y="46"/>
                  </a:cubicBezTo>
                  <a:cubicBezTo>
                    <a:pt x="0" y="21"/>
                    <a:pt x="21" y="0"/>
                    <a:pt x="46" y="0"/>
                  </a:cubicBezTo>
                  <a:cubicBezTo>
                    <a:pt x="72" y="0"/>
                    <a:pt x="93" y="21"/>
                    <a:pt x="93" y="46"/>
                  </a:cubicBezTo>
                  <a:close/>
                  <a:moveTo>
                    <a:pt x="16" y="76"/>
                  </a:moveTo>
                  <a:cubicBezTo>
                    <a:pt x="19" y="79"/>
                    <a:pt x="22" y="81"/>
                    <a:pt x="26" y="83"/>
                  </a:cubicBezTo>
                  <a:cubicBezTo>
                    <a:pt x="36" y="63"/>
                    <a:pt x="36" y="63"/>
                    <a:pt x="36" y="63"/>
                  </a:cubicBezTo>
                  <a:cubicBezTo>
                    <a:pt x="39" y="65"/>
                    <a:pt x="43" y="66"/>
                    <a:pt x="47" y="66"/>
                  </a:cubicBezTo>
                  <a:cubicBezTo>
                    <a:pt x="58" y="66"/>
                    <a:pt x="67" y="57"/>
                    <a:pt x="67" y="46"/>
                  </a:cubicBezTo>
                  <a:cubicBezTo>
                    <a:pt x="67" y="41"/>
                    <a:pt x="65" y="36"/>
                    <a:pt x="61" y="32"/>
                  </a:cubicBezTo>
                  <a:cubicBezTo>
                    <a:pt x="80" y="20"/>
                    <a:pt x="80" y="20"/>
                    <a:pt x="80" y="20"/>
                  </a:cubicBezTo>
                  <a:cubicBezTo>
                    <a:pt x="79" y="19"/>
                    <a:pt x="78" y="17"/>
                    <a:pt x="77" y="16"/>
                  </a:cubicBezTo>
                  <a:cubicBezTo>
                    <a:pt x="74" y="13"/>
                    <a:pt x="71" y="11"/>
                    <a:pt x="67" y="9"/>
                  </a:cubicBezTo>
                  <a:cubicBezTo>
                    <a:pt x="57" y="29"/>
                    <a:pt x="57" y="29"/>
                    <a:pt x="57" y="29"/>
                  </a:cubicBezTo>
                  <a:cubicBezTo>
                    <a:pt x="54" y="27"/>
                    <a:pt x="50" y="26"/>
                    <a:pt x="47" y="26"/>
                  </a:cubicBezTo>
                  <a:cubicBezTo>
                    <a:pt x="35" y="26"/>
                    <a:pt x="26" y="35"/>
                    <a:pt x="26" y="46"/>
                  </a:cubicBezTo>
                  <a:cubicBezTo>
                    <a:pt x="26" y="52"/>
                    <a:pt x="28" y="56"/>
                    <a:pt x="32" y="60"/>
                  </a:cubicBezTo>
                  <a:cubicBezTo>
                    <a:pt x="13" y="72"/>
                    <a:pt x="13" y="72"/>
                    <a:pt x="13" y="72"/>
                  </a:cubicBezTo>
                  <a:cubicBezTo>
                    <a:pt x="14" y="74"/>
                    <a:pt x="15" y="75"/>
                    <a:pt x="16" y="76"/>
                  </a:cubicBezTo>
                  <a:close/>
                  <a:moveTo>
                    <a:pt x="38" y="46"/>
                  </a:moveTo>
                  <a:cubicBezTo>
                    <a:pt x="38" y="41"/>
                    <a:pt x="42" y="37"/>
                    <a:pt x="47" y="37"/>
                  </a:cubicBezTo>
                  <a:cubicBezTo>
                    <a:pt x="51" y="37"/>
                    <a:pt x="55" y="41"/>
                    <a:pt x="55" y="46"/>
                  </a:cubicBezTo>
                  <a:cubicBezTo>
                    <a:pt x="55" y="51"/>
                    <a:pt x="51" y="55"/>
                    <a:pt x="47" y="55"/>
                  </a:cubicBezTo>
                  <a:cubicBezTo>
                    <a:pt x="42" y="55"/>
                    <a:pt x="38" y="51"/>
                    <a:pt x="38" y="46"/>
                  </a:cubicBezTo>
                  <a:close/>
                  <a:moveTo>
                    <a:pt x="42" y="46"/>
                  </a:moveTo>
                  <a:cubicBezTo>
                    <a:pt x="42" y="49"/>
                    <a:pt x="44" y="51"/>
                    <a:pt x="47" y="51"/>
                  </a:cubicBezTo>
                  <a:cubicBezTo>
                    <a:pt x="49" y="51"/>
                    <a:pt x="51" y="49"/>
                    <a:pt x="51" y="46"/>
                  </a:cubicBezTo>
                  <a:cubicBezTo>
                    <a:pt x="51" y="44"/>
                    <a:pt x="49" y="42"/>
                    <a:pt x="47" y="42"/>
                  </a:cubicBezTo>
                  <a:cubicBezTo>
                    <a:pt x="44" y="42"/>
                    <a:pt x="42" y="44"/>
                    <a:pt x="42"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3" name="Group 72"/>
          <p:cNvGrpSpPr/>
          <p:nvPr/>
        </p:nvGrpSpPr>
        <p:grpSpPr>
          <a:xfrm>
            <a:off x="8593969" y="1981366"/>
            <a:ext cx="2628900" cy="3308452"/>
            <a:chOff x="8593969" y="1981366"/>
            <a:chExt cx="2628900" cy="3308452"/>
          </a:xfrm>
        </p:grpSpPr>
        <p:sp>
          <p:nvSpPr>
            <p:cNvPr id="62" name="Rectangle 61"/>
            <p:cNvSpPr/>
            <p:nvPr/>
          </p:nvSpPr>
          <p:spPr>
            <a:xfrm rot="2700000">
              <a:off x="9580216" y="1981366"/>
              <a:ext cx="656408" cy="65640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8593969" y="2918327"/>
              <a:ext cx="2628900" cy="994633"/>
              <a:chOff x="573715" y="4278109"/>
              <a:chExt cx="1569410" cy="994633"/>
            </a:xfrm>
          </p:grpSpPr>
          <p:sp>
            <p:nvSpPr>
              <p:cNvPr id="60" name="TextBox 59"/>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a:solidFill>
                      <a:schemeClr val="bg1"/>
                    </a:solidFill>
                  </a:rPr>
                  <a:t>Lorem ipsum</a:t>
                </a:r>
                <a:endParaRPr lang="en-US" sz="1600" b="1">
                  <a:solidFill>
                    <a:schemeClr val="bg1"/>
                  </a:solidFill>
                  <a:latin typeface="+mj-lt"/>
                </a:endParaRPr>
              </a:p>
            </p:txBody>
          </p:sp>
          <p:sp>
            <p:nvSpPr>
              <p:cNvPr id="61" name="TextBox 60"/>
              <p:cNvSpPr txBox="1"/>
              <p:nvPr/>
            </p:nvSpPr>
            <p:spPr>
              <a:xfrm>
                <a:off x="573715" y="4699956"/>
                <a:ext cx="1569410" cy="572786"/>
              </a:xfrm>
              <a:prstGeom prst="rect">
                <a:avLst/>
              </a:prstGeom>
              <a:noFill/>
            </p:spPr>
            <p:txBody>
              <a:bodyPr wrap="square" rtlCol="0">
                <a:spAutoFit/>
              </a:bodyPr>
              <a:lstStyle/>
              <a:p>
                <a:pPr algn="ctr">
                  <a:lnSpc>
                    <a:spcPct val="150000"/>
                  </a:lnSpc>
                </a:pPr>
                <a:r>
                  <a:rPr lang="en-US" sz="1100">
                    <a:solidFill>
                      <a:schemeClr val="bg1"/>
                    </a:solidFill>
                  </a:rPr>
                  <a:t>Lorem ipsum dolor amet consectetur satul artulo adipiscing tellus.</a:t>
                </a:r>
                <a:endParaRPr lang="en-US" sz="1100" b="1">
                  <a:solidFill>
                    <a:schemeClr val="bg1"/>
                  </a:solidFill>
                  <a:latin typeface="+mj-lt"/>
                </a:endParaRPr>
              </a:p>
            </p:txBody>
          </p:sp>
        </p:grpSp>
        <p:grpSp>
          <p:nvGrpSpPr>
            <p:cNvPr id="57" name="Group 56"/>
            <p:cNvGrpSpPr/>
            <p:nvPr/>
          </p:nvGrpSpPr>
          <p:grpSpPr>
            <a:xfrm>
              <a:off x="9148719" y="4810010"/>
              <a:ext cx="1511300" cy="479808"/>
              <a:chOff x="1460500" y="4761491"/>
              <a:chExt cx="1511300" cy="479808"/>
            </a:xfrm>
          </p:grpSpPr>
          <p:sp>
            <p:nvSpPr>
              <p:cNvPr id="58" name="Rectangle 57"/>
              <p:cNvSpPr/>
              <p:nvPr/>
            </p:nvSpPr>
            <p:spPr>
              <a:xfrm>
                <a:off x="1460500" y="4781717"/>
                <a:ext cx="1511300" cy="45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562100" y="4761491"/>
                <a:ext cx="1308100" cy="401200"/>
              </a:xfrm>
              <a:prstGeom prst="rect">
                <a:avLst/>
              </a:prstGeom>
              <a:noFill/>
            </p:spPr>
            <p:txBody>
              <a:bodyPr wrap="square" rtlCol="0">
                <a:spAutoFit/>
              </a:bodyPr>
              <a:lstStyle/>
              <a:p>
                <a:pPr algn="ctr">
                  <a:lnSpc>
                    <a:spcPct val="150000"/>
                  </a:lnSpc>
                </a:pPr>
                <a:r>
                  <a:rPr lang="en-US" sz="1500" b="1">
                    <a:solidFill>
                      <a:schemeClr val="accent1"/>
                    </a:solidFill>
                  </a:rPr>
                  <a:t>Read More</a:t>
                </a:r>
                <a:endParaRPr lang="en-US" sz="1500" b="1">
                  <a:solidFill>
                    <a:schemeClr val="accent1"/>
                  </a:solidFill>
                  <a:latin typeface="+mj-lt"/>
                </a:endParaRPr>
              </a:p>
            </p:txBody>
          </p:sp>
        </p:grpSp>
        <p:sp>
          <p:nvSpPr>
            <p:cNvPr id="70" name="Freeform 44"/>
            <p:cNvSpPr>
              <a:spLocks/>
            </p:cNvSpPr>
            <p:nvPr/>
          </p:nvSpPr>
          <p:spPr bwMode="auto">
            <a:xfrm>
              <a:off x="9761494" y="2113993"/>
              <a:ext cx="285750" cy="392113"/>
            </a:xfrm>
            <a:custGeom>
              <a:avLst/>
              <a:gdLst>
                <a:gd name="T0" fmla="*/ 60 w 76"/>
                <a:gd name="T1" fmla="*/ 51 h 104"/>
                <a:gd name="T2" fmla="*/ 57 w 76"/>
                <a:gd name="T3" fmla="*/ 51 h 104"/>
                <a:gd name="T4" fmla="*/ 43 w 76"/>
                <a:gd name="T5" fmla="*/ 24 h 104"/>
                <a:gd name="T6" fmla="*/ 43 w 76"/>
                <a:gd name="T7" fmla="*/ 82 h 104"/>
                <a:gd name="T8" fmla="*/ 28 w 76"/>
                <a:gd name="T9" fmla="*/ 100 h 104"/>
                <a:gd name="T10" fmla="*/ 3 w 76"/>
                <a:gd name="T11" fmla="*/ 92 h 104"/>
                <a:gd name="T12" fmla="*/ 17 w 76"/>
                <a:gd name="T13" fmla="*/ 71 h 104"/>
                <a:gd name="T14" fmla="*/ 34 w 76"/>
                <a:gd name="T15" fmla="*/ 70 h 104"/>
                <a:gd name="T16" fmla="*/ 34 w 76"/>
                <a:gd name="T17" fmla="*/ 0 h 104"/>
                <a:gd name="T18" fmla="*/ 43 w 76"/>
                <a:gd name="T19" fmla="*/ 0 h 104"/>
                <a:gd name="T20" fmla="*/ 60 w 76"/>
                <a:gd name="T21"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60" y="51"/>
                  </a:moveTo>
                  <a:cubicBezTo>
                    <a:pt x="58" y="54"/>
                    <a:pt x="57" y="53"/>
                    <a:pt x="57" y="51"/>
                  </a:cubicBezTo>
                  <a:cubicBezTo>
                    <a:pt x="59" y="45"/>
                    <a:pt x="58" y="26"/>
                    <a:pt x="43" y="24"/>
                  </a:cubicBezTo>
                  <a:cubicBezTo>
                    <a:pt x="43" y="82"/>
                    <a:pt x="43" y="82"/>
                    <a:pt x="43" y="82"/>
                  </a:cubicBezTo>
                  <a:cubicBezTo>
                    <a:pt x="43" y="89"/>
                    <a:pt x="37" y="96"/>
                    <a:pt x="28" y="100"/>
                  </a:cubicBezTo>
                  <a:cubicBezTo>
                    <a:pt x="17" y="104"/>
                    <a:pt x="6" y="100"/>
                    <a:pt x="3" y="92"/>
                  </a:cubicBezTo>
                  <a:cubicBezTo>
                    <a:pt x="0" y="84"/>
                    <a:pt x="6" y="75"/>
                    <a:pt x="17" y="71"/>
                  </a:cubicBezTo>
                  <a:cubicBezTo>
                    <a:pt x="23" y="68"/>
                    <a:pt x="30" y="68"/>
                    <a:pt x="34" y="70"/>
                  </a:cubicBezTo>
                  <a:cubicBezTo>
                    <a:pt x="34" y="0"/>
                    <a:pt x="34" y="0"/>
                    <a:pt x="34" y="0"/>
                  </a:cubicBezTo>
                  <a:cubicBezTo>
                    <a:pt x="43" y="0"/>
                    <a:pt x="43" y="0"/>
                    <a:pt x="43" y="0"/>
                  </a:cubicBezTo>
                  <a:cubicBezTo>
                    <a:pt x="43" y="14"/>
                    <a:pt x="76" y="25"/>
                    <a:pt x="60" y="5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7" name="Freeform: Shape 36">
            <a:extLst>
              <a:ext uri="{FF2B5EF4-FFF2-40B4-BE49-F238E27FC236}">
                <a16:creationId xmlns:a16="http://schemas.microsoft.com/office/drawing/2014/main" id="{E9D7A173-D1D9-4D87-A8B9-E1D0159596BE}"/>
              </a:ext>
            </a:extLst>
          </p:cNvPr>
          <p:cNvSpPr/>
          <p:nvPr/>
        </p:nvSpPr>
        <p:spPr>
          <a:xfrm>
            <a:off x="9882151" y="570966"/>
            <a:ext cx="1705011" cy="286284"/>
          </a:xfrm>
          <a:custGeom>
            <a:avLst/>
            <a:gdLst/>
            <a:ahLst/>
            <a:cxnLst/>
            <a:rect l="l" t="t" r="r" b="b"/>
            <a:pathLst>
              <a:path w="4278507" h="718393">
                <a:moveTo>
                  <a:pt x="1076897" y="178991"/>
                </a:moveTo>
                <a:cubicBezTo>
                  <a:pt x="1076539" y="179158"/>
                  <a:pt x="1075901" y="181385"/>
                  <a:pt x="1074982" y="185671"/>
                </a:cubicBezTo>
                <a:cubicBezTo>
                  <a:pt x="1074063" y="189957"/>
                  <a:pt x="1073604" y="198178"/>
                  <a:pt x="1073604" y="210336"/>
                </a:cubicBezTo>
                <a:cubicBezTo>
                  <a:pt x="1073604" y="230483"/>
                  <a:pt x="1073720" y="243912"/>
                  <a:pt x="1073953" y="250621"/>
                </a:cubicBezTo>
                <a:cubicBezTo>
                  <a:pt x="1074185" y="257330"/>
                  <a:pt x="1075654" y="267041"/>
                  <a:pt x="1078358" y="279754"/>
                </a:cubicBezTo>
                <a:cubicBezTo>
                  <a:pt x="1081063" y="292467"/>
                  <a:pt x="1083797" y="300205"/>
                  <a:pt x="1086559" y="302967"/>
                </a:cubicBezTo>
                <a:cubicBezTo>
                  <a:pt x="1095568" y="302967"/>
                  <a:pt x="1105158" y="301747"/>
                  <a:pt x="1115329" y="299305"/>
                </a:cubicBezTo>
                <a:cubicBezTo>
                  <a:pt x="1125501" y="296863"/>
                  <a:pt x="1135111" y="293058"/>
                  <a:pt x="1144159" y="287888"/>
                </a:cubicBezTo>
                <a:cubicBezTo>
                  <a:pt x="1153207" y="282719"/>
                  <a:pt x="1160359" y="275071"/>
                  <a:pt x="1165615" y="264946"/>
                </a:cubicBezTo>
                <a:cubicBezTo>
                  <a:pt x="1170870" y="254822"/>
                  <a:pt x="1173498" y="242455"/>
                  <a:pt x="1173498" y="227846"/>
                </a:cubicBezTo>
                <a:cubicBezTo>
                  <a:pt x="1173498" y="220214"/>
                  <a:pt x="1172211" y="213648"/>
                  <a:pt x="1169637" y="208149"/>
                </a:cubicBezTo>
                <a:cubicBezTo>
                  <a:pt x="1167062" y="202649"/>
                  <a:pt x="1163175" y="198167"/>
                  <a:pt x="1157976" y="194702"/>
                </a:cubicBezTo>
                <a:cubicBezTo>
                  <a:pt x="1152776" y="191237"/>
                  <a:pt x="1147465" y="188380"/>
                  <a:pt x="1142042" y="186131"/>
                </a:cubicBezTo>
                <a:cubicBezTo>
                  <a:pt x="1136619" y="183883"/>
                  <a:pt x="1129744" y="182264"/>
                  <a:pt x="1121416" y="181276"/>
                </a:cubicBezTo>
                <a:cubicBezTo>
                  <a:pt x="1113089" y="180287"/>
                  <a:pt x="1106629" y="179660"/>
                  <a:pt x="1102036" y="179392"/>
                </a:cubicBezTo>
                <a:cubicBezTo>
                  <a:pt x="1097443" y="179125"/>
                  <a:pt x="1091845" y="178991"/>
                  <a:pt x="1085241" y="178991"/>
                </a:cubicBezTo>
                <a:close/>
                <a:moveTo>
                  <a:pt x="3740137" y="18305"/>
                </a:moveTo>
                <a:lnTo>
                  <a:pt x="4268000" y="18305"/>
                </a:lnTo>
                <a:lnTo>
                  <a:pt x="4268000" y="170878"/>
                </a:lnTo>
                <a:cubicBezTo>
                  <a:pt x="4268000" y="171757"/>
                  <a:pt x="4268000" y="173947"/>
                  <a:pt x="4268000" y="177449"/>
                </a:cubicBezTo>
                <a:cubicBezTo>
                  <a:pt x="4268000" y="180951"/>
                  <a:pt x="4268000" y="183191"/>
                  <a:pt x="4268000" y="184167"/>
                </a:cubicBezTo>
                <a:cubicBezTo>
                  <a:pt x="4268000" y="185144"/>
                  <a:pt x="4267800" y="187750"/>
                  <a:pt x="4267400" y="191984"/>
                </a:cubicBezTo>
                <a:cubicBezTo>
                  <a:pt x="4267000" y="196219"/>
                  <a:pt x="4265890" y="199792"/>
                  <a:pt x="4264069" y="202703"/>
                </a:cubicBezTo>
                <a:cubicBezTo>
                  <a:pt x="4262248" y="205615"/>
                  <a:pt x="4260810" y="207949"/>
                  <a:pt x="4259754" y="209704"/>
                </a:cubicBezTo>
                <a:cubicBezTo>
                  <a:pt x="4258699" y="211460"/>
                  <a:pt x="4256742" y="213054"/>
                  <a:pt x="4253884" y="214486"/>
                </a:cubicBezTo>
                <a:cubicBezTo>
                  <a:pt x="4251026" y="215919"/>
                  <a:pt x="4247874" y="217067"/>
                  <a:pt x="4244427" y="217929"/>
                </a:cubicBezTo>
                <a:cubicBezTo>
                  <a:pt x="4240981" y="218792"/>
                  <a:pt x="4236958" y="219224"/>
                  <a:pt x="4232358" y="219224"/>
                </a:cubicBezTo>
                <a:lnTo>
                  <a:pt x="4220101" y="219224"/>
                </a:lnTo>
                <a:cubicBezTo>
                  <a:pt x="4144236" y="219224"/>
                  <a:pt x="4078100" y="218033"/>
                  <a:pt x="4021694" y="215652"/>
                </a:cubicBezTo>
                <a:cubicBezTo>
                  <a:pt x="4021662" y="216140"/>
                  <a:pt x="4021004" y="221156"/>
                  <a:pt x="4019720" y="230700"/>
                </a:cubicBezTo>
                <a:cubicBezTo>
                  <a:pt x="4018436" y="240243"/>
                  <a:pt x="4017470" y="248332"/>
                  <a:pt x="4016821" y="254967"/>
                </a:cubicBezTo>
                <a:cubicBezTo>
                  <a:pt x="4016172" y="261601"/>
                  <a:pt x="4015848" y="265612"/>
                  <a:pt x="4015848" y="266998"/>
                </a:cubicBezTo>
                <a:lnTo>
                  <a:pt x="4214848" y="266998"/>
                </a:lnTo>
                <a:cubicBezTo>
                  <a:pt x="4225768" y="266998"/>
                  <a:pt x="4233710" y="268985"/>
                  <a:pt x="4238672" y="272959"/>
                </a:cubicBezTo>
                <a:cubicBezTo>
                  <a:pt x="4243634" y="276933"/>
                  <a:pt x="4246116" y="282887"/>
                  <a:pt x="4246116" y="290822"/>
                </a:cubicBezTo>
                <a:cubicBezTo>
                  <a:pt x="4246116" y="291770"/>
                  <a:pt x="4245969" y="293853"/>
                  <a:pt x="4245676" y="297069"/>
                </a:cubicBezTo>
                <a:cubicBezTo>
                  <a:pt x="4245383" y="300285"/>
                  <a:pt x="4245237" y="302874"/>
                  <a:pt x="4245237" y="304837"/>
                </a:cubicBezTo>
                <a:cubicBezTo>
                  <a:pt x="4245237" y="321729"/>
                  <a:pt x="4245675" y="343911"/>
                  <a:pt x="4246552" y="371384"/>
                </a:cubicBezTo>
                <a:cubicBezTo>
                  <a:pt x="4247428" y="398857"/>
                  <a:pt x="4247867" y="418281"/>
                  <a:pt x="4247867" y="429657"/>
                </a:cubicBezTo>
                <a:cubicBezTo>
                  <a:pt x="4246132" y="441173"/>
                  <a:pt x="4240672" y="446931"/>
                  <a:pt x="4231486" y="446931"/>
                </a:cubicBezTo>
                <a:cubicBezTo>
                  <a:pt x="4227189" y="446931"/>
                  <a:pt x="4224524" y="446335"/>
                  <a:pt x="4223492" y="445145"/>
                </a:cubicBezTo>
                <a:cubicBezTo>
                  <a:pt x="4133953" y="449819"/>
                  <a:pt x="4066866" y="452156"/>
                  <a:pt x="4022231" y="452156"/>
                </a:cubicBezTo>
                <a:lnTo>
                  <a:pt x="4020229" y="452156"/>
                </a:lnTo>
                <a:lnTo>
                  <a:pt x="4020229" y="497369"/>
                </a:lnTo>
                <a:cubicBezTo>
                  <a:pt x="4041535" y="497369"/>
                  <a:pt x="4076771" y="496202"/>
                  <a:pt x="4125938" y="493867"/>
                </a:cubicBezTo>
                <a:cubicBezTo>
                  <a:pt x="4175105" y="491533"/>
                  <a:pt x="4211162" y="490365"/>
                  <a:pt x="4234109" y="490365"/>
                </a:cubicBezTo>
                <a:cubicBezTo>
                  <a:pt x="4257806" y="490365"/>
                  <a:pt x="4272021" y="497000"/>
                  <a:pt x="4276756" y="510269"/>
                </a:cubicBezTo>
                <a:lnTo>
                  <a:pt x="4276756" y="544850"/>
                </a:lnTo>
                <a:cubicBezTo>
                  <a:pt x="4276756" y="563370"/>
                  <a:pt x="4277048" y="586380"/>
                  <a:pt x="4277631" y="613881"/>
                </a:cubicBezTo>
                <a:cubicBezTo>
                  <a:pt x="4278215" y="641382"/>
                  <a:pt x="4278507" y="659839"/>
                  <a:pt x="4278507" y="669252"/>
                </a:cubicBezTo>
                <a:cubicBezTo>
                  <a:pt x="4278507" y="689809"/>
                  <a:pt x="4269545" y="700087"/>
                  <a:pt x="4251620" y="700087"/>
                </a:cubicBezTo>
                <a:cubicBezTo>
                  <a:pt x="4236351" y="700087"/>
                  <a:pt x="4212981" y="699939"/>
                  <a:pt x="4181508" y="699641"/>
                </a:cubicBezTo>
                <a:cubicBezTo>
                  <a:pt x="4150035" y="699343"/>
                  <a:pt x="4126127" y="699194"/>
                  <a:pt x="4109784" y="699194"/>
                </a:cubicBezTo>
                <a:cubicBezTo>
                  <a:pt x="4067857" y="699194"/>
                  <a:pt x="4007823" y="700241"/>
                  <a:pt x="3929684" y="702334"/>
                </a:cubicBezTo>
                <a:cubicBezTo>
                  <a:pt x="3851544" y="704427"/>
                  <a:pt x="3793427" y="705613"/>
                  <a:pt x="3755331" y="705892"/>
                </a:cubicBezTo>
                <a:lnTo>
                  <a:pt x="3738763" y="687000"/>
                </a:lnTo>
                <a:cubicBezTo>
                  <a:pt x="3737344" y="677070"/>
                  <a:pt x="3736635" y="670468"/>
                  <a:pt x="3736635" y="667194"/>
                </a:cubicBezTo>
                <a:lnTo>
                  <a:pt x="3736635" y="650562"/>
                </a:lnTo>
                <a:cubicBezTo>
                  <a:pt x="3736635" y="600663"/>
                  <a:pt x="3737219" y="526979"/>
                  <a:pt x="3738386" y="429511"/>
                </a:cubicBezTo>
                <a:cubicBezTo>
                  <a:pt x="3739553" y="332042"/>
                  <a:pt x="3740137" y="258356"/>
                  <a:pt x="3740137" y="208452"/>
                </a:cubicBezTo>
                <a:close/>
                <a:moveTo>
                  <a:pt x="829586" y="15627"/>
                </a:moveTo>
                <a:lnTo>
                  <a:pt x="1206189" y="15627"/>
                </a:lnTo>
                <a:cubicBezTo>
                  <a:pt x="1278310" y="17533"/>
                  <a:pt x="1332612" y="34193"/>
                  <a:pt x="1369093" y="65605"/>
                </a:cubicBezTo>
                <a:cubicBezTo>
                  <a:pt x="1405575" y="97017"/>
                  <a:pt x="1423815" y="141137"/>
                  <a:pt x="1423815" y="197967"/>
                </a:cubicBezTo>
                <a:cubicBezTo>
                  <a:pt x="1423815" y="272400"/>
                  <a:pt x="1388211" y="323552"/>
                  <a:pt x="1317001" y="351425"/>
                </a:cubicBezTo>
                <a:cubicBezTo>
                  <a:pt x="1326563" y="351132"/>
                  <a:pt x="1336994" y="354910"/>
                  <a:pt x="1348293" y="362758"/>
                </a:cubicBezTo>
                <a:cubicBezTo>
                  <a:pt x="1359592" y="370606"/>
                  <a:pt x="1369037" y="379037"/>
                  <a:pt x="1376628" y="388051"/>
                </a:cubicBezTo>
                <a:cubicBezTo>
                  <a:pt x="1384218" y="397064"/>
                  <a:pt x="1390734" y="407619"/>
                  <a:pt x="1396175" y="419716"/>
                </a:cubicBezTo>
                <a:cubicBezTo>
                  <a:pt x="1401617" y="431813"/>
                  <a:pt x="1405876" y="443247"/>
                  <a:pt x="1408952" y="454019"/>
                </a:cubicBezTo>
                <a:cubicBezTo>
                  <a:pt x="1412029" y="464790"/>
                  <a:pt x="1414650" y="477113"/>
                  <a:pt x="1416815" y="490986"/>
                </a:cubicBezTo>
                <a:cubicBezTo>
                  <a:pt x="1418980" y="504860"/>
                  <a:pt x="1420518" y="517104"/>
                  <a:pt x="1421429" y="527720"/>
                </a:cubicBezTo>
                <a:cubicBezTo>
                  <a:pt x="1422341" y="538336"/>
                  <a:pt x="1423435" y="550543"/>
                  <a:pt x="1424712" y="564342"/>
                </a:cubicBezTo>
                <a:cubicBezTo>
                  <a:pt x="1425989" y="578141"/>
                  <a:pt x="1427150" y="589892"/>
                  <a:pt x="1428197" y="599594"/>
                </a:cubicBezTo>
                <a:lnTo>
                  <a:pt x="1428197" y="637642"/>
                </a:lnTo>
                <a:cubicBezTo>
                  <a:pt x="1428685" y="640242"/>
                  <a:pt x="1431169" y="645735"/>
                  <a:pt x="1435647" y="654120"/>
                </a:cubicBezTo>
                <a:cubicBezTo>
                  <a:pt x="1440126" y="662506"/>
                  <a:pt x="1443186" y="669573"/>
                  <a:pt x="1444828" y="675321"/>
                </a:cubicBezTo>
                <a:cubicBezTo>
                  <a:pt x="1444828" y="687665"/>
                  <a:pt x="1441863" y="693837"/>
                  <a:pt x="1435933" y="693837"/>
                </a:cubicBezTo>
                <a:cubicBezTo>
                  <a:pt x="1429655" y="700218"/>
                  <a:pt x="1415517" y="704028"/>
                  <a:pt x="1393521" y="705267"/>
                </a:cubicBezTo>
                <a:cubicBezTo>
                  <a:pt x="1371524" y="706507"/>
                  <a:pt x="1345410" y="706251"/>
                  <a:pt x="1315177" y="704500"/>
                </a:cubicBezTo>
                <a:cubicBezTo>
                  <a:pt x="1284944" y="702749"/>
                  <a:pt x="1269002" y="701873"/>
                  <a:pt x="1267350" y="701873"/>
                </a:cubicBezTo>
                <a:cubicBezTo>
                  <a:pt x="1247040" y="701873"/>
                  <a:pt x="1232502" y="701576"/>
                  <a:pt x="1223735" y="700980"/>
                </a:cubicBezTo>
                <a:lnTo>
                  <a:pt x="1179177" y="700980"/>
                </a:lnTo>
                <a:cubicBezTo>
                  <a:pt x="1168698" y="697581"/>
                  <a:pt x="1161066" y="686521"/>
                  <a:pt x="1156280" y="667801"/>
                </a:cubicBezTo>
                <a:cubicBezTo>
                  <a:pt x="1151495" y="649081"/>
                  <a:pt x="1146966" y="623604"/>
                  <a:pt x="1142694" y="591368"/>
                </a:cubicBezTo>
                <a:cubicBezTo>
                  <a:pt x="1138422" y="559133"/>
                  <a:pt x="1136158" y="542143"/>
                  <a:pt x="1135903" y="540399"/>
                </a:cubicBezTo>
                <a:cubicBezTo>
                  <a:pt x="1134782" y="512745"/>
                  <a:pt x="1130920" y="495205"/>
                  <a:pt x="1124318" y="487777"/>
                </a:cubicBezTo>
                <a:cubicBezTo>
                  <a:pt x="1117717" y="480350"/>
                  <a:pt x="1104984" y="476636"/>
                  <a:pt x="1086120" y="476636"/>
                </a:cubicBezTo>
                <a:lnTo>
                  <a:pt x="1076234" y="476636"/>
                </a:lnTo>
                <a:lnTo>
                  <a:pt x="1076234" y="682005"/>
                </a:lnTo>
                <a:cubicBezTo>
                  <a:pt x="1075011" y="689241"/>
                  <a:pt x="1070640" y="694424"/>
                  <a:pt x="1063122" y="697551"/>
                </a:cubicBezTo>
                <a:cubicBezTo>
                  <a:pt x="1055604" y="700679"/>
                  <a:pt x="1046362" y="702626"/>
                  <a:pt x="1035395" y="703391"/>
                </a:cubicBezTo>
                <a:cubicBezTo>
                  <a:pt x="1024428" y="704156"/>
                  <a:pt x="1014801" y="704611"/>
                  <a:pt x="1006513" y="704758"/>
                </a:cubicBezTo>
                <a:cubicBezTo>
                  <a:pt x="998225" y="704904"/>
                  <a:pt x="987509" y="704832"/>
                  <a:pt x="974366" y="704542"/>
                </a:cubicBezTo>
                <a:cubicBezTo>
                  <a:pt x="961223" y="704251"/>
                  <a:pt x="953237" y="704106"/>
                  <a:pt x="950409" y="704106"/>
                </a:cubicBezTo>
                <a:lnTo>
                  <a:pt x="887371" y="704106"/>
                </a:lnTo>
                <a:cubicBezTo>
                  <a:pt x="851964" y="704106"/>
                  <a:pt x="824471" y="704403"/>
                  <a:pt x="804890" y="704999"/>
                </a:cubicBezTo>
                <a:cubicBezTo>
                  <a:pt x="799593" y="702892"/>
                  <a:pt x="793175" y="699801"/>
                  <a:pt x="785636" y="695727"/>
                </a:cubicBezTo>
                <a:lnTo>
                  <a:pt x="785636" y="36821"/>
                </a:lnTo>
                <a:cubicBezTo>
                  <a:pt x="785636" y="22691"/>
                  <a:pt x="800286" y="15627"/>
                  <a:pt x="829586" y="15627"/>
                </a:cubicBezTo>
                <a:close/>
                <a:moveTo>
                  <a:pt x="2747651" y="13841"/>
                </a:moveTo>
                <a:cubicBezTo>
                  <a:pt x="2758376" y="13841"/>
                  <a:pt x="2776393" y="14138"/>
                  <a:pt x="2801703" y="14734"/>
                </a:cubicBezTo>
                <a:cubicBezTo>
                  <a:pt x="2827014" y="15329"/>
                  <a:pt x="2844601" y="15627"/>
                  <a:pt x="2854465" y="15627"/>
                </a:cubicBezTo>
                <a:lnTo>
                  <a:pt x="2887735" y="15627"/>
                </a:lnTo>
                <a:cubicBezTo>
                  <a:pt x="2898656" y="15627"/>
                  <a:pt x="2904116" y="21710"/>
                  <a:pt x="2904116" y="33877"/>
                </a:cubicBezTo>
                <a:cubicBezTo>
                  <a:pt x="2905869" y="115141"/>
                  <a:pt x="2906746" y="229128"/>
                  <a:pt x="2906746" y="375835"/>
                </a:cubicBezTo>
                <a:lnTo>
                  <a:pt x="2906746" y="680512"/>
                </a:lnTo>
                <a:cubicBezTo>
                  <a:pt x="2903230" y="693562"/>
                  <a:pt x="2890765" y="700087"/>
                  <a:pt x="2869353" y="700087"/>
                </a:cubicBezTo>
                <a:lnTo>
                  <a:pt x="2857967" y="700087"/>
                </a:lnTo>
                <a:cubicBezTo>
                  <a:pt x="2842889" y="700087"/>
                  <a:pt x="2820588" y="700385"/>
                  <a:pt x="2791065" y="700980"/>
                </a:cubicBezTo>
                <a:cubicBezTo>
                  <a:pt x="2761541" y="701576"/>
                  <a:pt x="2739191" y="701873"/>
                  <a:pt x="2724015" y="701873"/>
                </a:cubicBezTo>
                <a:lnTo>
                  <a:pt x="2593412" y="701873"/>
                </a:lnTo>
                <a:cubicBezTo>
                  <a:pt x="2585896" y="699194"/>
                  <a:pt x="2575229" y="678856"/>
                  <a:pt x="2561411" y="640858"/>
                </a:cubicBezTo>
                <a:cubicBezTo>
                  <a:pt x="2547412" y="598963"/>
                  <a:pt x="2526935" y="542767"/>
                  <a:pt x="2499981" y="472269"/>
                </a:cubicBezTo>
                <a:cubicBezTo>
                  <a:pt x="2486504" y="437020"/>
                  <a:pt x="2477474" y="410002"/>
                  <a:pt x="2472891" y="391214"/>
                </a:cubicBezTo>
                <a:lnTo>
                  <a:pt x="2472296" y="388343"/>
                </a:lnTo>
                <a:lnTo>
                  <a:pt x="2472237" y="395826"/>
                </a:lnTo>
                <a:cubicBezTo>
                  <a:pt x="2472182" y="402560"/>
                  <a:pt x="2472118" y="410196"/>
                  <a:pt x="2472045" y="418732"/>
                </a:cubicBezTo>
                <a:cubicBezTo>
                  <a:pt x="2471752" y="452879"/>
                  <a:pt x="2471605" y="481538"/>
                  <a:pt x="2471605" y="504709"/>
                </a:cubicBezTo>
                <a:cubicBezTo>
                  <a:pt x="2471605" y="521754"/>
                  <a:pt x="2471897" y="543136"/>
                  <a:pt x="2472481" y="568856"/>
                </a:cubicBezTo>
                <a:cubicBezTo>
                  <a:pt x="2473064" y="594575"/>
                  <a:pt x="2473356" y="611716"/>
                  <a:pt x="2473356" y="620278"/>
                </a:cubicBezTo>
                <a:lnTo>
                  <a:pt x="2473356" y="675433"/>
                </a:lnTo>
                <a:cubicBezTo>
                  <a:pt x="2473356" y="694548"/>
                  <a:pt x="2464394" y="704106"/>
                  <a:pt x="2446469" y="704106"/>
                </a:cubicBezTo>
                <a:lnTo>
                  <a:pt x="2242607" y="704106"/>
                </a:lnTo>
                <a:lnTo>
                  <a:pt x="2216906" y="690404"/>
                </a:lnTo>
                <a:lnTo>
                  <a:pt x="2216906" y="487121"/>
                </a:lnTo>
                <a:cubicBezTo>
                  <a:pt x="2216325" y="414540"/>
                  <a:pt x="2218660" y="276323"/>
                  <a:pt x="2223911" y="72470"/>
                </a:cubicBezTo>
                <a:lnTo>
                  <a:pt x="2223911" y="36835"/>
                </a:lnTo>
                <a:cubicBezTo>
                  <a:pt x="2223911" y="26737"/>
                  <a:pt x="2227357" y="19966"/>
                  <a:pt x="2234249" y="16520"/>
                </a:cubicBezTo>
                <a:lnTo>
                  <a:pt x="2537524" y="16520"/>
                </a:lnTo>
                <a:cubicBezTo>
                  <a:pt x="2544677" y="16520"/>
                  <a:pt x="2553167" y="28765"/>
                  <a:pt x="2562995" y="53257"/>
                </a:cubicBezTo>
                <a:cubicBezTo>
                  <a:pt x="2572822" y="77748"/>
                  <a:pt x="2584081" y="107426"/>
                  <a:pt x="2596771" y="142289"/>
                </a:cubicBezTo>
                <a:cubicBezTo>
                  <a:pt x="2609461" y="177152"/>
                  <a:pt x="2617866" y="199736"/>
                  <a:pt x="2621987" y="210043"/>
                </a:cubicBezTo>
                <a:lnTo>
                  <a:pt x="2666928" y="367610"/>
                </a:lnTo>
                <a:lnTo>
                  <a:pt x="2666928" y="206687"/>
                </a:lnTo>
                <a:cubicBezTo>
                  <a:pt x="2666928" y="191999"/>
                  <a:pt x="2667293" y="165186"/>
                  <a:pt x="2668023" y="126247"/>
                </a:cubicBezTo>
                <a:cubicBezTo>
                  <a:pt x="2668753" y="87307"/>
                  <a:pt x="2668972" y="56919"/>
                  <a:pt x="2668679" y="35083"/>
                </a:cubicBezTo>
                <a:cubicBezTo>
                  <a:pt x="2668679" y="20922"/>
                  <a:pt x="2695003" y="13841"/>
                  <a:pt x="2747651" y="13841"/>
                </a:cubicBezTo>
                <a:close/>
                <a:moveTo>
                  <a:pt x="1861214" y="10715"/>
                </a:moveTo>
                <a:cubicBezTo>
                  <a:pt x="1911741" y="10715"/>
                  <a:pt x="1999141" y="11390"/>
                  <a:pt x="2123412" y="12738"/>
                </a:cubicBezTo>
                <a:lnTo>
                  <a:pt x="2123412" y="19505"/>
                </a:lnTo>
                <a:lnTo>
                  <a:pt x="2142674" y="19505"/>
                </a:lnTo>
                <a:cubicBezTo>
                  <a:pt x="2140339" y="85255"/>
                  <a:pt x="2139172" y="160594"/>
                  <a:pt x="2139172" y="245524"/>
                </a:cubicBezTo>
                <a:lnTo>
                  <a:pt x="2139172" y="343563"/>
                </a:lnTo>
                <a:cubicBezTo>
                  <a:pt x="2139172" y="352339"/>
                  <a:pt x="2138880" y="370307"/>
                  <a:pt x="2138296" y="397469"/>
                </a:cubicBezTo>
                <a:cubicBezTo>
                  <a:pt x="2137712" y="424630"/>
                  <a:pt x="2137421" y="446928"/>
                  <a:pt x="2137421" y="464365"/>
                </a:cubicBezTo>
                <a:cubicBezTo>
                  <a:pt x="2137421" y="503432"/>
                  <a:pt x="2131199" y="538139"/>
                  <a:pt x="2118756" y="568486"/>
                </a:cubicBezTo>
                <a:cubicBezTo>
                  <a:pt x="2106312" y="598833"/>
                  <a:pt x="2089862" y="623315"/>
                  <a:pt x="2069405" y="641933"/>
                </a:cubicBezTo>
                <a:cubicBezTo>
                  <a:pt x="2048948" y="660550"/>
                  <a:pt x="2024429" y="675725"/>
                  <a:pt x="1995847" y="687457"/>
                </a:cubicBezTo>
                <a:cubicBezTo>
                  <a:pt x="1967265" y="699189"/>
                  <a:pt x="1938594" y="707278"/>
                  <a:pt x="1909836" y="711724"/>
                </a:cubicBezTo>
                <a:cubicBezTo>
                  <a:pt x="1881077" y="716170"/>
                  <a:pt x="1849917" y="718393"/>
                  <a:pt x="1816357" y="718393"/>
                </a:cubicBezTo>
                <a:cubicBezTo>
                  <a:pt x="1783908" y="718393"/>
                  <a:pt x="1753750" y="716403"/>
                  <a:pt x="1725884" y="712421"/>
                </a:cubicBezTo>
                <a:cubicBezTo>
                  <a:pt x="1698019" y="708440"/>
                  <a:pt x="1669525" y="700668"/>
                  <a:pt x="1640403" y="689103"/>
                </a:cubicBezTo>
                <a:cubicBezTo>
                  <a:pt x="1611282" y="677539"/>
                  <a:pt x="1586046" y="662602"/>
                  <a:pt x="1564696" y="644294"/>
                </a:cubicBezTo>
                <a:cubicBezTo>
                  <a:pt x="1543346" y="625986"/>
                  <a:pt x="1525727" y="601581"/>
                  <a:pt x="1511837" y="571078"/>
                </a:cubicBezTo>
                <a:cubicBezTo>
                  <a:pt x="1497947" y="540575"/>
                  <a:pt x="1490246" y="505353"/>
                  <a:pt x="1488735" y="465411"/>
                </a:cubicBezTo>
                <a:cubicBezTo>
                  <a:pt x="1489902" y="321578"/>
                  <a:pt x="1490486" y="214335"/>
                  <a:pt x="1490486" y="143684"/>
                </a:cubicBezTo>
                <a:lnTo>
                  <a:pt x="1490486" y="138431"/>
                </a:lnTo>
                <a:cubicBezTo>
                  <a:pt x="1490486" y="136756"/>
                  <a:pt x="1490194" y="129722"/>
                  <a:pt x="1489610" y="117327"/>
                </a:cubicBezTo>
                <a:cubicBezTo>
                  <a:pt x="1489027" y="104933"/>
                  <a:pt x="1488735" y="94159"/>
                  <a:pt x="1488735" y="85006"/>
                </a:cubicBezTo>
                <a:cubicBezTo>
                  <a:pt x="1488735" y="47199"/>
                  <a:pt x="1493641" y="24370"/>
                  <a:pt x="1503455" y="16520"/>
                </a:cubicBezTo>
                <a:cubicBezTo>
                  <a:pt x="1506552" y="16520"/>
                  <a:pt x="1509565" y="16666"/>
                  <a:pt x="1512493" y="16959"/>
                </a:cubicBezTo>
                <a:cubicBezTo>
                  <a:pt x="1515420" y="17252"/>
                  <a:pt x="1518549" y="17399"/>
                  <a:pt x="1521879" y="17399"/>
                </a:cubicBezTo>
                <a:cubicBezTo>
                  <a:pt x="1570900" y="15027"/>
                  <a:pt x="1627033" y="13841"/>
                  <a:pt x="1690281" y="13841"/>
                </a:cubicBezTo>
                <a:lnTo>
                  <a:pt x="1749733" y="13841"/>
                </a:lnTo>
                <a:cubicBezTo>
                  <a:pt x="1753890" y="14362"/>
                  <a:pt x="1757800" y="15368"/>
                  <a:pt x="1761460" y="16861"/>
                </a:cubicBezTo>
                <a:cubicBezTo>
                  <a:pt x="1765120" y="18354"/>
                  <a:pt x="1770092" y="19101"/>
                  <a:pt x="1776375" y="19101"/>
                </a:cubicBezTo>
                <a:cubicBezTo>
                  <a:pt x="1776789" y="39272"/>
                  <a:pt x="1777507" y="66884"/>
                  <a:pt x="1778527" y="101938"/>
                </a:cubicBezTo>
                <a:cubicBezTo>
                  <a:pt x="1779548" y="136991"/>
                  <a:pt x="1780277" y="167378"/>
                  <a:pt x="1780715" y="193097"/>
                </a:cubicBezTo>
                <a:cubicBezTo>
                  <a:pt x="1781152" y="218816"/>
                  <a:pt x="1781275" y="241148"/>
                  <a:pt x="1781084" y="260091"/>
                </a:cubicBezTo>
                <a:lnTo>
                  <a:pt x="1781084" y="439913"/>
                </a:lnTo>
                <a:cubicBezTo>
                  <a:pt x="1781084" y="451382"/>
                  <a:pt x="1781334" y="459992"/>
                  <a:pt x="1781834" y="465742"/>
                </a:cubicBezTo>
                <a:cubicBezTo>
                  <a:pt x="1782334" y="471493"/>
                  <a:pt x="1783562" y="478411"/>
                  <a:pt x="1785518" y="486497"/>
                </a:cubicBezTo>
                <a:cubicBezTo>
                  <a:pt x="1787474" y="494582"/>
                  <a:pt x="1790436" y="500204"/>
                  <a:pt x="1794405" y="503362"/>
                </a:cubicBezTo>
                <a:cubicBezTo>
                  <a:pt x="1798375" y="506520"/>
                  <a:pt x="1803650" y="508099"/>
                  <a:pt x="1810231" y="508099"/>
                </a:cubicBezTo>
                <a:cubicBezTo>
                  <a:pt x="1819487" y="508099"/>
                  <a:pt x="1827170" y="503927"/>
                  <a:pt x="1833281" y="495584"/>
                </a:cubicBezTo>
                <a:cubicBezTo>
                  <a:pt x="1839392" y="487240"/>
                  <a:pt x="1842448" y="477166"/>
                  <a:pt x="1842448" y="465362"/>
                </a:cubicBezTo>
                <a:lnTo>
                  <a:pt x="1842448" y="305256"/>
                </a:lnTo>
                <a:cubicBezTo>
                  <a:pt x="1842155" y="285657"/>
                  <a:pt x="1842374" y="254847"/>
                  <a:pt x="1843104" y="212826"/>
                </a:cubicBezTo>
                <a:cubicBezTo>
                  <a:pt x="1843834" y="170805"/>
                  <a:pt x="1843908" y="138031"/>
                  <a:pt x="1843327" y="114502"/>
                </a:cubicBezTo>
                <a:lnTo>
                  <a:pt x="1843327" y="82697"/>
                </a:lnTo>
                <a:cubicBezTo>
                  <a:pt x="1843327" y="80041"/>
                  <a:pt x="1843035" y="75435"/>
                  <a:pt x="1842452" y="68877"/>
                </a:cubicBezTo>
                <a:cubicBezTo>
                  <a:pt x="1841868" y="62319"/>
                  <a:pt x="1841576" y="57001"/>
                  <a:pt x="1841576" y="52922"/>
                </a:cubicBezTo>
                <a:lnTo>
                  <a:pt x="1841576" y="30786"/>
                </a:lnTo>
                <a:cubicBezTo>
                  <a:pt x="1842990" y="19945"/>
                  <a:pt x="1849536" y="13255"/>
                  <a:pt x="1861214" y="10715"/>
                </a:cubicBezTo>
                <a:close/>
                <a:moveTo>
                  <a:pt x="3363332" y="0"/>
                </a:moveTo>
                <a:cubicBezTo>
                  <a:pt x="3379717" y="0"/>
                  <a:pt x="3396296" y="755"/>
                  <a:pt x="3413070" y="2267"/>
                </a:cubicBezTo>
                <a:cubicBezTo>
                  <a:pt x="3429843" y="3778"/>
                  <a:pt x="3448704" y="6419"/>
                  <a:pt x="3469651" y="10189"/>
                </a:cubicBezTo>
                <a:cubicBezTo>
                  <a:pt x="3490599" y="13958"/>
                  <a:pt x="3510223" y="19775"/>
                  <a:pt x="3528524" y="27640"/>
                </a:cubicBezTo>
                <a:cubicBezTo>
                  <a:pt x="3546826" y="35504"/>
                  <a:pt x="3564388" y="45121"/>
                  <a:pt x="3581213" y="56490"/>
                </a:cubicBezTo>
                <a:cubicBezTo>
                  <a:pt x="3598038" y="67859"/>
                  <a:pt x="3612768" y="82713"/>
                  <a:pt x="3625404" y="101052"/>
                </a:cubicBezTo>
                <a:cubicBezTo>
                  <a:pt x="3638041" y="119390"/>
                  <a:pt x="3647161" y="140242"/>
                  <a:pt x="3652766" y="163608"/>
                </a:cubicBezTo>
                <a:cubicBezTo>
                  <a:pt x="3654119" y="171454"/>
                  <a:pt x="3657072" y="195857"/>
                  <a:pt x="3661626" y="236818"/>
                </a:cubicBezTo>
                <a:cubicBezTo>
                  <a:pt x="3659681" y="251371"/>
                  <a:pt x="3647219" y="258647"/>
                  <a:pt x="3624239" y="258647"/>
                </a:cubicBezTo>
                <a:cubicBezTo>
                  <a:pt x="3598957" y="258647"/>
                  <a:pt x="3562384" y="258063"/>
                  <a:pt x="3514519" y="256896"/>
                </a:cubicBezTo>
                <a:cubicBezTo>
                  <a:pt x="3466655" y="255728"/>
                  <a:pt x="3430293" y="255145"/>
                  <a:pt x="3405434" y="255145"/>
                </a:cubicBezTo>
                <a:cubicBezTo>
                  <a:pt x="3398941" y="252982"/>
                  <a:pt x="3394289" y="249492"/>
                  <a:pt x="3391478" y="244673"/>
                </a:cubicBezTo>
                <a:cubicBezTo>
                  <a:pt x="3388666" y="239855"/>
                  <a:pt x="3386869" y="235253"/>
                  <a:pt x="3386085" y="230867"/>
                </a:cubicBezTo>
                <a:cubicBezTo>
                  <a:pt x="3385302" y="226481"/>
                  <a:pt x="3384196" y="222211"/>
                  <a:pt x="3382768" y="218055"/>
                </a:cubicBezTo>
                <a:cubicBezTo>
                  <a:pt x="3381340" y="213899"/>
                  <a:pt x="3379753" y="210538"/>
                  <a:pt x="3378007" y="207971"/>
                </a:cubicBezTo>
                <a:cubicBezTo>
                  <a:pt x="3376260" y="205403"/>
                  <a:pt x="3372909" y="203140"/>
                  <a:pt x="3367954" y="201179"/>
                </a:cubicBezTo>
                <a:cubicBezTo>
                  <a:pt x="3362998" y="199219"/>
                  <a:pt x="3356498" y="198239"/>
                  <a:pt x="3348451" y="198239"/>
                </a:cubicBezTo>
                <a:cubicBezTo>
                  <a:pt x="3337573" y="198239"/>
                  <a:pt x="3327917" y="200092"/>
                  <a:pt x="3319482" y="203799"/>
                </a:cubicBezTo>
                <a:cubicBezTo>
                  <a:pt x="3311048" y="207506"/>
                  <a:pt x="3304159" y="212030"/>
                  <a:pt x="3298815" y="217371"/>
                </a:cubicBezTo>
                <a:cubicBezTo>
                  <a:pt x="3293471" y="222713"/>
                  <a:pt x="3288767" y="230261"/>
                  <a:pt x="3284702" y="240017"/>
                </a:cubicBezTo>
                <a:cubicBezTo>
                  <a:pt x="3280637" y="249772"/>
                  <a:pt x="3277537" y="258845"/>
                  <a:pt x="3275402" y="267235"/>
                </a:cubicBezTo>
                <a:cubicBezTo>
                  <a:pt x="3273268" y="275625"/>
                  <a:pt x="3271633" y="286274"/>
                  <a:pt x="3270498" y="299183"/>
                </a:cubicBezTo>
                <a:cubicBezTo>
                  <a:pt x="3269363" y="312091"/>
                  <a:pt x="3268751" y="320944"/>
                  <a:pt x="3268660" y="325742"/>
                </a:cubicBezTo>
                <a:cubicBezTo>
                  <a:pt x="3268569" y="330539"/>
                  <a:pt x="3268524" y="341672"/>
                  <a:pt x="3268524" y="359141"/>
                </a:cubicBezTo>
                <a:cubicBezTo>
                  <a:pt x="3268524" y="364522"/>
                  <a:pt x="3268669" y="369988"/>
                  <a:pt x="3268960" y="375539"/>
                </a:cubicBezTo>
                <a:cubicBezTo>
                  <a:pt x="3269251" y="381089"/>
                  <a:pt x="3269396" y="384088"/>
                  <a:pt x="3269396" y="384535"/>
                </a:cubicBezTo>
                <a:lnTo>
                  <a:pt x="3269396" y="397664"/>
                </a:lnTo>
                <a:cubicBezTo>
                  <a:pt x="3269396" y="408766"/>
                  <a:pt x="3269509" y="416687"/>
                  <a:pt x="3269734" y="421429"/>
                </a:cubicBezTo>
                <a:cubicBezTo>
                  <a:pt x="3269960" y="426170"/>
                  <a:pt x="3270717" y="433268"/>
                  <a:pt x="3272005" y="442721"/>
                </a:cubicBezTo>
                <a:cubicBezTo>
                  <a:pt x="3273293" y="452173"/>
                  <a:pt x="3275021" y="459944"/>
                  <a:pt x="3277188" y="466032"/>
                </a:cubicBezTo>
                <a:cubicBezTo>
                  <a:pt x="3279356" y="472120"/>
                  <a:pt x="3282442" y="478457"/>
                  <a:pt x="3286446" y="485042"/>
                </a:cubicBezTo>
                <a:cubicBezTo>
                  <a:pt x="3290450" y="491628"/>
                  <a:pt x="3295245" y="496846"/>
                  <a:pt x="3300831" y="500697"/>
                </a:cubicBezTo>
                <a:cubicBezTo>
                  <a:pt x="3306417" y="504548"/>
                  <a:pt x="3313701" y="507861"/>
                  <a:pt x="3322684" y="510635"/>
                </a:cubicBezTo>
                <a:cubicBezTo>
                  <a:pt x="3331668" y="513409"/>
                  <a:pt x="3342008" y="514796"/>
                  <a:pt x="3353705" y="514796"/>
                </a:cubicBezTo>
                <a:cubicBezTo>
                  <a:pt x="3385233" y="514796"/>
                  <a:pt x="3408813" y="512378"/>
                  <a:pt x="3424445" y="507541"/>
                </a:cubicBezTo>
                <a:lnTo>
                  <a:pt x="3424445" y="469701"/>
                </a:lnTo>
                <a:lnTo>
                  <a:pt x="3423489" y="469701"/>
                </a:lnTo>
                <a:lnTo>
                  <a:pt x="3423489" y="470594"/>
                </a:lnTo>
                <a:lnTo>
                  <a:pt x="3382594" y="470594"/>
                </a:lnTo>
                <a:cubicBezTo>
                  <a:pt x="3380552" y="470594"/>
                  <a:pt x="3376536" y="470743"/>
                  <a:pt x="3370545" y="471041"/>
                </a:cubicBezTo>
                <a:cubicBezTo>
                  <a:pt x="3364555" y="471339"/>
                  <a:pt x="3358172" y="471487"/>
                  <a:pt x="3351396" y="471487"/>
                </a:cubicBezTo>
                <a:lnTo>
                  <a:pt x="3330767" y="448549"/>
                </a:lnTo>
                <a:lnTo>
                  <a:pt x="3330767" y="324127"/>
                </a:lnTo>
                <a:cubicBezTo>
                  <a:pt x="3330767" y="313760"/>
                  <a:pt x="3337927" y="302605"/>
                  <a:pt x="3352247" y="290661"/>
                </a:cubicBezTo>
                <a:lnTo>
                  <a:pt x="3386975" y="290661"/>
                </a:lnTo>
                <a:cubicBezTo>
                  <a:pt x="3404081" y="290661"/>
                  <a:pt x="3428219" y="290959"/>
                  <a:pt x="3459389" y="291554"/>
                </a:cubicBezTo>
                <a:cubicBezTo>
                  <a:pt x="3490559" y="292149"/>
                  <a:pt x="3516909" y="292447"/>
                  <a:pt x="3538438" y="292447"/>
                </a:cubicBezTo>
                <a:lnTo>
                  <a:pt x="3573459" y="292447"/>
                </a:lnTo>
                <a:cubicBezTo>
                  <a:pt x="3587477" y="292447"/>
                  <a:pt x="3600196" y="292624"/>
                  <a:pt x="3611616" y="292977"/>
                </a:cubicBezTo>
                <a:cubicBezTo>
                  <a:pt x="3623036" y="293331"/>
                  <a:pt x="3635228" y="294884"/>
                  <a:pt x="3648193" y="297638"/>
                </a:cubicBezTo>
                <a:cubicBezTo>
                  <a:pt x="3661157" y="300391"/>
                  <a:pt x="3670890" y="306018"/>
                  <a:pt x="3677392" y="314520"/>
                </a:cubicBezTo>
                <a:cubicBezTo>
                  <a:pt x="3677392" y="350597"/>
                  <a:pt x="3676516" y="405264"/>
                  <a:pt x="3674765" y="478519"/>
                </a:cubicBezTo>
                <a:cubicBezTo>
                  <a:pt x="3673014" y="551775"/>
                  <a:pt x="3672139" y="606844"/>
                  <a:pt x="3672139" y="643726"/>
                </a:cubicBezTo>
                <a:cubicBezTo>
                  <a:pt x="3672139" y="644395"/>
                  <a:pt x="3672285" y="645678"/>
                  <a:pt x="3672578" y="647573"/>
                </a:cubicBezTo>
                <a:cubicBezTo>
                  <a:pt x="3672871" y="649468"/>
                  <a:pt x="3673018" y="651104"/>
                  <a:pt x="3673018" y="652481"/>
                </a:cubicBezTo>
                <a:lnTo>
                  <a:pt x="3673018" y="665220"/>
                </a:lnTo>
                <a:cubicBezTo>
                  <a:pt x="3660102" y="680414"/>
                  <a:pt x="3625644" y="692480"/>
                  <a:pt x="3569643" y="701416"/>
                </a:cubicBezTo>
                <a:cubicBezTo>
                  <a:pt x="3513642" y="710353"/>
                  <a:pt x="3466468" y="714821"/>
                  <a:pt x="3428121" y="714821"/>
                </a:cubicBezTo>
                <a:lnTo>
                  <a:pt x="3416743" y="714821"/>
                </a:lnTo>
                <a:cubicBezTo>
                  <a:pt x="3408962" y="714821"/>
                  <a:pt x="3397042" y="715417"/>
                  <a:pt x="3380982" y="716607"/>
                </a:cubicBezTo>
                <a:cubicBezTo>
                  <a:pt x="3364923" y="717798"/>
                  <a:pt x="3352619" y="718393"/>
                  <a:pt x="3344070" y="718393"/>
                </a:cubicBezTo>
                <a:cubicBezTo>
                  <a:pt x="3223840" y="718393"/>
                  <a:pt x="3131738" y="686100"/>
                  <a:pt x="3067763" y="621513"/>
                </a:cubicBezTo>
                <a:cubicBezTo>
                  <a:pt x="3003788" y="556926"/>
                  <a:pt x="2971800" y="468320"/>
                  <a:pt x="2971800" y="355694"/>
                </a:cubicBezTo>
                <a:cubicBezTo>
                  <a:pt x="2971800" y="314613"/>
                  <a:pt x="2976430" y="276893"/>
                  <a:pt x="2985690" y="242535"/>
                </a:cubicBezTo>
                <a:cubicBezTo>
                  <a:pt x="2994950" y="208176"/>
                  <a:pt x="3007343" y="178934"/>
                  <a:pt x="3022870" y="154808"/>
                </a:cubicBezTo>
                <a:cubicBezTo>
                  <a:pt x="3038397" y="130681"/>
                  <a:pt x="3057066" y="109292"/>
                  <a:pt x="3078876" y="90639"/>
                </a:cubicBezTo>
                <a:cubicBezTo>
                  <a:pt x="3100686" y="71987"/>
                  <a:pt x="3123041" y="57083"/>
                  <a:pt x="3145939" y="45928"/>
                </a:cubicBezTo>
                <a:cubicBezTo>
                  <a:pt x="3168838" y="34773"/>
                  <a:pt x="3193544" y="25600"/>
                  <a:pt x="3220056" y="18410"/>
                </a:cubicBezTo>
                <a:cubicBezTo>
                  <a:pt x="3246568" y="11220"/>
                  <a:pt x="3271333" y="6354"/>
                  <a:pt x="3294350" y="3812"/>
                </a:cubicBezTo>
                <a:cubicBezTo>
                  <a:pt x="3317367" y="1270"/>
                  <a:pt x="3340361" y="0"/>
                  <a:pt x="3363332" y="0"/>
                </a:cubicBezTo>
                <a:close/>
                <a:moveTo>
                  <a:pt x="391532" y="0"/>
                </a:moveTo>
                <a:cubicBezTo>
                  <a:pt x="407917" y="0"/>
                  <a:pt x="424496" y="755"/>
                  <a:pt x="441270" y="2267"/>
                </a:cubicBezTo>
                <a:cubicBezTo>
                  <a:pt x="458043" y="3778"/>
                  <a:pt x="476903" y="6419"/>
                  <a:pt x="497851" y="10189"/>
                </a:cubicBezTo>
                <a:cubicBezTo>
                  <a:pt x="518798" y="13958"/>
                  <a:pt x="538423" y="19775"/>
                  <a:pt x="556724" y="27640"/>
                </a:cubicBezTo>
                <a:cubicBezTo>
                  <a:pt x="575025" y="35504"/>
                  <a:pt x="592588" y="45121"/>
                  <a:pt x="609413" y="56490"/>
                </a:cubicBezTo>
                <a:cubicBezTo>
                  <a:pt x="626237" y="67859"/>
                  <a:pt x="640968" y="82713"/>
                  <a:pt x="653604" y="101052"/>
                </a:cubicBezTo>
                <a:cubicBezTo>
                  <a:pt x="666241" y="119390"/>
                  <a:pt x="675361" y="140242"/>
                  <a:pt x="680965" y="163608"/>
                </a:cubicBezTo>
                <a:cubicBezTo>
                  <a:pt x="682319" y="171454"/>
                  <a:pt x="685272" y="195857"/>
                  <a:pt x="689825" y="236818"/>
                </a:cubicBezTo>
                <a:cubicBezTo>
                  <a:pt x="687881" y="251371"/>
                  <a:pt x="675419" y="258647"/>
                  <a:pt x="652439" y="258647"/>
                </a:cubicBezTo>
                <a:cubicBezTo>
                  <a:pt x="627157" y="258647"/>
                  <a:pt x="590584" y="258063"/>
                  <a:pt x="542719" y="256896"/>
                </a:cubicBezTo>
                <a:cubicBezTo>
                  <a:pt x="494855" y="255728"/>
                  <a:pt x="458493" y="255145"/>
                  <a:pt x="433634" y="255145"/>
                </a:cubicBezTo>
                <a:cubicBezTo>
                  <a:pt x="427141" y="252982"/>
                  <a:pt x="422489" y="249492"/>
                  <a:pt x="419678" y="244673"/>
                </a:cubicBezTo>
                <a:cubicBezTo>
                  <a:pt x="416866" y="239855"/>
                  <a:pt x="415069" y="235253"/>
                  <a:pt x="414285" y="230867"/>
                </a:cubicBezTo>
                <a:cubicBezTo>
                  <a:pt x="413501" y="226481"/>
                  <a:pt x="412396" y="222211"/>
                  <a:pt x="410968" y="218055"/>
                </a:cubicBezTo>
                <a:cubicBezTo>
                  <a:pt x="409540" y="213899"/>
                  <a:pt x="407953" y="210538"/>
                  <a:pt x="406207" y="207971"/>
                </a:cubicBezTo>
                <a:cubicBezTo>
                  <a:pt x="404460" y="205403"/>
                  <a:pt x="401109" y="203140"/>
                  <a:pt x="396154" y="201179"/>
                </a:cubicBezTo>
                <a:cubicBezTo>
                  <a:pt x="391198" y="199219"/>
                  <a:pt x="384697" y="198239"/>
                  <a:pt x="376651" y="198239"/>
                </a:cubicBezTo>
                <a:cubicBezTo>
                  <a:pt x="365773" y="198239"/>
                  <a:pt x="356117" y="200092"/>
                  <a:pt x="347682" y="203799"/>
                </a:cubicBezTo>
                <a:cubicBezTo>
                  <a:pt x="339248" y="207506"/>
                  <a:pt x="332359" y="212030"/>
                  <a:pt x="327015" y="217371"/>
                </a:cubicBezTo>
                <a:cubicBezTo>
                  <a:pt x="321671" y="222713"/>
                  <a:pt x="316967" y="230261"/>
                  <a:pt x="312902" y="240017"/>
                </a:cubicBezTo>
                <a:cubicBezTo>
                  <a:pt x="308837" y="249772"/>
                  <a:pt x="305737" y="258845"/>
                  <a:pt x="303602" y="267235"/>
                </a:cubicBezTo>
                <a:cubicBezTo>
                  <a:pt x="301468" y="275625"/>
                  <a:pt x="299833" y="286274"/>
                  <a:pt x="298698" y="299183"/>
                </a:cubicBezTo>
                <a:cubicBezTo>
                  <a:pt x="297563" y="312091"/>
                  <a:pt x="296950" y="320944"/>
                  <a:pt x="296860" y="325742"/>
                </a:cubicBezTo>
                <a:cubicBezTo>
                  <a:pt x="296769" y="330539"/>
                  <a:pt x="296724" y="341672"/>
                  <a:pt x="296724" y="359141"/>
                </a:cubicBezTo>
                <a:cubicBezTo>
                  <a:pt x="296724" y="364522"/>
                  <a:pt x="296869" y="369988"/>
                  <a:pt x="297160" y="375539"/>
                </a:cubicBezTo>
                <a:cubicBezTo>
                  <a:pt x="297450" y="381089"/>
                  <a:pt x="297596" y="384088"/>
                  <a:pt x="297596" y="384535"/>
                </a:cubicBezTo>
                <a:lnTo>
                  <a:pt x="297596" y="397664"/>
                </a:lnTo>
                <a:cubicBezTo>
                  <a:pt x="297596" y="408766"/>
                  <a:pt x="297709" y="416687"/>
                  <a:pt x="297934" y="421429"/>
                </a:cubicBezTo>
                <a:cubicBezTo>
                  <a:pt x="298160" y="426170"/>
                  <a:pt x="298917" y="433268"/>
                  <a:pt x="300205" y="442721"/>
                </a:cubicBezTo>
                <a:cubicBezTo>
                  <a:pt x="301493" y="452173"/>
                  <a:pt x="303221" y="459944"/>
                  <a:pt x="305388" y="466032"/>
                </a:cubicBezTo>
                <a:cubicBezTo>
                  <a:pt x="307556" y="472120"/>
                  <a:pt x="310641" y="478457"/>
                  <a:pt x="314646" y="485042"/>
                </a:cubicBezTo>
                <a:cubicBezTo>
                  <a:pt x="318650" y="491628"/>
                  <a:pt x="323445" y="496846"/>
                  <a:pt x="329031" y="500697"/>
                </a:cubicBezTo>
                <a:cubicBezTo>
                  <a:pt x="334617" y="504548"/>
                  <a:pt x="341901" y="507861"/>
                  <a:pt x="350884" y="510635"/>
                </a:cubicBezTo>
                <a:cubicBezTo>
                  <a:pt x="359868" y="513409"/>
                  <a:pt x="370208" y="514796"/>
                  <a:pt x="381904" y="514796"/>
                </a:cubicBezTo>
                <a:cubicBezTo>
                  <a:pt x="413433" y="514796"/>
                  <a:pt x="437013" y="512378"/>
                  <a:pt x="452644" y="507541"/>
                </a:cubicBezTo>
                <a:lnTo>
                  <a:pt x="452644" y="469701"/>
                </a:lnTo>
                <a:lnTo>
                  <a:pt x="451689" y="469701"/>
                </a:lnTo>
                <a:lnTo>
                  <a:pt x="451689" y="470594"/>
                </a:lnTo>
                <a:lnTo>
                  <a:pt x="410793" y="470594"/>
                </a:lnTo>
                <a:cubicBezTo>
                  <a:pt x="408752" y="470594"/>
                  <a:pt x="404736" y="470743"/>
                  <a:pt x="398745" y="471041"/>
                </a:cubicBezTo>
                <a:cubicBezTo>
                  <a:pt x="392755" y="471339"/>
                  <a:pt x="386372" y="471487"/>
                  <a:pt x="379595" y="471487"/>
                </a:cubicBezTo>
                <a:lnTo>
                  <a:pt x="358966" y="448549"/>
                </a:lnTo>
                <a:lnTo>
                  <a:pt x="358966" y="324127"/>
                </a:lnTo>
                <a:cubicBezTo>
                  <a:pt x="358966" y="313760"/>
                  <a:pt x="366126" y="302605"/>
                  <a:pt x="380446" y="290661"/>
                </a:cubicBezTo>
                <a:lnTo>
                  <a:pt x="415175" y="290661"/>
                </a:lnTo>
                <a:cubicBezTo>
                  <a:pt x="432280" y="290661"/>
                  <a:pt x="456419" y="290959"/>
                  <a:pt x="487589" y="291554"/>
                </a:cubicBezTo>
                <a:cubicBezTo>
                  <a:pt x="518759" y="292149"/>
                  <a:pt x="545108" y="292447"/>
                  <a:pt x="566637" y="292447"/>
                </a:cubicBezTo>
                <a:lnTo>
                  <a:pt x="601659" y="292447"/>
                </a:lnTo>
                <a:cubicBezTo>
                  <a:pt x="615676" y="292447"/>
                  <a:pt x="628395" y="292624"/>
                  <a:pt x="639815" y="292977"/>
                </a:cubicBezTo>
                <a:cubicBezTo>
                  <a:pt x="651236" y="293331"/>
                  <a:pt x="663428" y="294884"/>
                  <a:pt x="676392" y="297638"/>
                </a:cubicBezTo>
                <a:cubicBezTo>
                  <a:pt x="689357" y="300391"/>
                  <a:pt x="699090" y="306018"/>
                  <a:pt x="705592" y="314520"/>
                </a:cubicBezTo>
                <a:cubicBezTo>
                  <a:pt x="705592" y="350597"/>
                  <a:pt x="704716" y="405264"/>
                  <a:pt x="702965" y="478519"/>
                </a:cubicBezTo>
                <a:cubicBezTo>
                  <a:pt x="701214" y="551775"/>
                  <a:pt x="700339" y="606844"/>
                  <a:pt x="700339" y="643726"/>
                </a:cubicBezTo>
                <a:cubicBezTo>
                  <a:pt x="700339" y="644395"/>
                  <a:pt x="700485" y="645678"/>
                  <a:pt x="700778" y="647573"/>
                </a:cubicBezTo>
                <a:cubicBezTo>
                  <a:pt x="701071" y="649468"/>
                  <a:pt x="701218" y="651104"/>
                  <a:pt x="701218" y="652481"/>
                </a:cubicBezTo>
                <a:lnTo>
                  <a:pt x="701218" y="665220"/>
                </a:lnTo>
                <a:cubicBezTo>
                  <a:pt x="688302" y="680414"/>
                  <a:pt x="653844" y="692480"/>
                  <a:pt x="597842" y="701416"/>
                </a:cubicBezTo>
                <a:cubicBezTo>
                  <a:pt x="541841" y="710353"/>
                  <a:pt x="494667" y="714821"/>
                  <a:pt x="456321" y="714821"/>
                </a:cubicBezTo>
                <a:lnTo>
                  <a:pt x="444943" y="714821"/>
                </a:lnTo>
                <a:cubicBezTo>
                  <a:pt x="437162" y="714821"/>
                  <a:pt x="425241" y="715417"/>
                  <a:pt x="409182" y="716607"/>
                </a:cubicBezTo>
                <a:cubicBezTo>
                  <a:pt x="393122" y="717798"/>
                  <a:pt x="380819" y="718393"/>
                  <a:pt x="372270" y="718393"/>
                </a:cubicBezTo>
                <a:cubicBezTo>
                  <a:pt x="252040" y="718393"/>
                  <a:pt x="159938" y="686100"/>
                  <a:pt x="95963" y="621513"/>
                </a:cubicBezTo>
                <a:cubicBezTo>
                  <a:pt x="31988" y="556926"/>
                  <a:pt x="0" y="468320"/>
                  <a:pt x="0" y="355694"/>
                </a:cubicBezTo>
                <a:cubicBezTo>
                  <a:pt x="0" y="314613"/>
                  <a:pt x="4630" y="276893"/>
                  <a:pt x="13890" y="242535"/>
                </a:cubicBezTo>
                <a:cubicBezTo>
                  <a:pt x="23150" y="208176"/>
                  <a:pt x="35543" y="178934"/>
                  <a:pt x="51070" y="154808"/>
                </a:cubicBezTo>
                <a:cubicBezTo>
                  <a:pt x="66597" y="130681"/>
                  <a:pt x="85266" y="109292"/>
                  <a:pt x="107076" y="90639"/>
                </a:cubicBezTo>
                <a:cubicBezTo>
                  <a:pt x="128886" y="71987"/>
                  <a:pt x="151241" y="57083"/>
                  <a:pt x="174139" y="45928"/>
                </a:cubicBezTo>
                <a:cubicBezTo>
                  <a:pt x="197038" y="34773"/>
                  <a:pt x="221743" y="25600"/>
                  <a:pt x="248256" y="18410"/>
                </a:cubicBezTo>
                <a:cubicBezTo>
                  <a:pt x="274768" y="11220"/>
                  <a:pt x="299533" y="6354"/>
                  <a:pt x="322550" y="3812"/>
                </a:cubicBezTo>
                <a:cubicBezTo>
                  <a:pt x="345567" y="1270"/>
                  <a:pt x="368561" y="0"/>
                  <a:pt x="3915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9152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47881" y="1936297"/>
            <a:ext cx="2479092" cy="1757336"/>
            <a:chOff x="1207537" y="1936297"/>
            <a:chExt cx="2479092" cy="1757336"/>
          </a:xfrm>
        </p:grpSpPr>
        <p:sp>
          <p:nvSpPr>
            <p:cNvPr id="2" name="Freeform 51"/>
            <p:cNvSpPr>
              <a:spLocks noEditPoints="1"/>
            </p:cNvSpPr>
            <p:nvPr/>
          </p:nvSpPr>
          <p:spPr bwMode="auto">
            <a:xfrm>
              <a:off x="1251079" y="1936297"/>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1207537" y="2417706"/>
              <a:ext cx="2479092" cy="1275927"/>
              <a:chOff x="573715" y="4278109"/>
              <a:chExt cx="1479977" cy="1275927"/>
            </a:xfrm>
          </p:grpSpPr>
          <p:sp>
            <p:nvSpPr>
              <p:cNvPr id="4" name="TextBox 3"/>
              <p:cNvSpPr txBox="1"/>
              <p:nvPr/>
            </p:nvSpPr>
            <p:spPr>
              <a:xfrm>
                <a:off x="573715" y="4278109"/>
                <a:ext cx="1479977" cy="421847"/>
              </a:xfrm>
              <a:prstGeom prst="rect">
                <a:avLst/>
              </a:prstGeom>
              <a:noFill/>
            </p:spPr>
            <p:txBody>
              <a:bodyPr wrap="square" rtlCol="0">
                <a:spAutoFit/>
              </a:bodyPr>
              <a:lstStyle/>
              <a:p>
                <a:pPr>
                  <a:lnSpc>
                    <a:spcPct val="150000"/>
                  </a:lnSpc>
                </a:pPr>
                <a:r>
                  <a:rPr lang="en-US" sz="1600" b="1">
                    <a:solidFill>
                      <a:schemeClr val="accent1"/>
                    </a:solidFill>
                  </a:rPr>
                  <a:t>Lorem ipsum</a:t>
                </a:r>
                <a:endParaRPr lang="en-US" sz="1600" b="1">
                  <a:solidFill>
                    <a:schemeClr val="accent1"/>
                  </a:solidFill>
                  <a:latin typeface="+mj-lt"/>
                </a:endParaRPr>
              </a:p>
            </p:txBody>
          </p:sp>
          <p:sp>
            <p:nvSpPr>
              <p:cNvPr id="5" name="TextBox 4"/>
              <p:cNvSpPr txBox="1"/>
              <p:nvPr/>
            </p:nvSpPr>
            <p:spPr>
              <a:xfrm>
                <a:off x="573715" y="4699956"/>
                <a:ext cx="1479977" cy="854080"/>
              </a:xfrm>
              <a:prstGeom prst="rect">
                <a:avLst/>
              </a:prstGeom>
              <a:noFill/>
            </p:spPr>
            <p:txBody>
              <a:bodyPr wrap="square" rtlCol="0">
                <a:spAutoFit/>
              </a:bodyPr>
              <a:lstStyle/>
              <a:p>
                <a:pPr>
                  <a:lnSpc>
                    <a:spcPct val="150000"/>
                  </a:lnSpc>
                </a:pPr>
                <a:r>
                  <a:rPr lang="en-US" sz="1100"/>
                  <a:t>Lorem ipsum dolor sit amet, consectetur adipiscing elitam eu tellus piscing conse ctetuleo.</a:t>
                </a:r>
                <a:endParaRPr lang="en-US" sz="1100" b="1">
                  <a:latin typeface="+mj-lt"/>
                </a:endParaRPr>
              </a:p>
            </p:txBody>
          </p:sp>
        </p:grpSp>
      </p:grpSp>
      <p:grpSp>
        <p:nvGrpSpPr>
          <p:cNvPr id="50" name="Group 49"/>
          <p:cNvGrpSpPr/>
          <p:nvPr/>
        </p:nvGrpSpPr>
        <p:grpSpPr>
          <a:xfrm>
            <a:off x="4821594" y="1970290"/>
            <a:ext cx="2479092" cy="1723343"/>
            <a:chOff x="4821594" y="1970290"/>
            <a:chExt cx="2479092" cy="1723343"/>
          </a:xfrm>
        </p:grpSpPr>
        <p:grpSp>
          <p:nvGrpSpPr>
            <p:cNvPr id="19" name="Group 18"/>
            <p:cNvGrpSpPr/>
            <p:nvPr/>
          </p:nvGrpSpPr>
          <p:grpSpPr>
            <a:xfrm>
              <a:off x="4821594" y="2417706"/>
              <a:ext cx="2479092" cy="1275927"/>
              <a:chOff x="573715" y="4278109"/>
              <a:chExt cx="1479977" cy="1275927"/>
            </a:xfrm>
          </p:grpSpPr>
          <p:sp>
            <p:nvSpPr>
              <p:cNvPr id="20" name="TextBox 19"/>
              <p:cNvSpPr txBox="1"/>
              <p:nvPr/>
            </p:nvSpPr>
            <p:spPr>
              <a:xfrm>
                <a:off x="573715" y="4278109"/>
                <a:ext cx="1479977" cy="461665"/>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21" name="TextBox 20"/>
              <p:cNvSpPr txBox="1"/>
              <p:nvPr/>
            </p:nvSpPr>
            <p:spPr>
              <a:xfrm>
                <a:off x="573715" y="4699956"/>
                <a:ext cx="1479977" cy="854080"/>
              </a:xfrm>
              <a:prstGeom prst="rect">
                <a:avLst/>
              </a:prstGeom>
              <a:noFill/>
            </p:spPr>
            <p:txBody>
              <a:bodyPr wrap="square" rtlCol="0">
                <a:spAutoFit/>
              </a:bodyPr>
              <a:lstStyle/>
              <a:p>
                <a:pPr>
                  <a:lnSpc>
                    <a:spcPct val="150000"/>
                  </a:lnSpc>
                </a:pPr>
                <a:r>
                  <a:rPr lang="en-US" sz="1100"/>
                  <a:t>Lorem ipsum dolor sit amet, consectetur adipiscing elitam eu tellus piscing conse ctetuleo.</a:t>
                </a:r>
                <a:endParaRPr lang="en-US" sz="1100" b="1">
                  <a:latin typeface="+mj-lt"/>
                </a:endParaRPr>
              </a:p>
            </p:txBody>
          </p:sp>
        </p:grpSp>
        <p:sp>
          <p:nvSpPr>
            <p:cNvPr id="40" name="Freeform 39"/>
            <p:cNvSpPr>
              <a:spLocks noEditPoints="1"/>
            </p:cNvSpPr>
            <p:nvPr/>
          </p:nvSpPr>
          <p:spPr bwMode="auto">
            <a:xfrm>
              <a:off x="4908678" y="1970290"/>
              <a:ext cx="349250" cy="349250"/>
            </a:xfrm>
            <a:custGeom>
              <a:avLst/>
              <a:gdLst>
                <a:gd name="T0" fmla="*/ 93 w 93"/>
                <a:gd name="T1" fmla="*/ 46 h 93"/>
                <a:gd name="T2" fmla="*/ 46 w 93"/>
                <a:gd name="T3" fmla="*/ 93 h 93"/>
                <a:gd name="T4" fmla="*/ 0 w 93"/>
                <a:gd name="T5" fmla="*/ 46 h 93"/>
                <a:gd name="T6" fmla="*/ 46 w 93"/>
                <a:gd name="T7" fmla="*/ 0 h 93"/>
                <a:gd name="T8" fmla="*/ 93 w 93"/>
                <a:gd name="T9" fmla="*/ 46 h 93"/>
                <a:gd name="T10" fmla="*/ 16 w 93"/>
                <a:gd name="T11" fmla="*/ 76 h 93"/>
                <a:gd name="T12" fmla="*/ 26 w 93"/>
                <a:gd name="T13" fmla="*/ 83 h 93"/>
                <a:gd name="T14" fmla="*/ 36 w 93"/>
                <a:gd name="T15" fmla="*/ 63 h 93"/>
                <a:gd name="T16" fmla="*/ 47 w 93"/>
                <a:gd name="T17" fmla="*/ 66 h 93"/>
                <a:gd name="T18" fmla="*/ 67 w 93"/>
                <a:gd name="T19" fmla="*/ 46 h 93"/>
                <a:gd name="T20" fmla="*/ 61 w 93"/>
                <a:gd name="T21" fmla="*/ 32 h 93"/>
                <a:gd name="T22" fmla="*/ 80 w 93"/>
                <a:gd name="T23" fmla="*/ 20 h 93"/>
                <a:gd name="T24" fmla="*/ 77 w 93"/>
                <a:gd name="T25" fmla="*/ 16 h 93"/>
                <a:gd name="T26" fmla="*/ 67 w 93"/>
                <a:gd name="T27" fmla="*/ 9 h 93"/>
                <a:gd name="T28" fmla="*/ 57 w 93"/>
                <a:gd name="T29" fmla="*/ 29 h 93"/>
                <a:gd name="T30" fmla="*/ 47 w 93"/>
                <a:gd name="T31" fmla="*/ 26 h 93"/>
                <a:gd name="T32" fmla="*/ 26 w 93"/>
                <a:gd name="T33" fmla="*/ 46 h 93"/>
                <a:gd name="T34" fmla="*/ 32 w 93"/>
                <a:gd name="T35" fmla="*/ 60 h 93"/>
                <a:gd name="T36" fmla="*/ 13 w 93"/>
                <a:gd name="T37" fmla="*/ 72 h 93"/>
                <a:gd name="T38" fmla="*/ 16 w 93"/>
                <a:gd name="T39" fmla="*/ 76 h 93"/>
                <a:gd name="T40" fmla="*/ 38 w 93"/>
                <a:gd name="T41" fmla="*/ 46 h 93"/>
                <a:gd name="T42" fmla="*/ 47 w 93"/>
                <a:gd name="T43" fmla="*/ 37 h 93"/>
                <a:gd name="T44" fmla="*/ 55 w 93"/>
                <a:gd name="T45" fmla="*/ 46 h 93"/>
                <a:gd name="T46" fmla="*/ 47 w 93"/>
                <a:gd name="T47" fmla="*/ 55 h 93"/>
                <a:gd name="T48" fmla="*/ 38 w 93"/>
                <a:gd name="T49" fmla="*/ 46 h 93"/>
                <a:gd name="T50" fmla="*/ 42 w 93"/>
                <a:gd name="T51" fmla="*/ 46 h 93"/>
                <a:gd name="T52" fmla="*/ 47 w 93"/>
                <a:gd name="T53" fmla="*/ 51 h 93"/>
                <a:gd name="T54" fmla="*/ 51 w 93"/>
                <a:gd name="T55" fmla="*/ 46 h 93"/>
                <a:gd name="T56" fmla="*/ 47 w 93"/>
                <a:gd name="T57" fmla="*/ 42 h 93"/>
                <a:gd name="T58" fmla="*/ 42 w 93"/>
                <a:gd name="T59"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93">
                  <a:moveTo>
                    <a:pt x="93" y="46"/>
                  </a:moveTo>
                  <a:cubicBezTo>
                    <a:pt x="93" y="72"/>
                    <a:pt x="72" y="93"/>
                    <a:pt x="46" y="93"/>
                  </a:cubicBezTo>
                  <a:cubicBezTo>
                    <a:pt x="21" y="93"/>
                    <a:pt x="0" y="72"/>
                    <a:pt x="0" y="46"/>
                  </a:cubicBezTo>
                  <a:cubicBezTo>
                    <a:pt x="0" y="21"/>
                    <a:pt x="21" y="0"/>
                    <a:pt x="46" y="0"/>
                  </a:cubicBezTo>
                  <a:cubicBezTo>
                    <a:pt x="72" y="0"/>
                    <a:pt x="93" y="21"/>
                    <a:pt x="93" y="46"/>
                  </a:cubicBezTo>
                  <a:close/>
                  <a:moveTo>
                    <a:pt x="16" y="76"/>
                  </a:moveTo>
                  <a:cubicBezTo>
                    <a:pt x="19" y="79"/>
                    <a:pt x="22" y="81"/>
                    <a:pt x="26" y="83"/>
                  </a:cubicBezTo>
                  <a:cubicBezTo>
                    <a:pt x="36" y="63"/>
                    <a:pt x="36" y="63"/>
                    <a:pt x="36" y="63"/>
                  </a:cubicBezTo>
                  <a:cubicBezTo>
                    <a:pt x="39" y="65"/>
                    <a:pt x="43" y="66"/>
                    <a:pt x="47" y="66"/>
                  </a:cubicBezTo>
                  <a:cubicBezTo>
                    <a:pt x="58" y="66"/>
                    <a:pt x="67" y="57"/>
                    <a:pt x="67" y="46"/>
                  </a:cubicBezTo>
                  <a:cubicBezTo>
                    <a:pt x="67" y="41"/>
                    <a:pt x="65" y="36"/>
                    <a:pt x="61" y="32"/>
                  </a:cubicBezTo>
                  <a:cubicBezTo>
                    <a:pt x="80" y="20"/>
                    <a:pt x="80" y="20"/>
                    <a:pt x="80" y="20"/>
                  </a:cubicBezTo>
                  <a:cubicBezTo>
                    <a:pt x="79" y="19"/>
                    <a:pt x="78" y="17"/>
                    <a:pt x="77" y="16"/>
                  </a:cubicBezTo>
                  <a:cubicBezTo>
                    <a:pt x="74" y="13"/>
                    <a:pt x="71" y="11"/>
                    <a:pt x="67" y="9"/>
                  </a:cubicBezTo>
                  <a:cubicBezTo>
                    <a:pt x="57" y="29"/>
                    <a:pt x="57" y="29"/>
                    <a:pt x="57" y="29"/>
                  </a:cubicBezTo>
                  <a:cubicBezTo>
                    <a:pt x="54" y="27"/>
                    <a:pt x="50" y="26"/>
                    <a:pt x="47" y="26"/>
                  </a:cubicBezTo>
                  <a:cubicBezTo>
                    <a:pt x="35" y="26"/>
                    <a:pt x="26" y="35"/>
                    <a:pt x="26" y="46"/>
                  </a:cubicBezTo>
                  <a:cubicBezTo>
                    <a:pt x="26" y="52"/>
                    <a:pt x="28" y="56"/>
                    <a:pt x="32" y="60"/>
                  </a:cubicBezTo>
                  <a:cubicBezTo>
                    <a:pt x="13" y="72"/>
                    <a:pt x="13" y="72"/>
                    <a:pt x="13" y="72"/>
                  </a:cubicBezTo>
                  <a:cubicBezTo>
                    <a:pt x="14" y="74"/>
                    <a:pt x="15" y="75"/>
                    <a:pt x="16" y="76"/>
                  </a:cubicBezTo>
                  <a:close/>
                  <a:moveTo>
                    <a:pt x="38" y="46"/>
                  </a:moveTo>
                  <a:cubicBezTo>
                    <a:pt x="38" y="41"/>
                    <a:pt x="42" y="37"/>
                    <a:pt x="47" y="37"/>
                  </a:cubicBezTo>
                  <a:cubicBezTo>
                    <a:pt x="51" y="37"/>
                    <a:pt x="55" y="41"/>
                    <a:pt x="55" y="46"/>
                  </a:cubicBezTo>
                  <a:cubicBezTo>
                    <a:pt x="55" y="51"/>
                    <a:pt x="51" y="55"/>
                    <a:pt x="47" y="55"/>
                  </a:cubicBezTo>
                  <a:cubicBezTo>
                    <a:pt x="42" y="55"/>
                    <a:pt x="38" y="51"/>
                    <a:pt x="38" y="46"/>
                  </a:cubicBezTo>
                  <a:close/>
                  <a:moveTo>
                    <a:pt x="42" y="46"/>
                  </a:moveTo>
                  <a:cubicBezTo>
                    <a:pt x="42" y="49"/>
                    <a:pt x="44" y="51"/>
                    <a:pt x="47" y="51"/>
                  </a:cubicBezTo>
                  <a:cubicBezTo>
                    <a:pt x="49" y="51"/>
                    <a:pt x="51" y="49"/>
                    <a:pt x="51" y="46"/>
                  </a:cubicBezTo>
                  <a:cubicBezTo>
                    <a:pt x="51" y="44"/>
                    <a:pt x="49" y="42"/>
                    <a:pt x="47" y="42"/>
                  </a:cubicBezTo>
                  <a:cubicBezTo>
                    <a:pt x="44" y="42"/>
                    <a:pt x="42" y="44"/>
                    <a:pt x="42" y="4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2" name="Group 51"/>
          <p:cNvGrpSpPr/>
          <p:nvPr/>
        </p:nvGrpSpPr>
        <p:grpSpPr>
          <a:xfrm>
            <a:off x="1091423" y="4185782"/>
            <a:ext cx="2479092" cy="1716062"/>
            <a:chOff x="1091423" y="4185782"/>
            <a:chExt cx="2479092" cy="1716062"/>
          </a:xfrm>
        </p:grpSpPr>
        <p:grpSp>
          <p:nvGrpSpPr>
            <p:cNvPr id="14" name="Group 13"/>
            <p:cNvGrpSpPr/>
            <p:nvPr/>
          </p:nvGrpSpPr>
          <p:grpSpPr>
            <a:xfrm>
              <a:off x="1091423" y="4625917"/>
              <a:ext cx="2479092" cy="1275927"/>
              <a:chOff x="573715" y="4278109"/>
              <a:chExt cx="1479977" cy="1275927"/>
            </a:xfrm>
          </p:grpSpPr>
          <p:sp>
            <p:nvSpPr>
              <p:cNvPr id="15" name="TextBox 14"/>
              <p:cNvSpPr txBox="1"/>
              <p:nvPr/>
            </p:nvSpPr>
            <p:spPr>
              <a:xfrm>
                <a:off x="573715" y="4278109"/>
                <a:ext cx="1479977" cy="461665"/>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16" name="TextBox 15"/>
              <p:cNvSpPr txBox="1"/>
              <p:nvPr/>
            </p:nvSpPr>
            <p:spPr>
              <a:xfrm>
                <a:off x="573715" y="4699956"/>
                <a:ext cx="1479977" cy="854080"/>
              </a:xfrm>
              <a:prstGeom prst="rect">
                <a:avLst/>
              </a:prstGeom>
              <a:noFill/>
            </p:spPr>
            <p:txBody>
              <a:bodyPr wrap="square" rtlCol="0">
                <a:spAutoFit/>
              </a:bodyPr>
              <a:lstStyle/>
              <a:p>
                <a:pPr>
                  <a:lnSpc>
                    <a:spcPct val="150000"/>
                  </a:lnSpc>
                </a:pPr>
                <a:r>
                  <a:rPr lang="en-US" sz="1100"/>
                  <a:t>Lorem ipsum dolor sit amet, consectetur adipiscing elitam eu tellus piscing conse ctetuleo.</a:t>
                </a:r>
                <a:endParaRPr lang="en-US" sz="1100" b="1">
                  <a:latin typeface="+mj-lt"/>
                </a:endParaRPr>
              </a:p>
            </p:txBody>
          </p:sp>
        </p:grpSp>
        <p:sp>
          <p:nvSpPr>
            <p:cNvPr id="41" name="Freeform 31"/>
            <p:cNvSpPr>
              <a:spLocks/>
            </p:cNvSpPr>
            <p:nvPr/>
          </p:nvSpPr>
          <p:spPr bwMode="auto">
            <a:xfrm>
              <a:off x="1191776" y="4185782"/>
              <a:ext cx="371475" cy="327025"/>
            </a:xfrm>
            <a:custGeom>
              <a:avLst/>
              <a:gdLst>
                <a:gd name="T0" fmla="*/ 95 w 99"/>
                <a:gd name="T1" fmla="*/ 49 h 87"/>
                <a:gd name="T2" fmla="*/ 86 w 99"/>
                <a:gd name="T3" fmla="*/ 49 h 87"/>
                <a:gd name="T4" fmla="*/ 86 w 99"/>
                <a:gd name="T5" fmla="*/ 83 h 87"/>
                <a:gd name="T6" fmla="*/ 83 w 99"/>
                <a:gd name="T7" fmla="*/ 87 h 87"/>
                <a:gd name="T8" fmla="*/ 61 w 99"/>
                <a:gd name="T9" fmla="*/ 87 h 87"/>
                <a:gd name="T10" fmla="*/ 61 w 99"/>
                <a:gd name="T11" fmla="*/ 54 h 87"/>
                <a:gd name="T12" fmla="*/ 39 w 99"/>
                <a:gd name="T13" fmla="*/ 54 h 87"/>
                <a:gd name="T14" fmla="*/ 39 w 99"/>
                <a:gd name="T15" fmla="*/ 87 h 87"/>
                <a:gd name="T16" fmla="*/ 18 w 99"/>
                <a:gd name="T17" fmla="*/ 87 h 87"/>
                <a:gd name="T18" fmla="*/ 13 w 99"/>
                <a:gd name="T19" fmla="*/ 83 h 87"/>
                <a:gd name="T20" fmla="*/ 13 w 99"/>
                <a:gd name="T21" fmla="*/ 49 h 87"/>
                <a:gd name="T22" fmla="*/ 4 w 99"/>
                <a:gd name="T23" fmla="*/ 49 h 87"/>
                <a:gd name="T24" fmla="*/ 2 w 99"/>
                <a:gd name="T25" fmla="*/ 45 h 87"/>
                <a:gd name="T26" fmla="*/ 46 w 99"/>
                <a:gd name="T27" fmla="*/ 2 h 87"/>
                <a:gd name="T28" fmla="*/ 54 w 99"/>
                <a:gd name="T29" fmla="*/ 2 h 87"/>
                <a:gd name="T30" fmla="*/ 97 w 99"/>
                <a:gd name="T31" fmla="*/ 45 h 87"/>
                <a:gd name="T32" fmla="*/ 95 w 99"/>
                <a:gd name="T33" fmla="*/ 4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87">
                  <a:moveTo>
                    <a:pt x="95" y="49"/>
                  </a:moveTo>
                  <a:cubicBezTo>
                    <a:pt x="86" y="49"/>
                    <a:pt x="86" y="49"/>
                    <a:pt x="86" y="49"/>
                  </a:cubicBezTo>
                  <a:cubicBezTo>
                    <a:pt x="86" y="83"/>
                    <a:pt x="86" y="83"/>
                    <a:pt x="86" y="83"/>
                  </a:cubicBezTo>
                  <a:cubicBezTo>
                    <a:pt x="86" y="85"/>
                    <a:pt x="86" y="87"/>
                    <a:pt x="83" y="87"/>
                  </a:cubicBezTo>
                  <a:cubicBezTo>
                    <a:pt x="61" y="87"/>
                    <a:pt x="61" y="87"/>
                    <a:pt x="61" y="87"/>
                  </a:cubicBezTo>
                  <a:cubicBezTo>
                    <a:pt x="61" y="54"/>
                    <a:pt x="61" y="54"/>
                    <a:pt x="61" y="54"/>
                  </a:cubicBezTo>
                  <a:cubicBezTo>
                    <a:pt x="39" y="54"/>
                    <a:pt x="39" y="54"/>
                    <a:pt x="39" y="54"/>
                  </a:cubicBezTo>
                  <a:cubicBezTo>
                    <a:pt x="39" y="87"/>
                    <a:pt x="39" y="87"/>
                    <a:pt x="39" y="87"/>
                  </a:cubicBezTo>
                  <a:cubicBezTo>
                    <a:pt x="18" y="87"/>
                    <a:pt x="18" y="87"/>
                    <a:pt x="18" y="87"/>
                  </a:cubicBezTo>
                  <a:cubicBezTo>
                    <a:pt x="13" y="87"/>
                    <a:pt x="13" y="85"/>
                    <a:pt x="13" y="83"/>
                  </a:cubicBezTo>
                  <a:cubicBezTo>
                    <a:pt x="13" y="49"/>
                    <a:pt x="13" y="49"/>
                    <a:pt x="13" y="49"/>
                  </a:cubicBezTo>
                  <a:cubicBezTo>
                    <a:pt x="4" y="49"/>
                    <a:pt x="4" y="49"/>
                    <a:pt x="4" y="49"/>
                  </a:cubicBezTo>
                  <a:cubicBezTo>
                    <a:pt x="1" y="49"/>
                    <a:pt x="0" y="47"/>
                    <a:pt x="2" y="45"/>
                  </a:cubicBezTo>
                  <a:cubicBezTo>
                    <a:pt x="46" y="2"/>
                    <a:pt x="46" y="2"/>
                    <a:pt x="46" y="2"/>
                  </a:cubicBezTo>
                  <a:cubicBezTo>
                    <a:pt x="48" y="0"/>
                    <a:pt x="52" y="0"/>
                    <a:pt x="54" y="2"/>
                  </a:cubicBezTo>
                  <a:cubicBezTo>
                    <a:pt x="97" y="45"/>
                    <a:pt x="97" y="45"/>
                    <a:pt x="97" y="45"/>
                  </a:cubicBezTo>
                  <a:cubicBezTo>
                    <a:pt x="99" y="47"/>
                    <a:pt x="99" y="49"/>
                    <a:pt x="95" y="49"/>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 name="Group 53"/>
          <p:cNvGrpSpPr/>
          <p:nvPr/>
        </p:nvGrpSpPr>
        <p:grpSpPr>
          <a:xfrm>
            <a:off x="8638849" y="1945027"/>
            <a:ext cx="2479092" cy="1748606"/>
            <a:chOff x="8638849" y="1945027"/>
            <a:chExt cx="2479092" cy="1748606"/>
          </a:xfrm>
        </p:grpSpPr>
        <p:grpSp>
          <p:nvGrpSpPr>
            <p:cNvPr id="45" name="Group 44"/>
            <p:cNvGrpSpPr/>
            <p:nvPr/>
          </p:nvGrpSpPr>
          <p:grpSpPr>
            <a:xfrm>
              <a:off x="8638849" y="2417706"/>
              <a:ext cx="2479092" cy="1275927"/>
              <a:chOff x="8638849" y="2417706"/>
              <a:chExt cx="2479092" cy="1275927"/>
            </a:xfrm>
          </p:grpSpPr>
          <p:sp>
            <p:nvSpPr>
              <p:cNvPr id="30" name="TextBox 29"/>
              <p:cNvSpPr txBox="1"/>
              <p:nvPr/>
            </p:nvSpPr>
            <p:spPr>
              <a:xfrm>
                <a:off x="8638849" y="2417706"/>
                <a:ext cx="2479092" cy="421847"/>
              </a:xfrm>
              <a:prstGeom prst="rect">
                <a:avLst/>
              </a:prstGeom>
              <a:noFill/>
            </p:spPr>
            <p:txBody>
              <a:bodyPr wrap="square" rtlCol="0">
                <a:spAutoFit/>
              </a:bodyPr>
              <a:lstStyle/>
              <a:p>
                <a:pPr>
                  <a:lnSpc>
                    <a:spcPct val="150000"/>
                  </a:lnSpc>
                </a:pPr>
                <a:r>
                  <a:rPr lang="en-US" sz="1600" b="1">
                    <a:solidFill>
                      <a:schemeClr val="accent1"/>
                    </a:solidFill>
                  </a:rPr>
                  <a:t>Lorem ipsum</a:t>
                </a:r>
                <a:endParaRPr lang="en-US" sz="1600" b="1">
                  <a:solidFill>
                    <a:schemeClr val="accent1"/>
                  </a:solidFill>
                  <a:latin typeface="+mj-lt"/>
                </a:endParaRPr>
              </a:p>
            </p:txBody>
          </p:sp>
          <p:sp>
            <p:nvSpPr>
              <p:cNvPr id="31" name="TextBox 30"/>
              <p:cNvSpPr txBox="1"/>
              <p:nvPr/>
            </p:nvSpPr>
            <p:spPr>
              <a:xfrm>
                <a:off x="8638849" y="2839553"/>
                <a:ext cx="2479092" cy="854080"/>
              </a:xfrm>
              <a:prstGeom prst="rect">
                <a:avLst/>
              </a:prstGeom>
              <a:noFill/>
            </p:spPr>
            <p:txBody>
              <a:bodyPr wrap="square" rtlCol="0">
                <a:spAutoFit/>
              </a:bodyPr>
              <a:lstStyle/>
              <a:p>
                <a:pPr>
                  <a:lnSpc>
                    <a:spcPct val="150000"/>
                  </a:lnSpc>
                </a:pPr>
                <a:r>
                  <a:rPr lang="en-US" sz="1100"/>
                  <a:t>Lorem ipsum dolor sit amet, consectetur adipiscing elitam eu tellus piscing conse ctetuleo.</a:t>
                </a:r>
                <a:endParaRPr lang="en-US" sz="1100" b="1">
                  <a:latin typeface="+mj-lt"/>
                </a:endParaRPr>
              </a:p>
            </p:txBody>
          </p:sp>
        </p:grpSp>
        <p:sp>
          <p:nvSpPr>
            <p:cNvPr id="42" name="Freeform 44"/>
            <p:cNvSpPr>
              <a:spLocks/>
            </p:cNvSpPr>
            <p:nvPr/>
          </p:nvSpPr>
          <p:spPr bwMode="auto">
            <a:xfrm>
              <a:off x="8725933" y="1945027"/>
              <a:ext cx="285750" cy="392113"/>
            </a:xfrm>
            <a:custGeom>
              <a:avLst/>
              <a:gdLst>
                <a:gd name="T0" fmla="*/ 60 w 76"/>
                <a:gd name="T1" fmla="*/ 51 h 104"/>
                <a:gd name="T2" fmla="*/ 57 w 76"/>
                <a:gd name="T3" fmla="*/ 51 h 104"/>
                <a:gd name="T4" fmla="*/ 43 w 76"/>
                <a:gd name="T5" fmla="*/ 24 h 104"/>
                <a:gd name="T6" fmla="*/ 43 w 76"/>
                <a:gd name="T7" fmla="*/ 82 h 104"/>
                <a:gd name="T8" fmla="*/ 28 w 76"/>
                <a:gd name="T9" fmla="*/ 100 h 104"/>
                <a:gd name="T10" fmla="*/ 3 w 76"/>
                <a:gd name="T11" fmla="*/ 92 h 104"/>
                <a:gd name="T12" fmla="*/ 17 w 76"/>
                <a:gd name="T13" fmla="*/ 71 h 104"/>
                <a:gd name="T14" fmla="*/ 34 w 76"/>
                <a:gd name="T15" fmla="*/ 70 h 104"/>
                <a:gd name="T16" fmla="*/ 34 w 76"/>
                <a:gd name="T17" fmla="*/ 0 h 104"/>
                <a:gd name="T18" fmla="*/ 43 w 76"/>
                <a:gd name="T19" fmla="*/ 0 h 104"/>
                <a:gd name="T20" fmla="*/ 60 w 76"/>
                <a:gd name="T21"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60" y="51"/>
                  </a:moveTo>
                  <a:cubicBezTo>
                    <a:pt x="58" y="54"/>
                    <a:pt x="57" y="53"/>
                    <a:pt x="57" y="51"/>
                  </a:cubicBezTo>
                  <a:cubicBezTo>
                    <a:pt x="59" y="45"/>
                    <a:pt x="58" y="26"/>
                    <a:pt x="43" y="24"/>
                  </a:cubicBezTo>
                  <a:cubicBezTo>
                    <a:pt x="43" y="82"/>
                    <a:pt x="43" y="82"/>
                    <a:pt x="43" y="82"/>
                  </a:cubicBezTo>
                  <a:cubicBezTo>
                    <a:pt x="43" y="89"/>
                    <a:pt x="37" y="96"/>
                    <a:pt x="28" y="100"/>
                  </a:cubicBezTo>
                  <a:cubicBezTo>
                    <a:pt x="17" y="104"/>
                    <a:pt x="6" y="100"/>
                    <a:pt x="3" y="92"/>
                  </a:cubicBezTo>
                  <a:cubicBezTo>
                    <a:pt x="0" y="84"/>
                    <a:pt x="6" y="75"/>
                    <a:pt x="17" y="71"/>
                  </a:cubicBezTo>
                  <a:cubicBezTo>
                    <a:pt x="23" y="68"/>
                    <a:pt x="30" y="68"/>
                    <a:pt x="34" y="70"/>
                  </a:cubicBezTo>
                  <a:cubicBezTo>
                    <a:pt x="34" y="0"/>
                    <a:pt x="34" y="0"/>
                    <a:pt x="34" y="0"/>
                  </a:cubicBezTo>
                  <a:cubicBezTo>
                    <a:pt x="43" y="0"/>
                    <a:pt x="43" y="0"/>
                    <a:pt x="43" y="0"/>
                  </a:cubicBezTo>
                  <a:cubicBezTo>
                    <a:pt x="43" y="14"/>
                    <a:pt x="76" y="25"/>
                    <a:pt x="6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1" name="Group 50"/>
          <p:cNvGrpSpPr/>
          <p:nvPr/>
        </p:nvGrpSpPr>
        <p:grpSpPr>
          <a:xfrm>
            <a:off x="4865136" y="4174240"/>
            <a:ext cx="2479092" cy="1727604"/>
            <a:chOff x="4865136" y="4174240"/>
            <a:chExt cx="2479092" cy="1727604"/>
          </a:xfrm>
        </p:grpSpPr>
        <p:grpSp>
          <p:nvGrpSpPr>
            <p:cNvPr id="24" name="Group 23"/>
            <p:cNvGrpSpPr/>
            <p:nvPr/>
          </p:nvGrpSpPr>
          <p:grpSpPr>
            <a:xfrm>
              <a:off x="4865136" y="4625917"/>
              <a:ext cx="2479092" cy="1275927"/>
              <a:chOff x="573715" y="4278109"/>
              <a:chExt cx="1479977" cy="1275927"/>
            </a:xfrm>
          </p:grpSpPr>
          <p:sp>
            <p:nvSpPr>
              <p:cNvPr id="25" name="TextBox 24"/>
              <p:cNvSpPr txBox="1"/>
              <p:nvPr/>
            </p:nvSpPr>
            <p:spPr>
              <a:xfrm>
                <a:off x="573715" y="4278109"/>
                <a:ext cx="1479977" cy="421847"/>
              </a:xfrm>
              <a:prstGeom prst="rect">
                <a:avLst/>
              </a:prstGeom>
              <a:noFill/>
            </p:spPr>
            <p:txBody>
              <a:bodyPr wrap="square" rtlCol="0">
                <a:spAutoFit/>
              </a:bodyPr>
              <a:lstStyle/>
              <a:p>
                <a:pPr>
                  <a:lnSpc>
                    <a:spcPct val="150000"/>
                  </a:lnSpc>
                </a:pPr>
                <a:r>
                  <a:rPr lang="en-US" sz="1600" b="1">
                    <a:solidFill>
                      <a:schemeClr val="accent1"/>
                    </a:solidFill>
                  </a:rPr>
                  <a:t>Lorem ipsum</a:t>
                </a:r>
                <a:endParaRPr lang="en-US" sz="1600" b="1">
                  <a:solidFill>
                    <a:schemeClr val="accent1"/>
                  </a:solidFill>
                  <a:latin typeface="+mj-lt"/>
                </a:endParaRPr>
              </a:p>
            </p:txBody>
          </p:sp>
          <p:sp>
            <p:nvSpPr>
              <p:cNvPr id="26" name="TextBox 25"/>
              <p:cNvSpPr txBox="1"/>
              <p:nvPr/>
            </p:nvSpPr>
            <p:spPr>
              <a:xfrm>
                <a:off x="573715" y="4699956"/>
                <a:ext cx="1479977" cy="854080"/>
              </a:xfrm>
              <a:prstGeom prst="rect">
                <a:avLst/>
              </a:prstGeom>
              <a:noFill/>
            </p:spPr>
            <p:txBody>
              <a:bodyPr wrap="square" rtlCol="0">
                <a:spAutoFit/>
              </a:bodyPr>
              <a:lstStyle/>
              <a:p>
                <a:pPr>
                  <a:lnSpc>
                    <a:spcPct val="150000"/>
                  </a:lnSpc>
                </a:pPr>
                <a:r>
                  <a:rPr lang="en-US" sz="1100"/>
                  <a:t>Lorem ipsum dolor sit amet, consectetur adipiscing elitam eu tellus piscing conse ctetuleo.</a:t>
                </a:r>
                <a:endParaRPr lang="en-US" sz="1100" b="1">
                  <a:latin typeface="+mj-lt"/>
                </a:endParaRPr>
              </a:p>
            </p:txBody>
          </p:sp>
        </p:grpSp>
        <p:sp>
          <p:nvSpPr>
            <p:cNvPr id="43" name="Freeform 66"/>
            <p:cNvSpPr>
              <a:spLocks noEditPoints="1"/>
            </p:cNvSpPr>
            <p:nvPr/>
          </p:nvSpPr>
          <p:spPr bwMode="auto">
            <a:xfrm>
              <a:off x="4936643" y="4174240"/>
              <a:ext cx="415898" cy="350107"/>
            </a:xfrm>
            <a:custGeom>
              <a:avLst/>
              <a:gdLst>
                <a:gd name="T0" fmla="*/ 75 w 75"/>
                <a:gd name="T1" fmla="*/ 48 h 61"/>
                <a:gd name="T2" fmla="*/ 70 w 75"/>
                <a:gd name="T3" fmla="*/ 35 h 61"/>
                <a:gd name="T4" fmla="*/ 69 w 75"/>
                <a:gd name="T5" fmla="*/ 35 h 61"/>
                <a:gd name="T6" fmla="*/ 67 w 75"/>
                <a:gd name="T7" fmla="*/ 35 h 61"/>
                <a:gd name="T8" fmla="*/ 67 w 75"/>
                <a:gd name="T9" fmla="*/ 33 h 61"/>
                <a:gd name="T10" fmla="*/ 56 w 75"/>
                <a:gd name="T11" fmla="*/ 10 h 61"/>
                <a:gd name="T12" fmla="*/ 54 w 75"/>
                <a:gd name="T13" fmla="*/ 7 h 61"/>
                <a:gd name="T14" fmla="*/ 21 w 75"/>
                <a:gd name="T15" fmla="*/ 7 h 61"/>
                <a:gd name="T16" fmla="*/ 20 w 75"/>
                <a:gd name="T17" fmla="*/ 10 h 61"/>
                <a:gd name="T18" fmla="*/ 8 w 75"/>
                <a:gd name="T19" fmla="*/ 33 h 61"/>
                <a:gd name="T20" fmla="*/ 8 w 75"/>
                <a:gd name="T21" fmla="*/ 35 h 61"/>
                <a:gd name="T22" fmla="*/ 6 w 75"/>
                <a:gd name="T23" fmla="*/ 35 h 61"/>
                <a:gd name="T24" fmla="*/ 6 w 75"/>
                <a:gd name="T25" fmla="*/ 35 h 61"/>
                <a:gd name="T26" fmla="*/ 0 w 75"/>
                <a:gd name="T27" fmla="*/ 48 h 61"/>
                <a:gd name="T28" fmla="*/ 6 w 75"/>
                <a:gd name="T29" fmla="*/ 61 h 61"/>
                <a:gd name="T30" fmla="*/ 6 w 75"/>
                <a:gd name="T31" fmla="*/ 61 h 61"/>
                <a:gd name="T32" fmla="*/ 16 w 75"/>
                <a:gd name="T33" fmla="*/ 61 h 61"/>
                <a:gd name="T34" fmla="*/ 17 w 75"/>
                <a:gd name="T35" fmla="*/ 59 h 61"/>
                <a:gd name="T36" fmla="*/ 17 w 75"/>
                <a:gd name="T37" fmla="*/ 36 h 61"/>
                <a:gd name="T38" fmla="*/ 16 w 75"/>
                <a:gd name="T39" fmla="*/ 35 h 61"/>
                <a:gd name="T40" fmla="*/ 12 w 75"/>
                <a:gd name="T41" fmla="*/ 35 h 61"/>
                <a:gd name="T42" fmla="*/ 12 w 75"/>
                <a:gd name="T43" fmla="*/ 33 h 61"/>
                <a:gd name="T44" fmla="*/ 22 w 75"/>
                <a:gd name="T45" fmla="*/ 13 h 61"/>
                <a:gd name="T46" fmla="*/ 25 w 75"/>
                <a:gd name="T47" fmla="*/ 12 h 61"/>
                <a:gd name="T48" fmla="*/ 51 w 75"/>
                <a:gd name="T49" fmla="*/ 12 h 61"/>
                <a:gd name="T50" fmla="*/ 52 w 75"/>
                <a:gd name="T51" fmla="*/ 13 h 61"/>
                <a:gd name="T52" fmla="*/ 54 w 75"/>
                <a:gd name="T53" fmla="*/ 13 h 61"/>
                <a:gd name="T54" fmla="*/ 63 w 75"/>
                <a:gd name="T55" fmla="*/ 33 h 61"/>
                <a:gd name="T56" fmla="*/ 63 w 75"/>
                <a:gd name="T57" fmla="*/ 35 h 61"/>
                <a:gd name="T58" fmla="*/ 60 w 75"/>
                <a:gd name="T59" fmla="*/ 35 h 61"/>
                <a:gd name="T60" fmla="*/ 58 w 75"/>
                <a:gd name="T61" fmla="*/ 36 h 61"/>
                <a:gd name="T62" fmla="*/ 58 w 75"/>
                <a:gd name="T63" fmla="*/ 59 h 61"/>
                <a:gd name="T64" fmla="*/ 60 w 75"/>
                <a:gd name="T65" fmla="*/ 61 h 61"/>
                <a:gd name="T66" fmla="*/ 69 w 75"/>
                <a:gd name="T67" fmla="*/ 61 h 61"/>
                <a:gd name="T68" fmla="*/ 70 w 75"/>
                <a:gd name="T69" fmla="*/ 61 h 61"/>
                <a:gd name="T70" fmla="*/ 75 w 75"/>
                <a:gd name="T71" fmla="*/ 48 h 61"/>
                <a:gd name="T72" fmla="*/ 3 w 75"/>
                <a:gd name="T73" fmla="*/ 48 h 61"/>
                <a:gd name="T74" fmla="*/ 5 w 75"/>
                <a:gd name="T75" fmla="*/ 40 h 61"/>
                <a:gd name="T76" fmla="*/ 5 w 75"/>
                <a:gd name="T77" fmla="*/ 56 h 61"/>
                <a:gd name="T78" fmla="*/ 3 w 75"/>
                <a:gd name="T79" fmla="*/ 48 h 61"/>
                <a:gd name="T80" fmla="*/ 14 w 75"/>
                <a:gd name="T81" fmla="*/ 58 h 61"/>
                <a:gd name="T82" fmla="*/ 8 w 75"/>
                <a:gd name="T83" fmla="*/ 58 h 61"/>
                <a:gd name="T84" fmla="*/ 8 w 75"/>
                <a:gd name="T85" fmla="*/ 38 h 61"/>
                <a:gd name="T86" fmla="*/ 14 w 75"/>
                <a:gd name="T87" fmla="*/ 38 h 61"/>
                <a:gd name="T88" fmla="*/ 14 w 75"/>
                <a:gd name="T89" fmla="*/ 58 h 61"/>
                <a:gd name="T90" fmla="*/ 72 w 75"/>
                <a:gd name="T91" fmla="*/ 48 h 61"/>
                <a:gd name="T92" fmla="*/ 70 w 75"/>
                <a:gd name="T93" fmla="*/ 56 h 61"/>
                <a:gd name="T94" fmla="*/ 70 w 75"/>
                <a:gd name="T95" fmla="*/ 40 h 61"/>
                <a:gd name="T96" fmla="*/ 72 w 75"/>
                <a:gd name="T97" fmla="*/ 48 h 61"/>
                <a:gd name="T98" fmla="*/ 61 w 75"/>
                <a:gd name="T99" fmla="*/ 38 h 61"/>
                <a:gd name="T100" fmla="*/ 67 w 75"/>
                <a:gd name="T101" fmla="*/ 38 h 61"/>
                <a:gd name="T102" fmla="*/ 67 w 75"/>
                <a:gd name="T103" fmla="*/ 58 h 61"/>
                <a:gd name="T104" fmla="*/ 61 w 75"/>
                <a:gd name="T105" fmla="*/ 58 h 61"/>
                <a:gd name="T106" fmla="*/ 61 w 75"/>
                <a:gd name="T10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61">
                  <a:moveTo>
                    <a:pt x="75" y="48"/>
                  </a:moveTo>
                  <a:cubicBezTo>
                    <a:pt x="75" y="42"/>
                    <a:pt x="73" y="36"/>
                    <a:pt x="70" y="35"/>
                  </a:cubicBezTo>
                  <a:cubicBezTo>
                    <a:pt x="69" y="35"/>
                    <a:pt x="69" y="35"/>
                    <a:pt x="69" y="35"/>
                  </a:cubicBezTo>
                  <a:cubicBezTo>
                    <a:pt x="67" y="35"/>
                    <a:pt x="67" y="35"/>
                    <a:pt x="67" y="35"/>
                  </a:cubicBezTo>
                  <a:cubicBezTo>
                    <a:pt x="67" y="33"/>
                    <a:pt x="67" y="33"/>
                    <a:pt x="67" y="33"/>
                  </a:cubicBezTo>
                  <a:cubicBezTo>
                    <a:pt x="67" y="23"/>
                    <a:pt x="63" y="15"/>
                    <a:pt x="56" y="10"/>
                  </a:cubicBezTo>
                  <a:cubicBezTo>
                    <a:pt x="56" y="8"/>
                    <a:pt x="55" y="7"/>
                    <a:pt x="54" y="7"/>
                  </a:cubicBezTo>
                  <a:cubicBezTo>
                    <a:pt x="44" y="0"/>
                    <a:pt x="31" y="0"/>
                    <a:pt x="21" y="7"/>
                  </a:cubicBezTo>
                  <a:cubicBezTo>
                    <a:pt x="20" y="7"/>
                    <a:pt x="20" y="8"/>
                    <a:pt x="20" y="10"/>
                  </a:cubicBezTo>
                  <a:cubicBezTo>
                    <a:pt x="13" y="15"/>
                    <a:pt x="8" y="23"/>
                    <a:pt x="8" y="33"/>
                  </a:cubicBezTo>
                  <a:cubicBezTo>
                    <a:pt x="8" y="35"/>
                    <a:pt x="8" y="35"/>
                    <a:pt x="8" y="35"/>
                  </a:cubicBezTo>
                  <a:cubicBezTo>
                    <a:pt x="6" y="35"/>
                    <a:pt x="6" y="35"/>
                    <a:pt x="6" y="35"/>
                  </a:cubicBezTo>
                  <a:cubicBezTo>
                    <a:pt x="6" y="35"/>
                    <a:pt x="6" y="35"/>
                    <a:pt x="6" y="35"/>
                  </a:cubicBezTo>
                  <a:cubicBezTo>
                    <a:pt x="2" y="36"/>
                    <a:pt x="0" y="42"/>
                    <a:pt x="0" y="48"/>
                  </a:cubicBezTo>
                  <a:cubicBezTo>
                    <a:pt x="0" y="54"/>
                    <a:pt x="2" y="60"/>
                    <a:pt x="6" y="61"/>
                  </a:cubicBezTo>
                  <a:cubicBezTo>
                    <a:pt x="6" y="61"/>
                    <a:pt x="6" y="61"/>
                    <a:pt x="6" y="61"/>
                  </a:cubicBezTo>
                  <a:cubicBezTo>
                    <a:pt x="16" y="61"/>
                    <a:pt x="16" y="61"/>
                    <a:pt x="16" y="61"/>
                  </a:cubicBezTo>
                  <a:cubicBezTo>
                    <a:pt x="16" y="61"/>
                    <a:pt x="17" y="60"/>
                    <a:pt x="17" y="59"/>
                  </a:cubicBezTo>
                  <a:cubicBezTo>
                    <a:pt x="17" y="36"/>
                    <a:pt x="17" y="36"/>
                    <a:pt x="17" y="36"/>
                  </a:cubicBezTo>
                  <a:cubicBezTo>
                    <a:pt x="17" y="36"/>
                    <a:pt x="16" y="35"/>
                    <a:pt x="16" y="35"/>
                  </a:cubicBezTo>
                  <a:cubicBezTo>
                    <a:pt x="12" y="35"/>
                    <a:pt x="12" y="35"/>
                    <a:pt x="12" y="35"/>
                  </a:cubicBezTo>
                  <a:cubicBezTo>
                    <a:pt x="12" y="33"/>
                    <a:pt x="12" y="33"/>
                    <a:pt x="12" y="33"/>
                  </a:cubicBezTo>
                  <a:cubicBezTo>
                    <a:pt x="12" y="25"/>
                    <a:pt x="16" y="17"/>
                    <a:pt x="22" y="13"/>
                  </a:cubicBezTo>
                  <a:cubicBezTo>
                    <a:pt x="23" y="13"/>
                    <a:pt x="24" y="13"/>
                    <a:pt x="25" y="12"/>
                  </a:cubicBezTo>
                  <a:cubicBezTo>
                    <a:pt x="33" y="8"/>
                    <a:pt x="43" y="8"/>
                    <a:pt x="51" y="12"/>
                  </a:cubicBezTo>
                  <a:cubicBezTo>
                    <a:pt x="51" y="13"/>
                    <a:pt x="52" y="13"/>
                    <a:pt x="52" y="13"/>
                  </a:cubicBezTo>
                  <a:cubicBezTo>
                    <a:pt x="53" y="13"/>
                    <a:pt x="53" y="13"/>
                    <a:pt x="54" y="13"/>
                  </a:cubicBezTo>
                  <a:cubicBezTo>
                    <a:pt x="59" y="17"/>
                    <a:pt x="63" y="25"/>
                    <a:pt x="63" y="33"/>
                  </a:cubicBezTo>
                  <a:cubicBezTo>
                    <a:pt x="63" y="35"/>
                    <a:pt x="63" y="35"/>
                    <a:pt x="63" y="35"/>
                  </a:cubicBezTo>
                  <a:cubicBezTo>
                    <a:pt x="60" y="35"/>
                    <a:pt x="60" y="35"/>
                    <a:pt x="60" y="35"/>
                  </a:cubicBezTo>
                  <a:cubicBezTo>
                    <a:pt x="59" y="35"/>
                    <a:pt x="58" y="36"/>
                    <a:pt x="58" y="36"/>
                  </a:cubicBezTo>
                  <a:cubicBezTo>
                    <a:pt x="58" y="59"/>
                    <a:pt x="58" y="59"/>
                    <a:pt x="58" y="59"/>
                  </a:cubicBezTo>
                  <a:cubicBezTo>
                    <a:pt x="58" y="60"/>
                    <a:pt x="59" y="61"/>
                    <a:pt x="60" y="61"/>
                  </a:cubicBezTo>
                  <a:cubicBezTo>
                    <a:pt x="69" y="61"/>
                    <a:pt x="69" y="61"/>
                    <a:pt x="69" y="61"/>
                  </a:cubicBezTo>
                  <a:cubicBezTo>
                    <a:pt x="69" y="61"/>
                    <a:pt x="69" y="61"/>
                    <a:pt x="70" y="61"/>
                  </a:cubicBezTo>
                  <a:cubicBezTo>
                    <a:pt x="73" y="60"/>
                    <a:pt x="75" y="54"/>
                    <a:pt x="75" y="48"/>
                  </a:cubicBezTo>
                  <a:close/>
                  <a:moveTo>
                    <a:pt x="3" y="48"/>
                  </a:moveTo>
                  <a:cubicBezTo>
                    <a:pt x="3" y="44"/>
                    <a:pt x="4" y="41"/>
                    <a:pt x="5" y="40"/>
                  </a:cubicBezTo>
                  <a:cubicBezTo>
                    <a:pt x="5" y="56"/>
                    <a:pt x="5" y="56"/>
                    <a:pt x="5" y="56"/>
                  </a:cubicBezTo>
                  <a:cubicBezTo>
                    <a:pt x="4" y="55"/>
                    <a:pt x="3" y="52"/>
                    <a:pt x="3" y="48"/>
                  </a:cubicBezTo>
                  <a:close/>
                  <a:moveTo>
                    <a:pt x="14" y="58"/>
                  </a:moveTo>
                  <a:cubicBezTo>
                    <a:pt x="8" y="58"/>
                    <a:pt x="8" y="58"/>
                    <a:pt x="8" y="58"/>
                  </a:cubicBezTo>
                  <a:cubicBezTo>
                    <a:pt x="8" y="38"/>
                    <a:pt x="8" y="38"/>
                    <a:pt x="8" y="38"/>
                  </a:cubicBezTo>
                  <a:cubicBezTo>
                    <a:pt x="14" y="38"/>
                    <a:pt x="14" y="38"/>
                    <a:pt x="14" y="38"/>
                  </a:cubicBezTo>
                  <a:lnTo>
                    <a:pt x="14" y="58"/>
                  </a:lnTo>
                  <a:close/>
                  <a:moveTo>
                    <a:pt x="72" y="48"/>
                  </a:moveTo>
                  <a:cubicBezTo>
                    <a:pt x="72" y="52"/>
                    <a:pt x="71" y="55"/>
                    <a:pt x="70" y="56"/>
                  </a:cubicBezTo>
                  <a:cubicBezTo>
                    <a:pt x="70" y="40"/>
                    <a:pt x="70" y="40"/>
                    <a:pt x="70" y="40"/>
                  </a:cubicBezTo>
                  <a:cubicBezTo>
                    <a:pt x="71" y="41"/>
                    <a:pt x="72" y="44"/>
                    <a:pt x="72" y="48"/>
                  </a:cubicBezTo>
                  <a:close/>
                  <a:moveTo>
                    <a:pt x="61" y="38"/>
                  </a:moveTo>
                  <a:cubicBezTo>
                    <a:pt x="67" y="38"/>
                    <a:pt x="67" y="38"/>
                    <a:pt x="67" y="38"/>
                  </a:cubicBezTo>
                  <a:cubicBezTo>
                    <a:pt x="67" y="58"/>
                    <a:pt x="67" y="58"/>
                    <a:pt x="67" y="58"/>
                  </a:cubicBezTo>
                  <a:cubicBezTo>
                    <a:pt x="61" y="58"/>
                    <a:pt x="61" y="58"/>
                    <a:pt x="61" y="58"/>
                  </a:cubicBezTo>
                  <a:lnTo>
                    <a:pt x="61" y="38"/>
                  </a:lnTo>
                  <a:close/>
                </a:path>
              </a:pathLst>
            </a:custGeom>
            <a:solidFill>
              <a:schemeClr val="accent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pSp>
        <p:nvGrpSpPr>
          <p:cNvPr id="53" name="Group 52"/>
          <p:cNvGrpSpPr/>
          <p:nvPr/>
        </p:nvGrpSpPr>
        <p:grpSpPr>
          <a:xfrm>
            <a:off x="8682391" y="4340167"/>
            <a:ext cx="2479092" cy="1561677"/>
            <a:chOff x="8682391" y="4340167"/>
            <a:chExt cx="2479092" cy="1561677"/>
          </a:xfrm>
        </p:grpSpPr>
        <p:grpSp>
          <p:nvGrpSpPr>
            <p:cNvPr id="44" name="Group 43"/>
            <p:cNvGrpSpPr/>
            <p:nvPr/>
          </p:nvGrpSpPr>
          <p:grpSpPr>
            <a:xfrm>
              <a:off x="8682391" y="4625917"/>
              <a:ext cx="2479092" cy="1275927"/>
              <a:chOff x="8682391" y="4625917"/>
              <a:chExt cx="2479092" cy="1275927"/>
            </a:xfrm>
          </p:grpSpPr>
          <p:sp>
            <p:nvSpPr>
              <p:cNvPr id="35" name="TextBox 34"/>
              <p:cNvSpPr txBox="1"/>
              <p:nvPr/>
            </p:nvSpPr>
            <p:spPr>
              <a:xfrm>
                <a:off x="8682391" y="4625917"/>
                <a:ext cx="2479092" cy="461665"/>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36" name="TextBox 35"/>
              <p:cNvSpPr txBox="1"/>
              <p:nvPr/>
            </p:nvSpPr>
            <p:spPr>
              <a:xfrm>
                <a:off x="8682391" y="5047764"/>
                <a:ext cx="2479092" cy="854080"/>
              </a:xfrm>
              <a:prstGeom prst="rect">
                <a:avLst/>
              </a:prstGeom>
              <a:noFill/>
            </p:spPr>
            <p:txBody>
              <a:bodyPr wrap="square" rtlCol="0">
                <a:spAutoFit/>
              </a:bodyPr>
              <a:lstStyle/>
              <a:p>
                <a:pPr>
                  <a:lnSpc>
                    <a:spcPct val="150000"/>
                  </a:lnSpc>
                </a:pPr>
                <a:r>
                  <a:rPr lang="en-US" sz="1100"/>
                  <a:t>Lorem ipsum dolor sit amet, consectetur adipiscing elitam eu tellus piscing conse ctetuleo.</a:t>
                </a:r>
                <a:endParaRPr lang="en-US" sz="1100" b="1">
                  <a:latin typeface="+mj-lt"/>
                </a:endParaRPr>
              </a:p>
            </p:txBody>
          </p:sp>
        </p:grpSp>
        <p:sp>
          <p:nvSpPr>
            <p:cNvPr id="46" name="Freeform 52"/>
            <p:cNvSpPr>
              <a:spLocks noEditPoints="1"/>
            </p:cNvSpPr>
            <p:nvPr/>
          </p:nvSpPr>
          <p:spPr bwMode="auto">
            <a:xfrm>
              <a:off x="8740447" y="4340167"/>
              <a:ext cx="363538" cy="285750"/>
            </a:xfrm>
            <a:custGeom>
              <a:avLst/>
              <a:gdLst>
                <a:gd name="T0" fmla="*/ 88 w 97"/>
                <a:gd name="T1" fmla="*/ 0 h 76"/>
                <a:gd name="T2" fmla="*/ 97 w 97"/>
                <a:gd name="T3" fmla="*/ 9 h 76"/>
                <a:gd name="T4" fmla="*/ 97 w 97"/>
                <a:gd name="T5" fmla="*/ 67 h 76"/>
                <a:gd name="T6" fmla="*/ 88 w 97"/>
                <a:gd name="T7" fmla="*/ 76 h 76"/>
                <a:gd name="T8" fmla="*/ 9 w 97"/>
                <a:gd name="T9" fmla="*/ 76 h 76"/>
                <a:gd name="T10" fmla="*/ 0 w 97"/>
                <a:gd name="T11" fmla="*/ 67 h 76"/>
                <a:gd name="T12" fmla="*/ 0 w 97"/>
                <a:gd name="T13" fmla="*/ 9 h 76"/>
                <a:gd name="T14" fmla="*/ 9 w 97"/>
                <a:gd name="T15" fmla="*/ 0 h 76"/>
                <a:gd name="T16" fmla="*/ 88 w 97"/>
                <a:gd name="T17" fmla="*/ 0 h 76"/>
                <a:gd name="T18" fmla="*/ 30 w 97"/>
                <a:gd name="T19" fmla="*/ 16 h 76"/>
                <a:gd name="T20" fmla="*/ 30 w 97"/>
                <a:gd name="T21" fmla="*/ 60 h 76"/>
                <a:gd name="T22" fmla="*/ 73 w 97"/>
                <a:gd name="T23" fmla="*/ 38 h 76"/>
                <a:gd name="T24" fmla="*/ 30 w 97"/>
                <a:gd name="T25" fmla="*/ 1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76">
                  <a:moveTo>
                    <a:pt x="88" y="0"/>
                  </a:moveTo>
                  <a:cubicBezTo>
                    <a:pt x="95" y="0"/>
                    <a:pt x="97" y="3"/>
                    <a:pt x="97" y="9"/>
                  </a:cubicBezTo>
                  <a:cubicBezTo>
                    <a:pt x="97" y="67"/>
                    <a:pt x="97" y="67"/>
                    <a:pt x="97" y="67"/>
                  </a:cubicBezTo>
                  <a:cubicBezTo>
                    <a:pt x="97" y="73"/>
                    <a:pt x="95" y="76"/>
                    <a:pt x="88" y="76"/>
                  </a:cubicBezTo>
                  <a:cubicBezTo>
                    <a:pt x="9" y="76"/>
                    <a:pt x="9" y="76"/>
                    <a:pt x="9" y="76"/>
                  </a:cubicBezTo>
                  <a:cubicBezTo>
                    <a:pt x="3" y="76"/>
                    <a:pt x="0" y="73"/>
                    <a:pt x="0" y="67"/>
                  </a:cubicBezTo>
                  <a:cubicBezTo>
                    <a:pt x="0" y="9"/>
                    <a:pt x="0" y="9"/>
                    <a:pt x="0" y="9"/>
                  </a:cubicBezTo>
                  <a:cubicBezTo>
                    <a:pt x="0" y="3"/>
                    <a:pt x="3" y="0"/>
                    <a:pt x="9" y="0"/>
                  </a:cubicBezTo>
                  <a:lnTo>
                    <a:pt x="88" y="0"/>
                  </a:lnTo>
                  <a:close/>
                  <a:moveTo>
                    <a:pt x="30" y="16"/>
                  </a:moveTo>
                  <a:cubicBezTo>
                    <a:pt x="30" y="60"/>
                    <a:pt x="30" y="60"/>
                    <a:pt x="30" y="60"/>
                  </a:cubicBezTo>
                  <a:cubicBezTo>
                    <a:pt x="73" y="38"/>
                    <a:pt x="73" y="38"/>
                    <a:pt x="73" y="38"/>
                  </a:cubicBezTo>
                  <a:lnTo>
                    <a:pt x="30" y="16"/>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TextBox 46"/>
          <p:cNvSpPr txBox="1"/>
          <p:nvPr/>
        </p:nvSpPr>
        <p:spPr>
          <a:xfrm>
            <a:off x="2919840" y="1006425"/>
            <a:ext cx="6352320" cy="646331"/>
          </a:xfrm>
          <a:prstGeom prst="rect">
            <a:avLst/>
          </a:prstGeom>
          <a:noFill/>
        </p:spPr>
        <p:txBody>
          <a:bodyPr wrap="square" rtlCol="0">
            <a:spAutoFit/>
          </a:bodyPr>
          <a:lstStyle/>
          <a:p>
            <a:pPr algn="ctr"/>
            <a:r>
              <a:rPr lang="en-US" sz="3600" b="1" dirty="0">
                <a:solidFill>
                  <a:schemeClr val="accent1"/>
                </a:solidFill>
                <a:latin typeface="+mj-lt"/>
              </a:rPr>
              <a:t>About Our </a:t>
            </a:r>
            <a:r>
              <a:rPr lang="en-US" sz="3600" b="1" dirty="0">
                <a:latin typeface="+mj-lt"/>
              </a:rPr>
              <a:t>Services</a:t>
            </a:r>
          </a:p>
        </p:txBody>
      </p:sp>
    </p:spTree>
    <p:extLst>
      <p:ext uri="{BB962C8B-B14F-4D97-AF65-F5344CB8AC3E}">
        <p14:creationId xmlns:p14="http://schemas.microsoft.com/office/powerpoint/2010/main" val="1075418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2808" b="12808"/>
          <a:stretch>
            <a:fillRect/>
          </a:stretch>
        </p:blipFill>
        <p:spPr/>
      </p:pic>
      <p:pic>
        <p:nvPicPr>
          <p:cNvPr id="6" name="Picture Placeholder 5"/>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18614" b="18614"/>
          <a:stretch>
            <a:fillRect/>
          </a:stretch>
        </p:blipFill>
        <p:spPr/>
      </p:pic>
      <p:pic>
        <p:nvPicPr>
          <p:cNvPr id="7" name="Picture Placeholder 6"/>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t="8148" b="8148"/>
          <a:stretch>
            <a:fillRect/>
          </a:stretch>
        </p:blipFill>
        <p:spPr/>
      </p:pic>
      <p:grpSp>
        <p:nvGrpSpPr>
          <p:cNvPr id="35" name="Group 34"/>
          <p:cNvGrpSpPr/>
          <p:nvPr/>
        </p:nvGrpSpPr>
        <p:grpSpPr>
          <a:xfrm>
            <a:off x="971550" y="4798048"/>
            <a:ext cx="2628900" cy="1022011"/>
            <a:chOff x="573715" y="4278109"/>
            <a:chExt cx="1569410" cy="1022011"/>
          </a:xfrm>
        </p:grpSpPr>
        <p:sp>
          <p:nvSpPr>
            <p:cNvPr id="36" name="TextBox 35"/>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a:t>Lorem ipsum</a:t>
              </a:r>
              <a:endParaRPr lang="en-US" sz="1600" b="1">
                <a:latin typeface="+mj-lt"/>
              </a:endParaRPr>
            </a:p>
          </p:txBody>
        </p:sp>
        <p:sp>
          <p:nvSpPr>
            <p:cNvPr id="37" name="TextBox 36"/>
            <p:cNvSpPr txBox="1"/>
            <p:nvPr/>
          </p:nvSpPr>
          <p:spPr>
            <a:xfrm>
              <a:off x="573715" y="4699956"/>
              <a:ext cx="1569410" cy="600164"/>
            </a:xfrm>
            <a:prstGeom prst="rect">
              <a:avLst/>
            </a:prstGeom>
            <a:noFill/>
          </p:spPr>
          <p:txBody>
            <a:bodyPr wrap="square" rtlCol="0">
              <a:spAutoFit/>
            </a:bodyPr>
            <a:lstStyle/>
            <a:p>
              <a:pPr algn="ctr">
                <a:lnSpc>
                  <a:spcPct val="150000"/>
                </a:lnSpc>
              </a:pPr>
              <a:r>
                <a:rPr lang="en-US" sz="1100"/>
                <a:t>Lorem ipsum dolor amet consectetur satul artulo adipiscing tellus.</a:t>
              </a:r>
              <a:endParaRPr lang="en-US" sz="1100" b="1">
                <a:latin typeface="+mj-lt"/>
              </a:endParaRPr>
            </a:p>
          </p:txBody>
        </p:sp>
      </p:grpSp>
      <p:grpSp>
        <p:nvGrpSpPr>
          <p:cNvPr id="38" name="Group 37"/>
          <p:cNvGrpSpPr/>
          <p:nvPr/>
        </p:nvGrpSpPr>
        <p:grpSpPr>
          <a:xfrm>
            <a:off x="4791075" y="5403865"/>
            <a:ext cx="2628900" cy="1022011"/>
            <a:chOff x="573715" y="4278109"/>
            <a:chExt cx="1569410" cy="1022011"/>
          </a:xfrm>
        </p:grpSpPr>
        <p:sp>
          <p:nvSpPr>
            <p:cNvPr id="39" name="TextBox 38"/>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a:t>Lorem ipsum</a:t>
              </a:r>
              <a:endParaRPr lang="en-US" sz="1600" b="1">
                <a:latin typeface="+mj-lt"/>
              </a:endParaRPr>
            </a:p>
          </p:txBody>
        </p:sp>
        <p:sp>
          <p:nvSpPr>
            <p:cNvPr id="40" name="TextBox 39"/>
            <p:cNvSpPr txBox="1"/>
            <p:nvPr/>
          </p:nvSpPr>
          <p:spPr>
            <a:xfrm>
              <a:off x="573715" y="4699956"/>
              <a:ext cx="1569410" cy="600164"/>
            </a:xfrm>
            <a:prstGeom prst="rect">
              <a:avLst/>
            </a:prstGeom>
            <a:noFill/>
          </p:spPr>
          <p:txBody>
            <a:bodyPr wrap="square" rtlCol="0">
              <a:spAutoFit/>
            </a:bodyPr>
            <a:lstStyle/>
            <a:p>
              <a:pPr algn="ctr">
                <a:lnSpc>
                  <a:spcPct val="150000"/>
                </a:lnSpc>
              </a:pPr>
              <a:r>
                <a:rPr lang="en-US" sz="1100"/>
                <a:t>Lorem ipsum dolor amet consectetur satul artulo adipiscing tellus.</a:t>
              </a:r>
              <a:endParaRPr lang="en-US" sz="1100" b="1">
                <a:latin typeface="+mj-lt"/>
              </a:endParaRPr>
            </a:p>
          </p:txBody>
        </p:sp>
      </p:grpSp>
      <p:grpSp>
        <p:nvGrpSpPr>
          <p:cNvPr id="41" name="Group 40"/>
          <p:cNvGrpSpPr/>
          <p:nvPr/>
        </p:nvGrpSpPr>
        <p:grpSpPr>
          <a:xfrm>
            <a:off x="8610600" y="4798048"/>
            <a:ext cx="2628900" cy="1022011"/>
            <a:chOff x="573715" y="4278109"/>
            <a:chExt cx="1569410" cy="1022011"/>
          </a:xfrm>
        </p:grpSpPr>
        <p:sp>
          <p:nvSpPr>
            <p:cNvPr id="42" name="TextBox 41"/>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a:t>Lorem ipsum</a:t>
              </a:r>
              <a:endParaRPr lang="en-US" sz="1600" b="1">
                <a:latin typeface="+mj-lt"/>
              </a:endParaRPr>
            </a:p>
          </p:txBody>
        </p:sp>
        <p:sp>
          <p:nvSpPr>
            <p:cNvPr id="43" name="TextBox 42"/>
            <p:cNvSpPr txBox="1"/>
            <p:nvPr/>
          </p:nvSpPr>
          <p:spPr>
            <a:xfrm>
              <a:off x="573715" y="4699956"/>
              <a:ext cx="1569410" cy="600164"/>
            </a:xfrm>
            <a:prstGeom prst="rect">
              <a:avLst/>
            </a:prstGeom>
            <a:noFill/>
          </p:spPr>
          <p:txBody>
            <a:bodyPr wrap="square" rtlCol="0">
              <a:spAutoFit/>
            </a:bodyPr>
            <a:lstStyle/>
            <a:p>
              <a:pPr algn="ctr">
                <a:lnSpc>
                  <a:spcPct val="150000"/>
                </a:lnSpc>
              </a:pPr>
              <a:r>
                <a:rPr lang="en-US" sz="1100"/>
                <a:t>Lorem ipsum dolor amet consectetur satul artulo adipiscing tellus.</a:t>
              </a:r>
              <a:endParaRPr lang="en-US" sz="1100" b="1">
                <a:latin typeface="+mj-lt"/>
              </a:endParaRPr>
            </a:p>
          </p:txBody>
        </p:sp>
      </p:grpSp>
      <p:sp>
        <p:nvSpPr>
          <p:cNvPr id="45" name="TextBox 44"/>
          <p:cNvSpPr txBox="1"/>
          <p:nvPr/>
        </p:nvSpPr>
        <p:spPr>
          <a:xfrm>
            <a:off x="3609925" y="1001405"/>
            <a:ext cx="4972150" cy="646331"/>
          </a:xfrm>
          <a:prstGeom prst="rect">
            <a:avLst/>
          </a:prstGeom>
          <a:noFill/>
        </p:spPr>
        <p:txBody>
          <a:bodyPr wrap="square" rtlCol="0">
            <a:spAutoFit/>
          </a:bodyPr>
          <a:lstStyle/>
          <a:p>
            <a:pPr algn="ctr"/>
            <a:r>
              <a:rPr lang="en-US" sz="3600" b="1" dirty="0">
                <a:solidFill>
                  <a:srgbClr val="FF4141"/>
                </a:solidFill>
                <a:latin typeface="+mj-lt"/>
              </a:rPr>
              <a:t>Musical</a:t>
            </a:r>
            <a:r>
              <a:rPr lang="en-US" sz="3600" b="1" dirty="0">
                <a:latin typeface="+mj-lt"/>
              </a:rPr>
              <a:t> Album</a:t>
            </a:r>
          </a:p>
        </p:txBody>
      </p:sp>
      <p:grpSp>
        <p:nvGrpSpPr>
          <p:cNvPr id="54" name="Group 53"/>
          <p:cNvGrpSpPr/>
          <p:nvPr/>
        </p:nvGrpSpPr>
        <p:grpSpPr>
          <a:xfrm>
            <a:off x="1537900" y="2503603"/>
            <a:ext cx="1496200" cy="1686474"/>
            <a:chOff x="1537900" y="2503603"/>
            <a:chExt cx="1496200" cy="1686474"/>
          </a:xfrm>
        </p:grpSpPr>
        <p:grpSp>
          <p:nvGrpSpPr>
            <p:cNvPr id="46" name="Group 45"/>
            <p:cNvGrpSpPr/>
            <p:nvPr/>
          </p:nvGrpSpPr>
          <p:grpSpPr>
            <a:xfrm>
              <a:off x="1537900" y="2503603"/>
              <a:ext cx="1496200" cy="1669673"/>
              <a:chOff x="1537900" y="2503603"/>
              <a:chExt cx="1496200" cy="1669673"/>
            </a:xfrm>
          </p:grpSpPr>
          <p:sp>
            <p:nvSpPr>
              <p:cNvPr id="11" name="Rectangle 10"/>
              <p:cNvSpPr/>
              <p:nvPr/>
            </p:nvSpPr>
            <p:spPr>
              <a:xfrm>
                <a:off x="1537900" y="2503603"/>
                <a:ext cx="1496200" cy="16696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1"/>
              <p:cNvSpPr>
                <a:spLocks noEditPoints="1"/>
              </p:cNvSpPr>
              <p:nvPr/>
            </p:nvSpPr>
            <p:spPr bwMode="auto">
              <a:xfrm>
                <a:off x="2095989" y="3037688"/>
                <a:ext cx="380022" cy="601502"/>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0" name="TextBox 49"/>
            <p:cNvSpPr txBox="1"/>
            <p:nvPr/>
          </p:nvSpPr>
          <p:spPr>
            <a:xfrm>
              <a:off x="1775460" y="3728412"/>
              <a:ext cx="1021080" cy="461665"/>
            </a:xfrm>
            <a:prstGeom prst="rect">
              <a:avLst/>
            </a:prstGeom>
            <a:noFill/>
          </p:spPr>
          <p:txBody>
            <a:bodyPr wrap="square" rtlCol="0">
              <a:spAutoFit/>
            </a:bodyPr>
            <a:lstStyle/>
            <a:p>
              <a:pPr algn="ctr">
                <a:lnSpc>
                  <a:spcPct val="150000"/>
                </a:lnSpc>
              </a:pPr>
              <a:r>
                <a:rPr lang="en-US" sz="1600" b="1" dirty="0">
                  <a:solidFill>
                    <a:schemeClr val="bg1"/>
                  </a:solidFill>
                  <a:latin typeface="+mj-lt"/>
                </a:rPr>
                <a:t>2018</a:t>
              </a:r>
            </a:p>
          </p:txBody>
        </p:sp>
      </p:grpSp>
      <p:grpSp>
        <p:nvGrpSpPr>
          <p:cNvPr id="55" name="Group 54"/>
          <p:cNvGrpSpPr/>
          <p:nvPr/>
        </p:nvGrpSpPr>
        <p:grpSpPr>
          <a:xfrm>
            <a:off x="5357425" y="2956113"/>
            <a:ext cx="1496200" cy="1669673"/>
            <a:chOff x="5357425" y="2956113"/>
            <a:chExt cx="1496200" cy="1669673"/>
          </a:xfrm>
        </p:grpSpPr>
        <p:grpSp>
          <p:nvGrpSpPr>
            <p:cNvPr id="47" name="Group 46"/>
            <p:cNvGrpSpPr/>
            <p:nvPr/>
          </p:nvGrpSpPr>
          <p:grpSpPr>
            <a:xfrm>
              <a:off x="5357425" y="2956113"/>
              <a:ext cx="1496200" cy="1669673"/>
              <a:chOff x="5357425" y="2956113"/>
              <a:chExt cx="1496200" cy="1669673"/>
            </a:xfrm>
          </p:grpSpPr>
          <p:sp>
            <p:nvSpPr>
              <p:cNvPr id="34" name="Rectangle 33"/>
              <p:cNvSpPr/>
              <p:nvPr/>
            </p:nvSpPr>
            <p:spPr>
              <a:xfrm>
                <a:off x="5357425" y="2956113"/>
                <a:ext cx="1496200" cy="16696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39"/>
              <p:cNvSpPr>
                <a:spLocks noEditPoints="1"/>
              </p:cNvSpPr>
              <p:nvPr/>
            </p:nvSpPr>
            <p:spPr bwMode="auto">
              <a:xfrm>
                <a:off x="5849070" y="3534494"/>
                <a:ext cx="512910" cy="512910"/>
              </a:xfrm>
              <a:custGeom>
                <a:avLst/>
                <a:gdLst>
                  <a:gd name="T0" fmla="*/ 93 w 93"/>
                  <a:gd name="T1" fmla="*/ 46 h 93"/>
                  <a:gd name="T2" fmla="*/ 46 w 93"/>
                  <a:gd name="T3" fmla="*/ 93 h 93"/>
                  <a:gd name="T4" fmla="*/ 0 w 93"/>
                  <a:gd name="T5" fmla="*/ 46 h 93"/>
                  <a:gd name="T6" fmla="*/ 46 w 93"/>
                  <a:gd name="T7" fmla="*/ 0 h 93"/>
                  <a:gd name="T8" fmla="*/ 93 w 93"/>
                  <a:gd name="T9" fmla="*/ 46 h 93"/>
                  <a:gd name="T10" fmla="*/ 16 w 93"/>
                  <a:gd name="T11" fmla="*/ 76 h 93"/>
                  <a:gd name="T12" fmla="*/ 26 w 93"/>
                  <a:gd name="T13" fmla="*/ 83 h 93"/>
                  <a:gd name="T14" fmla="*/ 36 w 93"/>
                  <a:gd name="T15" fmla="*/ 63 h 93"/>
                  <a:gd name="T16" fmla="*/ 47 w 93"/>
                  <a:gd name="T17" fmla="*/ 66 h 93"/>
                  <a:gd name="T18" fmla="*/ 67 w 93"/>
                  <a:gd name="T19" fmla="*/ 46 h 93"/>
                  <a:gd name="T20" fmla="*/ 61 w 93"/>
                  <a:gd name="T21" fmla="*/ 32 h 93"/>
                  <a:gd name="T22" fmla="*/ 80 w 93"/>
                  <a:gd name="T23" fmla="*/ 20 h 93"/>
                  <a:gd name="T24" fmla="*/ 77 w 93"/>
                  <a:gd name="T25" fmla="*/ 16 h 93"/>
                  <a:gd name="T26" fmla="*/ 67 w 93"/>
                  <a:gd name="T27" fmla="*/ 9 h 93"/>
                  <a:gd name="T28" fmla="*/ 57 w 93"/>
                  <a:gd name="T29" fmla="*/ 29 h 93"/>
                  <a:gd name="T30" fmla="*/ 47 w 93"/>
                  <a:gd name="T31" fmla="*/ 26 h 93"/>
                  <a:gd name="T32" fmla="*/ 26 w 93"/>
                  <a:gd name="T33" fmla="*/ 46 h 93"/>
                  <a:gd name="T34" fmla="*/ 32 w 93"/>
                  <a:gd name="T35" fmla="*/ 60 h 93"/>
                  <a:gd name="T36" fmla="*/ 13 w 93"/>
                  <a:gd name="T37" fmla="*/ 72 h 93"/>
                  <a:gd name="T38" fmla="*/ 16 w 93"/>
                  <a:gd name="T39" fmla="*/ 76 h 93"/>
                  <a:gd name="T40" fmla="*/ 38 w 93"/>
                  <a:gd name="T41" fmla="*/ 46 h 93"/>
                  <a:gd name="T42" fmla="*/ 47 w 93"/>
                  <a:gd name="T43" fmla="*/ 37 h 93"/>
                  <a:gd name="T44" fmla="*/ 55 w 93"/>
                  <a:gd name="T45" fmla="*/ 46 h 93"/>
                  <a:gd name="T46" fmla="*/ 47 w 93"/>
                  <a:gd name="T47" fmla="*/ 55 h 93"/>
                  <a:gd name="T48" fmla="*/ 38 w 93"/>
                  <a:gd name="T49" fmla="*/ 46 h 93"/>
                  <a:gd name="T50" fmla="*/ 42 w 93"/>
                  <a:gd name="T51" fmla="*/ 46 h 93"/>
                  <a:gd name="T52" fmla="*/ 47 w 93"/>
                  <a:gd name="T53" fmla="*/ 51 h 93"/>
                  <a:gd name="T54" fmla="*/ 51 w 93"/>
                  <a:gd name="T55" fmla="*/ 46 h 93"/>
                  <a:gd name="T56" fmla="*/ 47 w 93"/>
                  <a:gd name="T57" fmla="*/ 42 h 93"/>
                  <a:gd name="T58" fmla="*/ 42 w 93"/>
                  <a:gd name="T59"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93">
                    <a:moveTo>
                      <a:pt x="93" y="46"/>
                    </a:moveTo>
                    <a:cubicBezTo>
                      <a:pt x="93" y="72"/>
                      <a:pt x="72" y="93"/>
                      <a:pt x="46" y="93"/>
                    </a:cubicBezTo>
                    <a:cubicBezTo>
                      <a:pt x="21" y="93"/>
                      <a:pt x="0" y="72"/>
                      <a:pt x="0" y="46"/>
                    </a:cubicBezTo>
                    <a:cubicBezTo>
                      <a:pt x="0" y="21"/>
                      <a:pt x="21" y="0"/>
                      <a:pt x="46" y="0"/>
                    </a:cubicBezTo>
                    <a:cubicBezTo>
                      <a:pt x="72" y="0"/>
                      <a:pt x="93" y="21"/>
                      <a:pt x="93" y="46"/>
                    </a:cubicBezTo>
                    <a:close/>
                    <a:moveTo>
                      <a:pt x="16" y="76"/>
                    </a:moveTo>
                    <a:cubicBezTo>
                      <a:pt x="19" y="79"/>
                      <a:pt x="22" y="81"/>
                      <a:pt x="26" y="83"/>
                    </a:cubicBezTo>
                    <a:cubicBezTo>
                      <a:pt x="36" y="63"/>
                      <a:pt x="36" y="63"/>
                      <a:pt x="36" y="63"/>
                    </a:cubicBezTo>
                    <a:cubicBezTo>
                      <a:pt x="39" y="65"/>
                      <a:pt x="43" y="66"/>
                      <a:pt x="47" y="66"/>
                    </a:cubicBezTo>
                    <a:cubicBezTo>
                      <a:pt x="58" y="66"/>
                      <a:pt x="67" y="57"/>
                      <a:pt x="67" y="46"/>
                    </a:cubicBezTo>
                    <a:cubicBezTo>
                      <a:pt x="67" y="41"/>
                      <a:pt x="65" y="36"/>
                      <a:pt x="61" y="32"/>
                    </a:cubicBezTo>
                    <a:cubicBezTo>
                      <a:pt x="80" y="20"/>
                      <a:pt x="80" y="20"/>
                      <a:pt x="80" y="20"/>
                    </a:cubicBezTo>
                    <a:cubicBezTo>
                      <a:pt x="79" y="19"/>
                      <a:pt x="78" y="17"/>
                      <a:pt x="77" y="16"/>
                    </a:cubicBezTo>
                    <a:cubicBezTo>
                      <a:pt x="74" y="13"/>
                      <a:pt x="71" y="11"/>
                      <a:pt x="67" y="9"/>
                    </a:cubicBezTo>
                    <a:cubicBezTo>
                      <a:pt x="57" y="29"/>
                      <a:pt x="57" y="29"/>
                      <a:pt x="57" y="29"/>
                    </a:cubicBezTo>
                    <a:cubicBezTo>
                      <a:pt x="54" y="27"/>
                      <a:pt x="50" y="26"/>
                      <a:pt x="47" y="26"/>
                    </a:cubicBezTo>
                    <a:cubicBezTo>
                      <a:pt x="35" y="26"/>
                      <a:pt x="26" y="35"/>
                      <a:pt x="26" y="46"/>
                    </a:cubicBezTo>
                    <a:cubicBezTo>
                      <a:pt x="26" y="52"/>
                      <a:pt x="28" y="56"/>
                      <a:pt x="32" y="60"/>
                    </a:cubicBezTo>
                    <a:cubicBezTo>
                      <a:pt x="13" y="72"/>
                      <a:pt x="13" y="72"/>
                      <a:pt x="13" y="72"/>
                    </a:cubicBezTo>
                    <a:cubicBezTo>
                      <a:pt x="14" y="74"/>
                      <a:pt x="15" y="75"/>
                      <a:pt x="16" y="76"/>
                    </a:cubicBezTo>
                    <a:close/>
                    <a:moveTo>
                      <a:pt x="38" y="46"/>
                    </a:moveTo>
                    <a:cubicBezTo>
                      <a:pt x="38" y="41"/>
                      <a:pt x="42" y="37"/>
                      <a:pt x="47" y="37"/>
                    </a:cubicBezTo>
                    <a:cubicBezTo>
                      <a:pt x="51" y="37"/>
                      <a:pt x="55" y="41"/>
                      <a:pt x="55" y="46"/>
                    </a:cubicBezTo>
                    <a:cubicBezTo>
                      <a:pt x="55" y="51"/>
                      <a:pt x="51" y="55"/>
                      <a:pt x="47" y="55"/>
                    </a:cubicBezTo>
                    <a:cubicBezTo>
                      <a:pt x="42" y="55"/>
                      <a:pt x="38" y="51"/>
                      <a:pt x="38" y="46"/>
                    </a:cubicBezTo>
                    <a:close/>
                    <a:moveTo>
                      <a:pt x="42" y="46"/>
                    </a:moveTo>
                    <a:cubicBezTo>
                      <a:pt x="42" y="49"/>
                      <a:pt x="44" y="51"/>
                      <a:pt x="47" y="51"/>
                    </a:cubicBezTo>
                    <a:cubicBezTo>
                      <a:pt x="49" y="51"/>
                      <a:pt x="51" y="49"/>
                      <a:pt x="51" y="46"/>
                    </a:cubicBezTo>
                    <a:cubicBezTo>
                      <a:pt x="51" y="44"/>
                      <a:pt x="49" y="42"/>
                      <a:pt x="47" y="42"/>
                    </a:cubicBezTo>
                    <a:cubicBezTo>
                      <a:pt x="44" y="42"/>
                      <a:pt x="42" y="44"/>
                      <a:pt x="42"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2" name="TextBox 51"/>
            <p:cNvSpPr txBox="1"/>
            <p:nvPr/>
          </p:nvSpPr>
          <p:spPr>
            <a:xfrm>
              <a:off x="5592715" y="4181992"/>
              <a:ext cx="1021080" cy="419987"/>
            </a:xfrm>
            <a:prstGeom prst="rect">
              <a:avLst/>
            </a:prstGeom>
            <a:noFill/>
          </p:spPr>
          <p:txBody>
            <a:bodyPr wrap="square" rtlCol="0">
              <a:spAutoFit/>
            </a:bodyPr>
            <a:lstStyle/>
            <a:p>
              <a:pPr algn="ctr">
                <a:lnSpc>
                  <a:spcPct val="150000"/>
                </a:lnSpc>
              </a:pPr>
              <a:r>
                <a:rPr lang="en-US" sz="1600" b="1" dirty="0">
                  <a:solidFill>
                    <a:schemeClr val="bg1"/>
                  </a:solidFill>
                  <a:latin typeface="+mj-lt"/>
                </a:rPr>
                <a:t>2020</a:t>
              </a:r>
            </a:p>
          </p:txBody>
        </p:sp>
      </p:grpSp>
      <p:grpSp>
        <p:nvGrpSpPr>
          <p:cNvPr id="56" name="Group 55"/>
          <p:cNvGrpSpPr/>
          <p:nvPr/>
        </p:nvGrpSpPr>
        <p:grpSpPr>
          <a:xfrm>
            <a:off x="9176950" y="2503603"/>
            <a:ext cx="1496200" cy="1669673"/>
            <a:chOff x="9176950" y="2503603"/>
            <a:chExt cx="1496200" cy="1669673"/>
          </a:xfrm>
        </p:grpSpPr>
        <p:grpSp>
          <p:nvGrpSpPr>
            <p:cNvPr id="49" name="Group 48"/>
            <p:cNvGrpSpPr/>
            <p:nvPr/>
          </p:nvGrpSpPr>
          <p:grpSpPr>
            <a:xfrm>
              <a:off x="9176950" y="2503603"/>
              <a:ext cx="1496200" cy="1669673"/>
              <a:chOff x="9176950" y="2503603"/>
              <a:chExt cx="1496200" cy="1669673"/>
            </a:xfrm>
          </p:grpSpPr>
          <p:sp>
            <p:nvSpPr>
              <p:cNvPr id="24" name="Rectangle 23"/>
              <p:cNvSpPr/>
              <p:nvPr/>
            </p:nvSpPr>
            <p:spPr>
              <a:xfrm>
                <a:off x="9176950" y="2503603"/>
                <a:ext cx="1496200" cy="16696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4"/>
              <p:cNvSpPr>
                <a:spLocks/>
              </p:cNvSpPr>
              <p:nvPr/>
            </p:nvSpPr>
            <p:spPr bwMode="auto">
              <a:xfrm>
                <a:off x="9715223" y="3050509"/>
                <a:ext cx="419654" cy="575858"/>
              </a:xfrm>
              <a:custGeom>
                <a:avLst/>
                <a:gdLst>
                  <a:gd name="T0" fmla="*/ 60 w 76"/>
                  <a:gd name="T1" fmla="*/ 51 h 104"/>
                  <a:gd name="T2" fmla="*/ 57 w 76"/>
                  <a:gd name="T3" fmla="*/ 51 h 104"/>
                  <a:gd name="T4" fmla="*/ 43 w 76"/>
                  <a:gd name="T5" fmla="*/ 24 h 104"/>
                  <a:gd name="T6" fmla="*/ 43 w 76"/>
                  <a:gd name="T7" fmla="*/ 82 h 104"/>
                  <a:gd name="T8" fmla="*/ 28 w 76"/>
                  <a:gd name="T9" fmla="*/ 100 h 104"/>
                  <a:gd name="T10" fmla="*/ 3 w 76"/>
                  <a:gd name="T11" fmla="*/ 92 h 104"/>
                  <a:gd name="T12" fmla="*/ 17 w 76"/>
                  <a:gd name="T13" fmla="*/ 71 h 104"/>
                  <a:gd name="T14" fmla="*/ 34 w 76"/>
                  <a:gd name="T15" fmla="*/ 70 h 104"/>
                  <a:gd name="T16" fmla="*/ 34 w 76"/>
                  <a:gd name="T17" fmla="*/ 0 h 104"/>
                  <a:gd name="T18" fmla="*/ 43 w 76"/>
                  <a:gd name="T19" fmla="*/ 0 h 104"/>
                  <a:gd name="T20" fmla="*/ 60 w 76"/>
                  <a:gd name="T21"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60" y="51"/>
                    </a:moveTo>
                    <a:cubicBezTo>
                      <a:pt x="58" y="54"/>
                      <a:pt x="57" y="53"/>
                      <a:pt x="57" y="51"/>
                    </a:cubicBezTo>
                    <a:cubicBezTo>
                      <a:pt x="59" y="45"/>
                      <a:pt x="58" y="26"/>
                      <a:pt x="43" y="24"/>
                    </a:cubicBezTo>
                    <a:cubicBezTo>
                      <a:pt x="43" y="82"/>
                      <a:pt x="43" y="82"/>
                      <a:pt x="43" y="82"/>
                    </a:cubicBezTo>
                    <a:cubicBezTo>
                      <a:pt x="43" y="89"/>
                      <a:pt x="37" y="96"/>
                      <a:pt x="28" y="100"/>
                    </a:cubicBezTo>
                    <a:cubicBezTo>
                      <a:pt x="17" y="104"/>
                      <a:pt x="6" y="100"/>
                      <a:pt x="3" y="92"/>
                    </a:cubicBezTo>
                    <a:cubicBezTo>
                      <a:pt x="0" y="84"/>
                      <a:pt x="6" y="75"/>
                      <a:pt x="17" y="71"/>
                    </a:cubicBezTo>
                    <a:cubicBezTo>
                      <a:pt x="23" y="68"/>
                      <a:pt x="30" y="68"/>
                      <a:pt x="34" y="70"/>
                    </a:cubicBezTo>
                    <a:cubicBezTo>
                      <a:pt x="34" y="0"/>
                      <a:pt x="34" y="0"/>
                      <a:pt x="34" y="0"/>
                    </a:cubicBezTo>
                    <a:cubicBezTo>
                      <a:pt x="43" y="0"/>
                      <a:pt x="43" y="0"/>
                      <a:pt x="43" y="0"/>
                    </a:cubicBezTo>
                    <a:cubicBezTo>
                      <a:pt x="43" y="14"/>
                      <a:pt x="76" y="25"/>
                      <a:pt x="60" y="5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3" name="TextBox 52"/>
            <p:cNvSpPr txBox="1"/>
            <p:nvPr/>
          </p:nvSpPr>
          <p:spPr>
            <a:xfrm>
              <a:off x="9414510" y="3728411"/>
              <a:ext cx="1021080" cy="419987"/>
            </a:xfrm>
            <a:prstGeom prst="rect">
              <a:avLst/>
            </a:prstGeom>
            <a:noFill/>
          </p:spPr>
          <p:txBody>
            <a:bodyPr wrap="square" rtlCol="0">
              <a:spAutoFit/>
            </a:bodyPr>
            <a:lstStyle/>
            <a:p>
              <a:pPr algn="ctr">
                <a:lnSpc>
                  <a:spcPct val="150000"/>
                </a:lnSpc>
              </a:pPr>
              <a:r>
                <a:rPr lang="en-US" sz="1600" b="1" dirty="0">
                  <a:solidFill>
                    <a:schemeClr val="bg1"/>
                  </a:solidFill>
                  <a:latin typeface="+mj-lt"/>
                </a:rPr>
                <a:t>2021</a:t>
              </a:r>
            </a:p>
          </p:txBody>
        </p:sp>
      </p:grpSp>
    </p:spTree>
    <p:extLst>
      <p:ext uri="{BB962C8B-B14F-4D97-AF65-F5344CB8AC3E}">
        <p14:creationId xmlns:p14="http://schemas.microsoft.com/office/powerpoint/2010/main" val="761268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0472" y="1003300"/>
            <a:ext cx="5843827" cy="1200329"/>
          </a:xfrm>
          <a:prstGeom prst="rect">
            <a:avLst/>
          </a:prstGeom>
          <a:noFill/>
        </p:spPr>
        <p:txBody>
          <a:bodyPr wrap="square" rtlCol="0">
            <a:spAutoFit/>
          </a:bodyPr>
          <a:lstStyle/>
          <a:p>
            <a:r>
              <a:rPr lang="en-US" sz="3600" b="1" dirty="0">
                <a:solidFill>
                  <a:schemeClr val="accent1"/>
                </a:solidFill>
                <a:latin typeface="+mj-lt"/>
              </a:rPr>
              <a:t>About Our</a:t>
            </a:r>
          </a:p>
          <a:p>
            <a:r>
              <a:rPr lang="en-US" sz="3600" b="1" dirty="0">
                <a:latin typeface="+mj-lt"/>
              </a:rPr>
              <a:t>Musical Album</a:t>
            </a:r>
          </a:p>
        </p:txBody>
      </p:sp>
      <p:grpSp>
        <p:nvGrpSpPr>
          <p:cNvPr id="8" name="Group 7"/>
          <p:cNvGrpSpPr/>
          <p:nvPr/>
        </p:nvGrpSpPr>
        <p:grpSpPr>
          <a:xfrm>
            <a:off x="722214" y="2598258"/>
            <a:ext cx="4512148" cy="977560"/>
            <a:chOff x="1001179" y="3664887"/>
            <a:chExt cx="4512148" cy="977560"/>
          </a:xfrm>
        </p:grpSpPr>
        <p:grpSp>
          <p:nvGrpSpPr>
            <p:cNvPr id="9" name="Group 8"/>
            <p:cNvGrpSpPr/>
            <p:nvPr/>
          </p:nvGrpSpPr>
          <p:grpSpPr>
            <a:xfrm>
              <a:off x="1001179" y="3915343"/>
              <a:ext cx="459360" cy="459361"/>
              <a:chOff x="2752470" y="5195632"/>
              <a:chExt cx="705002" cy="705002"/>
            </a:xfrm>
            <a:solidFill>
              <a:schemeClr val="accent1"/>
            </a:solidFill>
          </p:grpSpPr>
          <p:sp>
            <p:nvSpPr>
              <p:cNvPr id="13" name="Rectangle 12"/>
              <p:cNvSpPr/>
              <p:nvPr/>
            </p:nvSpPr>
            <p:spPr>
              <a:xfrm rot="2700000">
                <a:off x="2752470" y="5195632"/>
                <a:ext cx="705002" cy="705002"/>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1"/>
              <p:cNvSpPr>
                <a:spLocks noEditPoints="1"/>
              </p:cNvSpPr>
              <p:nvPr/>
            </p:nvSpPr>
            <p:spPr bwMode="auto">
              <a:xfrm>
                <a:off x="2975589" y="5343345"/>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p:cNvGrpSpPr/>
            <p:nvPr/>
          </p:nvGrpSpPr>
          <p:grpSpPr>
            <a:xfrm>
              <a:off x="1700352" y="3664887"/>
              <a:ext cx="3812975" cy="977560"/>
              <a:chOff x="573715" y="4278109"/>
              <a:chExt cx="1948716" cy="977560"/>
            </a:xfrm>
          </p:grpSpPr>
          <p:sp>
            <p:nvSpPr>
              <p:cNvPr id="11" name="TextBox 10"/>
              <p:cNvSpPr txBox="1"/>
              <p:nvPr/>
            </p:nvSpPr>
            <p:spPr>
              <a:xfrm>
                <a:off x="573715" y="4278109"/>
                <a:ext cx="1569410" cy="421847"/>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12" name="TextBox 11"/>
              <p:cNvSpPr txBox="1"/>
              <p:nvPr/>
            </p:nvSpPr>
            <p:spPr>
              <a:xfrm>
                <a:off x="573715" y="4655505"/>
                <a:ext cx="1948716" cy="600164"/>
              </a:xfrm>
              <a:prstGeom prst="rect">
                <a:avLst/>
              </a:prstGeom>
              <a:noFill/>
            </p:spPr>
            <p:txBody>
              <a:bodyPr wrap="square" rtlCol="0">
                <a:spAutoFit/>
              </a:bodyPr>
              <a:lstStyle/>
              <a:p>
                <a:pPr>
                  <a:lnSpc>
                    <a:spcPct val="150000"/>
                  </a:lnSpc>
                </a:pPr>
                <a:r>
                  <a:rPr lang="en-US" sz="1100"/>
                  <a:t>Lorem ipsum dolor sit amet, consectetur adipiscing elitam eu tellus leo. Vestibulum vitae sem at nisi cursus</a:t>
                </a:r>
                <a:endParaRPr lang="en-US" sz="1100" b="1">
                  <a:latin typeface="+mj-lt"/>
                </a:endParaRPr>
              </a:p>
            </p:txBody>
          </p:sp>
        </p:grpSp>
      </p:grpSp>
      <p:grpSp>
        <p:nvGrpSpPr>
          <p:cNvPr id="65" name="Group 64"/>
          <p:cNvGrpSpPr/>
          <p:nvPr/>
        </p:nvGrpSpPr>
        <p:grpSpPr>
          <a:xfrm>
            <a:off x="714550" y="3749945"/>
            <a:ext cx="4519812" cy="950182"/>
            <a:chOff x="1167686" y="3804185"/>
            <a:chExt cx="4519812" cy="950182"/>
          </a:xfrm>
        </p:grpSpPr>
        <p:sp>
          <p:nvSpPr>
            <p:cNvPr id="20" name="Rectangle 19"/>
            <p:cNvSpPr/>
            <p:nvPr/>
          </p:nvSpPr>
          <p:spPr>
            <a:xfrm rot="2700000">
              <a:off x="1167685" y="4054642"/>
              <a:ext cx="459361" cy="459360"/>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866858" y="3804185"/>
              <a:ext cx="3820640" cy="950182"/>
              <a:chOff x="573715" y="4278109"/>
              <a:chExt cx="1952633" cy="950182"/>
            </a:xfrm>
          </p:grpSpPr>
          <p:sp>
            <p:nvSpPr>
              <p:cNvPr id="18" name="TextBox 17"/>
              <p:cNvSpPr txBox="1"/>
              <p:nvPr/>
            </p:nvSpPr>
            <p:spPr>
              <a:xfrm>
                <a:off x="573715" y="4278109"/>
                <a:ext cx="1569410" cy="421847"/>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19" name="TextBox 18"/>
              <p:cNvSpPr txBox="1"/>
              <p:nvPr/>
            </p:nvSpPr>
            <p:spPr>
              <a:xfrm>
                <a:off x="573715" y="4655505"/>
                <a:ext cx="1952633" cy="572786"/>
              </a:xfrm>
              <a:prstGeom prst="rect">
                <a:avLst/>
              </a:prstGeom>
              <a:noFill/>
            </p:spPr>
            <p:txBody>
              <a:bodyPr wrap="square" rtlCol="0">
                <a:spAutoFit/>
              </a:bodyPr>
              <a:lstStyle/>
              <a:p>
                <a:pPr>
                  <a:lnSpc>
                    <a:spcPct val="150000"/>
                  </a:lnSpc>
                </a:pPr>
                <a:r>
                  <a:rPr lang="en-US" sz="1100"/>
                  <a:t>Lorem ipsum dolor sit amet, consectetur adipiscing elitam eu tellus leo. Vestibulum vitae sem at nisi cursus</a:t>
                </a:r>
                <a:endParaRPr lang="en-US" sz="1100" b="1"/>
              </a:p>
            </p:txBody>
          </p:sp>
        </p:grpSp>
        <p:sp>
          <p:nvSpPr>
            <p:cNvPr id="60" name="Freeform 39"/>
            <p:cNvSpPr>
              <a:spLocks noEditPoints="1"/>
            </p:cNvSpPr>
            <p:nvPr/>
          </p:nvSpPr>
          <p:spPr bwMode="auto">
            <a:xfrm>
              <a:off x="1267077" y="4144908"/>
              <a:ext cx="275904" cy="275904"/>
            </a:xfrm>
            <a:custGeom>
              <a:avLst/>
              <a:gdLst>
                <a:gd name="T0" fmla="*/ 93 w 93"/>
                <a:gd name="T1" fmla="*/ 46 h 93"/>
                <a:gd name="T2" fmla="*/ 46 w 93"/>
                <a:gd name="T3" fmla="*/ 93 h 93"/>
                <a:gd name="T4" fmla="*/ 0 w 93"/>
                <a:gd name="T5" fmla="*/ 46 h 93"/>
                <a:gd name="T6" fmla="*/ 46 w 93"/>
                <a:gd name="T7" fmla="*/ 0 h 93"/>
                <a:gd name="T8" fmla="*/ 93 w 93"/>
                <a:gd name="T9" fmla="*/ 46 h 93"/>
                <a:gd name="T10" fmla="*/ 16 w 93"/>
                <a:gd name="T11" fmla="*/ 76 h 93"/>
                <a:gd name="T12" fmla="*/ 26 w 93"/>
                <a:gd name="T13" fmla="*/ 83 h 93"/>
                <a:gd name="T14" fmla="*/ 36 w 93"/>
                <a:gd name="T15" fmla="*/ 63 h 93"/>
                <a:gd name="T16" fmla="*/ 47 w 93"/>
                <a:gd name="T17" fmla="*/ 66 h 93"/>
                <a:gd name="T18" fmla="*/ 67 w 93"/>
                <a:gd name="T19" fmla="*/ 46 h 93"/>
                <a:gd name="T20" fmla="*/ 61 w 93"/>
                <a:gd name="T21" fmla="*/ 32 h 93"/>
                <a:gd name="T22" fmla="*/ 80 w 93"/>
                <a:gd name="T23" fmla="*/ 20 h 93"/>
                <a:gd name="T24" fmla="*/ 77 w 93"/>
                <a:gd name="T25" fmla="*/ 16 h 93"/>
                <a:gd name="T26" fmla="*/ 67 w 93"/>
                <a:gd name="T27" fmla="*/ 9 h 93"/>
                <a:gd name="T28" fmla="*/ 57 w 93"/>
                <a:gd name="T29" fmla="*/ 29 h 93"/>
                <a:gd name="T30" fmla="*/ 47 w 93"/>
                <a:gd name="T31" fmla="*/ 26 h 93"/>
                <a:gd name="T32" fmla="*/ 26 w 93"/>
                <a:gd name="T33" fmla="*/ 46 h 93"/>
                <a:gd name="T34" fmla="*/ 32 w 93"/>
                <a:gd name="T35" fmla="*/ 60 h 93"/>
                <a:gd name="T36" fmla="*/ 13 w 93"/>
                <a:gd name="T37" fmla="*/ 72 h 93"/>
                <a:gd name="T38" fmla="*/ 16 w 93"/>
                <a:gd name="T39" fmla="*/ 76 h 93"/>
                <a:gd name="T40" fmla="*/ 38 w 93"/>
                <a:gd name="T41" fmla="*/ 46 h 93"/>
                <a:gd name="T42" fmla="*/ 47 w 93"/>
                <a:gd name="T43" fmla="*/ 37 h 93"/>
                <a:gd name="T44" fmla="*/ 55 w 93"/>
                <a:gd name="T45" fmla="*/ 46 h 93"/>
                <a:gd name="T46" fmla="*/ 47 w 93"/>
                <a:gd name="T47" fmla="*/ 55 h 93"/>
                <a:gd name="T48" fmla="*/ 38 w 93"/>
                <a:gd name="T49" fmla="*/ 46 h 93"/>
                <a:gd name="T50" fmla="*/ 42 w 93"/>
                <a:gd name="T51" fmla="*/ 46 h 93"/>
                <a:gd name="T52" fmla="*/ 47 w 93"/>
                <a:gd name="T53" fmla="*/ 51 h 93"/>
                <a:gd name="T54" fmla="*/ 51 w 93"/>
                <a:gd name="T55" fmla="*/ 46 h 93"/>
                <a:gd name="T56" fmla="*/ 47 w 93"/>
                <a:gd name="T57" fmla="*/ 42 h 93"/>
                <a:gd name="T58" fmla="*/ 42 w 93"/>
                <a:gd name="T59"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93">
                  <a:moveTo>
                    <a:pt x="93" y="46"/>
                  </a:moveTo>
                  <a:cubicBezTo>
                    <a:pt x="93" y="72"/>
                    <a:pt x="72" y="93"/>
                    <a:pt x="46" y="93"/>
                  </a:cubicBezTo>
                  <a:cubicBezTo>
                    <a:pt x="21" y="93"/>
                    <a:pt x="0" y="72"/>
                    <a:pt x="0" y="46"/>
                  </a:cubicBezTo>
                  <a:cubicBezTo>
                    <a:pt x="0" y="21"/>
                    <a:pt x="21" y="0"/>
                    <a:pt x="46" y="0"/>
                  </a:cubicBezTo>
                  <a:cubicBezTo>
                    <a:pt x="72" y="0"/>
                    <a:pt x="93" y="21"/>
                    <a:pt x="93" y="46"/>
                  </a:cubicBezTo>
                  <a:close/>
                  <a:moveTo>
                    <a:pt x="16" y="76"/>
                  </a:moveTo>
                  <a:cubicBezTo>
                    <a:pt x="19" y="79"/>
                    <a:pt x="22" y="81"/>
                    <a:pt x="26" y="83"/>
                  </a:cubicBezTo>
                  <a:cubicBezTo>
                    <a:pt x="36" y="63"/>
                    <a:pt x="36" y="63"/>
                    <a:pt x="36" y="63"/>
                  </a:cubicBezTo>
                  <a:cubicBezTo>
                    <a:pt x="39" y="65"/>
                    <a:pt x="43" y="66"/>
                    <a:pt x="47" y="66"/>
                  </a:cubicBezTo>
                  <a:cubicBezTo>
                    <a:pt x="58" y="66"/>
                    <a:pt x="67" y="57"/>
                    <a:pt x="67" y="46"/>
                  </a:cubicBezTo>
                  <a:cubicBezTo>
                    <a:pt x="67" y="41"/>
                    <a:pt x="65" y="36"/>
                    <a:pt x="61" y="32"/>
                  </a:cubicBezTo>
                  <a:cubicBezTo>
                    <a:pt x="80" y="20"/>
                    <a:pt x="80" y="20"/>
                    <a:pt x="80" y="20"/>
                  </a:cubicBezTo>
                  <a:cubicBezTo>
                    <a:pt x="79" y="19"/>
                    <a:pt x="78" y="17"/>
                    <a:pt x="77" y="16"/>
                  </a:cubicBezTo>
                  <a:cubicBezTo>
                    <a:pt x="74" y="13"/>
                    <a:pt x="71" y="11"/>
                    <a:pt x="67" y="9"/>
                  </a:cubicBezTo>
                  <a:cubicBezTo>
                    <a:pt x="57" y="29"/>
                    <a:pt x="57" y="29"/>
                    <a:pt x="57" y="29"/>
                  </a:cubicBezTo>
                  <a:cubicBezTo>
                    <a:pt x="54" y="27"/>
                    <a:pt x="50" y="26"/>
                    <a:pt x="47" y="26"/>
                  </a:cubicBezTo>
                  <a:cubicBezTo>
                    <a:pt x="35" y="26"/>
                    <a:pt x="26" y="35"/>
                    <a:pt x="26" y="46"/>
                  </a:cubicBezTo>
                  <a:cubicBezTo>
                    <a:pt x="26" y="52"/>
                    <a:pt x="28" y="56"/>
                    <a:pt x="32" y="60"/>
                  </a:cubicBezTo>
                  <a:cubicBezTo>
                    <a:pt x="13" y="72"/>
                    <a:pt x="13" y="72"/>
                    <a:pt x="13" y="72"/>
                  </a:cubicBezTo>
                  <a:cubicBezTo>
                    <a:pt x="14" y="74"/>
                    <a:pt x="15" y="75"/>
                    <a:pt x="16" y="76"/>
                  </a:cubicBezTo>
                  <a:close/>
                  <a:moveTo>
                    <a:pt x="38" y="46"/>
                  </a:moveTo>
                  <a:cubicBezTo>
                    <a:pt x="38" y="41"/>
                    <a:pt x="42" y="37"/>
                    <a:pt x="47" y="37"/>
                  </a:cubicBezTo>
                  <a:cubicBezTo>
                    <a:pt x="51" y="37"/>
                    <a:pt x="55" y="41"/>
                    <a:pt x="55" y="46"/>
                  </a:cubicBezTo>
                  <a:cubicBezTo>
                    <a:pt x="55" y="51"/>
                    <a:pt x="51" y="55"/>
                    <a:pt x="47" y="55"/>
                  </a:cubicBezTo>
                  <a:cubicBezTo>
                    <a:pt x="42" y="55"/>
                    <a:pt x="38" y="51"/>
                    <a:pt x="38" y="46"/>
                  </a:cubicBezTo>
                  <a:close/>
                  <a:moveTo>
                    <a:pt x="42" y="46"/>
                  </a:moveTo>
                  <a:cubicBezTo>
                    <a:pt x="42" y="49"/>
                    <a:pt x="44" y="51"/>
                    <a:pt x="47" y="51"/>
                  </a:cubicBezTo>
                  <a:cubicBezTo>
                    <a:pt x="49" y="51"/>
                    <a:pt x="51" y="49"/>
                    <a:pt x="51" y="46"/>
                  </a:cubicBezTo>
                  <a:cubicBezTo>
                    <a:pt x="51" y="44"/>
                    <a:pt x="49" y="42"/>
                    <a:pt x="47" y="42"/>
                  </a:cubicBezTo>
                  <a:cubicBezTo>
                    <a:pt x="44" y="42"/>
                    <a:pt x="42" y="44"/>
                    <a:pt x="42"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6" name="Group 65"/>
          <p:cNvGrpSpPr/>
          <p:nvPr/>
        </p:nvGrpSpPr>
        <p:grpSpPr>
          <a:xfrm>
            <a:off x="722215" y="4898708"/>
            <a:ext cx="4512147" cy="950182"/>
            <a:chOff x="1175351" y="4952948"/>
            <a:chExt cx="4512147" cy="950182"/>
          </a:xfrm>
        </p:grpSpPr>
        <p:sp>
          <p:nvSpPr>
            <p:cNvPr id="27" name="Rectangle 26"/>
            <p:cNvSpPr/>
            <p:nvPr/>
          </p:nvSpPr>
          <p:spPr>
            <a:xfrm rot="2700000">
              <a:off x="1175350" y="5203405"/>
              <a:ext cx="459361" cy="459360"/>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874523" y="4952948"/>
              <a:ext cx="3812975" cy="950182"/>
              <a:chOff x="573715" y="4278109"/>
              <a:chExt cx="1948716" cy="950182"/>
            </a:xfrm>
          </p:grpSpPr>
          <p:sp>
            <p:nvSpPr>
              <p:cNvPr id="25" name="TextBox 24"/>
              <p:cNvSpPr txBox="1"/>
              <p:nvPr/>
            </p:nvSpPr>
            <p:spPr>
              <a:xfrm>
                <a:off x="573715" y="4278109"/>
                <a:ext cx="1569410" cy="421847"/>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26" name="TextBox 25"/>
              <p:cNvSpPr txBox="1"/>
              <p:nvPr/>
            </p:nvSpPr>
            <p:spPr>
              <a:xfrm>
                <a:off x="573715" y="4655505"/>
                <a:ext cx="1948716" cy="572786"/>
              </a:xfrm>
              <a:prstGeom prst="rect">
                <a:avLst/>
              </a:prstGeom>
              <a:noFill/>
            </p:spPr>
            <p:txBody>
              <a:bodyPr wrap="square" rtlCol="0">
                <a:spAutoFit/>
              </a:bodyPr>
              <a:lstStyle/>
              <a:p>
                <a:pPr>
                  <a:lnSpc>
                    <a:spcPct val="150000"/>
                  </a:lnSpc>
                </a:pPr>
                <a:r>
                  <a:rPr lang="en-US" sz="1100"/>
                  <a:t>Lorem ipsum dolor sit amet, consectetur adipiscing elitam eu tellus leo. Vestibulum vitae sem at nisi cursus</a:t>
                </a:r>
                <a:endParaRPr lang="en-US" sz="1100" b="1"/>
              </a:p>
            </p:txBody>
          </p:sp>
        </p:grpSp>
        <p:sp>
          <p:nvSpPr>
            <p:cNvPr id="63" name="Freeform 44"/>
            <p:cNvSpPr>
              <a:spLocks/>
            </p:cNvSpPr>
            <p:nvPr/>
          </p:nvSpPr>
          <p:spPr bwMode="auto">
            <a:xfrm>
              <a:off x="1324660" y="5278202"/>
              <a:ext cx="225739" cy="309765"/>
            </a:xfrm>
            <a:custGeom>
              <a:avLst/>
              <a:gdLst>
                <a:gd name="T0" fmla="*/ 60 w 76"/>
                <a:gd name="T1" fmla="*/ 51 h 104"/>
                <a:gd name="T2" fmla="*/ 57 w 76"/>
                <a:gd name="T3" fmla="*/ 51 h 104"/>
                <a:gd name="T4" fmla="*/ 43 w 76"/>
                <a:gd name="T5" fmla="*/ 24 h 104"/>
                <a:gd name="T6" fmla="*/ 43 w 76"/>
                <a:gd name="T7" fmla="*/ 82 h 104"/>
                <a:gd name="T8" fmla="*/ 28 w 76"/>
                <a:gd name="T9" fmla="*/ 100 h 104"/>
                <a:gd name="T10" fmla="*/ 3 w 76"/>
                <a:gd name="T11" fmla="*/ 92 h 104"/>
                <a:gd name="T12" fmla="*/ 17 w 76"/>
                <a:gd name="T13" fmla="*/ 71 h 104"/>
                <a:gd name="T14" fmla="*/ 34 w 76"/>
                <a:gd name="T15" fmla="*/ 70 h 104"/>
                <a:gd name="T16" fmla="*/ 34 w 76"/>
                <a:gd name="T17" fmla="*/ 0 h 104"/>
                <a:gd name="T18" fmla="*/ 43 w 76"/>
                <a:gd name="T19" fmla="*/ 0 h 104"/>
                <a:gd name="T20" fmla="*/ 60 w 76"/>
                <a:gd name="T21"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60" y="51"/>
                  </a:moveTo>
                  <a:cubicBezTo>
                    <a:pt x="58" y="54"/>
                    <a:pt x="57" y="53"/>
                    <a:pt x="57" y="51"/>
                  </a:cubicBezTo>
                  <a:cubicBezTo>
                    <a:pt x="59" y="45"/>
                    <a:pt x="58" y="26"/>
                    <a:pt x="43" y="24"/>
                  </a:cubicBezTo>
                  <a:cubicBezTo>
                    <a:pt x="43" y="82"/>
                    <a:pt x="43" y="82"/>
                    <a:pt x="43" y="82"/>
                  </a:cubicBezTo>
                  <a:cubicBezTo>
                    <a:pt x="43" y="89"/>
                    <a:pt x="37" y="96"/>
                    <a:pt x="28" y="100"/>
                  </a:cubicBezTo>
                  <a:cubicBezTo>
                    <a:pt x="17" y="104"/>
                    <a:pt x="6" y="100"/>
                    <a:pt x="3" y="92"/>
                  </a:cubicBezTo>
                  <a:cubicBezTo>
                    <a:pt x="0" y="84"/>
                    <a:pt x="6" y="75"/>
                    <a:pt x="17" y="71"/>
                  </a:cubicBezTo>
                  <a:cubicBezTo>
                    <a:pt x="23" y="68"/>
                    <a:pt x="30" y="68"/>
                    <a:pt x="34" y="70"/>
                  </a:cubicBezTo>
                  <a:cubicBezTo>
                    <a:pt x="34" y="0"/>
                    <a:pt x="34" y="0"/>
                    <a:pt x="34" y="0"/>
                  </a:cubicBezTo>
                  <a:cubicBezTo>
                    <a:pt x="43" y="0"/>
                    <a:pt x="43" y="0"/>
                    <a:pt x="43" y="0"/>
                  </a:cubicBezTo>
                  <a:cubicBezTo>
                    <a:pt x="43" y="14"/>
                    <a:pt x="76" y="25"/>
                    <a:pt x="60" y="5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5" name="Picture Placeholder 1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646" r="16646"/>
          <a:stretch>
            <a:fillRect/>
          </a:stretch>
        </p:blipFill>
        <p:spPr/>
      </p:pic>
      <p:pic>
        <p:nvPicPr>
          <p:cNvPr id="21" name="Picture Placeholder 20"/>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t="16651" b="16651"/>
          <a:stretch>
            <a:fillRect/>
          </a:stretch>
        </p:blipFill>
        <p:spPr/>
      </p:pic>
      <p:pic>
        <p:nvPicPr>
          <p:cNvPr id="16" name="Picture Placeholder 15"/>
          <p:cNvPicPr>
            <a:picLocks noGrp="1" noChangeAspect="1"/>
          </p:cNvPicPr>
          <p:nvPr>
            <p:ph type="pic" sz="quarter" idx="11"/>
          </p:nvPr>
        </p:nvPicPr>
        <p:blipFill>
          <a:blip r:embed="rId4" cstate="hqprint">
            <a:extLst>
              <a:ext uri="{28A0092B-C50C-407E-A947-70E740481C1C}">
                <a14:useLocalDpi xmlns:a14="http://schemas.microsoft.com/office/drawing/2010/main" val="0"/>
              </a:ext>
            </a:extLst>
          </a:blip>
          <a:srcRect l="12476" r="12476"/>
          <a:stretch>
            <a:fillRect/>
          </a:stretch>
        </p:blipFill>
        <p:spPr/>
      </p:pic>
    </p:spTree>
    <p:extLst>
      <p:ext uri="{BB962C8B-B14F-4D97-AF65-F5344CB8AC3E}">
        <p14:creationId xmlns:p14="http://schemas.microsoft.com/office/powerpoint/2010/main" val="2155171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61036" y="1005879"/>
            <a:ext cx="4968576" cy="1200329"/>
          </a:xfrm>
          <a:prstGeom prst="rect">
            <a:avLst/>
          </a:prstGeom>
          <a:noFill/>
        </p:spPr>
        <p:txBody>
          <a:bodyPr wrap="square" rtlCol="0">
            <a:spAutoFit/>
          </a:bodyPr>
          <a:lstStyle/>
          <a:p>
            <a:r>
              <a:rPr lang="en-US" sz="3600" b="1" dirty="0">
                <a:solidFill>
                  <a:schemeClr val="accent1"/>
                </a:solidFill>
                <a:latin typeface="+mj-lt"/>
              </a:rPr>
              <a:t>About Our</a:t>
            </a:r>
          </a:p>
          <a:p>
            <a:r>
              <a:rPr lang="en-US" sz="3600" b="1" dirty="0">
                <a:latin typeface="+mj-lt"/>
              </a:rPr>
              <a:t>Musical Album</a:t>
            </a:r>
          </a:p>
        </p:txBody>
      </p:sp>
      <p:grpSp>
        <p:nvGrpSpPr>
          <p:cNvPr id="44" name="Group 43"/>
          <p:cNvGrpSpPr/>
          <p:nvPr/>
        </p:nvGrpSpPr>
        <p:grpSpPr>
          <a:xfrm>
            <a:off x="6296733" y="2550172"/>
            <a:ext cx="4932879" cy="2968589"/>
            <a:chOff x="1099233" y="2755724"/>
            <a:chExt cx="4145184" cy="2968589"/>
          </a:xfrm>
        </p:grpSpPr>
        <p:grpSp>
          <p:nvGrpSpPr>
            <p:cNvPr id="45" name="Group 44"/>
            <p:cNvGrpSpPr/>
            <p:nvPr/>
          </p:nvGrpSpPr>
          <p:grpSpPr>
            <a:xfrm>
              <a:off x="1099233" y="2755724"/>
              <a:ext cx="4145184" cy="490799"/>
              <a:chOff x="6655259" y="2934573"/>
              <a:chExt cx="4946191" cy="490799"/>
            </a:xfrm>
          </p:grpSpPr>
          <p:sp>
            <p:nvSpPr>
              <p:cNvPr id="58" name="TextBox 57"/>
              <p:cNvSpPr txBox="1"/>
              <p:nvPr/>
            </p:nvSpPr>
            <p:spPr>
              <a:xfrm>
                <a:off x="6655259" y="2934573"/>
                <a:ext cx="2359981" cy="461665"/>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cxnSp>
            <p:nvCxnSpPr>
              <p:cNvPr id="59" name="Straight Connector 58"/>
              <p:cNvCxnSpPr/>
              <p:nvPr/>
            </p:nvCxnSpPr>
            <p:spPr>
              <a:xfrm>
                <a:off x="6766560" y="3402874"/>
                <a:ext cx="47287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0435398" y="2963707"/>
                <a:ext cx="1166052" cy="461665"/>
              </a:xfrm>
              <a:prstGeom prst="rect">
                <a:avLst/>
              </a:prstGeom>
              <a:noFill/>
            </p:spPr>
            <p:txBody>
              <a:bodyPr wrap="square" rtlCol="0">
                <a:spAutoFit/>
              </a:bodyPr>
              <a:lstStyle/>
              <a:p>
                <a:pPr algn="r">
                  <a:lnSpc>
                    <a:spcPct val="150000"/>
                  </a:lnSpc>
                </a:pPr>
                <a:r>
                  <a:rPr lang="en-US" sz="1600" b="1">
                    <a:latin typeface="+mj-lt"/>
                  </a:rPr>
                  <a:t>05.00</a:t>
                </a:r>
              </a:p>
            </p:txBody>
          </p:sp>
        </p:grpSp>
        <p:grpSp>
          <p:nvGrpSpPr>
            <p:cNvPr id="46" name="Group 45"/>
            <p:cNvGrpSpPr/>
            <p:nvPr/>
          </p:nvGrpSpPr>
          <p:grpSpPr>
            <a:xfrm>
              <a:off x="1099233" y="3577594"/>
              <a:ext cx="4145184" cy="490799"/>
              <a:chOff x="6655259" y="2934573"/>
              <a:chExt cx="4946191" cy="490799"/>
            </a:xfrm>
          </p:grpSpPr>
          <p:sp>
            <p:nvSpPr>
              <p:cNvPr id="55" name="TextBox 54"/>
              <p:cNvSpPr txBox="1"/>
              <p:nvPr/>
            </p:nvSpPr>
            <p:spPr>
              <a:xfrm>
                <a:off x="6655259" y="2934573"/>
                <a:ext cx="2711800" cy="461665"/>
              </a:xfrm>
              <a:prstGeom prst="rect">
                <a:avLst/>
              </a:prstGeom>
              <a:noFill/>
            </p:spPr>
            <p:txBody>
              <a:bodyPr wrap="square" rtlCol="0">
                <a:spAutoFit/>
              </a:bodyPr>
              <a:lstStyle/>
              <a:p>
                <a:pPr>
                  <a:lnSpc>
                    <a:spcPct val="150000"/>
                  </a:lnSpc>
                </a:pPr>
                <a:r>
                  <a:rPr lang="en-US" sz="1600" b="1"/>
                  <a:t>Lorem sit ipsum</a:t>
                </a:r>
                <a:endParaRPr lang="en-US" sz="1600" b="1">
                  <a:latin typeface="+mj-lt"/>
                </a:endParaRPr>
              </a:p>
            </p:txBody>
          </p:sp>
          <p:cxnSp>
            <p:nvCxnSpPr>
              <p:cNvPr id="56" name="Straight Connector 55"/>
              <p:cNvCxnSpPr/>
              <p:nvPr/>
            </p:nvCxnSpPr>
            <p:spPr>
              <a:xfrm>
                <a:off x="6766560" y="3402874"/>
                <a:ext cx="47287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0435398" y="2963707"/>
                <a:ext cx="1166052" cy="461665"/>
              </a:xfrm>
              <a:prstGeom prst="rect">
                <a:avLst/>
              </a:prstGeom>
              <a:noFill/>
            </p:spPr>
            <p:txBody>
              <a:bodyPr wrap="square" rtlCol="0">
                <a:spAutoFit/>
              </a:bodyPr>
              <a:lstStyle/>
              <a:p>
                <a:pPr algn="r">
                  <a:lnSpc>
                    <a:spcPct val="150000"/>
                  </a:lnSpc>
                </a:pPr>
                <a:r>
                  <a:rPr lang="en-US" sz="1600" b="1">
                    <a:latin typeface="+mj-lt"/>
                  </a:rPr>
                  <a:t>06.10</a:t>
                </a:r>
              </a:p>
            </p:txBody>
          </p:sp>
        </p:grpSp>
        <p:grpSp>
          <p:nvGrpSpPr>
            <p:cNvPr id="47" name="Group 46"/>
            <p:cNvGrpSpPr/>
            <p:nvPr/>
          </p:nvGrpSpPr>
          <p:grpSpPr>
            <a:xfrm>
              <a:off x="1099233" y="4403094"/>
              <a:ext cx="4145184" cy="490799"/>
              <a:chOff x="6655259" y="2934573"/>
              <a:chExt cx="4946191" cy="490799"/>
            </a:xfrm>
          </p:grpSpPr>
          <p:sp>
            <p:nvSpPr>
              <p:cNvPr id="52" name="TextBox 51"/>
              <p:cNvSpPr txBox="1"/>
              <p:nvPr/>
            </p:nvSpPr>
            <p:spPr>
              <a:xfrm>
                <a:off x="6655259" y="2934573"/>
                <a:ext cx="2912498" cy="461665"/>
              </a:xfrm>
              <a:prstGeom prst="rect">
                <a:avLst/>
              </a:prstGeom>
              <a:noFill/>
            </p:spPr>
            <p:txBody>
              <a:bodyPr wrap="square" rtlCol="0">
                <a:spAutoFit/>
              </a:bodyPr>
              <a:lstStyle/>
              <a:p>
                <a:pPr>
                  <a:lnSpc>
                    <a:spcPct val="150000"/>
                  </a:lnSpc>
                </a:pPr>
                <a:r>
                  <a:rPr lang="en-US" sz="1600" b="1"/>
                  <a:t>Lorem ipsum amet</a:t>
                </a:r>
                <a:endParaRPr lang="en-US" sz="1600" b="1">
                  <a:latin typeface="+mj-lt"/>
                </a:endParaRPr>
              </a:p>
            </p:txBody>
          </p:sp>
          <p:cxnSp>
            <p:nvCxnSpPr>
              <p:cNvPr id="53" name="Straight Connector 52"/>
              <p:cNvCxnSpPr/>
              <p:nvPr/>
            </p:nvCxnSpPr>
            <p:spPr>
              <a:xfrm>
                <a:off x="6766560" y="3402874"/>
                <a:ext cx="47287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0435398" y="2963707"/>
                <a:ext cx="1166052" cy="461665"/>
              </a:xfrm>
              <a:prstGeom prst="rect">
                <a:avLst/>
              </a:prstGeom>
              <a:noFill/>
            </p:spPr>
            <p:txBody>
              <a:bodyPr wrap="square" rtlCol="0">
                <a:spAutoFit/>
              </a:bodyPr>
              <a:lstStyle/>
              <a:p>
                <a:pPr algn="r">
                  <a:lnSpc>
                    <a:spcPct val="150000"/>
                  </a:lnSpc>
                </a:pPr>
                <a:r>
                  <a:rPr lang="en-US" sz="1600" b="1">
                    <a:latin typeface="+mj-lt"/>
                  </a:rPr>
                  <a:t>05.50</a:t>
                </a:r>
              </a:p>
            </p:txBody>
          </p:sp>
        </p:grpSp>
        <p:grpSp>
          <p:nvGrpSpPr>
            <p:cNvPr id="48" name="Group 47"/>
            <p:cNvGrpSpPr/>
            <p:nvPr/>
          </p:nvGrpSpPr>
          <p:grpSpPr>
            <a:xfrm>
              <a:off x="1099233" y="5233514"/>
              <a:ext cx="4145184" cy="490799"/>
              <a:chOff x="6655259" y="2934573"/>
              <a:chExt cx="4946191" cy="490799"/>
            </a:xfrm>
          </p:grpSpPr>
          <p:sp>
            <p:nvSpPr>
              <p:cNvPr id="49" name="TextBox 48"/>
              <p:cNvSpPr txBox="1"/>
              <p:nvPr/>
            </p:nvSpPr>
            <p:spPr>
              <a:xfrm>
                <a:off x="6655259" y="2934573"/>
                <a:ext cx="2359981" cy="461665"/>
              </a:xfrm>
              <a:prstGeom prst="rect">
                <a:avLst/>
              </a:prstGeom>
              <a:noFill/>
            </p:spPr>
            <p:txBody>
              <a:bodyPr wrap="square" rtlCol="0">
                <a:spAutoFit/>
              </a:bodyPr>
              <a:lstStyle/>
              <a:p>
                <a:pPr>
                  <a:lnSpc>
                    <a:spcPct val="150000"/>
                  </a:lnSpc>
                </a:pPr>
                <a:r>
                  <a:rPr lang="en-US" sz="1600" b="1"/>
                  <a:t>Lorem ipsums</a:t>
                </a:r>
                <a:endParaRPr lang="en-US" sz="1600" b="1">
                  <a:latin typeface="+mj-lt"/>
                </a:endParaRPr>
              </a:p>
            </p:txBody>
          </p:sp>
          <p:cxnSp>
            <p:nvCxnSpPr>
              <p:cNvPr id="50" name="Straight Connector 49"/>
              <p:cNvCxnSpPr/>
              <p:nvPr/>
            </p:nvCxnSpPr>
            <p:spPr>
              <a:xfrm>
                <a:off x="6766560" y="3402874"/>
                <a:ext cx="47287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0435398" y="2963707"/>
                <a:ext cx="1166052" cy="461665"/>
              </a:xfrm>
              <a:prstGeom prst="rect">
                <a:avLst/>
              </a:prstGeom>
              <a:noFill/>
            </p:spPr>
            <p:txBody>
              <a:bodyPr wrap="square" rtlCol="0">
                <a:spAutoFit/>
              </a:bodyPr>
              <a:lstStyle/>
              <a:p>
                <a:pPr algn="r">
                  <a:lnSpc>
                    <a:spcPct val="150000"/>
                  </a:lnSpc>
                </a:pPr>
                <a:r>
                  <a:rPr lang="en-US" sz="1600" b="1">
                    <a:latin typeface="+mj-lt"/>
                  </a:rPr>
                  <a:t>03.20</a:t>
                </a:r>
              </a:p>
            </p:txBody>
          </p:sp>
        </p:grpSp>
      </p:grpSp>
      <p:pic>
        <p:nvPicPr>
          <p:cNvPr id="6" name="Picture Placeholder 5"/>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7010" b="7010"/>
          <a:stretch>
            <a:fillRect/>
          </a:stretch>
        </p:blipFill>
        <p:spPr/>
      </p:pic>
    </p:spTree>
    <p:extLst>
      <p:ext uri="{BB962C8B-B14F-4D97-AF65-F5344CB8AC3E}">
        <p14:creationId xmlns:p14="http://schemas.microsoft.com/office/powerpoint/2010/main" val="1811277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p:cNvPicPr>
            <a:picLocks noGrp="1" noChangeAspect="1"/>
          </p:cNvPicPr>
          <p:nvPr>
            <p:ph type="pic" sz="quarter" idx="12"/>
          </p:nvPr>
        </p:nvPicPr>
        <p:blipFill rotWithShape="1">
          <a:blip r:embed="rId2" cstate="hqprint">
            <a:extLst>
              <a:ext uri="{28A0092B-C50C-407E-A947-70E740481C1C}">
                <a14:useLocalDpi xmlns:a14="http://schemas.microsoft.com/office/drawing/2010/main" val="0"/>
              </a:ext>
            </a:extLst>
          </a:blip>
          <a:srcRect t="16888" b="16446"/>
          <a:stretch/>
        </p:blipFill>
        <p:spPr/>
      </p:pic>
      <p:sp>
        <p:nvSpPr>
          <p:cNvPr id="3" name="Rounded Rectangle 2"/>
          <p:cNvSpPr/>
          <p:nvPr/>
        </p:nvSpPr>
        <p:spPr>
          <a:xfrm>
            <a:off x="609600" y="997424"/>
            <a:ext cx="4476750" cy="5479575"/>
          </a:xfrm>
          <a:prstGeom prst="roundRect">
            <a:avLst>
              <a:gd name="adj" fmla="val 349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775383" y="2876849"/>
            <a:ext cx="4145184" cy="2968589"/>
            <a:chOff x="1099233" y="2755724"/>
            <a:chExt cx="4145184" cy="2968589"/>
          </a:xfrm>
        </p:grpSpPr>
        <p:grpSp>
          <p:nvGrpSpPr>
            <p:cNvPr id="5" name="Group 4"/>
            <p:cNvGrpSpPr/>
            <p:nvPr/>
          </p:nvGrpSpPr>
          <p:grpSpPr>
            <a:xfrm>
              <a:off x="1099233" y="2755724"/>
              <a:ext cx="4145184" cy="490799"/>
              <a:chOff x="6655259" y="2934573"/>
              <a:chExt cx="4946191" cy="490799"/>
            </a:xfrm>
          </p:grpSpPr>
          <p:sp>
            <p:nvSpPr>
              <p:cNvPr id="18" name="TextBox 17"/>
              <p:cNvSpPr txBox="1"/>
              <p:nvPr/>
            </p:nvSpPr>
            <p:spPr>
              <a:xfrm>
                <a:off x="6655259" y="2934573"/>
                <a:ext cx="2359981" cy="461665"/>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cxnSp>
            <p:nvCxnSpPr>
              <p:cNvPr id="19" name="Straight Connector 18"/>
              <p:cNvCxnSpPr/>
              <p:nvPr/>
            </p:nvCxnSpPr>
            <p:spPr>
              <a:xfrm>
                <a:off x="6766560" y="3402874"/>
                <a:ext cx="47287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435398" y="2963707"/>
                <a:ext cx="1166052" cy="461665"/>
              </a:xfrm>
              <a:prstGeom prst="rect">
                <a:avLst/>
              </a:prstGeom>
              <a:noFill/>
            </p:spPr>
            <p:txBody>
              <a:bodyPr wrap="square" rtlCol="0">
                <a:spAutoFit/>
              </a:bodyPr>
              <a:lstStyle/>
              <a:p>
                <a:pPr algn="r">
                  <a:lnSpc>
                    <a:spcPct val="150000"/>
                  </a:lnSpc>
                </a:pPr>
                <a:r>
                  <a:rPr lang="en-US" sz="1600" b="1">
                    <a:latin typeface="+mj-lt"/>
                  </a:rPr>
                  <a:t>05.00</a:t>
                </a:r>
              </a:p>
            </p:txBody>
          </p:sp>
        </p:grpSp>
        <p:grpSp>
          <p:nvGrpSpPr>
            <p:cNvPr id="6" name="Group 5"/>
            <p:cNvGrpSpPr/>
            <p:nvPr/>
          </p:nvGrpSpPr>
          <p:grpSpPr>
            <a:xfrm>
              <a:off x="1099233" y="3577594"/>
              <a:ext cx="4145184" cy="490799"/>
              <a:chOff x="6655259" y="2934573"/>
              <a:chExt cx="4946191" cy="490799"/>
            </a:xfrm>
          </p:grpSpPr>
          <p:sp>
            <p:nvSpPr>
              <p:cNvPr id="15" name="TextBox 14"/>
              <p:cNvSpPr txBox="1"/>
              <p:nvPr/>
            </p:nvSpPr>
            <p:spPr>
              <a:xfrm>
                <a:off x="6655259" y="2934573"/>
                <a:ext cx="2711800" cy="461665"/>
              </a:xfrm>
              <a:prstGeom prst="rect">
                <a:avLst/>
              </a:prstGeom>
              <a:noFill/>
            </p:spPr>
            <p:txBody>
              <a:bodyPr wrap="square" rtlCol="0">
                <a:spAutoFit/>
              </a:bodyPr>
              <a:lstStyle/>
              <a:p>
                <a:pPr>
                  <a:lnSpc>
                    <a:spcPct val="150000"/>
                  </a:lnSpc>
                </a:pPr>
                <a:r>
                  <a:rPr lang="en-US" sz="1600" b="1"/>
                  <a:t>Lorem sit ipsum</a:t>
                </a:r>
                <a:endParaRPr lang="en-US" sz="1600" b="1">
                  <a:latin typeface="+mj-lt"/>
                </a:endParaRPr>
              </a:p>
            </p:txBody>
          </p:sp>
          <p:cxnSp>
            <p:nvCxnSpPr>
              <p:cNvPr id="16" name="Straight Connector 15"/>
              <p:cNvCxnSpPr/>
              <p:nvPr/>
            </p:nvCxnSpPr>
            <p:spPr>
              <a:xfrm>
                <a:off x="6766560" y="3402874"/>
                <a:ext cx="47287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435398" y="2963707"/>
                <a:ext cx="1166052" cy="461665"/>
              </a:xfrm>
              <a:prstGeom prst="rect">
                <a:avLst/>
              </a:prstGeom>
              <a:noFill/>
            </p:spPr>
            <p:txBody>
              <a:bodyPr wrap="square" rtlCol="0">
                <a:spAutoFit/>
              </a:bodyPr>
              <a:lstStyle/>
              <a:p>
                <a:pPr algn="r">
                  <a:lnSpc>
                    <a:spcPct val="150000"/>
                  </a:lnSpc>
                </a:pPr>
                <a:r>
                  <a:rPr lang="en-US" sz="1600" b="1">
                    <a:latin typeface="+mj-lt"/>
                  </a:rPr>
                  <a:t>06.10</a:t>
                </a:r>
              </a:p>
            </p:txBody>
          </p:sp>
        </p:grpSp>
        <p:grpSp>
          <p:nvGrpSpPr>
            <p:cNvPr id="7" name="Group 6"/>
            <p:cNvGrpSpPr/>
            <p:nvPr/>
          </p:nvGrpSpPr>
          <p:grpSpPr>
            <a:xfrm>
              <a:off x="1099233" y="4403094"/>
              <a:ext cx="4145184" cy="490799"/>
              <a:chOff x="6655259" y="2934573"/>
              <a:chExt cx="4946191" cy="490799"/>
            </a:xfrm>
          </p:grpSpPr>
          <p:sp>
            <p:nvSpPr>
              <p:cNvPr id="12" name="TextBox 11"/>
              <p:cNvSpPr txBox="1"/>
              <p:nvPr/>
            </p:nvSpPr>
            <p:spPr>
              <a:xfrm>
                <a:off x="6655259" y="2934573"/>
                <a:ext cx="2912498" cy="461665"/>
              </a:xfrm>
              <a:prstGeom prst="rect">
                <a:avLst/>
              </a:prstGeom>
              <a:noFill/>
            </p:spPr>
            <p:txBody>
              <a:bodyPr wrap="square" rtlCol="0">
                <a:spAutoFit/>
              </a:bodyPr>
              <a:lstStyle/>
              <a:p>
                <a:pPr>
                  <a:lnSpc>
                    <a:spcPct val="150000"/>
                  </a:lnSpc>
                </a:pPr>
                <a:r>
                  <a:rPr lang="en-US" sz="1600" b="1"/>
                  <a:t>Lorem ipsum amet</a:t>
                </a:r>
                <a:endParaRPr lang="en-US" sz="1600" b="1">
                  <a:latin typeface="+mj-lt"/>
                </a:endParaRPr>
              </a:p>
            </p:txBody>
          </p:sp>
          <p:cxnSp>
            <p:nvCxnSpPr>
              <p:cNvPr id="13" name="Straight Connector 12"/>
              <p:cNvCxnSpPr/>
              <p:nvPr/>
            </p:nvCxnSpPr>
            <p:spPr>
              <a:xfrm>
                <a:off x="6766560" y="3402874"/>
                <a:ext cx="47287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435398" y="2963707"/>
                <a:ext cx="1166052" cy="461665"/>
              </a:xfrm>
              <a:prstGeom prst="rect">
                <a:avLst/>
              </a:prstGeom>
              <a:noFill/>
            </p:spPr>
            <p:txBody>
              <a:bodyPr wrap="square" rtlCol="0">
                <a:spAutoFit/>
              </a:bodyPr>
              <a:lstStyle/>
              <a:p>
                <a:pPr algn="r">
                  <a:lnSpc>
                    <a:spcPct val="150000"/>
                  </a:lnSpc>
                </a:pPr>
                <a:r>
                  <a:rPr lang="en-US" sz="1600" b="1">
                    <a:latin typeface="+mj-lt"/>
                  </a:rPr>
                  <a:t>05.50</a:t>
                </a:r>
              </a:p>
            </p:txBody>
          </p:sp>
        </p:grpSp>
        <p:grpSp>
          <p:nvGrpSpPr>
            <p:cNvPr id="8" name="Group 7"/>
            <p:cNvGrpSpPr/>
            <p:nvPr/>
          </p:nvGrpSpPr>
          <p:grpSpPr>
            <a:xfrm>
              <a:off x="1099233" y="5233514"/>
              <a:ext cx="4145184" cy="490799"/>
              <a:chOff x="6655259" y="2934573"/>
              <a:chExt cx="4946191" cy="490799"/>
            </a:xfrm>
          </p:grpSpPr>
          <p:sp>
            <p:nvSpPr>
              <p:cNvPr id="9" name="TextBox 8"/>
              <p:cNvSpPr txBox="1"/>
              <p:nvPr/>
            </p:nvSpPr>
            <p:spPr>
              <a:xfrm>
                <a:off x="6655259" y="2934573"/>
                <a:ext cx="2359981" cy="461665"/>
              </a:xfrm>
              <a:prstGeom prst="rect">
                <a:avLst/>
              </a:prstGeom>
              <a:noFill/>
            </p:spPr>
            <p:txBody>
              <a:bodyPr wrap="square" rtlCol="0">
                <a:spAutoFit/>
              </a:bodyPr>
              <a:lstStyle/>
              <a:p>
                <a:pPr>
                  <a:lnSpc>
                    <a:spcPct val="150000"/>
                  </a:lnSpc>
                </a:pPr>
                <a:r>
                  <a:rPr lang="en-US" sz="1600" b="1"/>
                  <a:t>Lorem ipsums</a:t>
                </a:r>
                <a:endParaRPr lang="en-US" sz="1600" b="1">
                  <a:latin typeface="+mj-lt"/>
                </a:endParaRPr>
              </a:p>
            </p:txBody>
          </p:sp>
          <p:cxnSp>
            <p:nvCxnSpPr>
              <p:cNvPr id="10" name="Straight Connector 9"/>
              <p:cNvCxnSpPr/>
              <p:nvPr/>
            </p:nvCxnSpPr>
            <p:spPr>
              <a:xfrm>
                <a:off x="6766560" y="3402874"/>
                <a:ext cx="472875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435398" y="2963707"/>
                <a:ext cx="1166052" cy="461665"/>
              </a:xfrm>
              <a:prstGeom prst="rect">
                <a:avLst/>
              </a:prstGeom>
              <a:noFill/>
            </p:spPr>
            <p:txBody>
              <a:bodyPr wrap="square" rtlCol="0">
                <a:spAutoFit/>
              </a:bodyPr>
              <a:lstStyle/>
              <a:p>
                <a:pPr algn="r">
                  <a:lnSpc>
                    <a:spcPct val="150000"/>
                  </a:lnSpc>
                </a:pPr>
                <a:r>
                  <a:rPr lang="en-US" sz="1600" b="1">
                    <a:latin typeface="+mj-lt"/>
                  </a:rPr>
                  <a:t>03.20</a:t>
                </a:r>
              </a:p>
            </p:txBody>
          </p:sp>
        </p:grpSp>
      </p:grpSp>
      <p:sp>
        <p:nvSpPr>
          <p:cNvPr id="23" name="TextBox 22"/>
          <p:cNvSpPr txBox="1"/>
          <p:nvPr/>
        </p:nvSpPr>
        <p:spPr>
          <a:xfrm>
            <a:off x="822525" y="1324661"/>
            <a:ext cx="4382364" cy="1200329"/>
          </a:xfrm>
          <a:prstGeom prst="rect">
            <a:avLst/>
          </a:prstGeom>
          <a:noFill/>
        </p:spPr>
        <p:txBody>
          <a:bodyPr wrap="square" rtlCol="0">
            <a:spAutoFit/>
          </a:bodyPr>
          <a:lstStyle/>
          <a:p>
            <a:r>
              <a:rPr lang="en-US" sz="3600" b="1" dirty="0">
                <a:solidFill>
                  <a:schemeClr val="accent1"/>
                </a:solidFill>
                <a:latin typeface="+mj-lt"/>
              </a:rPr>
              <a:t>About  Our</a:t>
            </a:r>
          </a:p>
          <a:p>
            <a:r>
              <a:rPr lang="en-US" sz="3600" b="1" dirty="0">
                <a:latin typeface="+mj-lt"/>
              </a:rPr>
              <a:t>Musical Album</a:t>
            </a:r>
          </a:p>
        </p:txBody>
      </p:sp>
      <p:grpSp>
        <p:nvGrpSpPr>
          <p:cNvPr id="29" name="Group 28"/>
          <p:cNvGrpSpPr/>
          <p:nvPr/>
        </p:nvGrpSpPr>
        <p:grpSpPr>
          <a:xfrm>
            <a:off x="8636736" y="2839188"/>
            <a:ext cx="1243126" cy="1243126"/>
            <a:chOff x="8636736" y="2839188"/>
            <a:chExt cx="1243126" cy="1243126"/>
          </a:xfrm>
        </p:grpSpPr>
        <p:sp>
          <p:nvSpPr>
            <p:cNvPr id="26" name="Rectangle 25"/>
            <p:cNvSpPr/>
            <p:nvPr/>
          </p:nvSpPr>
          <p:spPr>
            <a:xfrm rot="2700000">
              <a:off x="8636736" y="2839188"/>
              <a:ext cx="1243126" cy="1243126"/>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39"/>
            <p:cNvSpPr>
              <a:spLocks noEditPoints="1"/>
            </p:cNvSpPr>
            <p:nvPr/>
          </p:nvSpPr>
          <p:spPr bwMode="auto">
            <a:xfrm>
              <a:off x="9001844" y="3204296"/>
              <a:ext cx="512910" cy="512910"/>
            </a:xfrm>
            <a:custGeom>
              <a:avLst/>
              <a:gdLst>
                <a:gd name="T0" fmla="*/ 93 w 93"/>
                <a:gd name="T1" fmla="*/ 46 h 93"/>
                <a:gd name="T2" fmla="*/ 46 w 93"/>
                <a:gd name="T3" fmla="*/ 93 h 93"/>
                <a:gd name="T4" fmla="*/ 0 w 93"/>
                <a:gd name="T5" fmla="*/ 46 h 93"/>
                <a:gd name="T6" fmla="*/ 46 w 93"/>
                <a:gd name="T7" fmla="*/ 0 h 93"/>
                <a:gd name="T8" fmla="*/ 93 w 93"/>
                <a:gd name="T9" fmla="*/ 46 h 93"/>
                <a:gd name="T10" fmla="*/ 16 w 93"/>
                <a:gd name="T11" fmla="*/ 76 h 93"/>
                <a:gd name="T12" fmla="*/ 26 w 93"/>
                <a:gd name="T13" fmla="*/ 83 h 93"/>
                <a:gd name="T14" fmla="*/ 36 w 93"/>
                <a:gd name="T15" fmla="*/ 63 h 93"/>
                <a:gd name="T16" fmla="*/ 47 w 93"/>
                <a:gd name="T17" fmla="*/ 66 h 93"/>
                <a:gd name="T18" fmla="*/ 67 w 93"/>
                <a:gd name="T19" fmla="*/ 46 h 93"/>
                <a:gd name="T20" fmla="*/ 61 w 93"/>
                <a:gd name="T21" fmla="*/ 32 h 93"/>
                <a:gd name="T22" fmla="*/ 80 w 93"/>
                <a:gd name="T23" fmla="*/ 20 h 93"/>
                <a:gd name="T24" fmla="*/ 77 w 93"/>
                <a:gd name="T25" fmla="*/ 16 h 93"/>
                <a:gd name="T26" fmla="*/ 67 w 93"/>
                <a:gd name="T27" fmla="*/ 9 h 93"/>
                <a:gd name="T28" fmla="*/ 57 w 93"/>
                <a:gd name="T29" fmla="*/ 29 h 93"/>
                <a:gd name="T30" fmla="*/ 47 w 93"/>
                <a:gd name="T31" fmla="*/ 26 h 93"/>
                <a:gd name="T32" fmla="*/ 26 w 93"/>
                <a:gd name="T33" fmla="*/ 46 h 93"/>
                <a:gd name="T34" fmla="*/ 32 w 93"/>
                <a:gd name="T35" fmla="*/ 60 h 93"/>
                <a:gd name="T36" fmla="*/ 13 w 93"/>
                <a:gd name="T37" fmla="*/ 72 h 93"/>
                <a:gd name="T38" fmla="*/ 16 w 93"/>
                <a:gd name="T39" fmla="*/ 76 h 93"/>
                <a:gd name="T40" fmla="*/ 38 w 93"/>
                <a:gd name="T41" fmla="*/ 46 h 93"/>
                <a:gd name="T42" fmla="*/ 47 w 93"/>
                <a:gd name="T43" fmla="*/ 37 h 93"/>
                <a:gd name="T44" fmla="*/ 55 w 93"/>
                <a:gd name="T45" fmla="*/ 46 h 93"/>
                <a:gd name="T46" fmla="*/ 47 w 93"/>
                <a:gd name="T47" fmla="*/ 55 h 93"/>
                <a:gd name="T48" fmla="*/ 38 w 93"/>
                <a:gd name="T49" fmla="*/ 46 h 93"/>
                <a:gd name="T50" fmla="*/ 42 w 93"/>
                <a:gd name="T51" fmla="*/ 46 h 93"/>
                <a:gd name="T52" fmla="*/ 47 w 93"/>
                <a:gd name="T53" fmla="*/ 51 h 93"/>
                <a:gd name="T54" fmla="*/ 51 w 93"/>
                <a:gd name="T55" fmla="*/ 46 h 93"/>
                <a:gd name="T56" fmla="*/ 47 w 93"/>
                <a:gd name="T57" fmla="*/ 42 h 93"/>
                <a:gd name="T58" fmla="*/ 42 w 93"/>
                <a:gd name="T59"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93">
                  <a:moveTo>
                    <a:pt x="93" y="46"/>
                  </a:moveTo>
                  <a:cubicBezTo>
                    <a:pt x="93" y="72"/>
                    <a:pt x="72" y="93"/>
                    <a:pt x="46" y="93"/>
                  </a:cubicBezTo>
                  <a:cubicBezTo>
                    <a:pt x="21" y="93"/>
                    <a:pt x="0" y="72"/>
                    <a:pt x="0" y="46"/>
                  </a:cubicBezTo>
                  <a:cubicBezTo>
                    <a:pt x="0" y="21"/>
                    <a:pt x="21" y="0"/>
                    <a:pt x="46" y="0"/>
                  </a:cubicBezTo>
                  <a:cubicBezTo>
                    <a:pt x="72" y="0"/>
                    <a:pt x="93" y="21"/>
                    <a:pt x="93" y="46"/>
                  </a:cubicBezTo>
                  <a:close/>
                  <a:moveTo>
                    <a:pt x="16" y="76"/>
                  </a:moveTo>
                  <a:cubicBezTo>
                    <a:pt x="19" y="79"/>
                    <a:pt x="22" y="81"/>
                    <a:pt x="26" y="83"/>
                  </a:cubicBezTo>
                  <a:cubicBezTo>
                    <a:pt x="36" y="63"/>
                    <a:pt x="36" y="63"/>
                    <a:pt x="36" y="63"/>
                  </a:cubicBezTo>
                  <a:cubicBezTo>
                    <a:pt x="39" y="65"/>
                    <a:pt x="43" y="66"/>
                    <a:pt x="47" y="66"/>
                  </a:cubicBezTo>
                  <a:cubicBezTo>
                    <a:pt x="58" y="66"/>
                    <a:pt x="67" y="57"/>
                    <a:pt x="67" y="46"/>
                  </a:cubicBezTo>
                  <a:cubicBezTo>
                    <a:pt x="67" y="41"/>
                    <a:pt x="65" y="36"/>
                    <a:pt x="61" y="32"/>
                  </a:cubicBezTo>
                  <a:cubicBezTo>
                    <a:pt x="80" y="20"/>
                    <a:pt x="80" y="20"/>
                    <a:pt x="80" y="20"/>
                  </a:cubicBezTo>
                  <a:cubicBezTo>
                    <a:pt x="79" y="19"/>
                    <a:pt x="78" y="17"/>
                    <a:pt x="77" y="16"/>
                  </a:cubicBezTo>
                  <a:cubicBezTo>
                    <a:pt x="74" y="13"/>
                    <a:pt x="71" y="11"/>
                    <a:pt x="67" y="9"/>
                  </a:cubicBezTo>
                  <a:cubicBezTo>
                    <a:pt x="57" y="29"/>
                    <a:pt x="57" y="29"/>
                    <a:pt x="57" y="29"/>
                  </a:cubicBezTo>
                  <a:cubicBezTo>
                    <a:pt x="54" y="27"/>
                    <a:pt x="50" y="26"/>
                    <a:pt x="47" y="26"/>
                  </a:cubicBezTo>
                  <a:cubicBezTo>
                    <a:pt x="35" y="26"/>
                    <a:pt x="26" y="35"/>
                    <a:pt x="26" y="46"/>
                  </a:cubicBezTo>
                  <a:cubicBezTo>
                    <a:pt x="26" y="52"/>
                    <a:pt x="28" y="56"/>
                    <a:pt x="32" y="60"/>
                  </a:cubicBezTo>
                  <a:cubicBezTo>
                    <a:pt x="13" y="72"/>
                    <a:pt x="13" y="72"/>
                    <a:pt x="13" y="72"/>
                  </a:cubicBezTo>
                  <a:cubicBezTo>
                    <a:pt x="14" y="74"/>
                    <a:pt x="15" y="75"/>
                    <a:pt x="16" y="76"/>
                  </a:cubicBezTo>
                  <a:close/>
                  <a:moveTo>
                    <a:pt x="38" y="46"/>
                  </a:moveTo>
                  <a:cubicBezTo>
                    <a:pt x="38" y="41"/>
                    <a:pt x="42" y="37"/>
                    <a:pt x="47" y="37"/>
                  </a:cubicBezTo>
                  <a:cubicBezTo>
                    <a:pt x="51" y="37"/>
                    <a:pt x="55" y="41"/>
                    <a:pt x="55" y="46"/>
                  </a:cubicBezTo>
                  <a:cubicBezTo>
                    <a:pt x="55" y="51"/>
                    <a:pt x="51" y="55"/>
                    <a:pt x="47" y="55"/>
                  </a:cubicBezTo>
                  <a:cubicBezTo>
                    <a:pt x="42" y="55"/>
                    <a:pt x="38" y="51"/>
                    <a:pt x="38" y="46"/>
                  </a:cubicBezTo>
                  <a:close/>
                  <a:moveTo>
                    <a:pt x="42" y="46"/>
                  </a:moveTo>
                  <a:cubicBezTo>
                    <a:pt x="42" y="49"/>
                    <a:pt x="44" y="51"/>
                    <a:pt x="47" y="51"/>
                  </a:cubicBezTo>
                  <a:cubicBezTo>
                    <a:pt x="49" y="51"/>
                    <a:pt x="51" y="49"/>
                    <a:pt x="51" y="46"/>
                  </a:cubicBezTo>
                  <a:cubicBezTo>
                    <a:pt x="51" y="44"/>
                    <a:pt x="49" y="42"/>
                    <a:pt x="47" y="42"/>
                  </a:cubicBezTo>
                  <a:cubicBezTo>
                    <a:pt x="44" y="42"/>
                    <a:pt x="42" y="44"/>
                    <a:pt x="42"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361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97404" y="2952192"/>
            <a:ext cx="2992695" cy="2839239"/>
          </a:xfrm>
          <a:prstGeom prst="rect">
            <a:avLst/>
          </a:prstGeom>
          <a:noFill/>
        </p:spPr>
        <p:txBody>
          <a:bodyPr wrap="square" rtlCol="0">
            <a:spAutoFit/>
          </a:bodyPr>
          <a:lstStyle/>
          <a:p>
            <a:pPr>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Nam </a:t>
            </a:r>
            <a:r>
              <a:rPr lang="en-US" sz="1200" dirty="0" err="1"/>
              <a:t>eu</a:t>
            </a:r>
            <a:r>
              <a:rPr lang="en-US" sz="1200" dirty="0"/>
              <a:t>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eget</a:t>
            </a:r>
            <a:r>
              <a:rPr lang="en-US" sz="1200" dirty="0"/>
              <a:t> lacus. Nunc </a:t>
            </a:r>
            <a:r>
              <a:rPr lang="en-US" sz="1200" dirty="0" err="1"/>
              <a:t>nulla</a:t>
            </a:r>
            <a:r>
              <a:rPr lang="en-US" sz="1200" dirty="0"/>
              <a:t> </a:t>
            </a:r>
            <a:r>
              <a:rPr lang="en-US" sz="1200" dirty="0" err="1"/>
              <a:t>diam</a:t>
            </a:r>
            <a:r>
              <a:rPr lang="en-US" sz="1200" dirty="0"/>
              <a:t>, </a:t>
            </a:r>
            <a:r>
              <a:rPr lang="en-US" sz="1200" dirty="0" err="1"/>
              <a:t>ultrices</a:t>
            </a:r>
            <a:r>
              <a:rPr lang="en-US" sz="1200" dirty="0"/>
              <a:t> </a:t>
            </a:r>
            <a:r>
              <a:rPr lang="en-US" sz="1200" dirty="0" err="1"/>
              <a:t>eget</a:t>
            </a:r>
            <a:r>
              <a:rPr lang="en-US" sz="1200" dirty="0"/>
              <a:t> </a:t>
            </a:r>
            <a:r>
              <a:rPr lang="en-US" sz="1200" dirty="0" err="1"/>
              <a:t>neque</a:t>
            </a:r>
            <a:r>
              <a:rPr lang="en-US" sz="1200" dirty="0"/>
              <a:t> </a:t>
            </a:r>
            <a:r>
              <a:rPr lang="en-US" sz="1200" dirty="0" err="1"/>
              <a:t>vel</a:t>
            </a:r>
            <a:r>
              <a:rPr lang="en-US" sz="1200" dirty="0"/>
              <a:t> </a:t>
            </a:r>
            <a:r>
              <a:rPr lang="en-US" sz="1200" dirty="0" err="1"/>
              <a:t>dapibus</a:t>
            </a:r>
            <a:r>
              <a:rPr lang="en-US" sz="1200" dirty="0"/>
              <a:t> </a:t>
            </a:r>
            <a:r>
              <a:rPr lang="en-US" sz="1200" dirty="0" err="1"/>
              <a:t>imperdiet</a:t>
            </a:r>
            <a:r>
              <a:rPr lang="en-US" sz="1200" dirty="0"/>
              <a:t>. </a:t>
            </a:r>
            <a:r>
              <a:rPr lang="en-US" sz="1200" dirty="0" err="1"/>
              <a:t>Donec</a:t>
            </a:r>
            <a:r>
              <a:rPr lang="en-US" sz="1200" dirty="0"/>
              <a:t> ac </a:t>
            </a:r>
            <a:r>
              <a:rPr lang="en-US" sz="1200" dirty="0" err="1"/>
              <a:t>odio</a:t>
            </a:r>
            <a:r>
              <a:rPr lang="en-US" sz="1200" dirty="0"/>
              <a:t> </a:t>
            </a:r>
            <a:r>
              <a:rPr lang="en-US" sz="1200" dirty="0" err="1"/>
              <a:t>sed</a:t>
            </a:r>
            <a:r>
              <a:rPr lang="en-US" sz="1200" dirty="0"/>
              <a:t> quam </a:t>
            </a:r>
            <a:r>
              <a:rPr lang="en-US" sz="1200" dirty="0" err="1"/>
              <a:t>nonan</a:t>
            </a:r>
            <a:r>
              <a:rPr lang="en-US" sz="1200" dirty="0"/>
              <a:t> </a:t>
            </a:r>
            <a:r>
              <a:rPr lang="en-US" sz="1200" dirty="0" err="1"/>
              <a:t>mattis</a:t>
            </a:r>
            <a:r>
              <a:rPr lang="en-US" sz="1200" dirty="0"/>
              <a:t> cursus. </a:t>
            </a:r>
            <a:r>
              <a:rPr lang="en-US" sz="1200" dirty="0" err="1"/>
              <a:t>Proin</a:t>
            </a:r>
            <a:r>
              <a:rPr lang="en-US" sz="1200" dirty="0"/>
              <a:t> </a:t>
            </a:r>
            <a:r>
              <a:rPr lang="en-US" sz="1200" dirty="0" err="1"/>
              <a:t>neque</a:t>
            </a:r>
            <a:r>
              <a:rPr lang="en-US" sz="1200" dirty="0"/>
              <a:t> </a:t>
            </a:r>
            <a:r>
              <a:rPr lang="en-US" sz="1200" dirty="0" err="1"/>
              <a:t>erat</a:t>
            </a:r>
            <a:r>
              <a:rPr lang="en-US" sz="1200" dirty="0"/>
              <a:t>, </a:t>
            </a:r>
            <a:r>
              <a:rPr lang="en-US" sz="1200" dirty="0" err="1"/>
              <a:t>sodales</a:t>
            </a:r>
            <a:r>
              <a:rPr lang="en-US" sz="1200" dirty="0"/>
              <a:t> a </a:t>
            </a:r>
            <a:r>
              <a:rPr lang="en-US" sz="1200" dirty="0" err="1"/>
              <a:t>ultres</a:t>
            </a:r>
            <a:r>
              <a:rPr lang="en-US" sz="1200" dirty="0"/>
              <a:t> at, </a:t>
            </a:r>
            <a:r>
              <a:rPr lang="en-US" sz="1200" dirty="0" err="1"/>
              <a:t>blandit</a:t>
            </a:r>
            <a:r>
              <a:rPr lang="en-US" sz="1200" dirty="0"/>
              <a:t> vitae </a:t>
            </a:r>
            <a:r>
              <a:rPr lang="en-US" sz="1200" dirty="0" err="1"/>
              <a:t>nulla</a:t>
            </a:r>
            <a:r>
              <a:rPr lang="en-US" sz="1200" dirty="0"/>
              <a:t>. Nunc </a:t>
            </a:r>
            <a:r>
              <a:rPr lang="en-US" sz="1200" dirty="0" err="1"/>
              <a:t>nulla</a:t>
            </a:r>
            <a:r>
              <a:rPr lang="en-US" sz="1200" dirty="0"/>
              <a:t> m, </a:t>
            </a:r>
            <a:r>
              <a:rPr lang="en-US" sz="1200" dirty="0" err="1"/>
              <a:t>ultrices</a:t>
            </a:r>
            <a:r>
              <a:rPr lang="en-US" sz="1200" dirty="0"/>
              <a:t> </a:t>
            </a:r>
            <a:r>
              <a:rPr lang="en-US" sz="1200" dirty="0" err="1"/>
              <a:t>eget</a:t>
            </a:r>
            <a:r>
              <a:rPr lang="en-US" sz="1200" dirty="0"/>
              <a:t> lacus </a:t>
            </a:r>
            <a:r>
              <a:rPr lang="en-US" sz="1200" dirty="0" err="1"/>
              <a:t>quis</a:t>
            </a:r>
            <a:r>
              <a:rPr lang="en-US" sz="1200" dirty="0"/>
              <a:t>, </a:t>
            </a:r>
            <a:r>
              <a:rPr lang="en-US" sz="1200" dirty="0" err="1"/>
              <a:t>placerat</a:t>
            </a:r>
            <a:r>
              <a:rPr lang="en-US" sz="1200" dirty="0"/>
              <a:t> </a:t>
            </a:r>
            <a:r>
              <a:rPr lang="en-US" sz="1200" dirty="0" err="1"/>
              <a:t>ullamcorper</a:t>
            </a:r>
            <a:r>
              <a:rPr lang="en-US" sz="1200" dirty="0"/>
              <a:t>.</a:t>
            </a:r>
            <a:endParaRPr lang="en-US" sz="1200" dirty="0">
              <a:latin typeface="+mj-lt"/>
            </a:endParaRPr>
          </a:p>
        </p:txBody>
      </p:sp>
      <p:sp>
        <p:nvSpPr>
          <p:cNvPr id="10" name="TextBox 9"/>
          <p:cNvSpPr txBox="1"/>
          <p:nvPr/>
        </p:nvSpPr>
        <p:spPr>
          <a:xfrm>
            <a:off x="6697404" y="1379527"/>
            <a:ext cx="3119696" cy="1208542"/>
          </a:xfrm>
          <a:prstGeom prst="rect">
            <a:avLst/>
          </a:prstGeom>
          <a:noFill/>
        </p:spPr>
        <p:txBody>
          <a:bodyPr wrap="square" rtlCol="0">
            <a:spAutoFit/>
          </a:bodyPr>
          <a:lstStyle/>
          <a:p>
            <a:r>
              <a:rPr lang="en-US" sz="3600" b="1" dirty="0">
                <a:solidFill>
                  <a:schemeClr val="accent1"/>
                </a:solidFill>
                <a:latin typeface="+mj-lt"/>
              </a:rPr>
              <a:t>About Our </a:t>
            </a:r>
            <a:r>
              <a:rPr lang="en-US" sz="3600" b="1" dirty="0">
                <a:latin typeface="+mj-lt"/>
              </a:rPr>
              <a:t>Music</a:t>
            </a:r>
          </a:p>
        </p:txBody>
      </p:sp>
      <p:pic>
        <p:nvPicPr>
          <p:cNvPr id="4" name="Picture Placeholder 3"/>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l="13786" t="-309" r="19548" b="309"/>
          <a:stretch/>
        </p:blipFill>
        <p:spPr/>
      </p:pic>
    </p:spTree>
    <p:extLst>
      <p:ext uri="{BB962C8B-B14F-4D97-AF65-F5344CB8AC3E}">
        <p14:creationId xmlns:p14="http://schemas.microsoft.com/office/powerpoint/2010/main" val="4099388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197615" y="3425926"/>
            <a:ext cx="3635485" cy="2285241"/>
          </a:xfrm>
          <a:prstGeom prst="rect">
            <a:avLst/>
          </a:prstGeom>
          <a:noFill/>
        </p:spPr>
        <p:txBody>
          <a:bodyPr wrap="square" rtlCol="0">
            <a:spAutoFit/>
          </a:bodyPr>
          <a:lstStyle/>
          <a:p>
            <a:pPr>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Nam </a:t>
            </a:r>
            <a:r>
              <a:rPr lang="en-US" sz="1200" dirty="0" err="1"/>
              <a:t>eu</a:t>
            </a:r>
            <a:r>
              <a:rPr lang="en-US" sz="1200" dirty="0"/>
              <a:t>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eget</a:t>
            </a:r>
            <a:r>
              <a:rPr lang="en-US" sz="1200" dirty="0"/>
              <a:t> lacus. Nunc </a:t>
            </a:r>
            <a:r>
              <a:rPr lang="en-US" sz="1200" dirty="0" err="1"/>
              <a:t>nulla</a:t>
            </a:r>
            <a:r>
              <a:rPr lang="en-US" sz="1200" dirty="0"/>
              <a:t> </a:t>
            </a:r>
            <a:r>
              <a:rPr lang="en-US" sz="1200" dirty="0" err="1"/>
              <a:t>diam</a:t>
            </a:r>
            <a:r>
              <a:rPr lang="en-US" sz="1200" dirty="0"/>
              <a:t>, </a:t>
            </a:r>
            <a:r>
              <a:rPr lang="en-US" sz="1200" dirty="0" err="1"/>
              <a:t>ultrices</a:t>
            </a:r>
            <a:r>
              <a:rPr lang="en-US" sz="1200" dirty="0"/>
              <a:t> </a:t>
            </a:r>
            <a:r>
              <a:rPr lang="en-US" sz="1200" dirty="0" err="1"/>
              <a:t>eget</a:t>
            </a:r>
            <a:r>
              <a:rPr lang="en-US" sz="1200" dirty="0"/>
              <a:t> </a:t>
            </a:r>
            <a:r>
              <a:rPr lang="en-US" sz="1200" dirty="0" err="1"/>
              <a:t>neque</a:t>
            </a:r>
            <a:r>
              <a:rPr lang="en-US" sz="1200" dirty="0"/>
              <a:t> </a:t>
            </a:r>
            <a:r>
              <a:rPr lang="en-US" sz="1200" dirty="0" err="1"/>
              <a:t>vel</a:t>
            </a:r>
            <a:r>
              <a:rPr lang="en-US" sz="1200" dirty="0"/>
              <a:t> </a:t>
            </a:r>
            <a:r>
              <a:rPr lang="en-US" sz="1200" dirty="0" err="1"/>
              <a:t>dapibus</a:t>
            </a:r>
            <a:r>
              <a:rPr lang="en-US" sz="1200" dirty="0"/>
              <a:t> </a:t>
            </a:r>
            <a:r>
              <a:rPr lang="en-US" sz="1200" dirty="0" err="1"/>
              <a:t>imperdiet</a:t>
            </a:r>
            <a:r>
              <a:rPr lang="en-US" sz="1200" dirty="0"/>
              <a:t>. </a:t>
            </a:r>
            <a:r>
              <a:rPr lang="en-US" sz="1200" dirty="0" err="1"/>
              <a:t>Donec</a:t>
            </a:r>
            <a:r>
              <a:rPr lang="en-US" sz="1200" dirty="0"/>
              <a:t> ac </a:t>
            </a:r>
            <a:r>
              <a:rPr lang="en-US" sz="1200" dirty="0" err="1"/>
              <a:t>odio</a:t>
            </a:r>
            <a:r>
              <a:rPr lang="en-US" sz="1200" dirty="0"/>
              <a:t> </a:t>
            </a:r>
            <a:r>
              <a:rPr lang="en-US" sz="1200" dirty="0" err="1"/>
              <a:t>sed</a:t>
            </a:r>
            <a:r>
              <a:rPr lang="en-US" sz="1200" dirty="0"/>
              <a:t> quam </a:t>
            </a:r>
            <a:r>
              <a:rPr lang="en-US" sz="1200" dirty="0" err="1"/>
              <a:t>nonan</a:t>
            </a:r>
            <a:r>
              <a:rPr lang="en-US" sz="1200" dirty="0"/>
              <a:t> </a:t>
            </a:r>
            <a:r>
              <a:rPr lang="en-US" sz="1200" dirty="0" err="1"/>
              <a:t>mattis</a:t>
            </a:r>
            <a:r>
              <a:rPr lang="en-US" sz="1200" dirty="0"/>
              <a:t> cursus. </a:t>
            </a:r>
            <a:r>
              <a:rPr lang="en-US" sz="1200" dirty="0" err="1"/>
              <a:t>Proin</a:t>
            </a:r>
            <a:r>
              <a:rPr lang="en-US" sz="1200" dirty="0"/>
              <a:t> </a:t>
            </a:r>
            <a:r>
              <a:rPr lang="en-US" sz="1200" dirty="0" err="1"/>
              <a:t>neque</a:t>
            </a:r>
            <a:r>
              <a:rPr lang="en-US" sz="1200" dirty="0"/>
              <a:t> </a:t>
            </a:r>
            <a:r>
              <a:rPr lang="en-US" sz="1200" dirty="0" err="1"/>
              <a:t>erat</a:t>
            </a:r>
            <a:r>
              <a:rPr lang="en-US" sz="1200" dirty="0"/>
              <a:t>, </a:t>
            </a:r>
            <a:r>
              <a:rPr lang="en-US" sz="1200" dirty="0" err="1"/>
              <a:t>sodales</a:t>
            </a:r>
            <a:r>
              <a:rPr lang="en-US" sz="1200" dirty="0"/>
              <a:t> a </a:t>
            </a:r>
            <a:r>
              <a:rPr lang="en-US" sz="1200" dirty="0" err="1"/>
              <a:t>ultres</a:t>
            </a:r>
            <a:r>
              <a:rPr lang="en-US" sz="1200" dirty="0"/>
              <a:t> at, </a:t>
            </a:r>
            <a:r>
              <a:rPr lang="en-US" sz="1200" dirty="0" err="1"/>
              <a:t>blandit</a:t>
            </a:r>
            <a:r>
              <a:rPr lang="en-US" sz="1200" dirty="0"/>
              <a:t> vitae </a:t>
            </a:r>
            <a:r>
              <a:rPr lang="en-US" sz="1200" dirty="0" err="1"/>
              <a:t>nulla</a:t>
            </a:r>
            <a:r>
              <a:rPr lang="en-US" sz="1200" dirty="0"/>
              <a:t>. Nunc </a:t>
            </a:r>
            <a:r>
              <a:rPr lang="en-US" sz="1200" dirty="0" err="1"/>
              <a:t>nulla</a:t>
            </a:r>
            <a:r>
              <a:rPr lang="en-US" sz="1200" dirty="0"/>
              <a:t> m, </a:t>
            </a:r>
            <a:r>
              <a:rPr lang="en-US" sz="1200" dirty="0" err="1"/>
              <a:t>ultrices</a:t>
            </a:r>
            <a:r>
              <a:rPr lang="en-US" sz="1200" dirty="0"/>
              <a:t> </a:t>
            </a:r>
            <a:r>
              <a:rPr lang="en-US" sz="1200" dirty="0" err="1"/>
              <a:t>eget</a:t>
            </a:r>
            <a:r>
              <a:rPr lang="en-US" sz="1200" dirty="0"/>
              <a:t> lacus </a:t>
            </a:r>
            <a:r>
              <a:rPr lang="en-US" sz="1200" dirty="0" err="1"/>
              <a:t>quis</a:t>
            </a:r>
            <a:r>
              <a:rPr lang="en-US" sz="1200" dirty="0"/>
              <a:t>, </a:t>
            </a:r>
            <a:r>
              <a:rPr lang="en-US" sz="1200" dirty="0" err="1"/>
              <a:t>placerat</a:t>
            </a:r>
            <a:r>
              <a:rPr lang="en-US" sz="1200" dirty="0"/>
              <a:t> </a:t>
            </a:r>
            <a:r>
              <a:rPr lang="en-US" sz="1200" dirty="0" err="1"/>
              <a:t>ullamcorper</a:t>
            </a:r>
            <a:r>
              <a:rPr lang="en-US" sz="1200" dirty="0"/>
              <a:t>.</a:t>
            </a:r>
            <a:endParaRPr lang="en-US" sz="1200" dirty="0">
              <a:latin typeface="+mj-lt"/>
            </a:endParaRPr>
          </a:p>
        </p:txBody>
      </p:sp>
      <p:sp>
        <p:nvSpPr>
          <p:cNvPr id="12" name="TextBox 11"/>
          <p:cNvSpPr txBox="1"/>
          <p:nvPr/>
        </p:nvSpPr>
        <p:spPr>
          <a:xfrm>
            <a:off x="7164793" y="2025471"/>
            <a:ext cx="3913446" cy="1200329"/>
          </a:xfrm>
          <a:prstGeom prst="rect">
            <a:avLst/>
          </a:prstGeom>
          <a:noFill/>
        </p:spPr>
        <p:txBody>
          <a:bodyPr wrap="square" rtlCol="0">
            <a:spAutoFit/>
          </a:bodyPr>
          <a:lstStyle/>
          <a:p>
            <a:r>
              <a:rPr lang="en-US" sz="3600" b="1" dirty="0">
                <a:solidFill>
                  <a:schemeClr val="accent1"/>
                </a:solidFill>
                <a:latin typeface="+mj-lt"/>
              </a:rPr>
              <a:t>About Our</a:t>
            </a:r>
          </a:p>
          <a:p>
            <a:r>
              <a:rPr lang="en-US" sz="3600" b="1" dirty="0">
                <a:latin typeface="+mj-lt"/>
              </a:rPr>
              <a:t>Event Photo</a:t>
            </a:r>
          </a:p>
        </p:txBody>
      </p:sp>
      <p:pic>
        <p:nvPicPr>
          <p:cNvPr id="6" name="Picture Placeholder 5"/>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14220" r="14220"/>
          <a:stretch>
            <a:fillRect/>
          </a:stretch>
        </p:blipFill>
        <p:spPr/>
      </p:pic>
      <p:pic>
        <p:nvPicPr>
          <p:cNvPr id="5" name="Picture Placeholder 4"/>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23802" b="23802"/>
          <a:stretch>
            <a:fillRect/>
          </a:stretch>
        </p:blipFill>
        <p:spPr/>
      </p:pic>
      <p:pic>
        <p:nvPicPr>
          <p:cNvPr id="7" name="Picture Placeholder 6"/>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l="23314" r="23314"/>
          <a:stretch>
            <a:fillRect/>
          </a:stretch>
        </p:blipFill>
        <p:spPr/>
      </p:pic>
    </p:spTree>
    <p:extLst>
      <p:ext uri="{BB962C8B-B14F-4D97-AF65-F5344CB8AC3E}">
        <p14:creationId xmlns:p14="http://schemas.microsoft.com/office/powerpoint/2010/main" val="751457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74913" y="2583540"/>
            <a:ext cx="4456371" cy="1477328"/>
          </a:xfrm>
          <a:prstGeom prst="rect">
            <a:avLst/>
          </a:prstGeom>
          <a:noFill/>
        </p:spPr>
        <p:txBody>
          <a:bodyPr wrap="square" rtlCol="0">
            <a:spAutoFit/>
          </a:bodyPr>
          <a:lstStyle/>
          <a:p>
            <a:pPr>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Nam </a:t>
            </a:r>
            <a:r>
              <a:rPr lang="en-US" sz="1200" dirty="0" err="1"/>
              <a:t>eu</a:t>
            </a:r>
            <a:r>
              <a:rPr lang="en-US" sz="1200" dirty="0"/>
              <a:t>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eget</a:t>
            </a:r>
            <a:r>
              <a:rPr lang="en-US" sz="1200" dirty="0"/>
              <a:t> lacus. Nunc </a:t>
            </a:r>
            <a:r>
              <a:rPr lang="en-US" sz="1200" dirty="0" err="1"/>
              <a:t>nulla</a:t>
            </a:r>
            <a:r>
              <a:rPr lang="en-US" sz="1200" dirty="0"/>
              <a:t> </a:t>
            </a:r>
            <a:r>
              <a:rPr lang="en-US" sz="1200" dirty="0" err="1"/>
              <a:t>diam</a:t>
            </a:r>
            <a:r>
              <a:rPr lang="en-US" sz="1200" dirty="0"/>
              <a:t>, </a:t>
            </a:r>
            <a:r>
              <a:rPr lang="en-US" sz="1200" dirty="0" err="1"/>
              <a:t>ultrices</a:t>
            </a:r>
            <a:r>
              <a:rPr lang="en-US" sz="1200" dirty="0"/>
              <a:t> </a:t>
            </a:r>
            <a:r>
              <a:rPr lang="en-US" sz="1200" dirty="0" err="1"/>
              <a:t>eget</a:t>
            </a:r>
            <a:r>
              <a:rPr lang="en-US" sz="1200" dirty="0"/>
              <a:t> lacus </a:t>
            </a:r>
            <a:r>
              <a:rPr lang="en-US" sz="1200" dirty="0" err="1"/>
              <a:t>quis</a:t>
            </a:r>
            <a:r>
              <a:rPr lang="en-US" sz="1200" dirty="0"/>
              <a:t>, </a:t>
            </a:r>
            <a:r>
              <a:rPr lang="en-US" sz="1200" dirty="0" err="1"/>
              <a:t>placerat</a:t>
            </a:r>
            <a:r>
              <a:rPr lang="en-US" sz="1200" dirty="0"/>
              <a:t> cursus. </a:t>
            </a:r>
            <a:r>
              <a:rPr lang="en-US" sz="1200" dirty="0" err="1"/>
              <a:t>Proin</a:t>
            </a:r>
            <a:r>
              <a:rPr lang="en-US" sz="1200" dirty="0"/>
              <a:t> </a:t>
            </a:r>
            <a:r>
              <a:rPr lang="en-US" sz="1200" dirty="0" err="1"/>
              <a:t>neque</a:t>
            </a:r>
            <a:r>
              <a:rPr lang="en-US" sz="1200" dirty="0"/>
              <a:t> </a:t>
            </a:r>
            <a:r>
              <a:rPr lang="en-US" sz="1200" dirty="0" err="1"/>
              <a:t>erat</a:t>
            </a:r>
            <a:r>
              <a:rPr lang="en-US" sz="1200" dirty="0"/>
              <a:t>, </a:t>
            </a:r>
            <a:r>
              <a:rPr lang="en-US" sz="1200" dirty="0" err="1"/>
              <a:t>sodal</a:t>
            </a:r>
            <a:r>
              <a:rPr lang="en-US" sz="1200" dirty="0"/>
              <a:t> </a:t>
            </a:r>
            <a:r>
              <a:rPr lang="en-US" sz="1200" dirty="0" err="1"/>
              <a:t>ullamcorper</a:t>
            </a:r>
            <a:r>
              <a:rPr lang="en-US" sz="1200" dirty="0"/>
              <a:t>.</a:t>
            </a:r>
            <a:endParaRPr lang="en-US" sz="1200" dirty="0">
              <a:latin typeface="+mj-lt"/>
            </a:endParaRPr>
          </a:p>
        </p:txBody>
      </p:sp>
      <p:sp>
        <p:nvSpPr>
          <p:cNvPr id="14" name="TextBox 13"/>
          <p:cNvSpPr txBox="1"/>
          <p:nvPr/>
        </p:nvSpPr>
        <p:spPr>
          <a:xfrm>
            <a:off x="624114" y="1004431"/>
            <a:ext cx="3913446" cy="1200329"/>
          </a:xfrm>
          <a:prstGeom prst="rect">
            <a:avLst/>
          </a:prstGeom>
          <a:noFill/>
        </p:spPr>
        <p:txBody>
          <a:bodyPr wrap="square" rtlCol="0">
            <a:spAutoFit/>
          </a:bodyPr>
          <a:lstStyle/>
          <a:p>
            <a:r>
              <a:rPr lang="en-US" sz="3600" b="1" dirty="0">
                <a:solidFill>
                  <a:schemeClr val="accent1"/>
                </a:solidFill>
                <a:latin typeface="+mj-lt"/>
              </a:rPr>
              <a:t>About Our</a:t>
            </a:r>
          </a:p>
          <a:p>
            <a:r>
              <a:rPr lang="en-US" sz="3600" b="1" dirty="0">
                <a:latin typeface="+mj-lt"/>
              </a:rPr>
              <a:t>Event Photo</a:t>
            </a:r>
          </a:p>
        </p:txBody>
      </p:sp>
      <p:grpSp>
        <p:nvGrpSpPr>
          <p:cNvPr id="21" name="Group 20"/>
          <p:cNvGrpSpPr/>
          <p:nvPr/>
        </p:nvGrpSpPr>
        <p:grpSpPr>
          <a:xfrm>
            <a:off x="904564" y="4173630"/>
            <a:ext cx="3769975" cy="977560"/>
            <a:chOff x="1207850" y="4580029"/>
            <a:chExt cx="3769975" cy="977560"/>
          </a:xfrm>
        </p:grpSpPr>
        <p:grpSp>
          <p:nvGrpSpPr>
            <p:cNvPr id="15" name="Group 14"/>
            <p:cNvGrpSpPr/>
            <p:nvPr/>
          </p:nvGrpSpPr>
          <p:grpSpPr>
            <a:xfrm>
              <a:off x="1207850" y="4830485"/>
              <a:ext cx="459360" cy="459361"/>
              <a:chOff x="2752470" y="5195632"/>
              <a:chExt cx="705002" cy="705002"/>
            </a:xfrm>
            <a:solidFill>
              <a:schemeClr val="accent1"/>
            </a:solidFill>
          </p:grpSpPr>
          <p:sp>
            <p:nvSpPr>
              <p:cNvPr id="16" name="Rectangle 15"/>
              <p:cNvSpPr/>
              <p:nvPr/>
            </p:nvSpPr>
            <p:spPr>
              <a:xfrm rot="2700000">
                <a:off x="2752470" y="5195632"/>
                <a:ext cx="705002" cy="705002"/>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1"/>
              <p:cNvSpPr>
                <a:spLocks noEditPoints="1"/>
              </p:cNvSpPr>
              <p:nvPr/>
            </p:nvSpPr>
            <p:spPr bwMode="auto">
              <a:xfrm>
                <a:off x="2975589" y="5343345"/>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1907023" y="4580029"/>
              <a:ext cx="3070802" cy="977560"/>
              <a:chOff x="573715" y="4278109"/>
              <a:chExt cx="1569410" cy="977560"/>
            </a:xfrm>
          </p:grpSpPr>
          <p:sp>
            <p:nvSpPr>
              <p:cNvPr id="19" name="TextBox 18"/>
              <p:cNvSpPr txBox="1"/>
              <p:nvPr/>
            </p:nvSpPr>
            <p:spPr>
              <a:xfrm>
                <a:off x="573715" y="4278109"/>
                <a:ext cx="1569410" cy="421847"/>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20" name="TextBox 19"/>
              <p:cNvSpPr txBox="1"/>
              <p:nvPr/>
            </p:nvSpPr>
            <p:spPr>
              <a:xfrm>
                <a:off x="573715" y="4655505"/>
                <a:ext cx="1569410" cy="600164"/>
              </a:xfrm>
              <a:prstGeom prst="rect">
                <a:avLst/>
              </a:prstGeom>
              <a:noFill/>
            </p:spPr>
            <p:txBody>
              <a:bodyPr wrap="square" rtlCol="0">
                <a:spAutoFit/>
              </a:bodyPr>
              <a:lstStyle/>
              <a:p>
                <a:pPr>
                  <a:lnSpc>
                    <a:spcPct val="150000"/>
                  </a:lnSpc>
                </a:pPr>
                <a:r>
                  <a:rPr lang="en-US" sz="1100"/>
                  <a:t>Lorem ipsum dolor sit amet, consectetur adipiscing elit tellus leo vestibulum.</a:t>
                </a:r>
                <a:endParaRPr lang="en-US" sz="1100" b="1">
                  <a:latin typeface="+mj-lt"/>
                </a:endParaRPr>
              </a:p>
            </p:txBody>
          </p:sp>
        </p:grpSp>
      </p:grpSp>
      <p:pic>
        <p:nvPicPr>
          <p:cNvPr id="5" name="Picture Placeholder 4"/>
          <p:cNvPicPr>
            <a:picLocks noGrp="1" noChangeAspect="1"/>
          </p:cNvPicPr>
          <p:nvPr>
            <p:ph type="pic" sz="quarter" idx="12"/>
          </p:nvPr>
        </p:nvPicPr>
        <p:blipFill>
          <a:blip r:embed="rId2" cstate="hqprint">
            <a:extLst>
              <a:ext uri="{28A0092B-C50C-407E-A947-70E740481C1C}">
                <a14:useLocalDpi xmlns:a14="http://schemas.microsoft.com/office/drawing/2010/main" val="0"/>
              </a:ext>
            </a:extLst>
          </a:blip>
          <a:srcRect t="12503" b="12503"/>
          <a:stretch>
            <a:fillRect/>
          </a:stretch>
        </p:blipFill>
        <p:spPr/>
      </p:pic>
      <p:pic>
        <p:nvPicPr>
          <p:cNvPr id="6" name="Picture Placeholder 5"/>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12500" b="12500"/>
          <a:stretch>
            <a:fillRect/>
          </a:stretch>
        </p:blipFill>
        <p:spPr/>
      </p:pic>
      <p:pic>
        <p:nvPicPr>
          <p:cNvPr id="7" name="Picture Placeholder 6"/>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l="33333" r="33333"/>
          <a:stretch>
            <a:fillRect/>
          </a:stretch>
        </p:blipFill>
        <p:spPr/>
      </p:pic>
      <p:sp>
        <p:nvSpPr>
          <p:cNvPr id="23" name="Freeform: Shape 22">
            <a:extLst>
              <a:ext uri="{FF2B5EF4-FFF2-40B4-BE49-F238E27FC236}">
                <a16:creationId xmlns:a16="http://schemas.microsoft.com/office/drawing/2014/main" id="{548D8132-4978-49C8-9195-09784FCF0F5A}"/>
              </a:ext>
            </a:extLst>
          </p:cNvPr>
          <p:cNvSpPr/>
          <p:nvPr/>
        </p:nvSpPr>
        <p:spPr>
          <a:xfrm>
            <a:off x="9882151" y="570966"/>
            <a:ext cx="1705011" cy="286284"/>
          </a:xfrm>
          <a:custGeom>
            <a:avLst/>
            <a:gdLst/>
            <a:ahLst/>
            <a:cxnLst/>
            <a:rect l="l" t="t" r="r" b="b"/>
            <a:pathLst>
              <a:path w="4278507" h="718393">
                <a:moveTo>
                  <a:pt x="1076897" y="178991"/>
                </a:moveTo>
                <a:cubicBezTo>
                  <a:pt x="1076539" y="179158"/>
                  <a:pt x="1075901" y="181385"/>
                  <a:pt x="1074982" y="185671"/>
                </a:cubicBezTo>
                <a:cubicBezTo>
                  <a:pt x="1074063" y="189957"/>
                  <a:pt x="1073604" y="198178"/>
                  <a:pt x="1073604" y="210336"/>
                </a:cubicBezTo>
                <a:cubicBezTo>
                  <a:pt x="1073604" y="230483"/>
                  <a:pt x="1073720" y="243912"/>
                  <a:pt x="1073953" y="250621"/>
                </a:cubicBezTo>
                <a:cubicBezTo>
                  <a:pt x="1074185" y="257330"/>
                  <a:pt x="1075654" y="267041"/>
                  <a:pt x="1078358" y="279754"/>
                </a:cubicBezTo>
                <a:cubicBezTo>
                  <a:pt x="1081063" y="292467"/>
                  <a:pt x="1083797" y="300205"/>
                  <a:pt x="1086559" y="302967"/>
                </a:cubicBezTo>
                <a:cubicBezTo>
                  <a:pt x="1095568" y="302967"/>
                  <a:pt x="1105158" y="301747"/>
                  <a:pt x="1115329" y="299305"/>
                </a:cubicBezTo>
                <a:cubicBezTo>
                  <a:pt x="1125501" y="296863"/>
                  <a:pt x="1135111" y="293058"/>
                  <a:pt x="1144159" y="287888"/>
                </a:cubicBezTo>
                <a:cubicBezTo>
                  <a:pt x="1153207" y="282719"/>
                  <a:pt x="1160359" y="275071"/>
                  <a:pt x="1165615" y="264946"/>
                </a:cubicBezTo>
                <a:cubicBezTo>
                  <a:pt x="1170870" y="254822"/>
                  <a:pt x="1173498" y="242455"/>
                  <a:pt x="1173498" y="227846"/>
                </a:cubicBezTo>
                <a:cubicBezTo>
                  <a:pt x="1173498" y="220214"/>
                  <a:pt x="1172211" y="213648"/>
                  <a:pt x="1169637" y="208149"/>
                </a:cubicBezTo>
                <a:cubicBezTo>
                  <a:pt x="1167062" y="202649"/>
                  <a:pt x="1163175" y="198167"/>
                  <a:pt x="1157976" y="194702"/>
                </a:cubicBezTo>
                <a:cubicBezTo>
                  <a:pt x="1152776" y="191237"/>
                  <a:pt x="1147465" y="188380"/>
                  <a:pt x="1142042" y="186131"/>
                </a:cubicBezTo>
                <a:cubicBezTo>
                  <a:pt x="1136619" y="183883"/>
                  <a:pt x="1129744" y="182264"/>
                  <a:pt x="1121416" y="181276"/>
                </a:cubicBezTo>
                <a:cubicBezTo>
                  <a:pt x="1113089" y="180287"/>
                  <a:pt x="1106629" y="179660"/>
                  <a:pt x="1102036" y="179392"/>
                </a:cubicBezTo>
                <a:cubicBezTo>
                  <a:pt x="1097443" y="179125"/>
                  <a:pt x="1091845" y="178991"/>
                  <a:pt x="1085241" y="178991"/>
                </a:cubicBezTo>
                <a:close/>
                <a:moveTo>
                  <a:pt x="3740137" y="18305"/>
                </a:moveTo>
                <a:lnTo>
                  <a:pt x="4268000" y="18305"/>
                </a:lnTo>
                <a:lnTo>
                  <a:pt x="4268000" y="170878"/>
                </a:lnTo>
                <a:cubicBezTo>
                  <a:pt x="4268000" y="171757"/>
                  <a:pt x="4268000" y="173947"/>
                  <a:pt x="4268000" y="177449"/>
                </a:cubicBezTo>
                <a:cubicBezTo>
                  <a:pt x="4268000" y="180951"/>
                  <a:pt x="4268000" y="183191"/>
                  <a:pt x="4268000" y="184167"/>
                </a:cubicBezTo>
                <a:cubicBezTo>
                  <a:pt x="4268000" y="185144"/>
                  <a:pt x="4267800" y="187750"/>
                  <a:pt x="4267400" y="191984"/>
                </a:cubicBezTo>
                <a:cubicBezTo>
                  <a:pt x="4267000" y="196219"/>
                  <a:pt x="4265890" y="199792"/>
                  <a:pt x="4264069" y="202703"/>
                </a:cubicBezTo>
                <a:cubicBezTo>
                  <a:pt x="4262248" y="205615"/>
                  <a:pt x="4260810" y="207949"/>
                  <a:pt x="4259754" y="209704"/>
                </a:cubicBezTo>
                <a:cubicBezTo>
                  <a:pt x="4258699" y="211460"/>
                  <a:pt x="4256742" y="213054"/>
                  <a:pt x="4253884" y="214486"/>
                </a:cubicBezTo>
                <a:cubicBezTo>
                  <a:pt x="4251026" y="215919"/>
                  <a:pt x="4247874" y="217067"/>
                  <a:pt x="4244427" y="217929"/>
                </a:cubicBezTo>
                <a:cubicBezTo>
                  <a:pt x="4240981" y="218792"/>
                  <a:pt x="4236958" y="219224"/>
                  <a:pt x="4232358" y="219224"/>
                </a:cubicBezTo>
                <a:lnTo>
                  <a:pt x="4220101" y="219224"/>
                </a:lnTo>
                <a:cubicBezTo>
                  <a:pt x="4144236" y="219224"/>
                  <a:pt x="4078100" y="218033"/>
                  <a:pt x="4021694" y="215652"/>
                </a:cubicBezTo>
                <a:cubicBezTo>
                  <a:pt x="4021662" y="216140"/>
                  <a:pt x="4021004" y="221156"/>
                  <a:pt x="4019720" y="230700"/>
                </a:cubicBezTo>
                <a:cubicBezTo>
                  <a:pt x="4018436" y="240243"/>
                  <a:pt x="4017470" y="248332"/>
                  <a:pt x="4016821" y="254967"/>
                </a:cubicBezTo>
                <a:cubicBezTo>
                  <a:pt x="4016172" y="261601"/>
                  <a:pt x="4015848" y="265612"/>
                  <a:pt x="4015848" y="266998"/>
                </a:cubicBezTo>
                <a:lnTo>
                  <a:pt x="4214848" y="266998"/>
                </a:lnTo>
                <a:cubicBezTo>
                  <a:pt x="4225768" y="266998"/>
                  <a:pt x="4233710" y="268985"/>
                  <a:pt x="4238672" y="272959"/>
                </a:cubicBezTo>
                <a:cubicBezTo>
                  <a:pt x="4243634" y="276933"/>
                  <a:pt x="4246116" y="282887"/>
                  <a:pt x="4246116" y="290822"/>
                </a:cubicBezTo>
                <a:cubicBezTo>
                  <a:pt x="4246116" y="291770"/>
                  <a:pt x="4245969" y="293853"/>
                  <a:pt x="4245676" y="297069"/>
                </a:cubicBezTo>
                <a:cubicBezTo>
                  <a:pt x="4245383" y="300285"/>
                  <a:pt x="4245237" y="302874"/>
                  <a:pt x="4245237" y="304837"/>
                </a:cubicBezTo>
                <a:cubicBezTo>
                  <a:pt x="4245237" y="321729"/>
                  <a:pt x="4245675" y="343911"/>
                  <a:pt x="4246552" y="371384"/>
                </a:cubicBezTo>
                <a:cubicBezTo>
                  <a:pt x="4247428" y="398857"/>
                  <a:pt x="4247867" y="418281"/>
                  <a:pt x="4247867" y="429657"/>
                </a:cubicBezTo>
                <a:cubicBezTo>
                  <a:pt x="4246132" y="441173"/>
                  <a:pt x="4240672" y="446931"/>
                  <a:pt x="4231486" y="446931"/>
                </a:cubicBezTo>
                <a:cubicBezTo>
                  <a:pt x="4227189" y="446931"/>
                  <a:pt x="4224524" y="446335"/>
                  <a:pt x="4223492" y="445145"/>
                </a:cubicBezTo>
                <a:cubicBezTo>
                  <a:pt x="4133953" y="449819"/>
                  <a:pt x="4066866" y="452156"/>
                  <a:pt x="4022231" y="452156"/>
                </a:cubicBezTo>
                <a:lnTo>
                  <a:pt x="4020229" y="452156"/>
                </a:lnTo>
                <a:lnTo>
                  <a:pt x="4020229" y="497369"/>
                </a:lnTo>
                <a:cubicBezTo>
                  <a:pt x="4041535" y="497369"/>
                  <a:pt x="4076771" y="496202"/>
                  <a:pt x="4125938" y="493867"/>
                </a:cubicBezTo>
                <a:cubicBezTo>
                  <a:pt x="4175105" y="491533"/>
                  <a:pt x="4211162" y="490365"/>
                  <a:pt x="4234109" y="490365"/>
                </a:cubicBezTo>
                <a:cubicBezTo>
                  <a:pt x="4257806" y="490365"/>
                  <a:pt x="4272021" y="497000"/>
                  <a:pt x="4276756" y="510269"/>
                </a:cubicBezTo>
                <a:lnTo>
                  <a:pt x="4276756" y="544850"/>
                </a:lnTo>
                <a:cubicBezTo>
                  <a:pt x="4276756" y="563370"/>
                  <a:pt x="4277048" y="586380"/>
                  <a:pt x="4277631" y="613881"/>
                </a:cubicBezTo>
                <a:cubicBezTo>
                  <a:pt x="4278215" y="641382"/>
                  <a:pt x="4278507" y="659839"/>
                  <a:pt x="4278507" y="669252"/>
                </a:cubicBezTo>
                <a:cubicBezTo>
                  <a:pt x="4278507" y="689809"/>
                  <a:pt x="4269545" y="700087"/>
                  <a:pt x="4251620" y="700087"/>
                </a:cubicBezTo>
                <a:cubicBezTo>
                  <a:pt x="4236351" y="700087"/>
                  <a:pt x="4212981" y="699939"/>
                  <a:pt x="4181508" y="699641"/>
                </a:cubicBezTo>
                <a:cubicBezTo>
                  <a:pt x="4150035" y="699343"/>
                  <a:pt x="4126127" y="699194"/>
                  <a:pt x="4109784" y="699194"/>
                </a:cubicBezTo>
                <a:cubicBezTo>
                  <a:pt x="4067857" y="699194"/>
                  <a:pt x="4007823" y="700241"/>
                  <a:pt x="3929684" y="702334"/>
                </a:cubicBezTo>
                <a:cubicBezTo>
                  <a:pt x="3851544" y="704427"/>
                  <a:pt x="3793427" y="705613"/>
                  <a:pt x="3755331" y="705892"/>
                </a:cubicBezTo>
                <a:lnTo>
                  <a:pt x="3738763" y="687000"/>
                </a:lnTo>
                <a:cubicBezTo>
                  <a:pt x="3737344" y="677070"/>
                  <a:pt x="3736635" y="670468"/>
                  <a:pt x="3736635" y="667194"/>
                </a:cubicBezTo>
                <a:lnTo>
                  <a:pt x="3736635" y="650562"/>
                </a:lnTo>
                <a:cubicBezTo>
                  <a:pt x="3736635" y="600663"/>
                  <a:pt x="3737219" y="526979"/>
                  <a:pt x="3738386" y="429511"/>
                </a:cubicBezTo>
                <a:cubicBezTo>
                  <a:pt x="3739553" y="332042"/>
                  <a:pt x="3740137" y="258356"/>
                  <a:pt x="3740137" y="208452"/>
                </a:cubicBezTo>
                <a:close/>
                <a:moveTo>
                  <a:pt x="829586" y="15627"/>
                </a:moveTo>
                <a:lnTo>
                  <a:pt x="1206189" y="15627"/>
                </a:lnTo>
                <a:cubicBezTo>
                  <a:pt x="1278310" y="17533"/>
                  <a:pt x="1332612" y="34193"/>
                  <a:pt x="1369093" y="65605"/>
                </a:cubicBezTo>
                <a:cubicBezTo>
                  <a:pt x="1405575" y="97017"/>
                  <a:pt x="1423815" y="141137"/>
                  <a:pt x="1423815" y="197967"/>
                </a:cubicBezTo>
                <a:cubicBezTo>
                  <a:pt x="1423815" y="272400"/>
                  <a:pt x="1388211" y="323552"/>
                  <a:pt x="1317001" y="351425"/>
                </a:cubicBezTo>
                <a:cubicBezTo>
                  <a:pt x="1326563" y="351132"/>
                  <a:pt x="1336994" y="354910"/>
                  <a:pt x="1348293" y="362758"/>
                </a:cubicBezTo>
                <a:cubicBezTo>
                  <a:pt x="1359592" y="370606"/>
                  <a:pt x="1369037" y="379037"/>
                  <a:pt x="1376628" y="388051"/>
                </a:cubicBezTo>
                <a:cubicBezTo>
                  <a:pt x="1384218" y="397064"/>
                  <a:pt x="1390734" y="407619"/>
                  <a:pt x="1396175" y="419716"/>
                </a:cubicBezTo>
                <a:cubicBezTo>
                  <a:pt x="1401617" y="431813"/>
                  <a:pt x="1405876" y="443247"/>
                  <a:pt x="1408952" y="454019"/>
                </a:cubicBezTo>
                <a:cubicBezTo>
                  <a:pt x="1412029" y="464790"/>
                  <a:pt x="1414650" y="477113"/>
                  <a:pt x="1416815" y="490986"/>
                </a:cubicBezTo>
                <a:cubicBezTo>
                  <a:pt x="1418980" y="504860"/>
                  <a:pt x="1420518" y="517104"/>
                  <a:pt x="1421429" y="527720"/>
                </a:cubicBezTo>
                <a:cubicBezTo>
                  <a:pt x="1422341" y="538336"/>
                  <a:pt x="1423435" y="550543"/>
                  <a:pt x="1424712" y="564342"/>
                </a:cubicBezTo>
                <a:cubicBezTo>
                  <a:pt x="1425989" y="578141"/>
                  <a:pt x="1427150" y="589892"/>
                  <a:pt x="1428197" y="599594"/>
                </a:cubicBezTo>
                <a:lnTo>
                  <a:pt x="1428197" y="637642"/>
                </a:lnTo>
                <a:cubicBezTo>
                  <a:pt x="1428685" y="640242"/>
                  <a:pt x="1431169" y="645735"/>
                  <a:pt x="1435647" y="654120"/>
                </a:cubicBezTo>
                <a:cubicBezTo>
                  <a:pt x="1440126" y="662506"/>
                  <a:pt x="1443186" y="669573"/>
                  <a:pt x="1444828" y="675321"/>
                </a:cubicBezTo>
                <a:cubicBezTo>
                  <a:pt x="1444828" y="687665"/>
                  <a:pt x="1441863" y="693837"/>
                  <a:pt x="1435933" y="693837"/>
                </a:cubicBezTo>
                <a:cubicBezTo>
                  <a:pt x="1429655" y="700218"/>
                  <a:pt x="1415517" y="704028"/>
                  <a:pt x="1393521" y="705267"/>
                </a:cubicBezTo>
                <a:cubicBezTo>
                  <a:pt x="1371524" y="706507"/>
                  <a:pt x="1345410" y="706251"/>
                  <a:pt x="1315177" y="704500"/>
                </a:cubicBezTo>
                <a:cubicBezTo>
                  <a:pt x="1284944" y="702749"/>
                  <a:pt x="1269002" y="701873"/>
                  <a:pt x="1267350" y="701873"/>
                </a:cubicBezTo>
                <a:cubicBezTo>
                  <a:pt x="1247040" y="701873"/>
                  <a:pt x="1232502" y="701576"/>
                  <a:pt x="1223735" y="700980"/>
                </a:cubicBezTo>
                <a:lnTo>
                  <a:pt x="1179177" y="700980"/>
                </a:lnTo>
                <a:cubicBezTo>
                  <a:pt x="1168698" y="697581"/>
                  <a:pt x="1161066" y="686521"/>
                  <a:pt x="1156280" y="667801"/>
                </a:cubicBezTo>
                <a:cubicBezTo>
                  <a:pt x="1151495" y="649081"/>
                  <a:pt x="1146966" y="623604"/>
                  <a:pt x="1142694" y="591368"/>
                </a:cubicBezTo>
                <a:cubicBezTo>
                  <a:pt x="1138422" y="559133"/>
                  <a:pt x="1136158" y="542143"/>
                  <a:pt x="1135903" y="540399"/>
                </a:cubicBezTo>
                <a:cubicBezTo>
                  <a:pt x="1134782" y="512745"/>
                  <a:pt x="1130920" y="495205"/>
                  <a:pt x="1124318" y="487777"/>
                </a:cubicBezTo>
                <a:cubicBezTo>
                  <a:pt x="1117717" y="480350"/>
                  <a:pt x="1104984" y="476636"/>
                  <a:pt x="1086120" y="476636"/>
                </a:cubicBezTo>
                <a:lnTo>
                  <a:pt x="1076234" y="476636"/>
                </a:lnTo>
                <a:lnTo>
                  <a:pt x="1076234" y="682005"/>
                </a:lnTo>
                <a:cubicBezTo>
                  <a:pt x="1075011" y="689241"/>
                  <a:pt x="1070640" y="694424"/>
                  <a:pt x="1063122" y="697551"/>
                </a:cubicBezTo>
                <a:cubicBezTo>
                  <a:pt x="1055604" y="700679"/>
                  <a:pt x="1046362" y="702626"/>
                  <a:pt x="1035395" y="703391"/>
                </a:cubicBezTo>
                <a:cubicBezTo>
                  <a:pt x="1024428" y="704156"/>
                  <a:pt x="1014801" y="704611"/>
                  <a:pt x="1006513" y="704758"/>
                </a:cubicBezTo>
                <a:cubicBezTo>
                  <a:pt x="998225" y="704904"/>
                  <a:pt x="987509" y="704832"/>
                  <a:pt x="974366" y="704542"/>
                </a:cubicBezTo>
                <a:cubicBezTo>
                  <a:pt x="961223" y="704251"/>
                  <a:pt x="953237" y="704106"/>
                  <a:pt x="950409" y="704106"/>
                </a:cubicBezTo>
                <a:lnTo>
                  <a:pt x="887371" y="704106"/>
                </a:lnTo>
                <a:cubicBezTo>
                  <a:pt x="851964" y="704106"/>
                  <a:pt x="824471" y="704403"/>
                  <a:pt x="804890" y="704999"/>
                </a:cubicBezTo>
                <a:cubicBezTo>
                  <a:pt x="799593" y="702892"/>
                  <a:pt x="793175" y="699801"/>
                  <a:pt x="785636" y="695727"/>
                </a:cubicBezTo>
                <a:lnTo>
                  <a:pt x="785636" y="36821"/>
                </a:lnTo>
                <a:cubicBezTo>
                  <a:pt x="785636" y="22691"/>
                  <a:pt x="800286" y="15627"/>
                  <a:pt x="829586" y="15627"/>
                </a:cubicBezTo>
                <a:close/>
                <a:moveTo>
                  <a:pt x="2747651" y="13841"/>
                </a:moveTo>
                <a:cubicBezTo>
                  <a:pt x="2758376" y="13841"/>
                  <a:pt x="2776393" y="14138"/>
                  <a:pt x="2801703" y="14734"/>
                </a:cubicBezTo>
                <a:cubicBezTo>
                  <a:pt x="2827014" y="15329"/>
                  <a:pt x="2844601" y="15627"/>
                  <a:pt x="2854465" y="15627"/>
                </a:cubicBezTo>
                <a:lnTo>
                  <a:pt x="2887735" y="15627"/>
                </a:lnTo>
                <a:cubicBezTo>
                  <a:pt x="2898656" y="15627"/>
                  <a:pt x="2904116" y="21710"/>
                  <a:pt x="2904116" y="33877"/>
                </a:cubicBezTo>
                <a:cubicBezTo>
                  <a:pt x="2905869" y="115141"/>
                  <a:pt x="2906746" y="229128"/>
                  <a:pt x="2906746" y="375835"/>
                </a:cubicBezTo>
                <a:lnTo>
                  <a:pt x="2906746" y="680512"/>
                </a:lnTo>
                <a:cubicBezTo>
                  <a:pt x="2903230" y="693562"/>
                  <a:pt x="2890765" y="700087"/>
                  <a:pt x="2869353" y="700087"/>
                </a:cubicBezTo>
                <a:lnTo>
                  <a:pt x="2857967" y="700087"/>
                </a:lnTo>
                <a:cubicBezTo>
                  <a:pt x="2842889" y="700087"/>
                  <a:pt x="2820588" y="700385"/>
                  <a:pt x="2791065" y="700980"/>
                </a:cubicBezTo>
                <a:cubicBezTo>
                  <a:pt x="2761541" y="701576"/>
                  <a:pt x="2739191" y="701873"/>
                  <a:pt x="2724015" y="701873"/>
                </a:cubicBezTo>
                <a:lnTo>
                  <a:pt x="2593412" y="701873"/>
                </a:lnTo>
                <a:cubicBezTo>
                  <a:pt x="2585896" y="699194"/>
                  <a:pt x="2575229" y="678856"/>
                  <a:pt x="2561411" y="640858"/>
                </a:cubicBezTo>
                <a:cubicBezTo>
                  <a:pt x="2547412" y="598963"/>
                  <a:pt x="2526935" y="542767"/>
                  <a:pt x="2499981" y="472269"/>
                </a:cubicBezTo>
                <a:cubicBezTo>
                  <a:pt x="2486504" y="437020"/>
                  <a:pt x="2477474" y="410002"/>
                  <a:pt x="2472891" y="391214"/>
                </a:cubicBezTo>
                <a:lnTo>
                  <a:pt x="2472296" y="388343"/>
                </a:lnTo>
                <a:lnTo>
                  <a:pt x="2472237" y="395826"/>
                </a:lnTo>
                <a:cubicBezTo>
                  <a:pt x="2472182" y="402560"/>
                  <a:pt x="2472118" y="410196"/>
                  <a:pt x="2472045" y="418732"/>
                </a:cubicBezTo>
                <a:cubicBezTo>
                  <a:pt x="2471752" y="452879"/>
                  <a:pt x="2471605" y="481538"/>
                  <a:pt x="2471605" y="504709"/>
                </a:cubicBezTo>
                <a:cubicBezTo>
                  <a:pt x="2471605" y="521754"/>
                  <a:pt x="2471897" y="543136"/>
                  <a:pt x="2472481" y="568856"/>
                </a:cubicBezTo>
                <a:cubicBezTo>
                  <a:pt x="2473064" y="594575"/>
                  <a:pt x="2473356" y="611716"/>
                  <a:pt x="2473356" y="620278"/>
                </a:cubicBezTo>
                <a:lnTo>
                  <a:pt x="2473356" y="675433"/>
                </a:lnTo>
                <a:cubicBezTo>
                  <a:pt x="2473356" y="694548"/>
                  <a:pt x="2464394" y="704106"/>
                  <a:pt x="2446469" y="704106"/>
                </a:cubicBezTo>
                <a:lnTo>
                  <a:pt x="2242607" y="704106"/>
                </a:lnTo>
                <a:lnTo>
                  <a:pt x="2216906" y="690404"/>
                </a:lnTo>
                <a:lnTo>
                  <a:pt x="2216906" y="487121"/>
                </a:lnTo>
                <a:cubicBezTo>
                  <a:pt x="2216325" y="414540"/>
                  <a:pt x="2218660" y="276323"/>
                  <a:pt x="2223911" y="72470"/>
                </a:cubicBezTo>
                <a:lnTo>
                  <a:pt x="2223911" y="36835"/>
                </a:lnTo>
                <a:cubicBezTo>
                  <a:pt x="2223911" y="26737"/>
                  <a:pt x="2227357" y="19966"/>
                  <a:pt x="2234249" y="16520"/>
                </a:cubicBezTo>
                <a:lnTo>
                  <a:pt x="2537524" y="16520"/>
                </a:lnTo>
                <a:cubicBezTo>
                  <a:pt x="2544677" y="16520"/>
                  <a:pt x="2553167" y="28765"/>
                  <a:pt x="2562995" y="53257"/>
                </a:cubicBezTo>
                <a:cubicBezTo>
                  <a:pt x="2572822" y="77748"/>
                  <a:pt x="2584081" y="107426"/>
                  <a:pt x="2596771" y="142289"/>
                </a:cubicBezTo>
                <a:cubicBezTo>
                  <a:pt x="2609461" y="177152"/>
                  <a:pt x="2617866" y="199736"/>
                  <a:pt x="2621987" y="210043"/>
                </a:cubicBezTo>
                <a:lnTo>
                  <a:pt x="2666928" y="367610"/>
                </a:lnTo>
                <a:lnTo>
                  <a:pt x="2666928" y="206687"/>
                </a:lnTo>
                <a:cubicBezTo>
                  <a:pt x="2666928" y="191999"/>
                  <a:pt x="2667293" y="165186"/>
                  <a:pt x="2668023" y="126247"/>
                </a:cubicBezTo>
                <a:cubicBezTo>
                  <a:pt x="2668753" y="87307"/>
                  <a:pt x="2668972" y="56919"/>
                  <a:pt x="2668679" y="35083"/>
                </a:cubicBezTo>
                <a:cubicBezTo>
                  <a:pt x="2668679" y="20922"/>
                  <a:pt x="2695003" y="13841"/>
                  <a:pt x="2747651" y="13841"/>
                </a:cubicBezTo>
                <a:close/>
                <a:moveTo>
                  <a:pt x="1861214" y="10715"/>
                </a:moveTo>
                <a:cubicBezTo>
                  <a:pt x="1911741" y="10715"/>
                  <a:pt x="1999141" y="11390"/>
                  <a:pt x="2123412" y="12738"/>
                </a:cubicBezTo>
                <a:lnTo>
                  <a:pt x="2123412" y="19505"/>
                </a:lnTo>
                <a:lnTo>
                  <a:pt x="2142674" y="19505"/>
                </a:lnTo>
                <a:cubicBezTo>
                  <a:pt x="2140339" y="85255"/>
                  <a:pt x="2139172" y="160594"/>
                  <a:pt x="2139172" y="245524"/>
                </a:cubicBezTo>
                <a:lnTo>
                  <a:pt x="2139172" y="343563"/>
                </a:lnTo>
                <a:cubicBezTo>
                  <a:pt x="2139172" y="352339"/>
                  <a:pt x="2138880" y="370307"/>
                  <a:pt x="2138296" y="397469"/>
                </a:cubicBezTo>
                <a:cubicBezTo>
                  <a:pt x="2137712" y="424630"/>
                  <a:pt x="2137421" y="446928"/>
                  <a:pt x="2137421" y="464365"/>
                </a:cubicBezTo>
                <a:cubicBezTo>
                  <a:pt x="2137421" y="503432"/>
                  <a:pt x="2131199" y="538139"/>
                  <a:pt x="2118756" y="568486"/>
                </a:cubicBezTo>
                <a:cubicBezTo>
                  <a:pt x="2106312" y="598833"/>
                  <a:pt x="2089862" y="623315"/>
                  <a:pt x="2069405" y="641933"/>
                </a:cubicBezTo>
                <a:cubicBezTo>
                  <a:pt x="2048948" y="660550"/>
                  <a:pt x="2024429" y="675725"/>
                  <a:pt x="1995847" y="687457"/>
                </a:cubicBezTo>
                <a:cubicBezTo>
                  <a:pt x="1967265" y="699189"/>
                  <a:pt x="1938594" y="707278"/>
                  <a:pt x="1909836" y="711724"/>
                </a:cubicBezTo>
                <a:cubicBezTo>
                  <a:pt x="1881077" y="716170"/>
                  <a:pt x="1849917" y="718393"/>
                  <a:pt x="1816357" y="718393"/>
                </a:cubicBezTo>
                <a:cubicBezTo>
                  <a:pt x="1783908" y="718393"/>
                  <a:pt x="1753750" y="716403"/>
                  <a:pt x="1725884" y="712421"/>
                </a:cubicBezTo>
                <a:cubicBezTo>
                  <a:pt x="1698019" y="708440"/>
                  <a:pt x="1669525" y="700668"/>
                  <a:pt x="1640403" y="689103"/>
                </a:cubicBezTo>
                <a:cubicBezTo>
                  <a:pt x="1611282" y="677539"/>
                  <a:pt x="1586046" y="662602"/>
                  <a:pt x="1564696" y="644294"/>
                </a:cubicBezTo>
                <a:cubicBezTo>
                  <a:pt x="1543346" y="625986"/>
                  <a:pt x="1525727" y="601581"/>
                  <a:pt x="1511837" y="571078"/>
                </a:cubicBezTo>
                <a:cubicBezTo>
                  <a:pt x="1497947" y="540575"/>
                  <a:pt x="1490246" y="505353"/>
                  <a:pt x="1488735" y="465411"/>
                </a:cubicBezTo>
                <a:cubicBezTo>
                  <a:pt x="1489902" y="321578"/>
                  <a:pt x="1490486" y="214335"/>
                  <a:pt x="1490486" y="143684"/>
                </a:cubicBezTo>
                <a:lnTo>
                  <a:pt x="1490486" y="138431"/>
                </a:lnTo>
                <a:cubicBezTo>
                  <a:pt x="1490486" y="136756"/>
                  <a:pt x="1490194" y="129722"/>
                  <a:pt x="1489610" y="117327"/>
                </a:cubicBezTo>
                <a:cubicBezTo>
                  <a:pt x="1489027" y="104933"/>
                  <a:pt x="1488735" y="94159"/>
                  <a:pt x="1488735" y="85006"/>
                </a:cubicBezTo>
                <a:cubicBezTo>
                  <a:pt x="1488735" y="47199"/>
                  <a:pt x="1493641" y="24370"/>
                  <a:pt x="1503455" y="16520"/>
                </a:cubicBezTo>
                <a:cubicBezTo>
                  <a:pt x="1506552" y="16520"/>
                  <a:pt x="1509565" y="16666"/>
                  <a:pt x="1512493" y="16959"/>
                </a:cubicBezTo>
                <a:cubicBezTo>
                  <a:pt x="1515420" y="17252"/>
                  <a:pt x="1518549" y="17399"/>
                  <a:pt x="1521879" y="17399"/>
                </a:cubicBezTo>
                <a:cubicBezTo>
                  <a:pt x="1570900" y="15027"/>
                  <a:pt x="1627033" y="13841"/>
                  <a:pt x="1690281" y="13841"/>
                </a:cubicBezTo>
                <a:lnTo>
                  <a:pt x="1749733" y="13841"/>
                </a:lnTo>
                <a:cubicBezTo>
                  <a:pt x="1753890" y="14362"/>
                  <a:pt x="1757800" y="15368"/>
                  <a:pt x="1761460" y="16861"/>
                </a:cubicBezTo>
                <a:cubicBezTo>
                  <a:pt x="1765120" y="18354"/>
                  <a:pt x="1770092" y="19101"/>
                  <a:pt x="1776375" y="19101"/>
                </a:cubicBezTo>
                <a:cubicBezTo>
                  <a:pt x="1776789" y="39272"/>
                  <a:pt x="1777507" y="66884"/>
                  <a:pt x="1778527" y="101938"/>
                </a:cubicBezTo>
                <a:cubicBezTo>
                  <a:pt x="1779548" y="136991"/>
                  <a:pt x="1780277" y="167378"/>
                  <a:pt x="1780715" y="193097"/>
                </a:cubicBezTo>
                <a:cubicBezTo>
                  <a:pt x="1781152" y="218816"/>
                  <a:pt x="1781275" y="241148"/>
                  <a:pt x="1781084" y="260091"/>
                </a:cubicBezTo>
                <a:lnTo>
                  <a:pt x="1781084" y="439913"/>
                </a:lnTo>
                <a:cubicBezTo>
                  <a:pt x="1781084" y="451382"/>
                  <a:pt x="1781334" y="459992"/>
                  <a:pt x="1781834" y="465742"/>
                </a:cubicBezTo>
                <a:cubicBezTo>
                  <a:pt x="1782334" y="471493"/>
                  <a:pt x="1783562" y="478411"/>
                  <a:pt x="1785518" y="486497"/>
                </a:cubicBezTo>
                <a:cubicBezTo>
                  <a:pt x="1787474" y="494582"/>
                  <a:pt x="1790436" y="500204"/>
                  <a:pt x="1794405" y="503362"/>
                </a:cubicBezTo>
                <a:cubicBezTo>
                  <a:pt x="1798375" y="506520"/>
                  <a:pt x="1803650" y="508099"/>
                  <a:pt x="1810231" y="508099"/>
                </a:cubicBezTo>
                <a:cubicBezTo>
                  <a:pt x="1819487" y="508099"/>
                  <a:pt x="1827170" y="503927"/>
                  <a:pt x="1833281" y="495584"/>
                </a:cubicBezTo>
                <a:cubicBezTo>
                  <a:pt x="1839392" y="487240"/>
                  <a:pt x="1842448" y="477166"/>
                  <a:pt x="1842448" y="465362"/>
                </a:cubicBezTo>
                <a:lnTo>
                  <a:pt x="1842448" y="305256"/>
                </a:lnTo>
                <a:cubicBezTo>
                  <a:pt x="1842155" y="285657"/>
                  <a:pt x="1842374" y="254847"/>
                  <a:pt x="1843104" y="212826"/>
                </a:cubicBezTo>
                <a:cubicBezTo>
                  <a:pt x="1843834" y="170805"/>
                  <a:pt x="1843908" y="138031"/>
                  <a:pt x="1843327" y="114502"/>
                </a:cubicBezTo>
                <a:lnTo>
                  <a:pt x="1843327" y="82697"/>
                </a:lnTo>
                <a:cubicBezTo>
                  <a:pt x="1843327" y="80041"/>
                  <a:pt x="1843035" y="75435"/>
                  <a:pt x="1842452" y="68877"/>
                </a:cubicBezTo>
                <a:cubicBezTo>
                  <a:pt x="1841868" y="62319"/>
                  <a:pt x="1841576" y="57001"/>
                  <a:pt x="1841576" y="52922"/>
                </a:cubicBezTo>
                <a:lnTo>
                  <a:pt x="1841576" y="30786"/>
                </a:lnTo>
                <a:cubicBezTo>
                  <a:pt x="1842990" y="19945"/>
                  <a:pt x="1849536" y="13255"/>
                  <a:pt x="1861214" y="10715"/>
                </a:cubicBezTo>
                <a:close/>
                <a:moveTo>
                  <a:pt x="3363332" y="0"/>
                </a:moveTo>
                <a:cubicBezTo>
                  <a:pt x="3379717" y="0"/>
                  <a:pt x="3396296" y="755"/>
                  <a:pt x="3413070" y="2267"/>
                </a:cubicBezTo>
                <a:cubicBezTo>
                  <a:pt x="3429843" y="3778"/>
                  <a:pt x="3448704" y="6419"/>
                  <a:pt x="3469651" y="10189"/>
                </a:cubicBezTo>
                <a:cubicBezTo>
                  <a:pt x="3490599" y="13958"/>
                  <a:pt x="3510223" y="19775"/>
                  <a:pt x="3528524" y="27640"/>
                </a:cubicBezTo>
                <a:cubicBezTo>
                  <a:pt x="3546826" y="35504"/>
                  <a:pt x="3564388" y="45121"/>
                  <a:pt x="3581213" y="56490"/>
                </a:cubicBezTo>
                <a:cubicBezTo>
                  <a:pt x="3598038" y="67859"/>
                  <a:pt x="3612768" y="82713"/>
                  <a:pt x="3625404" y="101052"/>
                </a:cubicBezTo>
                <a:cubicBezTo>
                  <a:pt x="3638041" y="119390"/>
                  <a:pt x="3647161" y="140242"/>
                  <a:pt x="3652766" y="163608"/>
                </a:cubicBezTo>
                <a:cubicBezTo>
                  <a:pt x="3654119" y="171454"/>
                  <a:pt x="3657072" y="195857"/>
                  <a:pt x="3661626" y="236818"/>
                </a:cubicBezTo>
                <a:cubicBezTo>
                  <a:pt x="3659681" y="251371"/>
                  <a:pt x="3647219" y="258647"/>
                  <a:pt x="3624239" y="258647"/>
                </a:cubicBezTo>
                <a:cubicBezTo>
                  <a:pt x="3598957" y="258647"/>
                  <a:pt x="3562384" y="258063"/>
                  <a:pt x="3514519" y="256896"/>
                </a:cubicBezTo>
                <a:cubicBezTo>
                  <a:pt x="3466655" y="255728"/>
                  <a:pt x="3430293" y="255145"/>
                  <a:pt x="3405434" y="255145"/>
                </a:cubicBezTo>
                <a:cubicBezTo>
                  <a:pt x="3398941" y="252982"/>
                  <a:pt x="3394289" y="249492"/>
                  <a:pt x="3391478" y="244673"/>
                </a:cubicBezTo>
                <a:cubicBezTo>
                  <a:pt x="3388666" y="239855"/>
                  <a:pt x="3386869" y="235253"/>
                  <a:pt x="3386085" y="230867"/>
                </a:cubicBezTo>
                <a:cubicBezTo>
                  <a:pt x="3385302" y="226481"/>
                  <a:pt x="3384196" y="222211"/>
                  <a:pt x="3382768" y="218055"/>
                </a:cubicBezTo>
                <a:cubicBezTo>
                  <a:pt x="3381340" y="213899"/>
                  <a:pt x="3379753" y="210538"/>
                  <a:pt x="3378007" y="207971"/>
                </a:cubicBezTo>
                <a:cubicBezTo>
                  <a:pt x="3376260" y="205403"/>
                  <a:pt x="3372909" y="203140"/>
                  <a:pt x="3367954" y="201179"/>
                </a:cubicBezTo>
                <a:cubicBezTo>
                  <a:pt x="3362998" y="199219"/>
                  <a:pt x="3356498" y="198239"/>
                  <a:pt x="3348451" y="198239"/>
                </a:cubicBezTo>
                <a:cubicBezTo>
                  <a:pt x="3337573" y="198239"/>
                  <a:pt x="3327917" y="200092"/>
                  <a:pt x="3319482" y="203799"/>
                </a:cubicBezTo>
                <a:cubicBezTo>
                  <a:pt x="3311048" y="207506"/>
                  <a:pt x="3304159" y="212030"/>
                  <a:pt x="3298815" y="217371"/>
                </a:cubicBezTo>
                <a:cubicBezTo>
                  <a:pt x="3293471" y="222713"/>
                  <a:pt x="3288767" y="230261"/>
                  <a:pt x="3284702" y="240017"/>
                </a:cubicBezTo>
                <a:cubicBezTo>
                  <a:pt x="3280637" y="249772"/>
                  <a:pt x="3277537" y="258845"/>
                  <a:pt x="3275402" y="267235"/>
                </a:cubicBezTo>
                <a:cubicBezTo>
                  <a:pt x="3273268" y="275625"/>
                  <a:pt x="3271633" y="286274"/>
                  <a:pt x="3270498" y="299183"/>
                </a:cubicBezTo>
                <a:cubicBezTo>
                  <a:pt x="3269363" y="312091"/>
                  <a:pt x="3268751" y="320944"/>
                  <a:pt x="3268660" y="325742"/>
                </a:cubicBezTo>
                <a:cubicBezTo>
                  <a:pt x="3268569" y="330539"/>
                  <a:pt x="3268524" y="341672"/>
                  <a:pt x="3268524" y="359141"/>
                </a:cubicBezTo>
                <a:cubicBezTo>
                  <a:pt x="3268524" y="364522"/>
                  <a:pt x="3268669" y="369988"/>
                  <a:pt x="3268960" y="375539"/>
                </a:cubicBezTo>
                <a:cubicBezTo>
                  <a:pt x="3269251" y="381089"/>
                  <a:pt x="3269396" y="384088"/>
                  <a:pt x="3269396" y="384535"/>
                </a:cubicBezTo>
                <a:lnTo>
                  <a:pt x="3269396" y="397664"/>
                </a:lnTo>
                <a:cubicBezTo>
                  <a:pt x="3269396" y="408766"/>
                  <a:pt x="3269509" y="416687"/>
                  <a:pt x="3269734" y="421429"/>
                </a:cubicBezTo>
                <a:cubicBezTo>
                  <a:pt x="3269960" y="426170"/>
                  <a:pt x="3270717" y="433268"/>
                  <a:pt x="3272005" y="442721"/>
                </a:cubicBezTo>
                <a:cubicBezTo>
                  <a:pt x="3273293" y="452173"/>
                  <a:pt x="3275021" y="459944"/>
                  <a:pt x="3277188" y="466032"/>
                </a:cubicBezTo>
                <a:cubicBezTo>
                  <a:pt x="3279356" y="472120"/>
                  <a:pt x="3282442" y="478457"/>
                  <a:pt x="3286446" y="485042"/>
                </a:cubicBezTo>
                <a:cubicBezTo>
                  <a:pt x="3290450" y="491628"/>
                  <a:pt x="3295245" y="496846"/>
                  <a:pt x="3300831" y="500697"/>
                </a:cubicBezTo>
                <a:cubicBezTo>
                  <a:pt x="3306417" y="504548"/>
                  <a:pt x="3313701" y="507861"/>
                  <a:pt x="3322684" y="510635"/>
                </a:cubicBezTo>
                <a:cubicBezTo>
                  <a:pt x="3331668" y="513409"/>
                  <a:pt x="3342008" y="514796"/>
                  <a:pt x="3353705" y="514796"/>
                </a:cubicBezTo>
                <a:cubicBezTo>
                  <a:pt x="3385233" y="514796"/>
                  <a:pt x="3408813" y="512378"/>
                  <a:pt x="3424445" y="507541"/>
                </a:cubicBezTo>
                <a:lnTo>
                  <a:pt x="3424445" y="469701"/>
                </a:lnTo>
                <a:lnTo>
                  <a:pt x="3423489" y="469701"/>
                </a:lnTo>
                <a:lnTo>
                  <a:pt x="3423489" y="470594"/>
                </a:lnTo>
                <a:lnTo>
                  <a:pt x="3382594" y="470594"/>
                </a:lnTo>
                <a:cubicBezTo>
                  <a:pt x="3380552" y="470594"/>
                  <a:pt x="3376536" y="470743"/>
                  <a:pt x="3370545" y="471041"/>
                </a:cubicBezTo>
                <a:cubicBezTo>
                  <a:pt x="3364555" y="471339"/>
                  <a:pt x="3358172" y="471487"/>
                  <a:pt x="3351396" y="471487"/>
                </a:cubicBezTo>
                <a:lnTo>
                  <a:pt x="3330767" y="448549"/>
                </a:lnTo>
                <a:lnTo>
                  <a:pt x="3330767" y="324127"/>
                </a:lnTo>
                <a:cubicBezTo>
                  <a:pt x="3330767" y="313760"/>
                  <a:pt x="3337927" y="302605"/>
                  <a:pt x="3352247" y="290661"/>
                </a:cubicBezTo>
                <a:lnTo>
                  <a:pt x="3386975" y="290661"/>
                </a:lnTo>
                <a:cubicBezTo>
                  <a:pt x="3404081" y="290661"/>
                  <a:pt x="3428219" y="290959"/>
                  <a:pt x="3459389" y="291554"/>
                </a:cubicBezTo>
                <a:cubicBezTo>
                  <a:pt x="3490559" y="292149"/>
                  <a:pt x="3516909" y="292447"/>
                  <a:pt x="3538438" y="292447"/>
                </a:cubicBezTo>
                <a:lnTo>
                  <a:pt x="3573459" y="292447"/>
                </a:lnTo>
                <a:cubicBezTo>
                  <a:pt x="3587477" y="292447"/>
                  <a:pt x="3600196" y="292624"/>
                  <a:pt x="3611616" y="292977"/>
                </a:cubicBezTo>
                <a:cubicBezTo>
                  <a:pt x="3623036" y="293331"/>
                  <a:pt x="3635228" y="294884"/>
                  <a:pt x="3648193" y="297638"/>
                </a:cubicBezTo>
                <a:cubicBezTo>
                  <a:pt x="3661157" y="300391"/>
                  <a:pt x="3670890" y="306018"/>
                  <a:pt x="3677392" y="314520"/>
                </a:cubicBezTo>
                <a:cubicBezTo>
                  <a:pt x="3677392" y="350597"/>
                  <a:pt x="3676516" y="405264"/>
                  <a:pt x="3674765" y="478519"/>
                </a:cubicBezTo>
                <a:cubicBezTo>
                  <a:pt x="3673014" y="551775"/>
                  <a:pt x="3672139" y="606844"/>
                  <a:pt x="3672139" y="643726"/>
                </a:cubicBezTo>
                <a:cubicBezTo>
                  <a:pt x="3672139" y="644395"/>
                  <a:pt x="3672285" y="645678"/>
                  <a:pt x="3672578" y="647573"/>
                </a:cubicBezTo>
                <a:cubicBezTo>
                  <a:pt x="3672871" y="649468"/>
                  <a:pt x="3673018" y="651104"/>
                  <a:pt x="3673018" y="652481"/>
                </a:cubicBezTo>
                <a:lnTo>
                  <a:pt x="3673018" y="665220"/>
                </a:lnTo>
                <a:cubicBezTo>
                  <a:pt x="3660102" y="680414"/>
                  <a:pt x="3625644" y="692480"/>
                  <a:pt x="3569643" y="701416"/>
                </a:cubicBezTo>
                <a:cubicBezTo>
                  <a:pt x="3513642" y="710353"/>
                  <a:pt x="3466468" y="714821"/>
                  <a:pt x="3428121" y="714821"/>
                </a:cubicBezTo>
                <a:lnTo>
                  <a:pt x="3416743" y="714821"/>
                </a:lnTo>
                <a:cubicBezTo>
                  <a:pt x="3408962" y="714821"/>
                  <a:pt x="3397042" y="715417"/>
                  <a:pt x="3380982" y="716607"/>
                </a:cubicBezTo>
                <a:cubicBezTo>
                  <a:pt x="3364923" y="717798"/>
                  <a:pt x="3352619" y="718393"/>
                  <a:pt x="3344070" y="718393"/>
                </a:cubicBezTo>
                <a:cubicBezTo>
                  <a:pt x="3223840" y="718393"/>
                  <a:pt x="3131738" y="686100"/>
                  <a:pt x="3067763" y="621513"/>
                </a:cubicBezTo>
                <a:cubicBezTo>
                  <a:pt x="3003788" y="556926"/>
                  <a:pt x="2971800" y="468320"/>
                  <a:pt x="2971800" y="355694"/>
                </a:cubicBezTo>
                <a:cubicBezTo>
                  <a:pt x="2971800" y="314613"/>
                  <a:pt x="2976430" y="276893"/>
                  <a:pt x="2985690" y="242535"/>
                </a:cubicBezTo>
                <a:cubicBezTo>
                  <a:pt x="2994950" y="208176"/>
                  <a:pt x="3007343" y="178934"/>
                  <a:pt x="3022870" y="154808"/>
                </a:cubicBezTo>
                <a:cubicBezTo>
                  <a:pt x="3038397" y="130681"/>
                  <a:pt x="3057066" y="109292"/>
                  <a:pt x="3078876" y="90639"/>
                </a:cubicBezTo>
                <a:cubicBezTo>
                  <a:pt x="3100686" y="71987"/>
                  <a:pt x="3123041" y="57083"/>
                  <a:pt x="3145939" y="45928"/>
                </a:cubicBezTo>
                <a:cubicBezTo>
                  <a:pt x="3168838" y="34773"/>
                  <a:pt x="3193544" y="25600"/>
                  <a:pt x="3220056" y="18410"/>
                </a:cubicBezTo>
                <a:cubicBezTo>
                  <a:pt x="3246568" y="11220"/>
                  <a:pt x="3271333" y="6354"/>
                  <a:pt x="3294350" y="3812"/>
                </a:cubicBezTo>
                <a:cubicBezTo>
                  <a:pt x="3317367" y="1270"/>
                  <a:pt x="3340361" y="0"/>
                  <a:pt x="3363332" y="0"/>
                </a:cubicBezTo>
                <a:close/>
                <a:moveTo>
                  <a:pt x="391532" y="0"/>
                </a:moveTo>
                <a:cubicBezTo>
                  <a:pt x="407917" y="0"/>
                  <a:pt x="424496" y="755"/>
                  <a:pt x="441270" y="2267"/>
                </a:cubicBezTo>
                <a:cubicBezTo>
                  <a:pt x="458043" y="3778"/>
                  <a:pt x="476903" y="6419"/>
                  <a:pt x="497851" y="10189"/>
                </a:cubicBezTo>
                <a:cubicBezTo>
                  <a:pt x="518798" y="13958"/>
                  <a:pt x="538423" y="19775"/>
                  <a:pt x="556724" y="27640"/>
                </a:cubicBezTo>
                <a:cubicBezTo>
                  <a:pt x="575025" y="35504"/>
                  <a:pt x="592588" y="45121"/>
                  <a:pt x="609413" y="56490"/>
                </a:cubicBezTo>
                <a:cubicBezTo>
                  <a:pt x="626237" y="67859"/>
                  <a:pt x="640968" y="82713"/>
                  <a:pt x="653604" y="101052"/>
                </a:cubicBezTo>
                <a:cubicBezTo>
                  <a:pt x="666241" y="119390"/>
                  <a:pt x="675361" y="140242"/>
                  <a:pt x="680965" y="163608"/>
                </a:cubicBezTo>
                <a:cubicBezTo>
                  <a:pt x="682319" y="171454"/>
                  <a:pt x="685272" y="195857"/>
                  <a:pt x="689825" y="236818"/>
                </a:cubicBezTo>
                <a:cubicBezTo>
                  <a:pt x="687881" y="251371"/>
                  <a:pt x="675419" y="258647"/>
                  <a:pt x="652439" y="258647"/>
                </a:cubicBezTo>
                <a:cubicBezTo>
                  <a:pt x="627157" y="258647"/>
                  <a:pt x="590584" y="258063"/>
                  <a:pt x="542719" y="256896"/>
                </a:cubicBezTo>
                <a:cubicBezTo>
                  <a:pt x="494855" y="255728"/>
                  <a:pt x="458493" y="255145"/>
                  <a:pt x="433634" y="255145"/>
                </a:cubicBezTo>
                <a:cubicBezTo>
                  <a:pt x="427141" y="252982"/>
                  <a:pt x="422489" y="249492"/>
                  <a:pt x="419678" y="244673"/>
                </a:cubicBezTo>
                <a:cubicBezTo>
                  <a:pt x="416866" y="239855"/>
                  <a:pt x="415069" y="235253"/>
                  <a:pt x="414285" y="230867"/>
                </a:cubicBezTo>
                <a:cubicBezTo>
                  <a:pt x="413501" y="226481"/>
                  <a:pt x="412396" y="222211"/>
                  <a:pt x="410968" y="218055"/>
                </a:cubicBezTo>
                <a:cubicBezTo>
                  <a:pt x="409540" y="213899"/>
                  <a:pt x="407953" y="210538"/>
                  <a:pt x="406207" y="207971"/>
                </a:cubicBezTo>
                <a:cubicBezTo>
                  <a:pt x="404460" y="205403"/>
                  <a:pt x="401109" y="203140"/>
                  <a:pt x="396154" y="201179"/>
                </a:cubicBezTo>
                <a:cubicBezTo>
                  <a:pt x="391198" y="199219"/>
                  <a:pt x="384697" y="198239"/>
                  <a:pt x="376651" y="198239"/>
                </a:cubicBezTo>
                <a:cubicBezTo>
                  <a:pt x="365773" y="198239"/>
                  <a:pt x="356117" y="200092"/>
                  <a:pt x="347682" y="203799"/>
                </a:cubicBezTo>
                <a:cubicBezTo>
                  <a:pt x="339248" y="207506"/>
                  <a:pt x="332359" y="212030"/>
                  <a:pt x="327015" y="217371"/>
                </a:cubicBezTo>
                <a:cubicBezTo>
                  <a:pt x="321671" y="222713"/>
                  <a:pt x="316967" y="230261"/>
                  <a:pt x="312902" y="240017"/>
                </a:cubicBezTo>
                <a:cubicBezTo>
                  <a:pt x="308837" y="249772"/>
                  <a:pt x="305737" y="258845"/>
                  <a:pt x="303602" y="267235"/>
                </a:cubicBezTo>
                <a:cubicBezTo>
                  <a:pt x="301468" y="275625"/>
                  <a:pt x="299833" y="286274"/>
                  <a:pt x="298698" y="299183"/>
                </a:cubicBezTo>
                <a:cubicBezTo>
                  <a:pt x="297563" y="312091"/>
                  <a:pt x="296950" y="320944"/>
                  <a:pt x="296860" y="325742"/>
                </a:cubicBezTo>
                <a:cubicBezTo>
                  <a:pt x="296769" y="330539"/>
                  <a:pt x="296724" y="341672"/>
                  <a:pt x="296724" y="359141"/>
                </a:cubicBezTo>
                <a:cubicBezTo>
                  <a:pt x="296724" y="364522"/>
                  <a:pt x="296869" y="369988"/>
                  <a:pt x="297160" y="375539"/>
                </a:cubicBezTo>
                <a:cubicBezTo>
                  <a:pt x="297450" y="381089"/>
                  <a:pt x="297596" y="384088"/>
                  <a:pt x="297596" y="384535"/>
                </a:cubicBezTo>
                <a:lnTo>
                  <a:pt x="297596" y="397664"/>
                </a:lnTo>
                <a:cubicBezTo>
                  <a:pt x="297596" y="408766"/>
                  <a:pt x="297709" y="416687"/>
                  <a:pt x="297934" y="421429"/>
                </a:cubicBezTo>
                <a:cubicBezTo>
                  <a:pt x="298160" y="426170"/>
                  <a:pt x="298917" y="433268"/>
                  <a:pt x="300205" y="442721"/>
                </a:cubicBezTo>
                <a:cubicBezTo>
                  <a:pt x="301493" y="452173"/>
                  <a:pt x="303221" y="459944"/>
                  <a:pt x="305388" y="466032"/>
                </a:cubicBezTo>
                <a:cubicBezTo>
                  <a:pt x="307556" y="472120"/>
                  <a:pt x="310641" y="478457"/>
                  <a:pt x="314646" y="485042"/>
                </a:cubicBezTo>
                <a:cubicBezTo>
                  <a:pt x="318650" y="491628"/>
                  <a:pt x="323445" y="496846"/>
                  <a:pt x="329031" y="500697"/>
                </a:cubicBezTo>
                <a:cubicBezTo>
                  <a:pt x="334617" y="504548"/>
                  <a:pt x="341901" y="507861"/>
                  <a:pt x="350884" y="510635"/>
                </a:cubicBezTo>
                <a:cubicBezTo>
                  <a:pt x="359868" y="513409"/>
                  <a:pt x="370208" y="514796"/>
                  <a:pt x="381904" y="514796"/>
                </a:cubicBezTo>
                <a:cubicBezTo>
                  <a:pt x="413433" y="514796"/>
                  <a:pt x="437013" y="512378"/>
                  <a:pt x="452644" y="507541"/>
                </a:cubicBezTo>
                <a:lnTo>
                  <a:pt x="452644" y="469701"/>
                </a:lnTo>
                <a:lnTo>
                  <a:pt x="451689" y="469701"/>
                </a:lnTo>
                <a:lnTo>
                  <a:pt x="451689" y="470594"/>
                </a:lnTo>
                <a:lnTo>
                  <a:pt x="410793" y="470594"/>
                </a:lnTo>
                <a:cubicBezTo>
                  <a:pt x="408752" y="470594"/>
                  <a:pt x="404736" y="470743"/>
                  <a:pt x="398745" y="471041"/>
                </a:cubicBezTo>
                <a:cubicBezTo>
                  <a:pt x="392755" y="471339"/>
                  <a:pt x="386372" y="471487"/>
                  <a:pt x="379595" y="471487"/>
                </a:cubicBezTo>
                <a:lnTo>
                  <a:pt x="358966" y="448549"/>
                </a:lnTo>
                <a:lnTo>
                  <a:pt x="358966" y="324127"/>
                </a:lnTo>
                <a:cubicBezTo>
                  <a:pt x="358966" y="313760"/>
                  <a:pt x="366126" y="302605"/>
                  <a:pt x="380446" y="290661"/>
                </a:cubicBezTo>
                <a:lnTo>
                  <a:pt x="415175" y="290661"/>
                </a:lnTo>
                <a:cubicBezTo>
                  <a:pt x="432280" y="290661"/>
                  <a:pt x="456419" y="290959"/>
                  <a:pt x="487589" y="291554"/>
                </a:cubicBezTo>
                <a:cubicBezTo>
                  <a:pt x="518759" y="292149"/>
                  <a:pt x="545108" y="292447"/>
                  <a:pt x="566637" y="292447"/>
                </a:cubicBezTo>
                <a:lnTo>
                  <a:pt x="601659" y="292447"/>
                </a:lnTo>
                <a:cubicBezTo>
                  <a:pt x="615676" y="292447"/>
                  <a:pt x="628395" y="292624"/>
                  <a:pt x="639815" y="292977"/>
                </a:cubicBezTo>
                <a:cubicBezTo>
                  <a:pt x="651236" y="293331"/>
                  <a:pt x="663428" y="294884"/>
                  <a:pt x="676392" y="297638"/>
                </a:cubicBezTo>
                <a:cubicBezTo>
                  <a:pt x="689357" y="300391"/>
                  <a:pt x="699090" y="306018"/>
                  <a:pt x="705592" y="314520"/>
                </a:cubicBezTo>
                <a:cubicBezTo>
                  <a:pt x="705592" y="350597"/>
                  <a:pt x="704716" y="405264"/>
                  <a:pt x="702965" y="478519"/>
                </a:cubicBezTo>
                <a:cubicBezTo>
                  <a:pt x="701214" y="551775"/>
                  <a:pt x="700339" y="606844"/>
                  <a:pt x="700339" y="643726"/>
                </a:cubicBezTo>
                <a:cubicBezTo>
                  <a:pt x="700339" y="644395"/>
                  <a:pt x="700485" y="645678"/>
                  <a:pt x="700778" y="647573"/>
                </a:cubicBezTo>
                <a:cubicBezTo>
                  <a:pt x="701071" y="649468"/>
                  <a:pt x="701218" y="651104"/>
                  <a:pt x="701218" y="652481"/>
                </a:cubicBezTo>
                <a:lnTo>
                  <a:pt x="701218" y="665220"/>
                </a:lnTo>
                <a:cubicBezTo>
                  <a:pt x="688302" y="680414"/>
                  <a:pt x="653844" y="692480"/>
                  <a:pt x="597842" y="701416"/>
                </a:cubicBezTo>
                <a:cubicBezTo>
                  <a:pt x="541841" y="710353"/>
                  <a:pt x="494667" y="714821"/>
                  <a:pt x="456321" y="714821"/>
                </a:cubicBezTo>
                <a:lnTo>
                  <a:pt x="444943" y="714821"/>
                </a:lnTo>
                <a:cubicBezTo>
                  <a:pt x="437162" y="714821"/>
                  <a:pt x="425241" y="715417"/>
                  <a:pt x="409182" y="716607"/>
                </a:cubicBezTo>
                <a:cubicBezTo>
                  <a:pt x="393122" y="717798"/>
                  <a:pt x="380819" y="718393"/>
                  <a:pt x="372270" y="718393"/>
                </a:cubicBezTo>
                <a:cubicBezTo>
                  <a:pt x="252040" y="718393"/>
                  <a:pt x="159938" y="686100"/>
                  <a:pt x="95963" y="621513"/>
                </a:cubicBezTo>
                <a:cubicBezTo>
                  <a:pt x="31988" y="556926"/>
                  <a:pt x="0" y="468320"/>
                  <a:pt x="0" y="355694"/>
                </a:cubicBezTo>
                <a:cubicBezTo>
                  <a:pt x="0" y="314613"/>
                  <a:pt x="4630" y="276893"/>
                  <a:pt x="13890" y="242535"/>
                </a:cubicBezTo>
                <a:cubicBezTo>
                  <a:pt x="23150" y="208176"/>
                  <a:pt x="35543" y="178934"/>
                  <a:pt x="51070" y="154808"/>
                </a:cubicBezTo>
                <a:cubicBezTo>
                  <a:pt x="66597" y="130681"/>
                  <a:pt x="85266" y="109292"/>
                  <a:pt x="107076" y="90639"/>
                </a:cubicBezTo>
                <a:cubicBezTo>
                  <a:pt x="128886" y="71987"/>
                  <a:pt x="151241" y="57083"/>
                  <a:pt x="174139" y="45928"/>
                </a:cubicBezTo>
                <a:cubicBezTo>
                  <a:pt x="197038" y="34773"/>
                  <a:pt x="221743" y="25600"/>
                  <a:pt x="248256" y="18410"/>
                </a:cubicBezTo>
                <a:cubicBezTo>
                  <a:pt x="274768" y="11220"/>
                  <a:pt x="299533" y="6354"/>
                  <a:pt x="322550" y="3812"/>
                </a:cubicBezTo>
                <a:cubicBezTo>
                  <a:pt x="345567" y="1270"/>
                  <a:pt x="368561" y="0"/>
                  <a:pt x="39153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26585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25664" y="2063571"/>
            <a:ext cx="10740673" cy="4306225"/>
            <a:chOff x="492461" y="1943083"/>
            <a:chExt cx="11041196" cy="4426713"/>
          </a:xfrm>
        </p:grpSpPr>
        <p:grpSp>
          <p:nvGrpSpPr>
            <p:cNvPr id="18" name="Group 17"/>
            <p:cNvGrpSpPr/>
            <p:nvPr/>
          </p:nvGrpSpPr>
          <p:grpSpPr>
            <a:xfrm>
              <a:off x="9162001" y="5097983"/>
              <a:ext cx="2371656" cy="1036842"/>
              <a:chOff x="573715" y="4191769"/>
              <a:chExt cx="1948716" cy="1036842"/>
            </a:xfrm>
          </p:grpSpPr>
          <p:sp>
            <p:nvSpPr>
              <p:cNvPr id="19" name="TextBox 18"/>
              <p:cNvSpPr txBox="1"/>
              <p:nvPr/>
            </p:nvSpPr>
            <p:spPr>
              <a:xfrm>
                <a:off x="573715" y="4191769"/>
                <a:ext cx="1948716" cy="461665"/>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20" name="TextBox 19"/>
              <p:cNvSpPr txBox="1"/>
              <p:nvPr/>
            </p:nvSpPr>
            <p:spPr>
              <a:xfrm>
                <a:off x="573715" y="4655505"/>
                <a:ext cx="1948716" cy="573106"/>
              </a:xfrm>
              <a:prstGeom prst="rect">
                <a:avLst/>
              </a:prstGeom>
              <a:noFill/>
            </p:spPr>
            <p:txBody>
              <a:bodyPr wrap="square" rtlCol="0">
                <a:spAutoFit/>
              </a:bodyPr>
              <a:lstStyle/>
              <a:p>
                <a:pPr>
                  <a:lnSpc>
                    <a:spcPct val="150000"/>
                  </a:lnSpc>
                </a:pPr>
                <a:r>
                  <a:rPr lang="en-US" sz="1100"/>
                  <a:t>Lorem ipsum dolor sit amet consectetur adipiscing elitameu.</a:t>
                </a:r>
                <a:endParaRPr lang="en-US" sz="1100" b="1"/>
              </a:p>
            </p:txBody>
          </p:sp>
        </p:grpSp>
        <p:grpSp>
          <p:nvGrpSpPr>
            <p:cNvPr id="25" name="Group 24"/>
            <p:cNvGrpSpPr/>
            <p:nvPr/>
          </p:nvGrpSpPr>
          <p:grpSpPr>
            <a:xfrm>
              <a:off x="492461" y="5097983"/>
              <a:ext cx="2371656" cy="1036842"/>
              <a:chOff x="573715" y="4191769"/>
              <a:chExt cx="1948716" cy="1036842"/>
            </a:xfrm>
          </p:grpSpPr>
          <p:sp>
            <p:nvSpPr>
              <p:cNvPr id="26" name="TextBox 25"/>
              <p:cNvSpPr txBox="1"/>
              <p:nvPr/>
            </p:nvSpPr>
            <p:spPr>
              <a:xfrm>
                <a:off x="573715" y="4191769"/>
                <a:ext cx="1948716" cy="461665"/>
              </a:xfrm>
              <a:prstGeom prst="rect">
                <a:avLst/>
              </a:prstGeom>
              <a:noFill/>
            </p:spPr>
            <p:txBody>
              <a:bodyPr wrap="square" rtlCol="0">
                <a:spAutoFit/>
              </a:bodyPr>
              <a:lstStyle/>
              <a:p>
                <a:pPr algn="r">
                  <a:lnSpc>
                    <a:spcPct val="150000"/>
                  </a:lnSpc>
                </a:pPr>
                <a:r>
                  <a:rPr lang="en-US" sz="1600" b="1" dirty="0"/>
                  <a:t>Lorem ipsum</a:t>
                </a:r>
                <a:endParaRPr lang="en-US" sz="1600" b="1" dirty="0">
                  <a:latin typeface="+mj-lt"/>
                </a:endParaRPr>
              </a:p>
            </p:txBody>
          </p:sp>
          <p:sp>
            <p:nvSpPr>
              <p:cNvPr id="27" name="TextBox 26"/>
              <p:cNvSpPr txBox="1"/>
              <p:nvPr/>
            </p:nvSpPr>
            <p:spPr>
              <a:xfrm>
                <a:off x="573715" y="4655505"/>
                <a:ext cx="1948716" cy="573106"/>
              </a:xfrm>
              <a:prstGeom prst="rect">
                <a:avLst/>
              </a:prstGeom>
              <a:noFill/>
            </p:spPr>
            <p:txBody>
              <a:bodyPr wrap="square" rtlCol="0">
                <a:spAutoFit/>
              </a:bodyPr>
              <a:lstStyle/>
              <a:p>
                <a:pPr algn="r">
                  <a:lnSpc>
                    <a:spcPct val="150000"/>
                  </a:lnSpc>
                </a:pPr>
                <a:r>
                  <a:rPr lang="en-US" sz="1100"/>
                  <a:t>Lorem ipsum dolor sit amet consectetur adipiscing elitameu.</a:t>
                </a:r>
                <a:endParaRPr lang="en-US" sz="1100" b="1"/>
              </a:p>
            </p:txBody>
          </p:sp>
        </p:grpSp>
        <p:grpSp>
          <p:nvGrpSpPr>
            <p:cNvPr id="30" name="Group 29"/>
            <p:cNvGrpSpPr/>
            <p:nvPr/>
          </p:nvGrpSpPr>
          <p:grpSpPr>
            <a:xfrm>
              <a:off x="637601" y="2069114"/>
              <a:ext cx="2371656" cy="1036842"/>
              <a:chOff x="573715" y="4191769"/>
              <a:chExt cx="1948716" cy="1036842"/>
            </a:xfrm>
          </p:grpSpPr>
          <p:sp>
            <p:nvSpPr>
              <p:cNvPr id="31" name="TextBox 30"/>
              <p:cNvSpPr txBox="1"/>
              <p:nvPr/>
            </p:nvSpPr>
            <p:spPr>
              <a:xfrm>
                <a:off x="573715" y="4191769"/>
                <a:ext cx="1948716" cy="461665"/>
              </a:xfrm>
              <a:prstGeom prst="rect">
                <a:avLst/>
              </a:prstGeom>
              <a:noFill/>
            </p:spPr>
            <p:txBody>
              <a:bodyPr wrap="square" rtlCol="0">
                <a:spAutoFit/>
              </a:bodyPr>
              <a:lstStyle/>
              <a:p>
                <a:pPr algn="r">
                  <a:lnSpc>
                    <a:spcPct val="150000"/>
                  </a:lnSpc>
                </a:pPr>
                <a:r>
                  <a:rPr lang="en-US" sz="1600" b="1"/>
                  <a:t>Lorem ipsum</a:t>
                </a:r>
                <a:endParaRPr lang="en-US" sz="1600" b="1">
                  <a:latin typeface="+mj-lt"/>
                </a:endParaRPr>
              </a:p>
            </p:txBody>
          </p:sp>
          <p:sp>
            <p:nvSpPr>
              <p:cNvPr id="32" name="TextBox 31"/>
              <p:cNvSpPr txBox="1"/>
              <p:nvPr/>
            </p:nvSpPr>
            <p:spPr>
              <a:xfrm>
                <a:off x="573715" y="4655505"/>
                <a:ext cx="1948716" cy="573106"/>
              </a:xfrm>
              <a:prstGeom prst="rect">
                <a:avLst/>
              </a:prstGeom>
              <a:noFill/>
            </p:spPr>
            <p:txBody>
              <a:bodyPr wrap="square" rtlCol="0">
                <a:spAutoFit/>
              </a:bodyPr>
              <a:lstStyle/>
              <a:p>
                <a:pPr algn="r">
                  <a:lnSpc>
                    <a:spcPct val="150000"/>
                  </a:lnSpc>
                </a:pPr>
                <a:r>
                  <a:rPr lang="en-US" sz="1100" dirty="0"/>
                  <a:t>Lorem ipsum dolor sit </a:t>
                </a:r>
                <a:r>
                  <a:rPr lang="en-US" sz="1100" dirty="0" err="1"/>
                  <a:t>amet</a:t>
                </a:r>
                <a:r>
                  <a:rPr lang="en-US" sz="1100" dirty="0"/>
                  <a:t> </a:t>
                </a:r>
                <a:r>
                  <a:rPr lang="en-US" sz="1100" dirty="0" err="1"/>
                  <a:t>consectetur</a:t>
                </a:r>
                <a:r>
                  <a:rPr lang="en-US" sz="1100" dirty="0"/>
                  <a:t> </a:t>
                </a:r>
                <a:r>
                  <a:rPr lang="en-US" sz="1100" dirty="0" err="1"/>
                  <a:t>adipiscing</a:t>
                </a:r>
                <a:r>
                  <a:rPr lang="en-US" sz="1100" dirty="0"/>
                  <a:t> </a:t>
                </a:r>
                <a:r>
                  <a:rPr lang="en-US" sz="1100" dirty="0" err="1"/>
                  <a:t>elitameu</a:t>
                </a:r>
                <a:r>
                  <a:rPr lang="en-US" sz="1100" dirty="0"/>
                  <a:t>.</a:t>
                </a:r>
                <a:endParaRPr lang="en-US" sz="1100" b="1" dirty="0"/>
              </a:p>
            </p:txBody>
          </p:sp>
        </p:grpSp>
        <p:grpSp>
          <p:nvGrpSpPr>
            <p:cNvPr id="35" name="Group 34"/>
            <p:cNvGrpSpPr/>
            <p:nvPr/>
          </p:nvGrpSpPr>
          <p:grpSpPr>
            <a:xfrm>
              <a:off x="8973320" y="2068078"/>
              <a:ext cx="2371656" cy="1036842"/>
              <a:chOff x="573715" y="4191769"/>
              <a:chExt cx="1948716" cy="1036842"/>
            </a:xfrm>
          </p:grpSpPr>
          <p:sp>
            <p:nvSpPr>
              <p:cNvPr id="36" name="TextBox 35"/>
              <p:cNvSpPr txBox="1"/>
              <p:nvPr/>
            </p:nvSpPr>
            <p:spPr>
              <a:xfrm>
                <a:off x="573715" y="4191769"/>
                <a:ext cx="1948716" cy="461665"/>
              </a:xfrm>
              <a:prstGeom prst="rect">
                <a:avLst/>
              </a:prstGeom>
              <a:noFill/>
            </p:spPr>
            <p:txBody>
              <a:bodyPr wrap="square" rtlCol="0">
                <a:spAutoFit/>
              </a:bodyPr>
              <a:lstStyle/>
              <a:p>
                <a:pPr>
                  <a:lnSpc>
                    <a:spcPct val="150000"/>
                  </a:lnSpc>
                </a:pPr>
                <a:r>
                  <a:rPr lang="en-US" sz="1600" b="1" dirty="0"/>
                  <a:t>Lorem ipsum</a:t>
                </a:r>
                <a:endParaRPr lang="en-US" sz="1600" b="1" dirty="0">
                  <a:latin typeface="+mj-lt"/>
                </a:endParaRPr>
              </a:p>
            </p:txBody>
          </p:sp>
          <p:sp>
            <p:nvSpPr>
              <p:cNvPr id="37" name="TextBox 36"/>
              <p:cNvSpPr txBox="1"/>
              <p:nvPr/>
            </p:nvSpPr>
            <p:spPr>
              <a:xfrm>
                <a:off x="573715" y="4655505"/>
                <a:ext cx="1948716" cy="573106"/>
              </a:xfrm>
              <a:prstGeom prst="rect">
                <a:avLst/>
              </a:prstGeom>
              <a:noFill/>
            </p:spPr>
            <p:txBody>
              <a:bodyPr wrap="square" rtlCol="0">
                <a:spAutoFit/>
              </a:bodyPr>
              <a:lstStyle/>
              <a:p>
                <a:pPr>
                  <a:lnSpc>
                    <a:spcPct val="150000"/>
                  </a:lnSpc>
                </a:pPr>
                <a:r>
                  <a:rPr lang="en-US" sz="1100"/>
                  <a:t>Lorem ipsum dolor sit amet consectetur adipiscing elitameu.</a:t>
                </a:r>
                <a:endParaRPr lang="en-US" sz="1100" b="1"/>
              </a:p>
            </p:txBody>
          </p:sp>
        </p:grpSp>
        <p:grpSp>
          <p:nvGrpSpPr>
            <p:cNvPr id="40" name="Group 39"/>
            <p:cNvGrpSpPr/>
            <p:nvPr/>
          </p:nvGrpSpPr>
          <p:grpSpPr>
            <a:xfrm>
              <a:off x="4880904" y="5305896"/>
              <a:ext cx="2371656" cy="1063900"/>
              <a:chOff x="573715" y="4191769"/>
              <a:chExt cx="1948716" cy="1063900"/>
            </a:xfrm>
          </p:grpSpPr>
          <p:sp>
            <p:nvSpPr>
              <p:cNvPr id="41" name="TextBox 40"/>
              <p:cNvSpPr txBox="1"/>
              <p:nvPr/>
            </p:nvSpPr>
            <p:spPr>
              <a:xfrm>
                <a:off x="573715" y="4191769"/>
                <a:ext cx="1948716" cy="461665"/>
              </a:xfrm>
              <a:prstGeom prst="rect">
                <a:avLst/>
              </a:prstGeom>
              <a:noFill/>
            </p:spPr>
            <p:txBody>
              <a:bodyPr wrap="square" rtlCol="0">
                <a:spAutoFit/>
              </a:bodyPr>
              <a:lstStyle/>
              <a:p>
                <a:pPr algn="ctr">
                  <a:lnSpc>
                    <a:spcPct val="150000"/>
                  </a:lnSpc>
                </a:pPr>
                <a:r>
                  <a:rPr lang="en-US" sz="1600" b="1" dirty="0"/>
                  <a:t>Lorem ipsum</a:t>
                </a:r>
                <a:endParaRPr lang="en-US" sz="1600" b="1" dirty="0">
                  <a:latin typeface="+mj-lt"/>
                </a:endParaRPr>
              </a:p>
            </p:txBody>
          </p:sp>
          <p:sp>
            <p:nvSpPr>
              <p:cNvPr id="42" name="TextBox 41"/>
              <p:cNvSpPr txBox="1"/>
              <p:nvPr/>
            </p:nvSpPr>
            <p:spPr>
              <a:xfrm>
                <a:off x="573715" y="4655505"/>
                <a:ext cx="1948716" cy="600164"/>
              </a:xfrm>
              <a:prstGeom prst="rect">
                <a:avLst/>
              </a:prstGeom>
              <a:noFill/>
            </p:spPr>
            <p:txBody>
              <a:bodyPr wrap="square" rtlCol="0">
                <a:spAutoFit/>
              </a:bodyPr>
              <a:lstStyle/>
              <a:p>
                <a:pPr algn="ctr">
                  <a:lnSpc>
                    <a:spcPct val="150000"/>
                  </a:lnSpc>
                </a:pPr>
                <a:r>
                  <a:rPr lang="en-US" sz="1100"/>
                  <a:t>Lorem ipsum dolor sit amet consectetur adipiscing elitameu.</a:t>
                </a:r>
                <a:endParaRPr lang="en-US" sz="1100" b="1"/>
              </a:p>
            </p:txBody>
          </p:sp>
        </p:grpSp>
        <p:grpSp>
          <p:nvGrpSpPr>
            <p:cNvPr id="65" name="Group 64"/>
            <p:cNvGrpSpPr/>
            <p:nvPr/>
          </p:nvGrpSpPr>
          <p:grpSpPr>
            <a:xfrm>
              <a:off x="2395997" y="1943083"/>
              <a:ext cx="7340432" cy="3050570"/>
              <a:chOff x="2395997" y="1943083"/>
              <a:chExt cx="7340432" cy="3050570"/>
            </a:xfrm>
          </p:grpSpPr>
          <p:grpSp>
            <p:nvGrpSpPr>
              <p:cNvPr id="16" name="Group 15"/>
              <p:cNvGrpSpPr/>
              <p:nvPr/>
            </p:nvGrpSpPr>
            <p:grpSpPr>
              <a:xfrm>
                <a:off x="2395997" y="1943083"/>
                <a:ext cx="7340432" cy="3050570"/>
                <a:chOff x="2395997" y="1943083"/>
                <a:chExt cx="7340432" cy="3050570"/>
              </a:xfrm>
            </p:grpSpPr>
            <p:sp>
              <p:nvSpPr>
                <p:cNvPr id="2" name="Freeform 1"/>
                <p:cNvSpPr>
                  <a:spLocks/>
                </p:cNvSpPr>
                <p:nvPr/>
              </p:nvSpPr>
              <p:spPr bwMode="auto">
                <a:xfrm>
                  <a:off x="6705548" y="1945156"/>
                  <a:ext cx="3030881" cy="3048497"/>
                </a:xfrm>
                <a:custGeom>
                  <a:avLst/>
                  <a:gdLst>
                    <a:gd name="T0" fmla="*/ 1121 w 1237"/>
                    <a:gd name="T1" fmla="*/ 707 h 1242"/>
                    <a:gd name="T2" fmla="*/ 906 w 1237"/>
                    <a:gd name="T3" fmla="*/ 619 h 1242"/>
                    <a:gd name="T4" fmla="*/ 705 w 1237"/>
                    <a:gd name="T5" fmla="*/ 535 h 1242"/>
                    <a:gd name="T6" fmla="*/ 621 w 1237"/>
                    <a:gd name="T7" fmla="*/ 333 h 1242"/>
                    <a:gd name="T8" fmla="*/ 535 w 1237"/>
                    <a:gd name="T9" fmla="*/ 117 h 1242"/>
                    <a:gd name="T10" fmla="*/ 116 w 1237"/>
                    <a:gd name="T11" fmla="*/ 116 h 1242"/>
                    <a:gd name="T12" fmla="*/ 115 w 1237"/>
                    <a:gd name="T13" fmla="*/ 535 h 1242"/>
                    <a:gd name="T14" fmla="*/ 330 w 1237"/>
                    <a:gd name="T15" fmla="*/ 623 h 1242"/>
                    <a:gd name="T16" fmla="*/ 531 w 1237"/>
                    <a:gd name="T17" fmla="*/ 707 h 1242"/>
                    <a:gd name="T18" fmla="*/ 614 w 1237"/>
                    <a:gd name="T19" fmla="*/ 909 h 1242"/>
                    <a:gd name="T20" fmla="*/ 700 w 1237"/>
                    <a:gd name="T21" fmla="*/ 1124 h 1242"/>
                    <a:gd name="T22" fmla="*/ 1120 w 1237"/>
                    <a:gd name="T23" fmla="*/ 1126 h 1242"/>
                    <a:gd name="T24" fmla="*/ 1121 w 1237"/>
                    <a:gd name="T25" fmla="*/ 707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7" h="1242">
                      <a:moveTo>
                        <a:pt x="1121" y="707"/>
                      </a:moveTo>
                      <a:cubicBezTo>
                        <a:pt x="1062" y="647"/>
                        <a:pt x="984" y="618"/>
                        <a:pt x="906" y="619"/>
                      </a:cubicBezTo>
                      <a:cubicBezTo>
                        <a:pt x="833" y="619"/>
                        <a:pt x="761" y="591"/>
                        <a:pt x="705" y="535"/>
                      </a:cubicBezTo>
                      <a:cubicBezTo>
                        <a:pt x="650" y="479"/>
                        <a:pt x="622" y="406"/>
                        <a:pt x="621" y="333"/>
                      </a:cubicBezTo>
                      <a:cubicBezTo>
                        <a:pt x="624" y="254"/>
                        <a:pt x="595" y="177"/>
                        <a:pt x="535" y="117"/>
                      </a:cubicBezTo>
                      <a:cubicBezTo>
                        <a:pt x="420" y="1"/>
                        <a:pt x="232" y="0"/>
                        <a:pt x="116" y="116"/>
                      </a:cubicBezTo>
                      <a:cubicBezTo>
                        <a:pt x="0" y="231"/>
                        <a:pt x="0" y="419"/>
                        <a:pt x="115" y="535"/>
                      </a:cubicBezTo>
                      <a:cubicBezTo>
                        <a:pt x="174" y="594"/>
                        <a:pt x="252" y="624"/>
                        <a:pt x="330" y="623"/>
                      </a:cubicBezTo>
                      <a:cubicBezTo>
                        <a:pt x="403" y="623"/>
                        <a:pt x="476" y="651"/>
                        <a:pt x="531" y="707"/>
                      </a:cubicBezTo>
                      <a:cubicBezTo>
                        <a:pt x="586" y="763"/>
                        <a:pt x="615" y="836"/>
                        <a:pt x="614" y="909"/>
                      </a:cubicBezTo>
                      <a:cubicBezTo>
                        <a:pt x="612" y="987"/>
                        <a:pt x="641" y="1065"/>
                        <a:pt x="700" y="1124"/>
                      </a:cubicBezTo>
                      <a:cubicBezTo>
                        <a:pt x="816" y="1241"/>
                        <a:pt x="1004" y="1242"/>
                        <a:pt x="1120" y="1126"/>
                      </a:cubicBezTo>
                      <a:cubicBezTo>
                        <a:pt x="1236" y="1011"/>
                        <a:pt x="1237" y="823"/>
                        <a:pt x="1121" y="707"/>
                      </a:cubicBezTo>
                      <a:close/>
                    </a:path>
                  </a:pathLst>
                </a:custGeom>
                <a:solidFill>
                  <a:schemeClr val="accent1"/>
                </a:solidFill>
                <a:ln w="12700" cap="flat" cmpd="sng" algn="ctr">
                  <a:solidFill>
                    <a:schemeClr val="accent6"/>
                  </a:solidFill>
                  <a:prstDash val="solid"/>
                </a:ln>
                <a:effectLst/>
              </p:spPr>
              <p:txBody>
                <a:bodyPr bIns="274320" rtlCol="0" anchor="b"/>
                <a:lstStyle/>
                <a:p>
                  <a:pPr algn="ctr" defTabSz="1219170"/>
                  <a:endParaRPr lang="en-US" sz="2000" kern="0" dirty="0">
                    <a:solidFill>
                      <a:srgbClr val="FFFFFF"/>
                    </a:solidFill>
                  </a:endParaRPr>
                </a:p>
              </p:txBody>
            </p:sp>
            <p:sp>
              <p:nvSpPr>
                <p:cNvPr id="3" name="Freeform 7"/>
                <p:cNvSpPr>
                  <a:spLocks/>
                </p:cNvSpPr>
                <p:nvPr/>
              </p:nvSpPr>
              <p:spPr bwMode="auto">
                <a:xfrm>
                  <a:off x="2395997" y="1943083"/>
                  <a:ext cx="3032954" cy="3046426"/>
                </a:xfrm>
                <a:custGeom>
                  <a:avLst/>
                  <a:gdLst>
                    <a:gd name="T0" fmla="*/ 536 w 1238"/>
                    <a:gd name="T1" fmla="*/ 1124 h 1241"/>
                    <a:gd name="T2" fmla="*/ 622 w 1238"/>
                    <a:gd name="T3" fmla="*/ 908 h 1241"/>
                    <a:gd name="T4" fmla="*/ 705 w 1238"/>
                    <a:gd name="T5" fmla="*/ 707 h 1241"/>
                    <a:gd name="T6" fmla="*/ 907 w 1238"/>
                    <a:gd name="T7" fmla="*/ 622 h 1241"/>
                    <a:gd name="T8" fmla="*/ 1122 w 1238"/>
                    <a:gd name="T9" fmla="*/ 535 h 1241"/>
                    <a:gd name="T10" fmla="*/ 1121 w 1238"/>
                    <a:gd name="T11" fmla="*/ 116 h 1241"/>
                    <a:gd name="T12" fmla="*/ 702 w 1238"/>
                    <a:gd name="T13" fmla="*/ 117 h 1241"/>
                    <a:gd name="T14" fmla="*/ 615 w 1238"/>
                    <a:gd name="T15" fmla="*/ 333 h 1241"/>
                    <a:gd name="T16" fmla="*/ 532 w 1238"/>
                    <a:gd name="T17" fmla="*/ 534 h 1241"/>
                    <a:gd name="T18" fmla="*/ 331 w 1238"/>
                    <a:gd name="T19" fmla="*/ 618 h 1241"/>
                    <a:gd name="T20" fmla="*/ 116 w 1238"/>
                    <a:gd name="T21" fmla="*/ 705 h 1241"/>
                    <a:gd name="T22" fmla="*/ 116 w 1238"/>
                    <a:gd name="T23" fmla="*/ 1125 h 1241"/>
                    <a:gd name="T24" fmla="*/ 536 w 1238"/>
                    <a:gd name="T25" fmla="*/ 1124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1">
                      <a:moveTo>
                        <a:pt x="536" y="1124"/>
                      </a:moveTo>
                      <a:cubicBezTo>
                        <a:pt x="595" y="1064"/>
                        <a:pt x="624" y="986"/>
                        <a:pt x="622" y="908"/>
                      </a:cubicBezTo>
                      <a:cubicBezTo>
                        <a:pt x="622" y="836"/>
                        <a:pt x="650" y="763"/>
                        <a:pt x="705" y="707"/>
                      </a:cubicBezTo>
                      <a:cubicBezTo>
                        <a:pt x="761" y="651"/>
                        <a:pt x="834" y="623"/>
                        <a:pt x="907" y="622"/>
                      </a:cubicBezTo>
                      <a:cubicBezTo>
                        <a:pt x="985" y="624"/>
                        <a:pt x="1063" y="594"/>
                        <a:pt x="1122" y="535"/>
                      </a:cubicBezTo>
                      <a:cubicBezTo>
                        <a:pt x="1238" y="419"/>
                        <a:pt x="1237" y="231"/>
                        <a:pt x="1121" y="116"/>
                      </a:cubicBezTo>
                      <a:cubicBezTo>
                        <a:pt x="1005" y="0"/>
                        <a:pt x="818" y="1"/>
                        <a:pt x="702" y="117"/>
                      </a:cubicBezTo>
                      <a:cubicBezTo>
                        <a:pt x="643" y="176"/>
                        <a:pt x="613" y="254"/>
                        <a:pt x="615" y="333"/>
                      </a:cubicBezTo>
                      <a:cubicBezTo>
                        <a:pt x="615" y="405"/>
                        <a:pt x="587" y="478"/>
                        <a:pt x="532" y="534"/>
                      </a:cubicBezTo>
                      <a:cubicBezTo>
                        <a:pt x="477" y="589"/>
                        <a:pt x="404" y="618"/>
                        <a:pt x="331" y="618"/>
                      </a:cubicBezTo>
                      <a:cubicBezTo>
                        <a:pt x="253" y="617"/>
                        <a:pt x="175" y="646"/>
                        <a:pt x="116" y="705"/>
                      </a:cubicBezTo>
                      <a:cubicBezTo>
                        <a:pt x="0" y="822"/>
                        <a:pt x="0" y="1010"/>
                        <a:pt x="116" y="1125"/>
                      </a:cubicBezTo>
                      <a:cubicBezTo>
                        <a:pt x="232" y="1241"/>
                        <a:pt x="420" y="1240"/>
                        <a:pt x="536" y="1124"/>
                      </a:cubicBezTo>
                      <a:close/>
                    </a:path>
                  </a:pathLst>
                </a:custGeom>
                <a:solidFill>
                  <a:schemeClr val="accent1"/>
                </a:solidFill>
                <a:ln w="12700" cap="flat" cmpd="sng" algn="ctr">
                  <a:noFill/>
                  <a:prstDash val="solid"/>
                </a:ln>
                <a:effectLst/>
              </p:spPr>
              <p:txBody>
                <a:bodyPr bIns="274320" rtlCol="0" anchor="b"/>
                <a:lstStyle/>
                <a:p>
                  <a:pPr algn="ctr" defTabSz="1219170"/>
                  <a:endParaRPr lang="en-US" sz="2000" kern="0" dirty="0">
                    <a:solidFill>
                      <a:srgbClr val="FFFFFF"/>
                    </a:solidFill>
                  </a:endParaRPr>
                </a:p>
              </p:txBody>
            </p:sp>
            <p:sp>
              <p:nvSpPr>
                <p:cNvPr id="4" name="Freeform 8"/>
                <p:cNvSpPr>
                  <a:spLocks/>
                </p:cNvSpPr>
                <p:nvPr/>
              </p:nvSpPr>
              <p:spPr bwMode="auto">
                <a:xfrm>
                  <a:off x="3832169" y="1943083"/>
                  <a:ext cx="3032954" cy="3048497"/>
                </a:xfrm>
                <a:custGeom>
                  <a:avLst/>
                  <a:gdLst>
                    <a:gd name="T0" fmla="*/ 1122 w 1238"/>
                    <a:gd name="T1" fmla="*/ 707 h 1242"/>
                    <a:gd name="T2" fmla="*/ 907 w 1238"/>
                    <a:gd name="T3" fmla="*/ 619 h 1242"/>
                    <a:gd name="T4" fmla="*/ 706 w 1238"/>
                    <a:gd name="T5" fmla="*/ 535 h 1242"/>
                    <a:gd name="T6" fmla="*/ 622 w 1238"/>
                    <a:gd name="T7" fmla="*/ 333 h 1242"/>
                    <a:gd name="T8" fmla="*/ 536 w 1238"/>
                    <a:gd name="T9" fmla="*/ 117 h 1242"/>
                    <a:gd name="T10" fmla="*/ 117 w 1238"/>
                    <a:gd name="T11" fmla="*/ 116 h 1242"/>
                    <a:gd name="T12" fmla="*/ 116 w 1238"/>
                    <a:gd name="T13" fmla="*/ 535 h 1242"/>
                    <a:gd name="T14" fmla="*/ 331 w 1238"/>
                    <a:gd name="T15" fmla="*/ 623 h 1242"/>
                    <a:gd name="T16" fmla="*/ 532 w 1238"/>
                    <a:gd name="T17" fmla="*/ 708 h 1242"/>
                    <a:gd name="T18" fmla="*/ 615 w 1238"/>
                    <a:gd name="T19" fmla="*/ 909 h 1242"/>
                    <a:gd name="T20" fmla="*/ 701 w 1238"/>
                    <a:gd name="T21" fmla="*/ 1125 h 1242"/>
                    <a:gd name="T22" fmla="*/ 1121 w 1238"/>
                    <a:gd name="T23" fmla="*/ 1127 h 1242"/>
                    <a:gd name="T24" fmla="*/ 1122 w 1238"/>
                    <a:gd name="T25" fmla="*/ 707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2">
                      <a:moveTo>
                        <a:pt x="1122" y="707"/>
                      </a:moveTo>
                      <a:cubicBezTo>
                        <a:pt x="1063" y="647"/>
                        <a:pt x="985" y="618"/>
                        <a:pt x="907" y="619"/>
                      </a:cubicBezTo>
                      <a:cubicBezTo>
                        <a:pt x="834" y="619"/>
                        <a:pt x="762" y="591"/>
                        <a:pt x="706" y="535"/>
                      </a:cubicBezTo>
                      <a:cubicBezTo>
                        <a:pt x="650" y="479"/>
                        <a:pt x="623" y="406"/>
                        <a:pt x="622" y="333"/>
                      </a:cubicBezTo>
                      <a:cubicBezTo>
                        <a:pt x="624" y="255"/>
                        <a:pt x="595" y="177"/>
                        <a:pt x="536" y="117"/>
                      </a:cubicBezTo>
                      <a:cubicBezTo>
                        <a:pt x="421" y="1"/>
                        <a:pt x="233" y="0"/>
                        <a:pt x="117" y="116"/>
                      </a:cubicBezTo>
                      <a:cubicBezTo>
                        <a:pt x="1" y="231"/>
                        <a:pt x="0" y="419"/>
                        <a:pt x="116" y="535"/>
                      </a:cubicBezTo>
                      <a:cubicBezTo>
                        <a:pt x="175" y="595"/>
                        <a:pt x="253" y="625"/>
                        <a:pt x="331" y="623"/>
                      </a:cubicBezTo>
                      <a:cubicBezTo>
                        <a:pt x="404" y="623"/>
                        <a:pt x="477" y="652"/>
                        <a:pt x="532" y="708"/>
                      </a:cubicBezTo>
                      <a:cubicBezTo>
                        <a:pt x="587" y="763"/>
                        <a:pt x="615" y="836"/>
                        <a:pt x="615" y="909"/>
                      </a:cubicBezTo>
                      <a:cubicBezTo>
                        <a:pt x="613" y="987"/>
                        <a:pt x="642" y="1065"/>
                        <a:pt x="701" y="1125"/>
                      </a:cubicBezTo>
                      <a:cubicBezTo>
                        <a:pt x="817" y="1241"/>
                        <a:pt x="1005" y="1242"/>
                        <a:pt x="1121" y="1127"/>
                      </a:cubicBezTo>
                      <a:cubicBezTo>
                        <a:pt x="1237" y="1011"/>
                        <a:pt x="1238" y="824"/>
                        <a:pt x="1122" y="707"/>
                      </a:cubicBezTo>
                      <a:close/>
                    </a:path>
                  </a:pathLst>
                </a:custGeom>
                <a:solidFill>
                  <a:schemeClr val="tx1">
                    <a:lumMod val="75000"/>
                    <a:lumOff val="25000"/>
                  </a:schemeClr>
                </a:solidFill>
                <a:ln w="12700" cap="flat" cmpd="sng" algn="ctr">
                  <a:noFill/>
                  <a:prstDash val="solid"/>
                </a:ln>
                <a:effectLst/>
              </p:spPr>
              <p:txBody>
                <a:bodyPr bIns="274320" rtlCol="0" anchor="b"/>
                <a:lstStyle/>
                <a:p>
                  <a:pPr algn="ctr" defTabSz="1219170"/>
                  <a:endParaRPr lang="en-US" sz="2000" kern="0" dirty="0">
                    <a:solidFill>
                      <a:srgbClr val="FFFFFF"/>
                    </a:solidFill>
                  </a:endParaRPr>
                </a:p>
              </p:txBody>
            </p:sp>
            <p:sp>
              <p:nvSpPr>
                <p:cNvPr id="5" name="Freeform 4"/>
                <p:cNvSpPr>
                  <a:spLocks/>
                </p:cNvSpPr>
                <p:nvPr/>
              </p:nvSpPr>
              <p:spPr bwMode="auto">
                <a:xfrm>
                  <a:off x="5267304" y="1945156"/>
                  <a:ext cx="3033990" cy="3046426"/>
                </a:xfrm>
                <a:custGeom>
                  <a:avLst/>
                  <a:gdLst>
                    <a:gd name="T0" fmla="*/ 536 w 1238"/>
                    <a:gd name="T1" fmla="*/ 1123 h 1241"/>
                    <a:gd name="T2" fmla="*/ 622 w 1238"/>
                    <a:gd name="T3" fmla="*/ 908 h 1241"/>
                    <a:gd name="T4" fmla="*/ 706 w 1238"/>
                    <a:gd name="T5" fmla="*/ 707 h 1241"/>
                    <a:gd name="T6" fmla="*/ 907 w 1238"/>
                    <a:gd name="T7" fmla="*/ 622 h 1241"/>
                    <a:gd name="T8" fmla="*/ 1122 w 1238"/>
                    <a:gd name="T9" fmla="*/ 535 h 1241"/>
                    <a:gd name="T10" fmla="*/ 1122 w 1238"/>
                    <a:gd name="T11" fmla="*/ 115 h 1241"/>
                    <a:gd name="T12" fmla="*/ 702 w 1238"/>
                    <a:gd name="T13" fmla="*/ 116 h 1241"/>
                    <a:gd name="T14" fmla="*/ 615 w 1238"/>
                    <a:gd name="T15" fmla="*/ 332 h 1241"/>
                    <a:gd name="T16" fmla="*/ 532 w 1238"/>
                    <a:gd name="T17" fmla="*/ 534 h 1241"/>
                    <a:gd name="T18" fmla="*/ 331 w 1238"/>
                    <a:gd name="T19" fmla="*/ 618 h 1241"/>
                    <a:gd name="T20" fmla="*/ 116 w 1238"/>
                    <a:gd name="T21" fmla="*/ 705 h 1241"/>
                    <a:gd name="T22" fmla="*/ 116 w 1238"/>
                    <a:gd name="T23" fmla="*/ 1125 h 1241"/>
                    <a:gd name="T24" fmla="*/ 536 w 1238"/>
                    <a:gd name="T25" fmla="*/ 1123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1">
                      <a:moveTo>
                        <a:pt x="536" y="1123"/>
                      </a:moveTo>
                      <a:cubicBezTo>
                        <a:pt x="595" y="1064"/>
                        <a:pt x="624" y="986"/>
                        <a:pt x="622" y="908"/>
                      </a:cubicBezTo>
                      <a:cubicBezTo>
                        <a:pt x="622" y="835"/>
                        <a:pt x="650" y="763"/>
                        <a:pt x="706" y="707"/>
                      </a:cubicBezTo>
                      <a:cubicBezTo>
                        <a:pt x="761" y="651"/>
                        <a:pt x="834" y="623"/>
                        <a:pt x="907" y="622"/>
                      </a:cubicBezTo>
                      <a:cubicBezTo>
                        <a:pt x="985" y="623"/>
                        <a:pt x="1063" y="594"/>
                        <a:pt x="1122" y="535"/>
                      </a:cubicBezTo>
                      <a:cubicBezTo>
                        <a:pt x="1238" y="419"/>
                        <a:pt x="1237" y="231"/>
                        <a:pt x="1122" y="115"/>
                      </a:cubicBezTo>
                      <a:cubicBezTo>
                        <a:pt x="1006" y="0"/>
                        <a:pt x="818" y="0"/>
                        <a:pt x="702" y="116"/>
                      </a:cubicBezTo>
                      <a:cubicBezTo>
                        <a:pt x="643" y="176"/>
                        <a:pt x="613" y="254"/>
                        <a:pt x="615" y="332"/>
                      </a:cubicBezTo>
                      <a:cubicBezTo>
                        <a:pt x="615" y="405"/>
                        <a:pt x="588" y="478"/>
                        <a:pt x="532" y="534"/>
                      </a:cubicBezTo>
                      <a:cubicBezTo>
                        <a:pt x="477" y="589"/>
                        <a:pt x="404" y="618"/>
                        <a:pt x="331" y="618"/>
                      </a:cubicBezTo>
                      <a:cubicBezTo>
                        <a:pt x="253" y="616"/>
                        <a:pt x="175" y="646"/>
                        <a:pt x="116" y="705"/>
                      </a:cubicBezTo>
                      <a:cubicBezTo>
                        <a:pt x="0" y="822"/>
                        <a:pt x="0" y="1010"/>
                        <a:pt x="116" y="1125"/>
                      </a:cubicBezTo>
                      <a:cubicBezTo>
                        <a:pt x="232" y="1241"/>
                        <a:pt x="420" y="1240"/>
                        <a:pt x="536" y="1123"/>
                      </a:cubicBezTo>
                      <a:close/>
                    </a:path>
                  </a:pathLst>
                </a:custGeom>
                <a:solidFill>
                  <a:schemeClr val="tx1"/>
                </a:solidFill>
                <a:ln w="12700" cap="flat" cmpd="sng" algn="ctr">
                  <a:noFill/>
                  <a:prstDash val="solid"/>
                </a:ln>
                <a:effectLst/>
              </p:spPr>
              <p:txBody>
                <a:bodyPr bIns="274320" rtlCol="0" anchor="b"/>
                <a:lstStyle/>
                <a:p>
                  <a:pPr algn="ctr" defTabSz="1219170"/>
                  <a:endParaRPr lang="en-US" sz="2000" kern="0" dirty="0">
                    <a:solidFill>
                      <a:srgbClr val="FFFFFF"/>
                    </a:solidFill>
                  </a:endParaRPr>
                </a:p>
              </p:txBody>
            </p:sp>
            <p:sp>
              <p:nvSpPr>
                <p:cNvPr id="6" name="Freeform 9"/>
                <p:cNvSpPr>
                  <a:spLocks/>
                </p:cNvSpPr>
                <p:nvPr/>
              </p:nvSpPr>
              <p:spPr bwMode="auto">
                <a:xfrm>
                  <a:off x="3942006" y="2054474"/>
                  <a:ext cx="1377109" cy="1377109"/>
                </a:xfrm>
                <a:custGeom>
                  <a:avLst/>
                  <a:gdLst>
                    <a:gd name="T0" fmla="*/ 100 w 562"/>
                    <a:gd name="T1" fmla="*/ 100 h 561"/>
                    <a:gd name="T2" fmla="*/ 461 w 562"/>
                    <a:gd name="T3" fmla="*/ 100 h 561"/>
                    <a:gd name="T4" fmla="*/ 462 w 562"/>
                    <a:gd name="T5" fmla="*/ 461 h 561"/>
                    <a:gd name="T6" fmla="*/ 101 w 562"/>
                    <a:gd name="T7" fmla="*/ 462 h 561"/>
                    <a:gd name="T8" fmla="*/ 100 w 562"/>
                    <a:gd name="T9" fmla="*/ 100 h 561"/>
                  </a:gdLst>
                  <a:ahLst/>
                  <a:cxnLst>
                    <a:cxn ang="0">
                      <a:pos x="T0" y="T1"/>
                    </a:cxn>
                    <a:cxn ang="0">
                      <a:pos x="T2" y="T3"/>
                    </a:cxn>
                    <a:cxn ang="0">
                      <a:pos x="T4" y="T5"/>
                    </a:cxn>
                    <a:cxn ang="0">
                      <a:pos x="T6" y="T7"/>
                    </a:cxn>
                    <a:cxn ang="0">
                      <a:pos x="T8" y="T9"/>
                    </a:cxn>
                  </a:cxnLst>
                  <a:rect l="0" t="0" r="r" b="b"/>
                  <a:pathLst>
                    <a:path w="562" h="561">
                      <a:moveTo>
                        <a:pt x="100" y="100"/>
                      </a:moveTo>
                      <a:cubicBezTo>
                        <a:pt x="199" y="1"/>
                        <a:pt x="361" y="0"/>
                        <a:pt x="461" y="100"/>
                      </a:cubicBezTo>
                      <a:cubicBezTo>
                        <a:pt x="561" y="199"/>
                        <a:pt x="562" y="361"/>
                        <a:pt x="462" y="461"/>
                      </a:cubicBezTo>
                      <a:cubicBezTo>
                        <a:pt x="363" y="561"/>
                        <a:pt x="201" y="561"/>
                        <a:pt x="101" y="462"/>
                      </a:cubicBezTo>
                      <a:cubicBezTo>
                        <a:pt x="1" y="362"/>
                        <a:pt x="0" y="200"/>
                        <a:pt x="100" y="100"/>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dirty="0">
                    <a:solidFill>
                      <a:schemeClr val="bg1"/>
                    </a:solidFill>
                  </a:endParaRPr>
                </a:p>
              </p:txBody>
            </p:sp>
            <p:sp>
              <p:nvSpPr>
                <p:cNvPr id="7" name="Freeform 10"/>
                <p:cNvSpPr>
                  <a:spLocks/>
                </p:cNvSpPr>
                <p:nvPr/>
              </p:nvSpPr>
              <p:spPr bwMode="auto">
                <a:xfrm>
                  <a:off x="2505835" y="3502044"/>
                  <a:ext cx="1377109" cy="1379181"/>
                </a:xfrm>
                <a:custGeom>
                  <a:avLst/>
                  <a:gdLst>
                    <a:gd name="T0" fmla="*/ 100 w 562"/>
                    <a:gd name="T1" fmla="*/ 100 h 562"/>
                    <a:gd name="T2" fmla="*/ 461 w 562"/>
                    <a:gd name="T3" fmla="*/ 99 h 562"/>
                    <a:gd name="T4" fmla="*/ 462 w 562"/>
                    <a:gd name="T5" fmla="*/ 461 h 562"/>
                    <a:gd name="T6" fmla="*/ 100 w 562"/>
                    <a:gd name="T7" fmla="*/ 462 h 562"/>
                    <a:gd name="T8" fmla="*/ 100 w 562"/>
                    <a:gd name="T9" fmla="*/ 100 h 562"/>
                  </a:gdLst>
                  <a:ahLst/>
                  <a:cxnLst>
                    <a:cxn ang="0">
                      <a:pos x="T0" y="T1"/>
                    </a:cxn>
                    <a:cxn ang="0">
                      <a:pos x="T2" y="T3"/>
                    </a:cxn>
                    <a:cxn ang="0">
                      <a:pos x="T4" y="T5"/>
                    </a:cxn>
                    <a:cxn ang="0">
                      <a:pos x="T6" y="T7"/>
                    </a:cxn>
                    <a:cxn ang="0">
                      <a:pos x="T8" y="T9"/>
                    </a:cxn>
                  </a:cxnLst>
                  <a:rect l="0" t="0" r="r" b="b"/>
                  <a:pathLst>
                    <a:path w="562" h="562">
                      <a:moveTo>
                        <a:pt x="100" y="100"/>
                      </a:moveTo>
                      <a:cubicBezTo>
                        <a:pt x="199" y="0"/>
                        <a:pt x="361" y="0"/>
                        <a:pt x="461" y="99"/>
                      </a:cubicBezTo>
                      <a:cubicBezTo>
                        <a:pt x="561" y="199"/>
                        <a:pt x="562" y="361"/>
                        <a:pt x="462" y="461"/>
                      </a:cubicBezTo>
                      <a:cubicBezTo>
                        <a:pt x="362" y="561"/>
                        <a:pt x="200" y="562"/>
                        <a:pt x="100" y="462"/>
                      </a:cubicBezTo>
                      <a:cubicBezTo>
                        <a:pt x="0" y="362"/>
                        <a:pt x="0" y="201"/>
                        <a:pt x="100" y="100"/>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dirty="0">
                    <a:solidFill>
                      <a:schemeClr val="bg1"/>
                    </a:solidFill>
                    <a:latin typeface="Questrial" pitchFamily="2" charset="0"/>
                  </a:endParaRPr>
                </a:p>
              </p:txBody>
            </p:sp>
            <p:sp>
              <p:nvSpPr>
                <p:cNvPr id="8" name="Freeform 11"/>
                <p:cNvSpPr>
                  <a:spLocks/>
                </p:cNvSpPr>
                <p:nvPr/>
              </p:nvSpPr>
              <p:spPr bwMode="auto">
                <a:xfrm>
                  <a:off x="5378178" y="3501526"/>
                  <a:ext cx="1377109" cy="1380217"/>
                </a:xfrm>
                <a:custGeom>
                  <a:avLst/>
                  <a:gdLst>
                    <a:gd name="T0" fmla="*/ 99 w 562"/>
                    <a:gd name="T1" fmla="*/ 461 h 562"/>
                    <a:gd name="T2" fmla="*/ 100 w 562"/>
                    <a:gd name="T3" fmla="*/ 99 h 562"/>
                    <a:gd name="T4" fmla="*/ 462 w 562"/>
                    <a:gd name="T5" fmla="*/ 101 h 562"/>
                    <a:gd name="T6" fmla="*/ 461 w 562"/>
                    <a:gd name="T7" fmla="*/ 462 h 562"/>
                    <a:gd name="T8" fmla="*/ 99 w 562"/>
                    <a:gd name="T9" fmla="*/ 461 h 562"/>
                  </a:gdLst>
                  <a:ahLst/>
                  <a:cxnLst>
                    <a:cxn ang="0">
                      <a:pos x="T0" y="T1"/>
                    </a:cxn>
                    <a:cxn ang="0">
                      <a:pos x="T2" y="T3"/>
                    </a:cxn>
                    <a:cxn ang="0">
                      <a:pos x="T4" y="T5"/>
                    </a:cxn>
                    <a:cxn ang="0">
                      <a:pos x="T6" y="T7"/>
                    </a:cxn>
                    <a:cxn ang="0">
                      <a:pos x="T8" y="T9"/>
                    </a:cxn>
                  </a:cxnLst>
                  <a:rect l="0" t="0" r="r" b="b"/>
                  <a:pathLst>
                    <a:path w="562" h="562">
                      <a:moveTo>
                        <a:pt x="99" y="461"/>
                      </a:moveTo>
                      <a:cubicBezTo>
                        <a:pt x="0" y="361"/>
                        <a:pt x="0" y="199"/>
                        <a:pt x="100" y="99"/>
                      </a:cubicBezTo>
                      <a:cubicBezTo>
                        <a:pt x="200" y="0"/>
                        <a:pt x="362" y="0"/>
                        <a:pt x="462" y="101"/>
                      </a:cubicBezTo>
                      <a:cubicBezTo>
                        <a:pt x="562" y="201"/>
                        <a:pt x="561" y="363"/>
                        <a:pt x="461" y="462"/>
                      </a:cubicBezTo>
                      <a:cubicBezTo>
                        <a:pt x="361" y="562"/>
                        <a:pt x="199" y="561"/>
                        <a:pt x="99" y="461"/>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dirty="0">
                    <a:solidFill>
                      <a:schemeClr val="bg1"/>
                    </a:solidFill>
                  </a:endParaRPr>
                </a:p>
              </p:txBody>
            </p:sp>
            <p:sp>
              <p:nvSpPr>
                <p:cNvPr id="9" name="Freeform 12"/>
                <p:cNvSpPr>
                  <a:spLocks/>
                </p:cNvSpPr>
                <p:nvPr/>
              </p:nvSpPr>
              <p:spPr bwMode="auto">
                <a:xfrm>
                  <a:off x="6816421" y="2054474"/>
                  <a:ext cx="1373999" cy="1377109"/>
                </a:xfrm>
                <a:custGeom>
                  <a:avLst/>
                  <a:gdLst>
                    <a:gd name="T0" fmla="*/ 99 w 561"/>
                    <a:gd name="T1" fmla="*/ 100 h 561"/>
                    <a:gd name="T2" fmla="*/ 460 w 561"/>
                    <a:gd name="T3" fmla="*/ 100 h 561"/>
                    <a:gd name="T4" fmla="*/ 461 w 561"/>
                    <a:gd name="T5" fmla="*/ 461 h 561"/>
                    <a:gd name="T6" fmla="*/ 100 w 561"/>
                    <a:gd name="T7" fmla="*/ 461 h 561"/>
                    <a:gd name="T8" fmla="*/ 99 w 561"/>
                    <a:gd name="T9" fmla="*/ 100 h 561"/>
                  </a:gdLst>
                  <a:ahLst/>
                  <a:cxnLst>
                    <a:cxn ang="0">
                      <a:pos x="T0" y="T1"/>
                    </a:cxn>
                    <a:cxn ang="0">
                      <a:pos x="T2" y="T3"/>
                    </a:cxn>
                    <a:cxn ang="0">
                      <a:pos x="T4" y="T5"/>
                    </a:cxn>
                    <a:cxn ang="0">
                      <a:pos x="T6" y="T7"/>
                    </a:cxn>
                    <a:cxn ang="0">
                      <a:pos x="T8" y="T9"/>
                    </a:cxn>
                  </a:cxnLst>
                  <a:rect l="0" t="0" r="r" b="b"/>
                  <a:pathLst>
                    <a:path w="561" h="561">
                      <a:moveTo>
                        <a:pt x="99" y="100"/>
                      </a:moveTo>
                      <a:cubicBezTo>
                        <a:pt x="199" y="0"/>
                        <a:pt x="360" y="0"/>
                        <a:pt x="460" y="100"/>
                      </a:cubicBezTo>
                      <a:cubicBezTo>
                        <a:pt x="560" y="199"/>
                        <a:pt x="561" y="361"/>
                        <a:pt x="461" y="461"/>
                      </a:cubicBezTo>
                      <a:cubicBezTo>
                        <a:pt x="362" y="561"/>
                        <a:pt x="200" y="561"/>
                        <a:pt x="100" y="461"/>
                      </a:cubicBezTo>
                      <a:cubicBezTo>
                        <a:pt x="0" y="362"/>
                        <a:pt x="0" y="200"/>
                        <a:pt x="99" y="100"/>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ru-RU" sz="2800" dirty="0">
                    <a:solidFill>
                      <a:schemeClr val="bg1"/>
                    </a:solidFill>
                  </a:endParaRPr>
                </a:p>
              </p:txBody>
            </p:sp>
            <p:sp>
              <p:nvSpPr>
                <p:cNvPr id="10" name="Freeform 13"/>
                <p:cNvSpPr>
                  <a:spLocks/>
                </p:cNvSpPr>
                <p:nvPr/>
              </p:nvSpPr>
              <p:spPr bwMode="auto">
                <a:xfrm>
                  <a:off x="8249484" y="3502044"/>
                  <a:ext cx="1377109" cy="1379181"/>
                </a:xfrm>
                <a:custGeom>
                  <a:avLst/>
                  <a:gdLst>
                    <a:gd name="T0" fmla="*/ 100 w 562"/>
                    <a:gd name="T1" fmla="*/ 461 h 562"/>
                    <a:gd name="T2" fmla="*/ 101 w 562"/>
                    <a:gd name="T3" fmla="*/ 99 h 562"/>
                    <a:gd name="T4" fmla="*/ 462 w 562"/>
                    <a:gd name="T5" fmla="*/ 100 h 562"/>
                    <a:gd name="T6" fmla="*/ 461 w 562"/>
                    <a:gd name="T7" fmla="*/ 462 h 562"/>
                    <a:gd name="T8" fmla="*/ 100 w 562"/>
                    <a:gd name="T9" fmla="*/ 461 h 562"/>
                  </a:gdLst>
                  <a:ahLst/>
                  <a:cxnLst>
                    <a:cxn ang="0">
                      <a:pos x="T0" y="T1"/>
                    </a:cxn>
                    <a:cxn ang="0">
                      <a:pos x="T2" y="T3"/>
                    </a:cxn>
                    <a:cxn ang="0">
                      <a:pos x="T4" y="T5"/>
                    </a:cxn>
                    <a:cxn ang="0">
                      <a:pos x="T6" y="T7"/>
                    </a:cxn>
                    <a:cxn ang="0">
                      <a:pos x="T8" y="T9"/>
                    </a:cxn>
                  </a:cxnLst>
                  <a:rect l="0" t="0" r="r" b="b"/>
                  <a:pathLst>
                    <a:path w="562" h="562">
                      <a:moveTo>
                        <a:pt x="100" y="461"/>
                      </a:moveTo>
                      <a:cubicBezTo>
                        <a:pt x="0" y="360"/>
                        <a:pt x="0" y="198"/>
                        <a:pt x="101" y="99"/>
                      </a:cubicBezTo>
                      <a:cubicBezTo>
                        <a:pt x="201" y="0"/>
                        <a:pt x="363" y="0"/>
                        <a:pt x="462" y="100"/>
                      </a:cubicBezTo>
                      <a:cubicBezTo>
                        <a:pt x="562" y="201"/>
                        <a:pt x="561" y="363"/>
                        <a:pt x="461" y="462"/>
                      </a:cubicBezTo>
                      <a:cubicBezTo>
                        <a:pt x="361" y="562"/>
                        <a:pt x="199" y="561"/>
                        <a:pt x="100" y="461"/>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dirty="0">
                    <a:solidFill>
                      <a:schemeClr val="bg1"/>
                    </a:solidFill>
                  </a:endParaRPr>
                </a:p>
              </p:txBody>
            </p:sp>
          </p:grpSp>
          <p:sp>
            <p:nvSpPr>
              <p:cNvPr id="44" name="Freeform 39"/>
              <p:cNvSpPr>
                <a:spLocks noEditPoints="1"/>
              </p:cNvSpPr>
              <p:nvPr/>
            </p:nvSpPr>
            <p:spPr bwMode="auto">
              <a:xfrm>
                <a:off x="4455935" y="2568403"/>
                <a:ext cx="349250" cy="349250"/>
              </a:xfrm>
              <a:custGeom>
                <a:avLst/>
                <a:gdLst>
                  <a:gd name="T0" fmla="*/ 93 w 93"/>
                  <a:gd name="T1" fmla="*/ 46 h 93"/>
                  <a:gd name="T2" fmla="*/ 46 w 93"/>
                  <a:gd name="T3" fmla="*/ 93 h 93"/>
                  <a:gd name="T4" fmla="*/ 0 w 93"/>
                  <a:gd name="T5" fmla="*/ 46 h 93"/>
                  <a:gd name="T6" fmla="*/ 46 w 93"/>
                  <a:gd name="T7" fmla="*/ 0 h 93"/>
                  <a:gd name="T8" fmla="*/ 93 w 93"/>
                  <a:gd name="T9" fmla="*/ 46 h 93"/>
                  <a:gd name="T10" fmla="*/ 16 w 93"/>
                  <a:gd name="T11" fmla="*/ 76 h 93"/>
                  <a:gd name="T12" fmla="*/ 26 w 93"/>
                  <a:gd name="T13" fmla="*/ 83 h 93"/>
                  <a:gd name="T14" fmla="*/ 36 w 93"/>
                  <a:gd name="T15" fmla="*/ 63 h 93"/>
                  <a:gd name="T16" fmla="*/ 47 w 93"/>
                  <a:gd name="T17" fmla="*/ 66 h 93"/>
                  <a:gd name="T18" fmla="*/ 67 w 93"/>
                  <a:gd name="T19" fmla="*/ 46 h 93"/>
                  <a:gd name="T20" fmla="*/ 61 w 93"/>
                  <a:gd name="T21" fmla="*/ 32 h 93"/>
                  <a:gd name="T22" fmla="*/ 80 w 93"/>
                  <a:gd name="T23" fmla="*/ 20 h 93"/>
                  <a:gd name="T24" fmla="*/ 77 w 93"/>
                  <a:gd name="T25" fmla="*/ 16 h 93"/>
                  <a:gd name="T26" fmla="*/ 67 w 93"/>
                  <a:gd name="T27" fmla="*/ 9 h 93"/>
                  <a:gd name="T28" fmla="*/ 57 w 93"/>
                  <a:gd name="T29" fmla="*/ 29 h 93"/>
                  <a:gd name="T30" fmla="*/ 47 w 93"/>
                  <a:gd name="T31" fmla="*/ 26 h 93"/>
                  <a:gd name="T32" fmla="*/ 26 w 93"/>
                  <a:gd name="T33" fmla="*/ 46 h 93"/>
                  <a:gd name="T34" fmla="*/ 32 w 93"/>
                  <a:gd name="T35" fmla="*/ 60 h 93"/>
                  <a:gd name="T36" fmla="*/ 13 w 93"/>
                  <a:gd name="T37" fmla="*/ 72 h 93"/>
                  <a:gd name="T38" fmla="*/ 16 w 93"/>
                  <a:gd name="T39" fmla="*/ 76 h 93"/>
                  <a:gd name="T40" fmla="*/ 38 w 93"/>
                  <a:gd name="T41" fmla="*/ 46 h 93"/>
                  <a:gd name="T42" fmla="*/ 47 w 93"/>
                  <a:gd name="T43" fmla="*/ 37 h 93"/>
                  <a:gd name="T44" fmla="*/ 55 w 93"/>
                  <a:gd name="T45" fmla="*/ 46 h 93"/>
                  <a:gd name="T46" fmla="*/ 47 w 93"/>
                  <a:gd name="T47" fmla="*/ 55 h 93"/>
                  <a:gd name="T48" fmla="*/ 38 w 93"/>
                  <a:gd name="T49" fmla="*/ 46 h 93"/>
                  <a:gd name="T50" fmla="*/ 42 w 93"/>
                  <a:gd name="T51" fmla="*/ 46 h 93"/>
                  <a:gd name="T52" fmla="*/ 47 w 93"/>
                  <a:gd name="T53" fmla="*/ 51 h 93"/>
                  <a:gd name="T54" fmla="*/ 51 w 93"/>
                  <a:gd name="T55" fmla="*/ 46 h 93"/>
                  <a:gd name="T56" fmla="*/ 47 w 93"/>
                  <a:gd name="T57" fmla="*/ 42 h 93"/>
                  <a:gd name="T58" fmla="*/ 42 w 93"/>
                  <a:gd name="T59"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93">
                    <a:moveTo>
                      <a:pt x="93" y="46"/>
                    </a:moveTo>
                    <a:cubicBezTo>
                      <a:pt x="93" y="72"/>
                      <a:pt x="72" y="93"/>
                      <a:pt x="46" y="93"/>
                    </a:cubicBezTo>
                    <a:cubicBezTo>
                      <a:pt x="21" y="93"/>
                      <a:pt x="0" y="72"/>
                      <a:pt x="0" y="46"/>
                    </a:cubicBezTo>
                    <a:cubicBezTo>
                      <a:pt x="0" y="21"/>
                      <a:pt x="21" y="0"/>
                      <a:pt x="46" y="0"/>
                    </a:cubicBezTo>
                    <a:cubicBezTo>
                      <a:pt x="72" y="0"/>
                      <a:pt x="93" y="21"/>
                      <a:pt x="93" y="46"/>
                    </a:cubicBezTo>
                    <a:close/>
                    <a:moveTo>
                      <a:pt x="16" y="76"/>
                    </a:moveTo>
                    <a:cubicBezTo>
                      <a:pt x="19" y="79"/>
                      <a:pt x="22" y="81"/>
                      <a:pt x="26" y="83"/>
                    </a:cubicBezTo>
                    <a:cubicBezTo>
                      <a:pt x="36" y="63"/>
                      <a:pt x="36" y="63"/>
                      <a:pt x="36" y="63"/>
                    </a:cubicBezTo>
                    <a:cubicBezTo>
                      <a:pt x="39" y="65"/>
                      <a:pt x="43" y="66"/>
                      <a:pt x="47" y="66"/>
                    </a:cubicBezTo>
                    <a:cubicBezTo>
                      <a:pt x="58" y="66"/>
                      <a:pt x="67" y="57"/>
                      <a:pt x="67" y="46"/>
                    </a:cubicBezTo>
                    <a:cubicBezTo>
                      <a:pt x="67" y="41"/>
                      <a:pt x="65" y="36"/>
                      <a:pt x="61" y="32"/>
                    </a:cubicBezTo>
                    <a:cubicBezTo>
                      <a:pt x="80" y="20"/>
                      <a:pt x="80" y="20"/>
                      <a:pt x="80" y="20"/>
                    </a:cubicBezTo>
                    <a:cubicBezTo>
                      <a:pt x="79" y="19"/>
                      <a:pt x="78" y="17"/>
                      <a:pt x="77" y="16"/>
                    </a:cubicBezTo>
                    <a:cubicBezTo>
                      <a:pt x="74" y="13"/>
                      <a:pt x="71" y="11"/>
                      <a:pt x="67" y="9"/>
                    </a:cubicBezTo>
                    <a:cubicBezTo>
                      <a:pt x="57" y="29"/>
                      <a:pt x="57" y="29"/>
                      <a:pt x="57" y="29"/>
                    </a:cubicBezTo>
                    <a:cubicBezTo>
                      <a:pt x="54" y="27"/>
                      <a:pt x="50" y="26"/>
                      <a:pt x="47" y="26"/>
                    </a:cubicBezTo>
                    <a:cubicBezTo>
                      <a:pt x="35" y="26"/>
                      <a:pt x="26" y="35"/>
                      <a:pt x="26" y="46"/>
                    </a:cubicBezTo>
                    <a:cubicBezTo>
                      <a:pt x="26" y="52"/>
                      <a:pt x="28" y="56"/>
                      <a:pt x="32" y="60"/>
                    </a:cubicBezTo>
                    <a:cubicBezTo>
                      <a:pt x="13" y="72"/>
                      <a:pt x="13" y="72"/>
                      <a:pt x="13" y="72"/>
                    </a:cubicBezTo>
                    <a:cubicBezTo>
                      <a:pt x="14" y="74"/>
                      <a:pt x="15" y="75"/>
                      <a:pt x="16" y="76"/>
                    </a:cubicBezTo>
                    <a:close/>
                    <a:moveTo>
                      <a:pt x="38" y="46"/>
                    </a:moveTo>
                    <a:cubicBezTo>
                      <a:pt x="38" y="41"/>
                      <a:pt x="42" y="37"/>
                      <a:pt x="47" y="37"/>
                    </a:cubicBezTo>
                    <a:cubicBezTo>
                      <a:pt x="51" y="37"/>
                      <a:pt x="55" y="41"/>
                      <a:pt x="55" y="46"/>
                    </a:cubicBezTo>
                    <a:cubicBezTo>
                      <a:pt x="55" y="51"/>
                      <a:pt x="51" y="55"/>
                      <a:pt x="47" y="55"/>
                    </a:cubicBezTo>
                    <a:cubicBezTo>
                      <a:pt x="42" y="55"/>
                      <a:pt x="38" y="51"/>
                      <a:pt x="38" y="46"/>
                    </a:cubicBezTo>
                    <a:close/>
                    <a:moveTo>
                      <a:pt x="42" y="46"/>
                    </a:moveTo>
                    <a:cubicBezTo>
                      <a:pt x="42" y="49"/>
                      <a:pt x="44" y="51"/>
                      <a:pt x="47" y="51"/>
                    </a:cubicBezTo>
                    <a:cubicBezTo>
                      <a:pt x="49" y="51"/>
                      <a:pt x="51" y="49"/>
                      <a:pt x="51" y="46"/>
                    </a:cubicBezTo>
                    <a:cubicBezTo>
                      <a:pt x="51" y="44"/>
                      <a:pt x="49" y="42"/>
                      <a:pt x="47" y="42"/>
                    </a:cubicBezTo>
                    <a:cubicBezTo>
                      <a:pt x="44" y="42"/>
                      <a:pt x="42" y="44"/>
                      <a:pt x="42" y="46"/>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31"/>
              <p:cNvSpPr>
                <a:spLocks/>
              </p:cNvSpPr>
              <p:nvPr/>
            </p:nvSpPr>
            <p:spPr bwMode="auto">
              <a:xfrm>
                <a:off x="8754979" y="4016956"/>
                <a:ext cx="371475" cy="327025"/>
              </a:xfrm>
              <a:custGeom>
                <a:avLst/>
                <a:gdLst>
                  <a:gd name="T0" fmla="*/ 95 w 99"/>
                  <a:gd name="T1" fmla="*/ 49 h 87"/>
                  <a:gd name="T2" fmla="*/ 86 w 99"/>
                  <a:gd name="T3" fmla="*/ 49 h 87"/>
                  <a:gd name="T4" fmla="*/ 86 w 99"/>
                  <a:gd name="T5" fmla="*/ 83 h 87"/>
                  <a:gd name="T6" fmla="*/ 83 w 99"/>
                  <a:gd name="T7" fmla="*/ 87 h 87"/>
                  <a:gd name="T8" fmla="*/ 61 w 99"/>
                  <a:gd name="T9" fmla="*/ 87 h 87"/>
                  <a:gd name="T10" fmla="*/ 61 w 99"/>
                  <a:gd name="T11" fmla="*/ 54 h 87"/>
                  <a:gd name="T12" fmla="*/ 39 w 99"/>
                  <a:gd name="T13" fmla="*/ 54 h 87"/>
                  <a:gd name="T14" fmla="*/ 39 w 99"/>
                  <a:gd name="T15" fmla="*/ 87 h 87"/>
                  <a:gd name="T16" fmla="*/ 18 w 99"/>
                  <a:gd name="T17" fmla="*/ 87 h 87"/>
                  <a:gd name="T18" fmla="*/ 13 w 99"/>
                  <a:gd name="T19" fmla="*/ 83 h 87"/>
                  <a:gd name="T20" fmla="*/ 13 w 99"/>
                  <a:gd name="T21" fmla="*/ 49 h 87"/>
                  <a:gd name="T22" fmla="*/ 4 w 99"/>
                  <a:gd name="T23" fmla="*/ 49 h 87"/>
                  <a:gd name="T24" fmla="*/ 2 w 99"/>
                  <a:gd name="T25" fmla="*/ 45 h 87"/>
                  <a:gd name="T26" fmla="*/ 46 w 99"/>
                  <a:gd name="T27" fmla="*/ 2 h 87"/>
                  <a:gd name="T28" fmla="*/ 54 w 99"/>
                  <a:gd name="T29" fmla="*/ 2 h 87"/>
                  <a:gd name="T30" fmla="*/ 97 w 99"/>
                  <a:gd name="T31" fmla="*/ 45 h 87"/>
                  <a:gd name="T32" fmla="*/ 95 w 99"/>
                  <a:gd name="T33" fmla="*/ 4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87">
                    <a:moveTo>
                      <a:pt x="95" y="49"/>
                    </a:moveTo>
                    <a:cubicBezTo>
                      <a:pt x="86" y="49"/>
                      <a:pt x="86" y="49"/>
                      <a:pt x="86" y="49"/>
                    </a:cubicBezTo>
                    <a:cubicBezTo>
                      <a:pt x="86" y="83"/>
                      <a:pt x="86" y="83"/>
                      <a:pt x="86" y="83"/>
                    </a:cubicBezTo>
                    <a:cubicBezTo>
                      <a:pt x="86" y="85"/>
                      <a:pt x="86" y="87"/>
                      <a:pt x="83" y="87"/>
                    </a:cubicBezTo>
                    <a:cubicBezTo>
                      <a:pt x="61" y="87"/>
                      <a:pt x="61" y="87"/>
                      <a:pt x="61" y="87"/>
                    </a:cubicBezTo>
                    <a:cubicBezTo>
                      <a:pt x="61" y="54"/>
                      <a:pt x="61" y="54"/>
                      <a:pt x="61" y="54"/>
                    </a:cubicBezTo>
                    <a:cubicBezTo>
                      <a:pt x="39" y="54"/>
                      <a:pt x="39" y="54"/>
                      <a:pt x="39" y="54"/>
                    </a:cubicBezTo>
                    <a:cubicBezTo>
                      <a:pt x="39" y="87"/>
                      <a:pt x="39" y="87"/>
                      <a:pt x="39" y="87"/>
                    </a:cubicBezTo>
                    <a:cubicBezTo>
                      <a:pt x="18" y="87"/>
                      <a:pt x="18" y="87"/>
                      <a:pt x="18" y="87"/>
                    </a:cubicBezTo>
                    <a:cubicBezTo>
                      <a:pt x="13" y="87"/>
                      <a:pt x="13" y="85"/>
                      <a:pt x="13" y="83"/>
                    </a:cubicBezTo>
                    <a:cubicBezTo>
                      <a:pt x="13" y="49"/>
                      <a:pt x="13" y="49"/>
                      <a:pt x="13" y="49"/>
                    </a:cubicBezTo>
                    <a:cubicBezTo>
                      <a:pt x="4" y="49"/>
                      <a:pt x="4" y="49"/>
                      <a:pt x="4" y="49"/>
                    </a:cubicBezTo>
                    <a:cubicBezTo>
                      <a:pt x="1" y="49"/>
                      <a:pt x="0" y="47"/>
                      <a:pt x="2" y="45"/>
                    </a:cubicBezTo>
                    <a:cubicBezTo>
                      <a:pt x="46" y="2"/>
                      <a:pt x="46" y="2"/>
                      <a:pt x="46" y="2"/>
                    </a:cubicBezTo>
                    <a:cubicBezTo>
                      <a:pt x="48" y="0"/>
                      <a:pt x="52" y="0"/>
                      <a:pt x="54" y="2"/>
                    </a:cubicBezTo>
                    <a:cubicBezTo>
                      <a:pt x="97" y="45"/>
                      <a:pt x="97" y="45"/>
                      <a:pt x="97" y="45"/>
                    </a:cubicBezTo>
                    <a:cubicBezTo>
                      <a:pt x="99" y="47"/>
                      <a:pt x="99" y="49"/>
                      <a:pt x="95" y="4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51"/>
              <p:cNvSpPr>
                <a:spLocks noEditPoints="1"/>
              </p:cNvSpPr>
              <p:nvPr/>
            </p:nvSpPr>
            <p:spPr bwMode="auto">
              <a:xfrm>
                <a:off x="3062212" y="3986846"/>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4"/>
              <p:cNvSpPr>
                <a:spLocks/>
              </p:cNvSpPr>
              <p:nvPr/>
            </p:nvSpPr>
            <p:spPr bwMode="auto">
              <a:xfrm>
                <a:off x="5966113" y="3984413"/>
                <a:ext cx="285750" cy="392113"/>
              </a:xfrm>
              <a:custGeom>
                <a:avLst/>
                <a:gdLst>
                  <a:gd name="T0" fmla="*/ 60 w 76"/>
                  <a:gd name="T1" fmla="*/ 51 h 104"/>
                  <a:gd name="T2" fmla="*/ 57 w 76"/>
                  <a:gd name="T3" fmla="*/ 51 h 104"/>
                  <a:gd name="T4" fmla="*/ 43 w 76"/>
                  <a:gd name="T5" fmla="*/ 24 h 104"/>
                  <a:gd name="T6" fmla="*/ 43 w 76"/>
                  <a:gd name="T7" fmla="*/ 82 h 104"/>
                  <a:gd name="T8" fmla="*/ 28 w 76"/>
                  <a:gd name="T9" fmla="*/ 100 h 104"/>
                  <a:gd name="T10" fmla="*/ 3 w 76"/>
                  <a:gd name="T11" fmla="*/ 92 h 104"/>
                  <a:gd name="T12" fmla="*/ 17 w 76"/>
                  <a:gd name="T13" fmla="*/ 71 h 104"/>
                  <a:gd name="T14" fmla="*/ 34 w 76"/>
                  <a:gd name="T15" fmla="*/ 70 h 104"/>
                  <a:gd name="T16" fmla="*/ 34 w 76"/>
                  <a:gd name="T17" fmla="*/ 0 h 104"/>
                  <a:gd name="T18" fmla="*/ 43 w 76"/>
                  <a:gd name="T19" fmla="*/ 0 h 104"/>
                  <a:gd name="T20" fmla="*/ 60 w 76"/>
                  <a:gd name="T21"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60" y="51"/>
                    </a:moveTo>
                    <a:cubicBezTo>
                      <a:pt x="58" y="54"/>
                      <a:pt x="57" y="53"/>
                      <a:pt x="57" y="51"/>
                    </a:cubicBezTo>
                    <a:cubicBezTo>
                      <a:pt x="59" y="45"/>
                      <a:pt x="58" y="26"/>
                      <a:pt x="43" y="24"/>
                    </a:cubicBezTo>
                    <a:cubicBezTo>
                      <a:pt x="43" y="82"/>
                      <a:pt x="43" y="82"/>
                      <a:pt x="43" y="82"/>
                    </a:cubicBezTo>
                    <a:cubicBezTo>
                      <a:pt x="43" y="89"/>
                      <a:pt x="37" y="96"/>
                      <a:pt x="28" y="100"/>
                    </a:cubicBezTo>
                    <a:cubicBezTo>
                      <a:pt x="17" y="104"/>
                      <a:pt x="6" y="100"/>
                      <a:pt x="3" y="92"/>
                    </a:cubicBezTo>
                    <a:cubicBezTo>
                      <a:pt x="0" y="84"/>
                      <a:pt x="6" y="75"/>
                      <a:pt x="17" y="71"/>
                    </a:cubicBezTo>
                    <a:cubicBezTo>
                      <a:pt x="23" y="68"/>
                      <a:pt x="30" y="68"/>
                      <a:pt x="34" y="70"/>
                    </a:cubicBezTo>
                    <a:cubicBezTo>
                      <a:pt x="34" y="0"/>
                      <a:pt x="34" y="0"/>
                      <a:pt x="34" y="0"/>
                    </a:cubicBezTo>
                    <a:cubicBezTo>
                      <a:pt x="43" y="0"/>
                      <a:pt x="43" y="0"/>
                      <a:pt x="43" y="0"/>
                    </a:cubicBezTo>
                    <a:cubicBezTo>
                      <a:pt x="43" y="14"/>
                      <a:pt x="76" y="25"/>
                      <a:pt x="60" y="5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6"/>
              <p:cNvSpPr>
                <a:spLocks noEditPoints="1"/>
              </p:cNvSpPr>
              <p:nvPr/>
            </p:nvSpPr>
            <p:spPr bwMode="auto">
              <a:xfrm>
                <a:off x="7295471" y="2529743"/>
                <a:ext cx="415898" cy="350107"/>
              </a:xfrm>
              <a:custGeom>
                <a:avLst/>
                <a:gdLst>
                  <a:gd name="T0" fmla="*/ 75 w 75"/>
                  <a:gd name="T1" fmla="*/ 48 h 61"/>
                  <a:gd name="T2" fmla="*/ 70 w 75"/>
                  <a:gd name="T3" fmla="*/ 35 h 61"/>
                  <a:gd name="T4" fmla="*/ 69 w 75"/>
                  <a:gd name="T5" fmla="*/ 35 h 61"/>
                  <a:gd name="T6" fmla="*/ 67 w 75"/>
                  <a:gd name="T7" fmla="*/ 35 h 61"/>
                  <a:gd name="T8" fmla="*/ 67 w 75"/>
                  <a:gd name="T9" fmla="*/ 33 h 61"/>
                  <a:gd name="T10" fmla="*/ 56 w 75"/>
                  <a:gd name="T11" fmla="*/ 10 h 61"/>
                  <a:gd name="T12" fmla="*/ 54 w 75"/>
                  <a:gd name="T13" fmla="*/ 7 h 61"/>
                  <a:gd name="T14" fmla="*/ 21 w 75"/>
                  <a:gd name="T15" fmla="*/ 7 h 61"/>
                  <a:gd name="T16" fmla="*/ 20 w 75"/>
                  <a:gd name="T17" fmla="*/ 10 h 61"/>
                  <a:gd name="T18" fmla="*/ 8 w 75"/>
                  <a:gd name="T19" fmla="*/ 33 h 61"/>
                  <a:gd name="T20" fmla="*/ 8 w 75"/>
                  <a:gd name="T21" fmla="*/ 35 h 61"/>
                  <a:gd name="T22" fmla="*/ 6 w 75"/>
                  <a:gd name="T23" fmla="*/ 35 h 61"/>
                  <a:gd name="T24" fmla="*/ 6 w 75"/>
                  <a:gd name="T25" fmla="*/ 35 h 61"/>
                  <a:gd name="T26" fmla="*/ 0 w 75"/>
                  <a:gd name="T27" fmla="*/ 48 h 61"/>
                  <a:gd name="T28" fmla="*/ 6 w 75"/>
                  <a:gd name="T29" fmla="*/ 61 h 61"/>
                  <a:gd name="T30" fmla="*/ 6 w 75"/>
                  <a:gd name="T31" fmla="*/ 61 h 61"/>
                  <a:gd name="T32" fmla="*/ 16 w 75"/>
                  <a:gd name="T33" fmla="*/ 61 h 61"/>
                  <a:gd name="T34" fmla="*/ 17 w 75"/>
                  <a:gd name="T35" fmla="*/ 59 h 61"/>
                  <a:gd name="T36" fmla="*/ 17 w 75"/>
                  <a:gd name="T37" fmla="*/ 36 h 61"/>
                  <a:gd name="T38" fmla="*/ 16 w 75"/>
                  <a:gd name="T39" fmla="*/ 35 h 61"/>
                  <a:gd name="T40" fmla="*/ 12 w 75"/>
                  <a:gd name="T41" fmla="*/ 35 h 61"/>
                  <a:gd name="T42" fmla="*/ 12 w 75"/>
                  <a:gd name="T43" fmla="*/ 33 h 61"/>
                  <a:gd name="T44" fmla="*/ 22 w 75"/>
                  <a:gd name="T45" fmla="*/ 13 h 61"/>
                  <a:gd name="T46" fmla="*/ 25 w 75"/>
                  <a:gd name="T47" fmla="*/ 12 h 61"/>
                  <a:gd name="T48" fmla="*/ 51 w 75"/>
                  <a:gd name="T49" fmla="*/ 12 h 61"/>
                  <a:gd name="T50" fmla="*/ 52 w 75"/>
                  <a:gd name="T51" fmla="*/ 13 h 61"/>
                  <a:gd name="T52" fmla="*/ 54 w 75"/>
                  <a:gd name="T53" fmla="*/ 13 h 61"/>
                  <a:gd name="T54" fmla="*/ 63 w 75"/>
                  <a:gd name="T55" fmla="*/ 33 h 61"/>
                  <a:gd name="T56" fmla="*/ 63 w 75"/>
                  <a:gd name="T57" fmla="*/ 35 h 61"/>
                  <a:gd name="T58" fmla="*/ 60 w 75"/>
                  <a:gd name="T59" fmla="*/ 35 h 61"/>
                  <a:gd name="T60" fmla="*/ 58 w 75"/>
                  <a:gd name="T61" fmla="*/ 36 h 61"/>
                  <a:gd name="T62" fmla="*/ 58 w 75"/>
                  <a:gd name="T63" fmla="*/ 59 h 61"/>
                  <a:gd name="T64" fmla="*/ 60 w 75"/>
                  <a:gd name="T65" fmla="*/ 61 h 61"/>
                  <a:gd name="T66" fmla="*/ 69 w 75"/>
                  <a:gd name="T67" fmla="*/ 61 h 61"/>
                  <a:gd name="T68" fmla="*/ 70 w 75"/>
                  <a:gd name="T69" fmla="*/ 61 h 61"/>
                  <a:gd name="T70" fmla="*/ 75 w 75"/>
                  <a:gd name="T71" fmla="*/ 48 h 61"/>
                  <a:gd name="T72" fmla="*/ 3 w 75"/>
                  <a:gd name="T73" fmla="*/ 48 h 61"/>
                  <a:gd name="T74" fmla="*/ 5 w 75"/>
                  <a:gd name="T75" fmla="*/ 40 h 61"/>
                  <a:gd name="T76" fmla="*/ 5 w 75"/>
                  <a:gd name="T77" fmla="*/ 56 h 61"/>
                  <a:gd name="T78" fmla="*/ 3 w 75"/>
                  <a:gd name="T79" fmla="*/ 48 h 61"/>
                  <a:gd name="T80" fmla="*/ 14 w 75"/>
                  <a:gd name="T81" fmla="*/ 58 h 61"/>
                  <a:gd name="T82" fmla="*/ 8 w 75"/>
                  <a:gd name="T83" fmla="*/ 58 h 61"/>
                  <a:gd name="T84" fmla="*/ 8 w 75"/>
                  <a:gd name="T85" fmla="*/ 38 h 61"/>
                  <a:gd name="T86" fmla="*/ 14 w 75"/>
                  <a:gd name="T87" fmla="*/ 38 h 61"/>
                  <a:gd name="T88" fmla="*/ 14 w 75"/>
                  <a:gd name="T89" fmla="*/ 58 h 61"/>
                  <a:gd name="T90" fmla="*/ 72 w 75"/>
                  <a:gd name="T91" fmla="*/ 48 h 61"/>
                  <a:gd name="T92" fmla="*/ 70 w 75"/>
                  <a:gd name="T93" fmla="*/ 56 h 61"/>
                  <a:gd name="T94" fmla="*/ 70 w 75"/>
                  <a:gd name="T95" fmla="*/ 40 h 61"/>
                  <a:gd name="T96" fmla="*/ 72 w 75"/>
                  <a:gd name="T97" fmla="*/ 48 h 61"/>
                  <a:gd name="T98" fmla="*/ 61 w 75"/>
                  <a:gd name="T99" fmla="*/ 38 h 61"/>
                  <a:gd name="T100" fmla="*/ 67 w 75"/>
                  <a:gd name="T101" fmla="*/ 38 h 61"/>
                  <a:gd name="T102" fmla="*/ 67 w 75"/>
                  <a:gd name="T103" fmla="*/ 58 h 61"/>
                  <a:gd name="T104" fmla="*/ 61 w 75"/>
                  <a:gd name="T105" fmla="*/ 58 h 61"/>
                  <a:gd name="T106" fmla="*/ 61 w 75"/>
                  <a:gd name="T10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61">
                    <a:moveTo>
                      <a:pt x="75" y="48"/>
                    </a:moveTo>
                    <a:cubicBezTo>
                      <a:pt x="75" y="42"/>
                      <a:pt x="73" y="36"/>
                      <a:pt x="70" y="35"/>
                    </a:cubicBezTo>
                    <a:cubicBezTo>
                      <a:pt x="69" y="35"/>
                      <a:pt x="69" y="35"/>
                      <a:pt x="69" y="35"/>
                    </a:cubicBezTo>
                    <a:cubicBezTo>
                      <a:pt x="67" y="35"/>
                      <a:pt x="67" y="35"/>
                      <a:pt x="67" y="35"/>
                    </a:cubicBezTo>
                    <a:cubicBezTo>
                      <a:pt x="67" y="33"/>
                      <a:pt x="67" y="33"/>
                      <a:pt x="67" y="33"/>
                    </a:cubicBezTo>
                    <a:cubicBezTo>
                      <a:pt x="67" y="23"/>
                      <a:pt x="63" y="15"/>
                      <a:pt x="56" y="10"/>
                    </a:cubicBezTo>
                    <a:cubicBezTo>
                      <a:pt x="56" y="8"/>
                      <a:pt x="55" y="7"/>
                      <a:pt x="54" y="7"/>
                    </a:cubicBezTo>
                    <a:cubicBezTo>
                      <a:pt x="44" y="0"/>
                      <a:pt x="31" y="0"/>
                      <a:pt x="21" y="7"/>
                    </a:cubicBezTo>
                    <a:cubicBezTo>
                      <a:pt x="20" y="7"/>
                      <a:pt x="20" y="8"/>
                      <a:pt x="20" y="10"/>
                    </a:cubicBezTo>
                    <a:cubicBezTo>
                      <a:pt x="13" y="15"/>
                      <a:pt x="8" y="23"/>
                      <a:pt x="8" y="33"/>
                    </a:cubicBezTo>
                    <a:cubicBezTo>
                      <a:pt x="8" y="35"/>
                      <a:pt x="8" y="35"/>
                      <a:pt x="8" y="35"/>
                    </a:cubicBezTo>
                    <a:cubicBezTo>
                      <a:pt x="6" y="35"/>
                      <a:pt x="6" y="35"/>
                      <a:pt x="6" y="35"/>
                    </a:cubicBezTo>
                    <a:cubicBezTo>
                      <a:pt x="6" y="35"/>
                      <a:pt x="6" y="35"/>
                      <a:pt x="6" y="35"/>
                    </a:cubicBezTo>
                    <a:cubicBezTo>
                      <a:pt x="2" y="36"/>
                      <a:pt x="0" y="42"/>
                      <a:pt x="0" y="48"/>
                    </a:cubicBezTo>
                    <a:cubicBezTo>
                      <a:pt x="0" y="54"/>
                      <a:pt x="2" y="60"/>
                      <a:pt x="6" y="61"/>
                    </a:cubicBezTo>
                    <a:cubicBezTo>
                      <a:pt x="6" y="61"/>
                      <a:pt x="6" y="61"/>
                      <a:pt x="6" y="61"/>
                    </a:cubicBezTo>
                    <a:cubicBezTo>
                      <a:pt x="16" y="61"/>
                      <a:pt x="16" y="61"/>
                      <a:pt x="16" y="61"/>
                    </a:cubicBezTo>
                    <a:cubicBezTo>
                      <a:pt x="16" y="61"/>
                      <a:pt x="17" y="60"/>
                      <a:pt x="17" y="59"/>
                    </a:cubicBezTo>
                    <a:cubicBezTo>
                      <a:pt x="17" y="36"/>
                      <a:pt x="17" y="36"/>
                      <a:pt x="17" y="36"/>
                    </a:cubicBezTo>
                    <a:cubicBezTo>
                      <a:pt x="17" y="36"/>
                      <a:pt x="16" y="35"/>
                      <a:pt x="16" y="35"/>
                    </a:cubicBezTo>
                    <a:cubicBezTo>
                      <a:pt x="12" y="35"/>
                      <a:pt x="12" y="35"/>
                      <a:pt x="12" y="35"/>
                    </a:cubicBezTo>
                    <a:cubicBezTo>
                      <a:pt x="12" y="33"/>
                      <a:pt x="12" y="33"/>
                      <a:pt x="12" y="33"/>
                    </a:cubicBezTo>
                    <a:cubicBezTo>
                      <a:pt x="12" y="25"/>
                      <a:pt x="16" y="17"/>
                      <a:pt x="22" y="13"/>
                    </a:cubicBezTo>
                    <a:cubicBezTo>
                      <a:pt x="23" y="13"/>
                      <a:pt x="24" y="13"/>
                      <a:pt x="25" y="12"/>
                    </a:cubicBezTo>
                    <a:cubicBezTo>
                      <a:pt x="33" y="8"/>
                      <a:pt x="43" y="8"/>
                      <a:pt x="51" y="12"/>
                    </a:cubicBezTo>
                    <a:cubicBezTo>
                      <a:pt x="51" y="13"/>
                      <a:pt x="52" y="13"/>
                      <a:pt x="52" y="13"/>
                    </a:cubicBezTo>
                    <a:cubicBezTo>
                      <a:pt x="53" y="13"/>
                      <a:pt x="53" y="13"/>
                      <a:pt x="54" y="13"/>
                    </a:cubicBezTo>
                    <a:cubicBezTo>
                      <a:pt x="59" y="17"/>
                      <a:pt x="63" y="25"/>
                      <a:pt x="63" y="33"/>
                    </a:cubicBezTo>
                    <a:cubicBezTo>
                      <a:pt x="63" y="35"/>
                      <a:pt x="63" y="35"/>
                      <a:pt x="63" y="35"/>
                    </a:cubicBezTo>
                    <a:cubicBezTo>
                      <a:pt x="60" y="35"/>
                      <a:pt x="60" y="35"/>
                      <a:pt x="60" y="35"/>
                    </a:cubicBezTo>
                    <a:cubicBezTo>
                      <a:pt x="59" y="35"/>
                      <a:pt x="58" y="36"/>
                      <a:pt x="58" y="36"/>
                    </a:cubicBezTo>
                    <a:cubicBezTo>
                      <a:pt x="58" y="59"/>
                      <a:pt x="58" y="59"/>
                      <a:pt x="58" y="59"/>
                    </a:cubicBezTo>
                    <a:cubicBezTo>
                      <a:pt x="58" y="60"/>
                      <a:pt x="59" y="61"/>
                      <a:pt x="60" y="61"/>
                    </a:cubicBezTo>
                    <a:cubicBezTo>
                      <a:pt x="69" y="61"/>
                      <a:pt x="69" y="61"/>
                      <a:pt x="69" y="61"/>
                    </a:cubicBezTo>
                    <a:cubicBezTo>
                      <a:pt x="69" y="61"/>
                      <a:pt x="69" y="61"/>
                      <a:pt x="70" y="61"/>
                    </a:cubicBezTo>
                    <a:cubicBezTo>
                      <a:pt x="73" y="60"/>
                      <a:pt x="75" y="54"/>
                      <a:pt x="75" y="48"/>
                    </a:cubicBezTo>
                    <a:close/>
                    <a:moveTo>
                      <a:pt x="3" y="48"/>
                    </a:moveTo>
                    <a:cubicBezTo>
                      <a:pt x="3" y="44"/>
                      <a:pt x="4" y="41"/>
                      <a:pt x="5" y="40"/>
                    </a:cubicBezTo>
                    <a:cubicBezTo>
                      <a:pt x="5" y="56"/>
                      <a:pt x="5" y="56"/>
                      <a:pt x="5" y="56"/>
                    </a:cubicBezTo>
                    <a:cubicBezTo>
                      <a:pt x="4" y="55"/>
                      <a:pt x="3" y="52"/>
                      <a:pt x="3" y="48"/>
                    </a:cubicBezTo>
                    <a:close/>
                    <a:moveTo>
                      <a:pt x="14" y="58"/>
                    </a:moveTo>
                    <a:cubicBezTo>
                      <a:pt x="8" y="58"/>
                      <a:pt x="8" y="58"/>
                      <a:pt x="8" y="58"/>
                    </a:cubicBezTo>
                    <a:cubicBezTo>
                      <a:pt x="8" y="38"/>
                      <a:pt x="8" y="38"/>
                      <a:pt x="8" y="38"/>
                    </a:cubicBezTo>
                    <a:cubicBezTo>
                      <a:pt x="14" y="38"/>
                      <a:pt x="14" y="38"/>
                      <a:pt x="14" y="38"/>
                    </a:cubicBezTo>
                    <a:lnTo>
                      <a:pt x="14" y="58"/>
                    </a:lnTo>
                    <a:close/>
                    <a:moveTo>
                      <a:pt x="72" y="48"/>
                    </a:moveTo>
                    <a:cubicBezTo>
                      <a:pt x="72" y="52"/>
                      <a:pt x="71" y="55"/>
                      <a:pt x="70" y="56"/>
                    </a:cubicBezTo>
                    <a:cubicBezTo>
                      <a:pt x="70" y="40"/>
                      <a:pt x="70" y="40"/>
                      <a:pt x="70" y="40"/>
                    </a:cubicBezTo>
                    <a:cubicBezTo>
                      <a:pt x="71" y="41"/>
                      <a:pt x="72" y="44"/>
                      <a:pt x="72" y="48"/>
                    </a:cubicBezTo>
                    <a:close/>
                    <a:moveTo>
                      <a:pt x="61" y="38"/>
                    </a:moveTo>
                    <a:cubicBezTo>
                      <a:pt x="67" y="38"/>
                      <a:pt x="67" y="38"/>
                      <a:pt x="67" y="38"/>
                    </a:cubicBezTo>
                    <a:cubicBezTo>
                      <a:pt x="67" y="58"/>
                      <a:pt x="67" y="58"/>
                      <a:pt x="67" y="58"/>
                    </a:cubicBezTo>
                    <a:cubicBezTo>
                      <a:pt x="61" y="58"/>
                      <a:pt x="61" y="58"/>
                      <a:pt x="61" y="58"/>
                    </a:cubicBezTo>
                    <a:lnTo>
                      <a:pt x="61" y="38"/>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pSp>
      <p:sp>
        <p:nvSpPr>
          <p:cNvPr id="67" name="TextBox 66">
            <a:extLst>
              <a:ext uri="{FF2B5EF4-FFF2-40B4-BE49-F238E27FC236}">
                <a16:creationId xmlns:a16="http://schemas.microsoft.com/office/drawing/2014/main" id="{4E8BA2FD-2A91-440E-9F2D-BEE472D5D472}"/>
              </a:ext>
            </a:extLst>
          </p:cNvPr>
          <p:cNvSpPr txBox="1"/>
          <p:nvPr/>
        </p:nvSpPr>
        <p:spPr>
          <a:xfrm>
            <a:off x="1127577" y="1009006"/>
            <a:ext cx="9936847" cy="646331"/>
          </a:xfrm>
          <a:prstGeom prst="rect">
            <a:avLst/>
          </a:prstGeom>
          <a:noFill/>
        </p:spPr>
        <p:txBody>
          <a:bodyPr wrap="square" rtlCol="0">
            <a:spAutoFit/>
          </a:bodyPr>
          <a:lstStyle/>
          <a:p>
            <a:pPr algn="ctr"/>
            <a:r>
              <a:rPr lang="en-US" sz="3600" b="1" dirty="0">
                <a:solidFill>
                  <a:schemeClr val="accent1"/>
                </a:solidFill>
                <a:latin typeface="+mj-lt"/>
              </a:rPr>
              <a:t>About Our </a:t>
            </a:r>
            <a:r>
              <a:rPr lang="en-US" sz="3600" b="1" dirty="0">
                <a:latin typeface="+mj-lt"/>
              </a:rPr>
              <a:t>Infographic</a:t>
            </a:r>
          </a:p>
        </p:txBody>
      </p:sp>
    </p:spTree>
    <p:extLst>
      <p:ext uri="{BB962C8B-B14F-4D97-AF65-F5344CB8AC3E}">
        <p14:creationId xmlns:p14="http://schemas.microsoft.com/office/powerpoint/2010/main" val="74939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917105" y="2341095"/>
            <a:ext cx="10357790" cy="3724601"/>
            <a:chOff x="915695" y="2341095"/>
            <a:chExt cx="10357790" cy="3724601"/>
          </a:xfrm>
        </p:grpSpPr>
        <p:grpSp>
          <p:nvGrpSpPr>
            <p:cNvPr id="66" name="Group 65"/>
            <p:cNvGrpSpPr/>
            <p:nvPr/>
          </p:nvGrpSpPr>
          <p:grpSpPr>
            <a:xfrm>
              <a:off x="1026335" y="2341095"/>
              <a:ext cx="10139331" cy="2422143"/>
              <a:chOff x="1026335" y="2341095"/>
              <a:chExt cx="10139331" cy="2422143"/>
            </a:xfrm>
          </p:grpSpPr>
          <p:grpSp>
            <p:nvGrpSpPr>
              <p:cNvPr id="2" name="Group 1"/>
              <p:cNvGrpSpPr/>
              <p:nvPr/>
            </p:nvGrpSpPr>
            <p:grpSpPr>
              <a:xfrm>
                <a:off x="3677507" y="3617018"/>
                <a:ext cx="2185814" cy="1146220"/>
                <a:chOff x="3677507" y="3348506"/>
                <a:chExt cx="2185814" cy="1146220"/>
              </a:xfrm>
            </p:grpSpPr>
            <p:sp>
              <p:nvSpPr>
                <p:cNvPr id="3" name="Freeform 11"/>
                <p:cNvSpPr>
                  <a:spLocks/>
                </p:cNvSpPr>
                <p:nvPr/>
              </p:nvSpPr>
              <p:spPr bwMode="auto">
                <a:xfrm>
                  <a:off x="3677507" y="3348506"/>
                  <a:ext cx="2185814" cy="72611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 name="Freeform 12"/>
                <p:cNvSpPr>
                  <a:spLocks noEditPoints="1"/>
                </p:cNvSpPr>
                <p:nvPr/>
              </p:nvSpPr>
              <p:spPr bwMode="auto">
                <a:xfrm>
                  <a:off x="3677507" y="3348506"/>
                  <a:ext cx="2185814" cy="858353"/>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Freeform 13"/>
                <p:cNvSpPr>
                  <a:spLocks/>
                </p:cNvSpPr>
                <p:nvPr/>
              </p:nvSpPr>
              <p:spPr bwMode="auto">
                <a:xfrm>
                  <a:off x="3677507" y="3769438"/>
                  <a:ext cx="2185814" cy="72528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ko-KR" dirty="0">
                    <a:solidFill>
                      <a:schemeClr val="lt1"/>
                    </a:solidFill>
                  </a:endParaRPr>
                </a:p>
              </p:txBody>
            </p:sp>
          </p:grpSp>
          <p:grpSp>
            <p:nvGrpSpPr>
              <p:cNvPr id="6" name="Group 5"/>
              <p:cNvGrpSpPr/>
              <p:nvPr/>
            </p:nvGrpSpPr>
            <p:grpSpPr>
              <a:xfrm>
                <a:off x="8979852" y="3617018"/>
                <a:ext cx="2185814" cy="1146220"/>
                <a:chOff x="8979852" y="3348506"/>
                <a:chExt cx="2185814" cy="1146220"/>
              </a:xfrm>
            </p:grpSpPr>
            <p:sp>
              <p:nvSpPr>
                <p:cNvPr id="7" name="Freeform 11"/>
                <p:cNvSpPr>
                  <a:spLocks/>
                </p:cNvSpPr>
                <p:nvPr/>
              </p:nvSpPr>
              <p:spPr bwMode="auto">
                <a:xfrm>
                  <a:off x="8979852" y="3348506"/>
                  <a:ext cx="2185814" cy="72611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Freeform 12"/>
                <p:cNvSpPr>
                  <a:spLocks noEditPoints="1"/>
                </p:cNvSpPr>
                <p:nvPr/>
              </p:nvSpPr>
              <p:spPr bwMode="auto">
                <a:xfrm>
                  <a:off x="8979852" y="3348506"/>
                  <a:ext cx="2185814" cy="858353"/>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Freeform 13"/>
                <p:cNvSpPr>
                  <a:spLocks/>
                </p:cNvSpPr>
                <p:nvPr/>
              </p:nvSpPr>
              <p:spPr bwMode="auto">
                <a:xfrm>
                  <a:off x="8979852" y="3769438"/>
                  <a:ext cx="2185814" cy="72528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ko-KR" dirty="0">
                    <a:solidFill>
                      <a:schemeClr val="lt1"/>
                    </a:solidFill>
                  </a:endParaRPr>
                </a:p>
              </p:txBody>
            </p:sp>
          </p:grpSp>
          <p:grpSp>
            <p:nvGrpSpPr>
              <p:cNvPr id="10" name="Group 9"/>
              <p:cNvGrpSpPr/>
              <p:nvPr/>
            </p:nvGrpSpPr>
            <p:grpSpPr>
              <a:xfrm>
                <a:off x="6328679" y="3617018"/>
                <a:ext cx="2185814" cy="1146220"/>
                <a:chOff x="6328679" y="3348506"/>
                <a:chExt cx="2185814" cy="1146220"/>
              </a:xfrm>
            </p:grpSpPr>
            <p:sp>
              <p:nvSpPr>
                <p:cNvPr id="11" name="Freeform 11"/>
                <p:cNvSpPr>
                  <a:spLocks/>
                </p:cNvSpPr>
                <p:nvPr/>
              </p:nvSpPr>
              <p:spPr bwMode="auto">
                <a:xfrm>
                  <a:off x="6328679" y="3348506"/>
                  <a:ext cx="2185814" cy="72611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 name="Freeform 12"/>
                <p:cNvSpPr>
                  <a:spLocks noEditPoints="1"/>
                </p:cNvSpPr>
                <p:nvPr/>
              </p:nvSpPr>
              <p:spPr bwMode="auto">
                <a:xfrm>
                  <a:off x="6328679" y="3348506"/>
                  <a:ext cx="2185814" cy="858353"/>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Freeform 13"/>
                <p:cNvSpPr>
                  <a:spLocks/>
                </p:cNvSpPr>
                <p:nvPr/>
              </p:nvSpPr>
              <p:spPr bwMode="auto">
                <a:xfrm>
                  <a:off x="6328679" y="3769438"/>
                  <a:ext cx="2185814" cy="72528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ko-KR" dirty="0">
                    <a:solidFill>
                      <a:schemeClr val="lt1"/>
                    </a:solidFill>
                  </a:endParaRPr>
                </a:p>
              </p:txBody>
            </p:sp>
          </p:grpSp>
          <p:grpSp>
            <p:nvGrpSpPr>
              <p:cNvPr id="14" name="Group 13"/>
              <p:cNvGrpSpPr/>
              <p:nvPr/>
            </p:nvGrpSpPr>
            <p:grpSpPr>
              <a:xfrm>
                <a:off x="1026335" y="3617018"/>
                <a:ext cx="2185814" cy="1146220"/>
                <a:chOff x="1026335" y="3348506"/>
                <a:chExt cx="2185814" cy="1146220"/>
              </a:xfrm>
            </p:grpSpPr>
            <p:sp>
              <p:nvSpPr>
                <p:cNvPr id="15" name="Freeform 11"/>
                <p:cNvSpPr>
                  <a:spLocks/>
                </p:cNvSpPr>
                <p:nvPr/>
              </p:nvSpPr>
              <p:spPr bwMode="auto">
                <a:xfrm>
                  <a:off x="1026335" y="3348506"/>
                  <a:ext cx="2185814" cy="72611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gradFill>
                  <a:gsLst>
                    <a:gs pos="0">
                      <a:schemeClr val="tx2">
                        <a:lumMod val="81000"/>
                      </a:schemeClr>
                    </a:gs>
                    <a:gs pos="100000">
                      <a:schemeClr val="tx2">
                        <a:lumMod val="8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Freeform 12"/>
                <p:cNvSpPr>
                  <a:spLocks noEditPoints="1"/>
                </p:cNvSpPr>
                <p:nvPr/>
              </p:nvSpPr>
              <p:spPr bwMode="auto">
                <a:xfrm>
                  <a:off x="1026335" y="3348506"/>
                  <a:ext cx="2185814" cy="858353"/>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gradFill>
                  <a:gsLst>
                    <a:gs pos="0">
                      <a:schemeClr val="tx2">
                        <a:lumMod val="81000"/>
                        <a:lumOff val="19000"/>
                      </a:schemeClr>
                    </a:gs>
                    <a:gs pos="100000">
                      <a:schemeClr val="tx2">
                        <a:lumMod val="81000"/>
                        <a:lumOff val="1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Freeform 13"/>
                <p:cNvSpPr>
                  <a:spLocks/>
                </p:cNvSpPr>
                <p:nvPr/>
              </p:nvSpPr>
              <p:spPr bwMode="auto">
                <a:xfrm>
                  <a:off x="1026335" y="3769438"/>
                  <a:ext cx="2185814" cy="72528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ko-KR" dirty="0">
                    <a:solidFill>
                      <a:schemeClr val="lt1"/>
                    </a:solidFill>
                  </a:endParaRPr>
                </a:p>
              </p:txBody>
            </p:sp>
          </p:grpSp>
          <p:cxnSp>
            <p:nvCxnSpPr>
              <p:cNvPr id="18" name="직선 연결선 250"/>
              <p:cNvCxnSpPr/>
              <p:nvPr/>
            </p:nvCxnSpPr>
            <p:spPr>
              <a:xfrm flipH="1" flipV="1">
                <a:off x="4769004" y="3255495"/>
                <a:ext cx="2820" cy="866494"/>
              </a:xfrm>
              <a:prstGeom prst="line">
                <a:avLst/>
              </a:prstGeom>
              <a:noFill/>
              <a:ln w="12700" cap="flat" cmpd="sng" algn="ctr">
                <a:solidFill>
                  <a:schemeClr val="accent2"/>
                </a:solidFill>
                <a:prstDash val="dash"/>
                <a:miter lim="800000"/>
                <a:headEnd type="oval" w="lg" len="lg"/>
              </a:ln>
              <a:effectLst/>
            </p:spPr>
          </p:cxnSp>
          <p:cxnSp>
            <p:nvCxnSpPr>
              <p:cNvPr id="19" name="직선 연결선 250"/>
              <p:cNvCxnSpPr/>
              <p:nvPr/>
            </p:nvCxnSpPr>
            <p:spPr>
              <a:xfrm flipH="1" flipV="1">
                <a:off x="10071349" y="3255495"/>
                <a:ext cx="2820" cy="866494"/>
              </a:xfrm>
              <a:prstGeom prst="line">
                <a:avLst/>
              </a:prstGeom>
              <a:noFill/>
              <a:ln w="12700" cap="flat" cmpd="sng" algn="ctr">
                <a:solidFill>
                  <a:schemeClr val="accent1"/>
                </a:solidFill>
                <a:prstDash val="dash"/>
                <a:miter lim="800000"/>
                <a:headEnd type="oval" w="lg" len="lg"/>
              </a:ln>
              <a:effectLst/>
            </p:spPr>
          </p:cxnSp>
          <p:cxnSp>
            <p:nvCxnSpPr>
              <p:cNvPr id="20" name="직선 연결선 250"/>
              <p:cNvCxnSpPr/>
              <p:nvPr/>
            </p:nvCxnSpPr>
            <p:spPr>
              <a:xfrm flipH="1" flipV="1">
                <a:off x="7420176" y="3255495"/>
                <a:ext cx="2820" cy="866494"/>
              </a:xfrm>
              <a:prstGeom prst="line">
                <a:avLst/>
              </a:prstGeom>
              <a:noFill/>
              <a:ln w="12700" cap="flat" cmpd="sng" algn="ctr">
                <a:solidFill>
                  <a:schemeClr val="tx1">
                    <a:lumMod val="75000"/>
                    <a:lumOff val="25000"/>
                  </a:schemeClr>
                </a:solidFill>
                <a:prstDash val="dash"/>
                <a:miter lim="800000"/>
                <a:headEnd type="oval" w="lg" len="lg"/>
              </a:ln>
              <a:effectLst/>
            </p:spPr>
          </p:cxnSp>
          <p:cxnSp>
            <p:nvCxnSpPr>
              <p:cNvPr id="21" name="직선 연결선 250"/>
              <p:cNvCxnSpPr/>
              <p:nvPr/>
            </p:nvCxnSpPr>
            <p:spPr>
              <a:xfrm flipH="1" flipV="1">
                <a:off x="2117832" y="3255495"/>
                <a:ext cx="2820" cy="866494"/>
              </a:xfrm>
              <a:prstGeom prst="line">
                <a:avLst/>
              </a:prstGeom>
              <a:noFill/>
              <a:ln w="12700" cap="flat" cmpd="sng" algn="ctr">
                <a:solidFill>
                  <a:schemeClr val="tx2"/>
                </a:solidFill>
                <a:prstDash val="dash"/>
                <a:miter lim="800000"/>
                <a:headEnd type="oval" w="lg" len="lg"/>
              </a:ln>
              <a:effectLst/>
            </p:spPr>
          </p:cxnSp>
          <p:sp>
            <p:nvSpPr>
              <p:cNvPr id="22" name="Oval 21"/>
              <p:cNvSpPr/>
              <p:nvPr/>
            </p:nvSpPr>
            <p:spPr>
              <a:xfrm>
                <a:off x="4313213" y="2341095"/>
                <a:ext cx="914402" cy="914400"/>
              </a:xfrm>
              <a:prstGeom prst="ellipse">
                <a:avLst/>
              </a:prstGeom>
              <a:solidFill>
                <a:schemeClr val="bg1"/>
              </a:solidFill>
              <a:ln w="254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E6E6E"/>
                  </a:solidFill>
                  <a:effectLst/>
                  <a:uLnTx/>
                  <a:uFillTx/>
                  <a:ea typeface="+mn-ea"/>
                  <a:cs typeface="+mn-cs"/>
                </a:endParaRPr>
              </a:p>
            </p:txBody>
          </p:sp>
          <p:sp>
            <p:nvSpPr>
              <p:cNvPr id="23" name="Oval 22"/>
              <p:cNvSpPr/>
              <p:nvPr/>
            </p:nvSpPr>
            <p:spPr>
              <a:xfrm>
                <a:off x="9615558" y="2341095"/>
                <a:ext cx="914402" cy="914400"/>
              </a:xfrm>
              <a:prstGeom prst="ellipse">
                <a:avLst/>
              </a:prstGeom>
              <a:solidFill>
                <a:schemeClr val="bg1"/>
              </a:solidFill>
              <a:ln w="254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E6E6E"/>
                  </a:solidFill>
                  <a:effectLst/>
                  <a:uLnTx/>
                  <a:uFillTx/>
                  <a:ea typeface="+mn-ea"/>
                  <a:cs typeface="+mn-cs"/>
                </a:endParaRPr>
              </a:p>
            </p:txBody>
          </p:sp>
          <p:sp>
            <p:nvSpPr>
              <p:cNvPr id="24" name="Oval 23"/>
              <p:cNvSpPr/>
              <p:nvPr/>
            </p:nvSpPr>
            <p:spPr>
              <a:xfrm>
                <a:off x="6964385" y="2341095"/>
                <a:ext cx="914402" cy="914400"/>
              </a:xfrm>
              <a:prstGeom prst="ellipse">
                <a:avLst/>
              </a:prstGeom>
              <a:solidFill>
                <a:schemeClr val="bg1"/>
              </a:solidFill>
              <a:ln w="25400" cap="flat" cmpd="sng" algn="ctr">
                <a:solidFill>
                  <a:schemeClr val="tx1">
                    <a:lumMod val="75000"/>
                    <a:lumOff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E6E6E"/>
                  </a:solidFill>
                  <a:effectLst/>
                  <a:uLnTx/>
                  <a:uFillTx/>
                  <a:ea typeface="+mn-ea"/>
                  <a:cs typeface="+mn-cs"/>
                </a:endParaRPr>
              </a:p>
            </p:txBody>
          </p:sp>
          <p:sp>
            <p:nvSpPr>
              <p:cNvPr id="25" name="Oval 24"/>
              <p:cNvSpPr/>
              <p:nvPr/>
            </p:nvSpPr>
            <p:spPr>
              <a:xfrm>
                <a:off x="1662041" y="2341095"/>
                <a:ext cx="914402" cy="914400"/>
              </a:xfrm>
              <a:prstGeom prst="ellipse">
                <a:avLst/>
              </a:prstGeom>
              <a:solidFill>
                <a:schemeClr val="bg1"/>
              </a:solidFill>
              <a:ln w="25400" cap="flat" cmpd="sng" algn="ctr">
                <a:solidFill>
                  <a:schemeClr val="tx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6E6E6E"/>
                  </a:solidFill>
                  <a:effectLst/>
                  <a:uLnTx/>
                  <a:uFillTx/>
                  <a:ea typeface="+mn-ea"/>
                  <a:cs typeface="+mn-cs"/>
                </a:endParaRPr>
              </a:p>
            </p:txBody>
          </p:sp>
          <p:sp>
            <p:nvSpPr>
              <p:cNvPr id="30" name="Freeform 39"/>
              <p:cNvSpPr>
                <a:spLocks noEditPoints="1"/>
              </p:cNvSpPr>
              <p:nvPr/>
            </p:nvSpPr>
            <p:spPr bwMode="auto">
              <a:xfrm>
                <a:off x="4594379" y="2623670"/>
                <a:ext cx="349250" cy="349250"/>
              </a:xfrm>
              <a:custGeom>
                <a:avLst/>
                <a:gdLst>
                  <a:gd name="T0" fmla="*/ 93 w 93"/>
                  <a:gd name="T1" fmla="*/ 46 h 93"/>
                  <a:gd name="T2" fmla="*/ 46 w 93"/>
                  <a:gd name="T3" fmla="*/ 93 h 93"/>
                  <a:gd name="T4" fmla="*/ 0 w 93"/>
                  <a:gd name="T5" fmla="*/ 46 h 93"/>
                  <a:gd name="T6" fmla="*/ 46 w 93"/>
                  <a:gd name="T7" fmla="*/ 0 h 93"/>
                  <a:gd name="T8" fmla="*/ 93 w 93"/>
                  <a:gd name="T9" fmla="*/ 46 h 93"/>
                  <a:gd name="T10" fmla="*/ 16 w 93"/>
                  <a:gd name="T11" fmla="*/ 76 h 93"/>
                  <a:gd name="T12" fmla="*/ 26 w 93"/>
                  <a:gd name="T13" fmla="*/ 83 h 93"/>
                  <a:gd name="T14" fmla="*/ 36 w 93"/>
                  <a:gd name="T15" fmla="*/ 63 h 93"/>
                  <a:gd name="T16" fmla="*/ 47 w 93"/>
                  <a:gd name="T17" fmla="*/ 66 h 93"/>
                  <a:gd name="T18" fmla="*/ 67 w 93"/>
                  <a:gd name="T19" fmla="*/ 46 h 93"/>
                  <a:gd name="T20" fmla="*/ 61 w 93"/>
                  <a:gd name="T21" fmla="*/ 32 h 93"/>
                  <a:gd name="T22" fmla="*/ 80 w 93"/>
                  <a:gd name="T23" fmla="*/ 20 h 93"/>
                  <a:gd name="T24" fmla="*/ 77 w 93"/>
                  <a:gd name="T25" fmla="*/ 16 h 93"/>
                  <a:gd name="T26" fmla="*/ 67 w 93"/>
                  <a:gd name="T27" fmla="*/ 9 h 93"/>
                  <a:gd name="T28" fmla="*/ 57 w 93"/>
                  <a:gd name="T29" fmla="*/ 29 h 93"/>
                  <a:gd name="T30" fmla="*/ 47 w 93"/>
                  <a:gd name="T31" fmla="*/ 26 h 93"/>
                  <a:gd name="T32" fmla="*/ 26 w 93"/>
                  <a:gd name="T33" fmla="*/ 46 h 93"/>
                  <a:gd name="T34" fmla="*/ 32 w 93"/>
                  <a:gd name="T35" fmla="*/ 60 h 93"/>
                  <a:gd name="T36" fmla="*/ 13 w 93"/>
                  <a:gd name="T37" fmla="*/ 72 h 93"/>
                  <a:gd name="T38" fmla="*/ 16 w 93"/>
                  <a:gd name="T39" fmla="*/ 76 h 93"/>
                  <a:gd name="T40" fmla="*/ 38 w 93"/>
                  <a:gd name="T41" fmla="*/ 46 h 93"/>
                  <a:gd name="T42" fmla="*/ 47 w 93"/>
                  <a:gd name="T43" fmla="*/ 37 h 93"/>
                  <a:gd name="T44" fmla="*/ 55 w 93"/>
                  <a:gd name="T45" fmla="*/ 46 h 93"/>
                  <a:gd name="T46" fmla="*/ 47 w 93"/>
                  <a:gd name="T47" fmla="*/ 55 h 93"/>
                  <a:gd name="T48" fmla="*/ 38 w 93"/>
                  <a:gd name="T49" fmla="*/ 46 h 93"/>
                  <a:gd name="T50" fmla="*/ 42 w 93"/>
                  <a:gd name="T51" fmla="*/ 46 h 93"/>
                  <a:gd name="T52" fmla="*/ 47 w 93"/>
                  <a:gd name="T53" fmla="*/ 51 h 93"/>
                  <a:gd name="T54" fmla="*/ 51 w 93"/>
                  <a:gd name="T55" fmla="*/ 46 h 93"/>
                  <a:gd name="T56" fmla="*/ 47 w 93"/>
                  <a:gd name="T57" fmla="*/ 42 h 93"/>
                  <a:gd name="T58" fmla="*/ 42 w 93"/>
                  <a:gd name="T59"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93">
                    <a:moveTo>
                      <a:pt x="93" y="46"/>
                    </a:moveTo>
                    <a:cubicBezTo>
                      <a:pt x="93" y="72"/>
                      <a:pt x="72" y="93"/>
                      <a:pt x="46" y="93"/>
                    </a:cubicBezTo>
                    <a:cubicBezTo>
                      <a:pt x="21" y="93"/>
                      <a:pt x="0" y="72"/>
                      <a:pt x="0" y="46"/>
                    </a:cubicBezTo>
                    <a:cubicBezTo>
                      <a:pt x="0" y="21"/>
                      <a:pt x="21" y="0"/>
                      <a:pt x="46" y="0"/>
                    </a:cubicBezTo>
                    <a:cubicBezTo>
                      <a:pt x="72" y="0"/>
                      <a:pt x="93" y="21"/>
                      <a:pt x="93" y="46"/>
                    </a:cubicBezTo>
                    <a:close/>
                    <a:moveTo>
                      <a:pt x="16" y="76"/>
                    </a:moveTo>
                    <a:cubicBezTo>
                      <a:pt x="19" y="79"/>
                      <a:pt x="22" y="81"/>
                      <a:pt x="26" y="83"/>
                    </a:cubicBezTo>
                    <a:cubicBezTo>
                      <a:pt x="36" y="63"/>
                      <a:pt x="36" y="63"/>
                      <a:pt x="36" y="63"/>
                    </a:cubicBezTo>
                    <a:cubicBezTo>
                      <a:pt x="39" y="65"/>
                      <a:pt x="43" y="66"/>
                      <a:pt x="47" y="66"/>
                    </a:cubicBezTo>
                    <a:cubicBezTo>
                      <a:pt x="58" y="66"/>
                      <a:pt x="67" y="57"/>
                      <a:pt x="67" y="46"/>
                    </a:cubicBezTo>
                    <a:cubicBezTo>
                      <a:pt x="67" y="41"/>
                      <a:pt x="65" y="36"/>
                      <a:pt x="61" y="32"/>
                    </a:cubicBezTo>
                    <a:cubicBezTo>
                      <a:pt x="80" y="20"/>
                      <a:pt x="80" y="20"/>
                      <a:pt x="80" y="20"/>
                    </a:cubicBezTo>
                    <a:cubicBezTo>
                      <a:pt x="79" y="19"/>
                      <a:pt x="78" y="17"/>
                      <a:pt x="77" y="16"/>
                    </a:cubicBezTo>
                    <a:cubicBezTo>
                      <a:pt x="74" y="13"/>
                      <a:pt x="71" y="11"/>
                      <a:pt x="67" y="9"/>
                    </a:cubicBezTo>
                    <a:cubicBezTo>
                      <a:pt x="57" y="29"/>
                      <a:pt x="57" y="29"/>
                      <a:pt x="57" y="29"/>
                    </a:cubicBezTo>
                    <a:cubicBezTo>
                      <a:pt x="54" y="27"/>
                      <a:pt x="50" y="26"/>
                      <a:pt x="47" y="26"/>
                    </a:cubicBezTo>
                    <a:cubicBezTo>
                      <a:pt x="35" y="26"/>
                      <a:pt x="26" y="35"/>
                      <a:pt x="26" y="46"/>
                    </a:cubicBezTo>
                    <a:cubicBezTo>
                      <a:pt x="26" y="52"/>
                      <a:pt x="28" y="56"/>
                      <a:pt x="32" y="60"/>
                    </a:cubicBezTo>
                    <a:cubicBezTo>
                      <a:pt x="13" y="72"/>
                      <a:pt x="13" y="72"/>
                      <a:pt x="13" y="72"/>
                    </a:cubicBezTo>
                    <a:cubicBezTo>
                      <a:pt x="14" y="74"/>
                      <a:pt x="15" y="75"/>
                      <a:pt x="16" y="76"/>
                    </a:cubicBezTo>
                    <a:close/>
                    <a:moveTo>
                      <a:pt x="38" y="46"/>
                    </a:moveTo>
                    <a:cubicBezTo>
                      <a:pt x="38" y="41"/>
                      <a:pt x="42" y="37"/>
                      <a:pt x="47" y="37"/>
                    </a:cubicBezTo>
                    <a:cubicBezTo>
                      <a:pt x="51" y="37"/>
                      <a:pt x="55" y="41"/>
                      <a:pt x="55" y="46"/>
                    </a:cubicBezTo>
                    <a:cubicBezTo>
                      <a:pt x="55" y="51"/>
                      <a:pt x="51" y="55"/>
                      <a:pt x="47" y="55"/>
                    </a:cubicBezTo>
                    <a:cubicBezTo>
                      <a:pt x="42" y="55"/>
                      <a:pt x="38" y="51"/>
                      <a:pt x="38" y="46"/>
                    </a:cubicBezTo>
                    <a:close/>
                    <a:moveTo>
                      <a:pt x="42" y="46"/>
                    </a:moveTo>
                    <a:cubicBezTo>
                      <a:pt x="42" y="49"/>
                      <a:pt x="44" y="51"/>
                      <a:pt x="47" y="51"/>
                    </a:cubicBezTo>
                    <a:cubicBezTo>
                      <a:pt x="49" y="51"/>
                      <a:pt x="51" y="49"/>
                      <a:pt x="51" y="46"/>
                    </a:cubicBezTo>
                    <a:cubicBezTo>
                      <a:pt x="51" y="44"/>
                      <a:pt x="49" y="42"/>
                      <a:pt x="47" y="42"/>
                    </a:cubicBezTo>
                    <a:cubicBezTo>
                      <a:pt x="44" y="42"/>
                      <a:pt x="42" y="44"/>
                      <a:pt x="42" y="4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1"/>
              <p:cNvSpPr>
                <a:spLocks noEditPoints="1"/>
              </p:cNvSpPr>
              <p:nvPr/>
            </p:nvSpPr>
            <p:spPr bwMode="auto">
              <a:xfrm>
                <a:off x="1988450" y="2595414"/>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44"/>
              <p:cNvSpPr>
                <a:spLocks/>
              </p:cNvSpPr>
              <p:nvPr/>
            </p:nvSpPr>
            <p:spPr bwMode="auto">
              <a:xfrm>
                <a:off x="7277301" y="2575515"/>
                <a:ext cx="285750" cy="392113"/>
              </a:xfrm>
              <a:custGeom>
                <a:avLst/>
                <a:gdLst>
                  <a:gd name="T0" fmla="*/ 60 w 76"/>
                  <a:gd name="T1" fmla="*/ 51 h 104"/>
                  <a:gd name="T2" fmla="*/ 57 w 76"/>
                  <a:gd name="T3" fmla="*/ 51 h 104"/>
                  <a:gd name="T4" fmla="*/ 43 w 76"/>
                  <a:gd name="T5" fmla="*/ 24 h 104"/>
                  <a:gd name="T6" fmla="*/ 43 w 76"/>
                  <a:gd name="T7" fmla="*/ 82 h 104"/>
                  <a:gd name="T8" fmla="*/ 28 w 76"/>
                  <a:gd name="T9" fmla="*/ 100 h 104"/>
                  <a:gd name="T10" fmla="*/ 3 w 76"/>
                  <a:gd name="T11" fmla="*/ 92 h 104"/>
                  <a:gd name="T12" fmla="*/ 17 w 76"/>
                  <a:gd name="T13" fmla="*/ 71 h 104"/>
                  <a:gd name="T14" fmla="*/ 34 w 76"/>
                  <a:gd name="T15" fmla="*/ 70 h 104"/>
                  <a:gd name="T16" fmla="*/ 34 w 76"/>
                  <a:gd name="T17" fmla="*/ 0 h 104"/>
                  <a:gd name="T18" fmla="*/ 43 w 76"/>
                  <a:gd name="T19" fmla="*/ 0 h 104"/>
                  <a:gd name="T20" fmla="*/ 60 w 76"/>
                  <a:gd name="T21"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60" y="51"/>
                    </a:moveTo>
                    <a:cubicBezTo>
                      <a:pt x="58" y="54"/>
                      <a:pt x="57" y="53"/>
                      <a:pt x="57" y="51"/>
                    </a:cubicBezTo>
                    <a:cubicBezTo>
                      <a:pt x="59" y="45"/>
                      <a:pt x="58" y="26"/>
                      <a:pt x="43" y="24"/>
                    </a:cubicBezTo>
                    <a:cubicBezTo>
                      <a:pt x="43" y="82"/>
                      <a:pt x="43" y="82"/>
                      <a:pt x="43" y="82"/>
                    </a:cubicBezTo>
                    <a:cubicBezTo>
                      <a:pt x="43" y="89"/>
                      <a:pt x="37" y="96"/>
                      <a:pt x="28" y="100"/>
                    </a:cubicBezTo>
                    <a:cubicBezTo>
                      <a:pt x="17" y="104"/>
                      <a:pt x="6" y="100"/>
                      <a:pt x="3" y="92"/>
                    </a:cubicBezTo>
                    <a:cubicBezTo>
                      <a:pt x="0" y="84"/>
                      <a:pt x="6" y="75"/>
                      <a:pt x="17" y="71"/>
                    </a:cubicBezTo>
                    <a:cubicBezTo>
                      <a:pt x="23" y="68"/>
                      <a:pt x="30" y="68"/>
                      <a:pt x="34" y="70"/>
                    </a:cubicBezTo>
                    <a:cubicBezTo>
                      <a:pt x="34" y="0"/>
                      <a:pt x="34" y="0"/>
                      <a:pt x="34" y="0"/>
                    </a:cubicBezTo>
                    <a:cubicBezTo>
                      <a:pt x="43" y="0"/>
                      <a:pt x="43" y="0"/>
                      <a:pt x="43" y="0"/>
                    </a:cubicBezTo>
                    <a:cubicBezTo>
                      <a:pt x="43" y="14"/>
                      <a:pt x="76" y="25"/>
                      <a:pt x="60" y="51"/>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66"/>
              <p:cNvSpPr>
                <a:spLocks noEditPoints="1"/>
              </p:cNvSpPr>
              <p:nvPr/>
            </p:nvSpPr>
            <p:spPr bwMode="auto">
              <a:xfrm>
                <a:off x="9863400" y="2617521"/>
                <a:ext cx="415898" cy="350107"/>
              </a:xfrm>
              <a:custGeom>
                <a:avLst/>
                <a:gdLst>
                  <a:gd name="T0" fmla="*/ 75 w 75"/>
                  <a:gd name="T1" fmla="*/ 48 h 61"/>
                  <a:gd name="T2" fmla="*/ 70 w 75"/>
                  <a:gd name="T3" fmla="*/ 35 h 61"/>
                  <a:gd name="T4" fmla="*/ 69 w 75"/>
                  <a:gd name="T5" fmla="*/ 35 h 61"/>
                  <a:gd name="T6" fmla="*/ 67 w 75"/>
                  <a:gd name="T7" fmla="*/ 35 h 61"/>
                  <a:gd name="T8" fmla="*/ 67 w 75"/>
                  <a:gd name="T9" fmla="*/ 33 h 61"/>
                  <a:gd name="T10" fmla="*/ 56 w 75"/>
                  <a:gd name="T11" fmla="*/ 10 h 61"/>
                  <a:gd name="T12" fmla="*/ 54 w 75"/>
                  <a:gd name="T13" fmla="*/ 7 h 61"/>
                  <a:gd name="T14" fmla="*/ 21 w 75"/>
                  <a:gd name="T15" fmla="*/ 7 h 61"/>
                  <a:gd name="T16" fmla="*/ 20 w 75"/>
                  <a:gd name="T17" fmla="*/ 10 h 61"/>
                  <a:gd name="T18" fmla="*/ 8 w 75"/>
                  <a:gd name="T19" fmla="*/ 33 h 61"/>
                  <a:gd name="T20" fmla="*/ 8 w 75"/>
                  <a:gd name="T21" fmla="*/ 35 h 61"/>
                  <a:gd name="T22" fmla="*/ 6 w 75"/>
                  <a:gd name="T23" fmla="*/ 35 h 61"/>
                  <a:gd name="T24" fmla="*/ 6 w 75"/>
                  <a:gd name="T25" fmla="*/ 35 h 61"/>
                  <a:gd name="T26" fmla="*/ 0 w 75"/>
                  <a:gd name="T27" fmla="*/ 48 h 61"/>
                  <a:gd name="T28" fmla="*/ 6 w 75"/>
                  <a:gd name="T29" fmla="*/ 61 h 61"/>
                  <a:gd name="T30" fmla="*/ 6 w 75"/>
                  <a:gd name="T31" fmla="*/ 61 h 61"/>
                  <a:gd name="T32" fmla="*/ 16 w 75"/>
                  <a:gd name="T33" fmla="*/ 61 h 61"/>
                  <a:gd name="T34" fmla="*/ 17 w 75"/>
                  <a:gd name="T35" fmla="*/ 59 h 61"/>
                  <a:gd name="T36" fmla="*/ 17 w 75"/>
                  <a:gd name="T37" fmla="*/ 36 h 61"/>
                  <a:gd name="T38" fmla="*/ 16 w 75"/>
                  <a:gd name="T39" fmla="*/ 35 h 61"/>
                  <a:gd name="T40" fmla="*/ 12 w 75"/>
                  <a:gd name="T41" fmla="*/ 35 h 61"/>
                  <a:gd name="T42" fmla="*/ 12 w 75"/>
                  <a:gd name="T43" fmla="*/ 33 h 61"/>
                  <a:gd name="T44" fmla="*/ 22 w 75"/>
                  <a:gd name="T45" fmla="*/ 13 h 61"/>
                  <a:gd name="T46" fmla="*/ 25 w 75"/>
                  <a:gd name="T47" fmla="*/ 12 h 61"/>
                  <a:gd name="T48" fmla="*/ 51 w 75"/>
                  <a:gd name="T49" fmla="*/ 12 h 61"/>
                  <a:gd name="T50" fmla="*/ 52 w 75"/>
                  <a:gd name="T51" fmla="*/ 13 h 61"/>
                  <a:gd name="T52" fmla="*/ 54 w 75"/>
                  <a:gd name="T53" fmla="*/ 13 h 61"/>
                  <a:gd name="T54" fmla="*/ 63 w 75"/>
                  <a:gd name="T55" fmla="*/ 33 h 61"/>
                  <a:gd name="T56" fmla="*/ 63 w 75"/>
                  <a:gd name="T57" fmla="*/ 35 h 61"/>
                  <a:gd name="T58" fmla="*/ 60 w 75"/>
                  <a:gd name="T59" fmla="*/ 35 h 61"/>
                  <a:gd name="T60" fmla="*/ 58 w 75"/>
                  <a:gd name="T61" fmla="*/ 36 h 61"/>
                  <a:gd name="T62" fmla="*/ 58 w 75"/>
                  <a:gd name="T63" fmla="*/ 59 h 61"/>
                  <a:gd name="T64" fmla="*/ 60 w 75"/>
                  <a:gd name="T65" fmla="*/ 61 h 61"/>
                  <a:gd name="T66" fmla="*/ 69 w 75"/>
                  <a:gd name="T67" fmla="*/ 61 h 61"/>
                  <a:gd name="T68" fmla="*/ 70 w 75"/>
                  <a:gd name="T69" fmla="*/ 61 h 61"/>
                  <a:gd name="T70" fmla="*/ 75 w 75"/>
                  <a:gd name="T71" fmla="*/ 48 h 61"/>
                  <a:gd name="T72" fmla="*/ 3 w 75"/>
                  <a:gd name="T73" fmla="*/ 48 h 61"/>
                  <a:gd name="T74" fmla="*/ 5 w 75"/>
                  <a:gd name="T75" fmla="*/ 40 h 61"/>
                  <a:gd name="T76" fmla="*/ 5 w 75"/>
                  <a:gd name="T77" fmla="*/ 56 h 61"/>
                  <a:gd name="T78" fmla="*/ 3 w 75"/>
                  <a:gd name="T79" fmla="*/ 48 h 61"/>
                  <a:gd name="T80" fmla="*/ 14 w 75"/>
                  <a:gd name="T81" fmla="*/ 58 h 61"/>
                  <a:gd name="T82" fmla="*/ 8 w 75"/>
                  <a:gd name="T83" fmla="*/ 58 h 61"/>
                  <a:gd name="T84" fmla="*/ 8 w 75"/>
                  <a:gd name="T85" fmla="*/ 38 h 61"/>
                  <a:gd name="T86" fmla="*/ 14 w 75"/>
                  <a:gd name="T87" fmla="*/ 38 h 61"/>
                  <a:gd name="T88" fmla="*/ 14 w 75"/>
                  <a:gd name="T89" fmla="*/ 58 h 61"/>
                  <a:gd name="T90" fmla="*/ 72 w 75"/>
                  <a:gd name="T91" fmla="*/ 48 h 61"/>
                  <a:gd name="T92" fmla="*/ 70 w 75"/>
                  <a:gd name="T93" fmla="*/ 56 h 61"/>
                  <a:gd name="T94" fmla="*/ 70 w 75"/>
                  <a:gd name="T95" fmla="*/ 40 h 61"/>
                  <a:gd name="T96" fmla="*/ 72 w 75"/>
                  <a:gd name="T97" fmla="*/ 48 h 61"/>
                  <a:gd name="T98" fmla="*/ 61 w 75"/>
                  <a:gd name="T99" fmla="*/ 38 h 61"/>
                  <a:gd name="T100" fmla="*/ 67 w 75"/>
                  <a:gd name="T101" fmla="*/ 38 h 61"/>
                  <a:gd name="T102" fmla="*/ 67 w 75"/>
                  <a:gd name="T103" fmla="*/ 58 h 61"/>
                  <a:gd name="T104" fmla="*/ 61 w 75"/>
                  <a:gd name="T105" fmla="*/ 58 h 61"/>
                  <a:gd name="T106" fmla="*/ 61 w 75"/>
                  <a:gd name="T10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61">
                    <a:moveTo>
                      <a:pt x="75" y="48"/>
                    </a:moveTo>
                    <a:cubicBezTo>
                      <a:pt x="75" y="42"/>
                      <a:pt x="73" y="36"/>
                      <a:pt x="70" y="35"/>
                    </a:cubicBezTo>
                    <a:cubicBezTo>
                      <a:pt x="69" y="35"/>
                      <a:pt x="69" y="35"/>
                      <a:pt x="69" y="35"/>
                    </a:cubicBezTo>
                    <a:cubicBezTo>
                      <a:pt x="67" y="35"/>
                      <a:pt x="67" y="35"/>
                      <a:pt x="67" y="35"/>
                    </a:cubicBezTo>
                    <a:cubicBezTo>
                      <a:pt x="67" y="33"/>
                      <a:pt x="67" y="33"/>
                      <a:pt x="67" y="33"/>
                    </a:cubicBezTo>
                    <a:cubicBezTo>
                      <a:pt x="67" y="23"/>
                      <a:pt x="63" y="15"/>
                      <a:pt x="56" y="10"/>
                    </a:cubicBezTo>
                    <a:cubicBezTo>
                      <a:pt x="56" y="8"/>
                      <a:pt x="55" y="7"/>
                      <a:pt x="54" y="7"/>
                    </a:cubicBezTo>
                    <a:cubicBezTo>
                      <a:pt x="44" y="0"/>
                      <a:pt x="31" y="0"/>
                      <a:pt x="21" y="7"/>
                    </a:cubicBezTo>
                    <a:cubicBezTo>
                      <a:pt x="20" y="7"/>
                      <a:pt x="20" y="8"/>
                      <a:pt x="20" y="10"/>
                    </a:cubicBezTo>
                    <a:cubicBezTo>
                      <a:pt x="13" y="15"/>
                      <a:pt x="8" y="23"/>
                      <a:pt x="8" y="33"/>
                    </a:cubicBezTo>
                    <a:cubicBezTo>
                      <a:pt x="8" y="35"/>
                      <a:pt x="8" y="35"/>
                      <a:pt x="8" y="35"/>
                    </a:cubicBezTo>
                    <a:cubicBezTo>
                      <a:pt x="6" y="35"/>
                      <a:pt x="6" y="35"/>
                      <a:pt x="6" y="35"/>
                    </a:cubicBezTo>
                    <a:cubicBezTo>
                      <a:pt x="6" y="35"/>
                      <a:pt x="6" y="35"/>
                      <a:pt x="6" y="35"/>
                    </a:cubicBezTo>
                    <a:cubicBezTo>
                      <a:pt x="2" y="36"/>
                      <a:pt x="0" y="42"/>
                      <a:pt x="0" y="48"/>
                    </a:cubicBezTo>
                    <a:cubicBezTo>
                      <a:pt x="0" y="54"/>
                      <a:pt x="2" y="60"/>
                      <a:pt x="6" y="61"/>
                    </a:cubicBezTo>
                    <a:cubicBezTo>
                      <a:pt x="6" y="61"/>
                      <a:pt x="6" y="61"/>
                      <a:pt x="6" y="61"/>
                    </a:cubicBezTo>
                    <a:cubicBezTo>
                      <a:pt x="16" y="61"/>
                      <a:pt x="16" y="61"/>
                      <a:pt x="16" y="61"/>
                    </a:cubicBezTo>
                    <a:cubicBezTo>
                      <a:pt x="16" y="61"/>
                      <a:pt x="17" y="60"/>
                      <a:pt x="17" y="59"/>
                    </a:cubicBezTo>
                    <a:cubicBezTo>
                      <a:pt x="17" y="36"/>
                      <a:pt x="17" y="36"/>
                      <a:pt x="17" y="36"/>
                    </a:cubicBezTo>
                    <a:cubicBezTo>
                      <a:pt x="17" y="36"/>
                      <a:pt x="16" y="35"/>
                      <a:pt x="16" y="35"/>
                    </a:cubicBezTo>
                    <a:cubicBezTo>
                      <a:pt x="12" y="35"/>
                      <a:pt x="12" y="35"/>
                      <a:pt x="12" y="35"/>
                    </a:cubicBezTo>
                    <a:cubicBezTo>
                      <a:pt x="12" y="33"/>
                      <a:pt x="12" y="33"/>
                      <a:pt x="12" y="33"/>
                    </a:cubicBezTo>
                    <a:cubicBezTo>
                      <a:pt x="12" y="25"/>
                      <a:pt x="16" y="17"/>
                      <a:pt x="22" y="13"/>
                    </a:cubicBezTo>
                    <a:cubicBezTo>
                      <a:pt x="23" y="13"/>
                      <a:pt x="24" y="13"/>
                      <a:pt x="25" y="12"/>
                    </a:cubicBezTo>
                    <a:cubicBezTo>
                      <a:pt x="33" y="8"/>
                      <a:pt x="43" y="8"/>
                      <a:pt x="51" y="12"/>
                    </a:cubicBezTo>
                    <a:cubicBezTo>
                      <a:pt x="51" y="13"/>
                      <a:pt x="52" y="13"/>
                      <a:pt x="52" y="13"/>
                    </a:cubicBezTo>
                    <a:cubicBezTo>
                      <a:pt x="53" y="13"/>
                      <a:pt x="53" y="13"/>
                      <a:pt x="54" y="13"/>
                    </a:cubicBezTo>
                    <a:cubicBezTo>
                      <a:pt x="59" y="17"/>
                      <a:pt x="63" y="25"/>
                      <a:pt x="63" y="33"/>
                    </a:cubicBezTo>
                    <a:cubicBezTo>
                      <a:pt x="63" y="35"/>
                      <a:pt x="63" y="35"/>
                      <a:pt x="63" y="35"/>
                    </a:cubicBezTo>
                    <a:cubicBezTo>
                      <a:pt x="60" y="35"/>
                      <a:pt x="60" y="35"/>
                      <a:pt x="60" y="35"/>
                    </a:cubicBezTo>
                    <a:cubicBezTo>
                      <a:pt x="59" y="35"/>
                      <a:pt x="58" y="36"/>
                      <a:pt x="58" y="36"/>
                    </a:cubicBezTo>
                    <a:cubicBezTo>
                      <a:pt x="58" y="59"/>
                      <a:pt x="58" y="59"/>
                      <a:pt x="58" y="59"/>
                    </a:cubicBezTo>
                    <a:cubicBezTo>
                      <a:pt x="58" y="60"/>
                      <a:pt x="59" y="61"/>
                      <a:pt x="60" y="61"/>
                    </a:cubicBezTo>
                    <a:cubicBezTo>
                      <a:pt x="69" y="61"/>
                      <a:pt x="69" y="61"/>
                      <a:pt x="69" y="61"/>
                    </a:cubicBezTo>
                    <a:cubicBezTo>
                      <a:pt x="69" y="61"/>
                      <a:pt x="69" y="61"/>
                      <a:pt x="70" y="61"/>
                    </a:cubicBezTo>
                    <a:cubicBezTo>
                      <a:pt x="73" y="60"/>
                      <a:pt x="75" y="54"/>
                      <a:pt x="75" y="48"/>
                    </a:cubicBezTo>
                    <a:close/>
                    <a:moveTo>
                      <a:pt x="3" y="48"/>
                    </a:moveTo>
                    <a:cubicBezTo>
                      <a:pt x="3" y="44"/>
                      <a:pt x="4" y="41"/>
                      <a:pt x="5" y="40"/>
                    </a:cubicBezTo>
                    <a:cubicBezTo>
                      <a:pt x="5" y="56"/>
                      <a:pt x="5" y="56"/>
                      <a:pt x="5" y="56"/>
                    </a:cubicBezTo>
                    <a:cubicBezTo>
                      <a:pt x="4" y="55"/>
                      <a:pt x="3" y="52"/>
                      <a:pt x="3" y="48"/>
                    </a:cubicBezTo>
                    <a:close/>
                    <a:moveTo>
                      <a:pt x="14" y="58"/>
                    </a:moveTo>
                    <a:cubicBezTo>
                      <a:pt x="8" y="58"/>
                      <a:pt x="8" y="58"/>
                      <a:pt x="8" y="58"/>
                    </a:cubicBezTo>
                    <a:cubicBezTo>
                      <a:pt x="8" y="38"/>
                      <a:pt x="8" y="38"/>
                      <a:pt x="8" y="38"/>
                    </a:cubicBezTo>
                    <a:cubicBezTo>
                      <a:pt x="14" y="38"/>
                      <a:pt x="14" y="38"/>
                      <a:pt x="14" y="38"/>
                    </a:cubicBezTo>
                    <a:lnTo>
                      <a:pt x="14" y="58"/>
                    </a:lnTo>
                    <a:close/>
                    <a:moveTo>
                      <a:pt x="72" y="48"/>
                    </a:moveTo>
                    <a:cubicBezTo>
                      <a:pt x="72" y="52"/>
                      <a:pt x="71" y="55"/>
                      <a:pt x="70" y="56"/>
                    </a:cubicBezTo>
                    <a:cubicBezTo>
                      <a:pt x="70" y="40"/>
                      <a:pt x="70" y="40"/>
                      <a:pt x="70" y="40"/>
                    </a:cubicBezTo>
                    <a:cubicBezTo>
                      <a:pt x="71" y="41"/>
                      <a:pt x="72" y="44"/>
                      <a:pt x="72" y="48"/>
                    </a:cubicBezTo>
                    <a:close/>
                    <a:moveTo>
                      <a:pt x="61" y="38"/>
                    </a:moveTo>
                    <a:cubicBezTo>
                      <a:pt x="67" y="38"/>
                      <a:pt x="67" y="38"/>
                      <a:pt x="67" y="38"/>
                    </a:cubicBezTo>
                    <a:cubicBezTo>
                      <a:pt x="67" y="58"/>
                      <a:pt x="67" y="58"/>
                      <a:pt x="67" y="58"/>
                    </a:cubicBezTo>
                    <a:cubicBezTo>
                      <a:pt x="61" y="58"/>
                      <a:pt x="61" y="58"/>
                      <a:pt x="61" y="58"/>
                    </a:cubicBezTo>
                    <a:lnTo>
                      <a:pt x="61" y="38"/>
                    </a:lnTo>
                    <a:close/>
                  </a:path>
                </a:pathLst>
              </a:custGeom>
              <a:solidFill>
                <a:schemeClr val="accent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pSp>
          <p:nvGrpSpPr>
            <p:cNvPr id="35" name="Group 34"/>
            <p:cNvGrpSpPr/>
            <p:nvPr/>
          </p:nvGrpSpPr>
          <p:grpSpPr>
            <a:xfrm>
              <a:off x="915695" y="5043685"/>
              <a:ext cx="2404272" cy="1022011"/>
              <a:chOff x="573715" y="4278109"/>
              <a:chExt cx="1435311" cy="1022011"/>
            </a:xfrm>
          </p:grpSpPr>
          <p:sp>
            <p:nvSpPr>
              <p:cNvPr id="36" name="TextBox 35"/>
              <p:cNvSpPr txBox="1"/>
              <p:nvPr/>
            </p:nvSpPr>
            <p:spPr>
              <a:xfrm>
                <a:off x="573715" y="4278109"/>
                <a:ext cx="1435311" cy="461665"/>
              </a:xfrm>
              <a:prstGeom prst="rect">
                <a:avLst/>
              </a:prstGeom>
              <a:noFill/>
            </p:spPr>
            <p:txBody>
              <a:bodyPr wrap="square" rtlCol="0">
                <a:spAutoFit/>
              </a:bodyPr>
              <a:lstStyle/>
              <a:p>
                <a:pPr algn="ctr">
                  <a:lnSpc>
                    <a:spcPct val="150000"/>
                  </a:lnSpc>
                </a:pPr>
                <a:r>
                  <a:rPr lang="en-US" sz="1600" b="1" dirty="0"/>
                  <a:t>Lorem ipsum</a:t>
                </a:r>
                <a:endParaRPr lang="en-US" sz="1600" b="1" dirty="0">
                  <a:latin typeface="+mj-lt"/>
                </a:endParaRPr>
              </a:p>
            </p:txBody>
          </p:sp>
          <p:sp>
            <p:nvSpPr>
              <p:cNvPr id="37" name="TextBox 36"/>
              <p:cNvSpPr txBox="1"/>
              <p:nvPr/>
            </p:nvSpPr>
            <p:spPr>
              <a:xfrm>
                <a:off x="573715" y="4699956"/>
                <a:ext cx="1435311" cy="600164"/>
              </a:xfrm>
              <a:prstGeom prst="rect">
                <a:avLst/>
              </a:prstGeom>
              <a:noFill/>
            </p:spPr>
            <p:txBody>
              <a:bodyPr wrap="square" rtlCol="0">
                <a:spAutoFit/>
              </a:bodyPr>
              <a:lstStyle/>
              <a:p>
                <a:pPr algn="ctr">
                  <a:lnSpc>
                    <a:spcPct val="150000"/>
                  </a:lnSpc>
                </a:pPr>
                <a:r>
                  <a:rPr lang="en-US" sz="1100"/>
                  <a:t>Lorem ipsum dolor amet coetur satul artulo adipiscing tellus.</a:t>
                </a:r>
                <a:endParaRPr lang="en-US" sz="1100" b="1">
                  <a:latin typeface="+mj-lt"/>
                </a:endParaRPr>
              </a:p>
            </p:txBody>
          </p:sp>
        </p:grpSp>
        <p:grpSp>
          <p:nvGrpSpPr>
            <p:cNvPr id="41" name="Group 40"/>
            <p:cNvGrpSpPr/>
            <p:nvPr/>
          </p:nvGrpSpPr>
          <p:grpSpPr>
            <a:xfrm>
              <a:off x="3566868" y="5043685"/>
              <a:ext cx="2404272" cy="1022011"/>
              <a:chOff x="573715" y="4278109"/>
              <a:chExt cx="1435311" cy="1022011"/>
            </a:xfrm>
          </p:grpSpPr>
          <p:sp>
            <p:nvSpPr>
              <p:cNvPr id="42" name="TextBox 41"/>
              <p:cNvSpPr txBox="1"/>
              <p:nvPr/>
            </p:nvSpPr>
            <p:spPr>
              <a:xfrm>
                <a:off x="573715" y="4278109"/>
                <a:ext cx="1435311" cy="461665"/>
              </a:xfrm>
              <a:prstGeom prst="rect">
                <a:avLst/>
              </a:prstGeom>
              <a:noFill/>
            </p:spPr>
            <p:txBody>
              <a:bodyPr wrap="square" rtlCol="0">
                <a:spAutoFit/>
              </a:bodyPr>
              <a:lstStyle/>
              <a:p>
                <a:pPr algn="ctr">
                  <a:lnSpc>
                    <a:spcPct val="150000"/>
                  </a:lnSpc>
                </a:pPr>
                <a:r>
                  <a:rPr lang="en-US" sz="1600" b="1"/>
                  <a:t>Lorem ipsum</a:t>
                </a:r>
                <a:endParaRPr lang="en-US" sz="1600" b="1">
                  <a:latin typeface="+mj-lt"/>
                </a:endParaRPr>
              </a:p>
            </p:txBody>
          </p:sp>
          <p:sp>
            <p:nvSpPr>
              <p:cNvPr id="43" name="TextBox 42"/>
              <p:cNvSpPr txBox="1"/>
              <p:nvPr/>
            </p:nvSpPr>
            <p:spPr>
              <a:xfrm>
                <a:off x="573715" y="4699956"/>
                <a:ext cx="1435311" cy="600164"/>
              </a:xfrm>
              <a:prstGeom prst="rect">
                <a:avLst/>
              </a:prstGeom>
              <a:noFill/>
            </p:spPr>
            <p:txBody>
              <a:bodyPr wrap="square" rtlCol="0">
                <a:spAutoFit/>
              </a:bodyPr>
              <a:lstStyle/>
              <a:p>
                <a:pPr algn="ctr">
                  <a:lnSpc>
                    <a:spcPct val="150000"/>
                  </a:lnSpc>
                </a:pPr>
                <a:r>
                  <a:rPr lang="en-US" sz="1100"/>
                  <a:t>Lorem ipsum dolor amet coetur satul artulo adipiscing tellus.</a:t>
                </a:r>
                <a:endParaRPr lang="en-US" sz="1100" b="1">
                  <a:latin typeface="+mj-lt"/>
                </a:endParaRPr>
              </a:p>
            </p:txBody>
          </p:sp>
        </p:grpSp>
        <p:grpSp>
          <p:nvGrpSpPr>
            <p:cNvPr id="44" name="Group 43"/>
            <p:cNvGrpSpPr/>
            <p:nvPr/>
          </p:nvGrpSpPr>
          <p:grpSpPr>
            <a:xfrm>
              <a:off x="6218040" y="5043685"/>
              <a:ext cx="2404272" cy="1022011"/>
              <a:chOff x="573715" y="4278109"/>
              <a:chExt cx="1435311" cy="1022011"/>
            </a:xfrm>
          </p:grpSpPr>
          <p:sp>
            <p:nvSpPr>
              <p:cNvPr id="45" name="TextBox 44"/>
              <p:cNvSpPr txBox="1"/>
              <p:nvPr/>
            </p:nvSpPr>
            <p:spPr>
              <a:xfrm>
                <a:off x="573715" y="4278109"/>
                <a:ext cx="1435311" cy="461665"/>
              </a:xfrm>
              <a:prstGeom prst="rect">
                <a:avLst/>
              </a:prstGeom>
              <a:noFill/>
            </p:spPr>
            <p:txBody>
              <a:bodyPr wrap="square" rtlCol="0">
                <a:spAutoFit/>
              </a:bodyPr>
              <a:lstStyle/>
              <a:p>
                <a:pPr algn="ctr">
                  <a:lnSpc>
                    <a:spcPct val="150000"/>
                  </a:lnSpc>
                </a:pPr>
                <a:r>
                  <a:rPr lang="en-US" sz="1600" b="1"/>
                  <a:t>Lorem ipsum</a:t>
                </a:r>
                <a:endParaRPr lang="en-US" sz="1600" b="1">
                  <a:latin typeface="+mj-lt"/>
                </a:endParaRPr>
              </a:p>
            </p:txBody>
          </p:sp>
          <p:sp>
            <p:nvSpPr>
              <p:cNvPr id="46" name="TextBox 45"/>
              <p:cNvSpPr txBox="1"/>
              <p:nvPr/>
            </p:nvSpPr>
            <p:spPr>
              <a:xfrm>
                <a:off x="573715" y="4699956"/>
                <a:ext cx="1435311" cy="600164"/>
              </a:xfrm>
              <a:prstGeom prst="rect">
                <a:avLst/>
              </a:prstGeom>
              <a:noFill/>
            </p:spPr>
            <p:txBody>
              <a:bodyPr wrap="square" rtlCol="0">
                <a:spAutoFit/>
              </a:bodyPr>
              <a:lstStyle/>
              <a:p>
                <a:pPr algn="ctr">
                  <a:lnSpc>
                    <a:spcPct val="150000"/>
                  </a:lnSpc>
                </a:pPr>
                <a:r>
                  <a:rPr lang="en-US" sz="1100"/>
                  <a:t>Lorem ipsum dolor amet coetur satul artulo adipiscing tellus.</a:t>
                </a:r>
                <a:endParaRPr lang="en-US" sz="1100" b="1">
                  <a:latin typeface="+mj-lt"/>
                </a:endParaRPr>
              </a:p>
            </p:txBody>
          </p:sp>
        </p:grpSp>
        <p:grpSp>
          <p:nvGrpSpPr>
            <p:cNvPr id="47" name="Group 46"/>
            <p:cNvGrpSpPr/>
            <p:nvPr/>
          </p:nvGrpSpPr>
          <p:grpSpPr>
            <a:xfrm>
              <a:off x="8869213" y="5043685"/>
              <a:ext cx="2404272" cy="1022011"/>
              <a:chOff x="573715" y="4278109"/>
              <a:chExt cx="1435311" cy="1022011"/>
            </a:xfrm>
          </p:grpSpPr>
          <p:sp>
            <p:nvSpPr>
              <p:cNvPr id="48" name="TextBox 47"/>
              <p:cNvSpPr txBox="1"/>
              <p:nvPr/>
            </p:nvSpPr>
            <p:spPr>
              <a:xfrm>
                <a:off x="573715" y="4278109"/>
                <a:ext cx="1435311" cy="461665"/>
              </a:xfrm>
              <a:prstGeom prst="rect">
                <a:avLst/>
              </a:prstGeom>
              <a:noFill/>
            </p:spPr>
            <p:txBody>
              <a:bodyPr wrap="square" rtlCol="0">
                <a:spAutoFit/>
              </a:bodyPr>
              <a:lstStyle/>
              <a:p>
                <a:pPr algn="ctr">
                  <a:lnSpc>
                    <a:spcPct val="150000"/>
                  </a:lnSpc>
                </a:pPr>
                <a:r>
                  <a:rPr lang="en-US" sz="1600" b="1"/>
                  <a:t>Lorem ipsum</a:t>
                </a:r>
                <a:endParaRPr lang="en-US" sz="1600" b="1">
                  <a:latin typeface="+mj-lt"/>
                </a:endParaRPr>
              </a:p>
            </p:txBody>
          </p:sp>
          <p:sp>
            <p:nvSpPr>
              <p:cNvPr id="49" name="TextBox 48"/>
              <p:cNvSpPr txBox="1"/>
              <p:nvPr/>
            </p:nvSpPr>
            <p:spPr>
              <a:xfrm>
                <a:off x="573715" y="4699956"/>
                <a:ext cx="1435311" cy="600164"/>
              </a:xfrm>
              <a:prstGeom prst="rect">
                <a:avLst/>
              </a:prstGeom>
              <a:noFill/>
            </p:spPr>
            <p:txBody>
              <a:bodyPr wrap="square" rtlCol="0">
                <a:spAutoFit/>
              </a:bodyPr>
              <a:lstStyle/>
              <a:p>
                <a:pPr algn="ctr">
                  <a:lnSpc>
                    <a:spcPct val="150000"/>
                  </a:lnSpc>
                </a:pPr>
                <a:r>
                  <a:rPr lang="en-US" sz="1100"/>
                  <a:t>Lorem ipsum dolor amet coetur satul artulo adipiscing tellus.</a:t>
                </a:r>
                <a:endParaRPr lang="en-US" sz="1100" b="1">
                  <a:latin typeface="+mj-lt"/>
                </a:endParaRPr>
              </a:p>
            </p:txBody>
          </p:sp>
        </p:grpSp>
      </p:grpSp>
      <p:sp>
        <p:nvSpPr>
          <p:cNvPr id="68" name="TextBox 67">
            <a:extLst>
              <a:ext uri="{FF2B5EF4-FFF2-40B4-BE49-F238E27FC236}">
                <a16:creationId xmlns:a16="http://schemas.microsoft.com/office/drawing/2014/main" id="{CB0B113D-0B6E-4F2B-95A2-BCED5731373A}"/>
              </a:ext>
            </a:extLst>
          </p:cNvPr>
          <p:cNvSpPr txBox="1"/>
          <p:nvPr/>
        </p:nvSpPr>
        <p:spPr>
          <a:xfrm>
            <a:off x="1127577" y="1009006"/>
            <a:ext cx="9936847" cy="646331"/>
          </a:xfrm>
          <a:prstGeom prst="rect">
            <a:avLst/>
          </a:prstGeom>
          <a:noFill/>
        </p:spPr>
        <p:txBody>
          <a:bodyPr wrap="square" rtlCol="0">
            <a:spAutoFit/>
          </a:bodyPr>
          <a:lstStyle/>
          <a:p>
            <a:pPr algn="ctr"/>
            <a:r>
              <a:rPr lang="en-US" sz="3600" b="1" dirty="0">
                <a:solidFill>
                  <a:schemeClr val="accent1"/>
                </a:solidFill>
                <a:latin typeface="+mj-lt"/>
              </a:rPr>
              <a:t>About Our </a:t>
            </a:r>
            <a:r>
              <a:rPr lang="en-US" sz="3600" b="1" dirty="0">
                <a:latin typeface="+mj-lt"/>
              </a:rPr>
              <a:t>Infographic</a:t>
            </a:r>
          </a:p>
        </p:txBody>
      </p:sp>
    </p:spTree>
    <p:extLst>
      <p:ext uri="{BB962C8B-B14F-4D97-AF65-F5344CB8AC3E}">
        <p14:creationId xmlns:p14="http://schemas.microsoft.com/office/powerpoint/2010/main" val="292836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127577" y="1009006"/>
            <a:ext cx="9936847" cy="646331"/>
          </a:xfrm>
          <a:prstGeom prst="rect">
            <a:avLst/>
          </a:prstGeom>
          <a:noFill/>
        </p:spPr>
        <p:txBody>
          <a:bodyPr wrap="square" rtlCol="0">
            <a:spAutoFit/>
          </a:bodyPr>
          <a:lstStyle/>
          <a:p>
            <a:pPr algn="ctr"/>
            <a:r>
              <a:rPr lang="en-US" sz="3600" b="1" dirty="0">
                <a:solidFill>
                  <a:schemeClr val="accent1"/>
                </a:solidFill>
                <a:latin typeface="+mj-lt"/>
              </a:rPr>
              <a:t>About Our </a:t>
            </a:r>
            <a:r>
              <a:rPr lang="en-US" sz="3600" b="1" dirty="0">
                <a:latin typeface="+mj-lt"/>
              </a:rPr>
              <a:t>Infographic</a:t>
            </a:r>
          </a:p>
        </p:txBody>
      </p:sp>
      <p:grpSp>
        <p:nvGrpSpPr>
          <p:cNvPr id="23" name="Group 22"/>
          <p:cNvGrpSpPr/>
          <p:nvPr/>
        </p:nvGrpSpPr>
        <p:grpSpPr>
          <a:xfrm>
            <a:off x="926237" y="2234165"/>
            <a:ext cx="10339526" cy="3811094"/>
            <a:chOff x="1029058" y="1974504"/>
            <a:chExt cx="10493183" cy="4016164"/>
          </a:xfrm>
        </p:grpSpPr>
        <p:grpSp>
          <p:nvGrpSpPr>
            <p:cNvPr id="2" name="Group 1"/>
            <p:cNvGrpSpPr/>
            <p:nvPr/>
          </p:nvGrpSpPr>
          <p:grpSpPr>
            <a:xfrm>
              <a:off x="1029058" y="1974504"/>
              <a:ext cx="4593266" cy="4014129"/>
              <a:chOff x="1133990" y="1903188"/>
              <a:chExt cx="4537762" cy="3965623"/>
            </a:xfrm>
          </p:grpSpPr>
          <p:sp>
            <p:nvSpPr>
              <p:cNvPr id="3" name="Freeform 2"/>
              <p:cNvSpPr>
                <a:spLocks/>
              </p:cNvSpPr>
              <p:nvPr/>
            </p:nvSpPr>
            <p:spPr bwMode="auto">
              <a:xfrm>
                <a:off x="2097117" y="2654017"/>
                <a:ext cx="322136" cy="1069685"/>
              </a:xfrm>
              <a:custGeom>
                <a:avLst/>
                <a:gdLst>
                  <a:gd name="T0" fmla="*/ 10 w 393"/>
                  <a:gd name="T1" fmla="*/ 0 h 1305"/>
                  <a:gd name="T2" fmla="*/ 0 w 393"/>
                  <a:gd name="T3" fmla="*/ 965 h 1305"/>
                  <a:gd name="T4" fmla="*/ 0 w 393"/>
                  <a:gd name="T5" fmla="*/ 995 h 1305"/>
                  <a:gd name="T6" fmla="*/ 0 w 393"/>
                  <a:gd name="T7" fmla="*/ 1029 h 1305"/>
                  <a:gd name="T8" fmla="*/ 388 w 393"/>
                  <a:gd name="T9" fmla="*/ 1305 h 1305"/>
                  <a:gd name="T10" fmla="*/ 388 w 393"/>
                  <a:gd name="T11" fmla="*/ 1279 h 1305"/>
                  <a:gd name="T12" fmla="*/ 388 w 393"/>
                  <a:gd name="T13" fmla="*/ 1258 h 1305"/>
                  <a:gd name="T14" fmla="*/ 393 w 393"/>
                  <a:gd name="T15" fmla="*/ 508 h 1305"/>
                  <a:gd name="T16" fmla="*/ 10 w 393"/>
                  <a:gd name="T17" fmla="*/ 0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3" h="1305">
                    <a:moveTo>
                      <a:pt x="10" y="0"/>
                    </a:moveTo>
                    <a:lnTo>
                      <a:pt x="0" y="965"/>
                    </a:lnTo>
                    <a:lnTo>
                      <a:pt x="0" y="995"/>
                    </a:lnTo>
                    <a:lnTo>
                      <a:pt x="0" y="1029"/>
                    </a:lnTo>
                    <a:lnTo>
                      <a:pt x="388" y="1305"/>
                    </a:lnTo>
                    <a:lnTo>
                      <a:pt x="388" y="1279"/>
                    </a:lnTo>
                    <a:lnTo>
                      <a:pt x="388" y="1258"/>
                    </a:lnTo>
                    <a:lnTo>
                      <a:pt x="393" y="508"/>
                    </a:lnTo>
                    <a:lnTo>
                      <a:pt x="10" y="0"/>
                    </a:lnTo>
                    <a:close/>
                  </a:path>
                </a:pathLst>
              </a:custGeom>
              <a:solidFill>
                <a:schemeClr val="tx2">
                  <a:lumMod val="5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4" name="Freeform 3"/>
              <p:cNvSpPr>
                <a:spLocks/>
              </p:cNvSpPr>
              <p:nvPr/>
            </p:nvSpPr>
            <p:spPr bwMode="auto">
              <a:xfrm>
                <a:off x="2130724" y="3341730"/>
                <a:ext cx="643450" cy="343446"/>
              </a:xfrm>
              <a:custGeom>
                <a:avLst/>
                <a:gdLst>
                  <a:gd name="T0" fmla="*/ 223 w 332"/>
                  <a:gd name="T1" fmla="*/ 53 h 177"/>
                  <a:gd name="T2" fmla="*/ 198 w 332"/>
                  <a:gd name="T3" fmla="*/ 31 h 177"/>
                  <a:gd name="T4" fmla="*/ 170 w 332"/>
                  <a:gd name="T5" fmla="*/ 14 h 177"/>
                  <a:gd name="T6" fmla="*/ 138 w 332"/>
                  <a:gd name="T7" fmla="*/ 4 h 177"/>
                  <a:gd name="T8" fmla="*/ 103 w 332"/>
                  <a:gd name="T9" fmla="*/ 0 h 177"/>
                  <a:gd name="T10" fmla="*/ 74 w 332"/>
                  <a:gd name="T11" fmla="*/ 3 h 177"/>
                  <a:gd name="T12" fmla="*/ 47 w 332"/>
                  <a:gd name="T13" fmla="*/ 10 h 177"/>
                  <a:gd name="T14" fmla="*/ 23 w 332"/>
                  <a:gd name="T15" fmla="*/ 22 h 177"/>
                  <a:gd name="T16" fmla="*/ 0 w 332"/>
                  <a:gd name="T17" fmla="*/ 37 h 177"/>
                  <a:gd name="T18" fmla="*/ 160 w 332"/>
                  <a:gd name="T19" fmla="*/ 164 h 177"/>
                  <a:gd name="T20" fmla="*/ 177 w 332"/>
                  <a:gd name="T21" fmla="*/ 152 h 177"/>
                  <a:gd name="T22" fmla="*/ 196 w 332"/>
                  <a:gd name="T23" fmla="*/ 143 h 177"/>
                  <a:gd name="T24" fmla="*/ 217 w 332"/>
                  <a:gd name="T25" fmla="*/ 137 h 177"/>
                  <a:gd name="T26" fmla="*/ 239 w 332"/>
                  <a:gd name="T27" fmla="*/ 135 h 177"/>
                  <a:gd name="T28" fmla="*/ 266 w 332"/>
                  <a:gd name="T29" fmla="*/ 138 h 177"/>
                  <a:gd name="T30" fmla="*/ 291 w 332"/>
                  <a:gd name="T31" fmla="*/ 146 h 177"/>
                  <a:gd name="T32" fmla="*/ 313 w 332"/>
                  <a:gd name="T33" fmla="*/ 160 h 177"/>
                  <a:gd name="T34" fmla="*/ 332 w 332"/>
                  <a:gd name="T35" fmla="*/ 177 h 177"/>
                  <a:gd name="T36" fmla="*/ 223 w 332"/>
                  <a:gd name="T37" fmla="*/ 5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2" h="177">
                    <a:moveTo>
                      <a:pt x="223" y="53"/>
                    </a:moveTo>
                    <a:cubicBezTo>
                      <a:pt x="215" y="45"/>
                      <a:pt x="207" y="38"/>
                      <a:pt x="198" y="31"/>
                    </a:cubicBezTo>
                    <a:cubicBezTo>
                      <a:pt x="189" y="25"/>
                      <a:pt x="180" y="19"/>
                      <a:pt x="170" y="14"/>
                    </a:cubicBezTo>
                    <a:cubicBezTo>
                      <a:pt x="160" y="10"/>
                      <a:pt x="149" y="6"/>
                      <a:pt x="138" y="4"/>
                    </a:cubicBezTo>
                    <a:cubicBezTo>
                      <a:pt x="126" y="1"/>
                      <a:pt x="115" y="0"/>
                      <a:pt x="103" y="0"/>
                    </a:cubicBezTo>
                    <a:cubicBezTo>
                      <a:pt x="93" y="0"/>
                      <a:pt x="84" y="1"/>
                      <a:pt x="74" y="3"/>
                    </a:cubicBezTo>
                    <a:cubicBezTo>
                      <a:pt x="65" y="4"/>
                      <a:pt x="56" y="7"/>
                      <a:pt x="47" y="10"/>
                    </a:cubicBezTo>
                    <a:cubicBezTo>
                      <a:pt x="39" y="13"/>
                      <a:pt x="30" y="17"/>
                      <a:pt x="23" y="22"/>
                    </a:cubicBezTo>
                    <a:cubicBezTo>
                      <a:pt x="15" y="26"/>
                      <a:pt x="7" y="32"/>
                      <a:pt x="0" y="37"/>
                    </a:cubicBezTo>
                    <a:cubicBezTo>
                      <a:pt x="160" y="164"/>
                      <a:pt x="160" y="164"/>
                      <a:pt x="160" y="164"/>
                    </a:cubicBezTo>
                    <a:cubicBezTo>
                      <a:pt x="165" y="160"/>
                      <a:pt x="171" y="156"/>
                      <a:pt x="177" y="152"/>
                    </a:cubicBezTo>
                    <a:cubicBezTo>
                      <a:pt x="183" y="149"/>
                      <a:pt x="190" y="146"/>
                      <a:pt x="196" y="143"/>
                    </a:cubicBezTo>
                    <a:cubicBezTo>
                      <a:pt x="203" y="141"/>
                      <a:pt x="210" y="139"/>
                      <a:pt x="217" y="137"/>
                    </a:cubicBezTo>
                    <a:cubicBezTo>
                      <a:pt x="224" y="136"/>
                      <a:pt x="232" y="135"/>
                      <a:pt x="239" y="135"/>
                    </a:cubicBezTo>
                    <a:cubicBezTo>
                      <a:pt x="249" y="135"/>
                      <a:pt x="258" y="136"/>
                      <a:pt x="266" y="138"/>
                    </a:cubicBezTo>
                    <a:cubicBezTo>
                      <a:pt x="275" y="140"/>
                      <a:pt x="283" y="143"/>
                      <a:pt x="291" y="146"/>
                    </a:cubicBezTo>
                    <a:cubicBezTo>
                      <a:pt x="299" y="150"/>
                      <a:pt x="306" y="154"/>
                      <a:pt x="313" y="160"/>
                    </a:cubicBezTo>
                    <a:cubicBezTo>
                      <a:pt x="320" y="165"/>
                      <a:pt x="326" y="170"/>
                      <a:pt x="332" y="177"/>
                    </a:cubicBezTo>
                    <a:cubicBezTo>
                      <a:pt x="296" y="136"/>
                      <a:pt x="259" y="95"/>
                      <a:pt x="223" y="53"/>
                    </a:cubicBezTo>
                    <a:close/>
                  </a:path>
                </a:pathLst>
              </a:custGeom>
              <a:solidFill>
                <a:schemeClr val="bg1">
                  <a:lumMod val="1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5" name="Freeform 4"/>
              <p:cNvSpPr>
                <a:spLocks/>
              </p:cNvSpPr>
              <p:nvPr/>
            </p:nvSpPr>
            <p:spPr bwMode="auto">
              <a:xfrm>
                <a:off x="3258607" y="2620410"/>
                <a:ext cx="54099" cy="1107391"/>
              </a:xfrm>
              <a:custGeom>
                <a:avLst/>
                <a:gdLst>
                  <a:gd name="T0" fmla="*/ 66 w 66"/>
                  <a:gd name="T1" fmla="*/ 1325 h 1351"/>
                  <a:gd name="T2" fmla="*/ 66 w 66"/>
                  <a:gd name="T3" fmla="*/ 1299 h 1351"/>
                  <a:gd name="T4" fmla="*/ 66 w 66"/>
                  <a:gd name="T5" fmla="*/ 518 h 1351"/>
                  <a:gd name="T6" fmla="*/ 0 w 66"/>
                  <a:gd name="T7" fmla="*/ 0 h 1351"/>
                  <a:gd name="T8" fmla="*/ 2 w 66"/>
                  <a:gd name="T9" fmla="*/ 1008 h 1351"/>
                  <a:gd name="T10" fmla="*/ 2 w 66"/>
                  <a:gd name="T11" fmla="*/ 1039 h 1351"/>
                  <a:gd name="T12" fmla="*/ 2 w 66"/>
                  <a:gd name="T13" fmla="*/ 1074 h 1351"/>
                  <a:gd name="T14" fmla="*/ 66 w 66"/>
                  <a:gd name="T15" fmla="*/ 1351 h 1351"/>
                  <a:gd name="T16" fmla="*/ 66 w 66"/>
                  <a:gd name="T17" fmla="*/ 1325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351">
                    <a:moveTo>
                      <a:pt x="66" y="1325"/>
                    </a:moveTo>
                    <a:lnTo>
                      <a:pt x="66" y="1299"/>
                    </a:lnTo>
                    <a:lnTo>
                      <a:pt x="66" y="518"/>
                    </a:lnTo>
                    <a:lnTo>
                      <a:pt x="0" y="0"/>
                    </a:lnTo>
                    <a:lnTo>
                      <a:pt x="2" y="1008"/>
                    </a:lnTo>
                    <a:lnTo>
                      <a:pt x="2" y="1039"/>
                    </a:lnTo>
                    <a:lnTo>
                      <a:pt x="2" y="1074"/>
                    </a:lnTo>
                    <a:lnTo>
                      <a:pt x="66" y="1351"/>
                    </a:lnTo>
                    <a:lnTo>
                      <a:pt x="66" y="1325"/>
                    </a:lnTo>
                    <a:close/>
                  </a:path>
                </a:pathLst>
              </a:custGeom>
              <a:solidFill>
                <a:schemeClr val="bg1">
                  <a:lumMod val="1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p:nvSpPr>
            <p:spPr bwMode="auto">
              <a:xfrm>
                <a:off x="4231570" y="2195816"/>
                <a:ext cx="228692" cy="1462312"/>
              </a:xfrm>
              <a:custGeom>
                <a:avLst/>
                <a:gdLst>
                  <a:gd name="T0" fmla="*/ 263 w 279"/>
                  <a:gd name="T1" fmla="*/ 0 h 1784"/>
                  <a:gd name="T2" fmla="*/ 0 w 279"/>
                  <a:gd name="T3" fmla="*/ 634 h 1784"/>
                  <a:gd name="T4" fmla="*/ 12 w 279"/>
                  <a:gd name="T5" fmla="*/ 1784 h 1784"/>
                  <a:gd name="T6" fmla="*/ 279 w 279"/>
                  <a:gd name="T7" fmla="*/ 1484 h 1784"/>
                  <a:gd name="T8" fmla="*/ 263 w 279"/>
                  <a:gd name="T9" fmla="*/ 0 h 1784"/>
                </a:gdLst>
                <a:ahLst/>
                <a:cxnLst>
                  <a:cxn ang="0">
                    <a:pos x="T0" y="T1"/>
                  </a:cxn>
                  <a:cxn ang="0">
                    <a:pos x="T2" y="T3"/>
                  </a:cxn>
                  <a:cxn ang="0">
                    <a:pos x="T4" y="T5"/>
                  </a:cxn>
                  <a:cxn ang="0">
                    <a:pos x="T6" y="T7"/>
                  </a:cxn>
                  <a:cxn ang="0">
                    <a:pos x="T8" y="T9"/>
                  </a:cxn>
                </a:cxnLst>
                <a:rect l="0" t="0" r="r" b="b"/>
                <a:pathLst>
                  <a:path w="279" h="1784">
                    <a:moveTo>
                      <a:pt x="263" y="0"/>
                    </a:moveTo>
                    <a:lnTo>
                      <a:pt x="0" y="634"/>
                    </a:lnTo>
                    <a:lnTo>
                      <a:pt x="12" y="1784"/>
                    </a:lnTo>
                    <a:lnTo>
                      <a:pt x="279" y="1484"/>
                    </a:lnTo>
                    <a:lnTo>
                      <a:pt x="263" y="0"/>
                    </a:lnTo>
                    <a:close/>
                  </a:path>
                </a:pathLst>
              </a:custGeom>
              <a:solidFill>
                <a:schemeClr val="bg1">
                  <a:lumMod val="1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4241407" y="3334353"/>
                <a:ext cx="742632" cy="727059"/>
              </a:xfrm>
              <a:custGeom>
                <a:avLst/>
                <a:gdLst>
                  <a:gd name="T0" fmla="*/ 369 w 383"/>
                  <a:gd name="T1" fmla="*/ 97 h 375"/>
                  <a:gd name="T2" fmla="*/ 333 w 383"/>
                  <a:gd name="T3" fmla="*/ 47 h 375"/>
                  <a:gd name="T4" fmla="*/ 281 w 383"/>
                  <a:gd name="T5" fmla="*/ 12 h 375"/>
                  <a:gd name="T6" fmla="*/ 218 w 383"/>
                  <a:gd name="T7" fmla="*/ 0 h 375"/>
                  <a:gd name="T8" fmla="*/ 189 w 383"/>
                  <a:gd name="T9" fmla="*/ 3 h 375"/>
                  <a:gd name="T10" fmla="*/ 161 w 383"/>
                  <a:gd name="T11" fmla="*/ 11 h 375"/>
                  <a:gd name="T12" fmla="*/ 136 w 383"/>
                  <a:gd name="T13" fmla="*/ 23 h 375"/>
                  <a:gd name="T14" fmla="*/ 113 w 383"/>
                  <a:gd name="T15" fmla="*/ 40 h 375"/>
                  <a:gd name="T16" fmla="*/ 0 w 383"/>
                  <a:gd name="T17" fmla="*/ 167 h 375"/>
                  <a:gd name="T18" fmla="*/ 17 w 383"/>
                  <a:gd name="T19" fmla="*/ 155 h 375"/>
                  <a:gd name="T20" fmla="*/ 37 w 383"/>
                  <a:gd name="T21" fmla="*/ 145 h 375"/>
                  <a:gd name="T22" fmla="*/ 58 w 383"/>
                  <a:gd name="T23" fmla="*/ 139 h 375"/>
                  <a:gd name="T24" fmla="*/ 81 w 383"/>
                  <a:gd name="T25" fmla="*/ 137 h 375"/>
                  <a:gd name="T26" fmla="*/ 130 w 383"/>
                  <a:gd name="T27" fmla="*/ 146 h 375"/>
                  <a:gd name="T28" fmla="*/ 170 w 383"/>
                  <a:gd name="T29" fmla="*/ 173 h 375"/>
                  <a:gd name="T30" fmla="*/ 197 w 383"/>
                  <a:gd name="T31" fmla="*/ 212 h 375"/>
                  <a:gd name="T32" fmla="*/ 207 w 383"/>
                  <a:gd name="T33" fmla="*/ 260 h 375"/>
                  <a:gd name="T34" fmla="*/ 202 w 383"/>
                  <a:gd name="T35" fmla="*/ 297 h 375"/>
                  <a:gd name="T36" fmla="*/ 187 w 383"/>
                  <a:gd name="T37" fmla="*/ 329 h 375"/>
                  <a:gd name="T38" fmla="*/ 163 w 383"/>
                  <a:gd name="T39" fmla="*/ 356 h 375"/>
                  <a:gd name="T40" fmla="*/ 133 w 383"/>
                  <a:gd name="T41" fmla="*/ 375 h 375"/>
                  <a:gd name="T42" fmla="*/ 287 w 383"/>
                  <a:gd name="T43" fmla="*/ 308 h 375"/>
                  <a:gd name="T44" fmla="*/ 326 w 383"/>
                  <a:gd name="T45" fmla="*/ 284 h 375"/>
                  <a:gd name="T46" fmla="*/ 356 w 383"/>
                  <a:gd name="T47" fmla="*/ 249 h 375"/>
                  <a:gd name="T48" fmla="*/ 376 w 383"/>
                  <a:gd name="T49" fmla="*/ 207 h 375"/>
                  <a:gd name="T50" fmla="*/ 382 w 383"/>
                  <a:gd name="T51" fmla="*/ 160 h 375"/>
                  <a:gd name="T52" fmla="*/ 369 w 383"/>
                  <a:gd name="T53" fmla="*/ 9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375">
                    <a:moveTo>
                      <a:pt x="369" y="97"/>
                    </a:moveTo>
                    <a:cubicBezTo>
                      <a:pt x="360" y="78"/>
                      <a:pt x="348" y="61"/>
                      <a:pt x="333" y="47"/>
                    </a:cubicBezTo>
                    <a:cubicBezTo>
                      <a:pt x="318" y="32"/>
                      <a:pt x="301" y="20"/>
                      <a:pt x="281" y="12"/>
                    </a:cubicBezTo>
                    <a:cubicBezTo>
                      <a:pt x="262" y="4"/>
                      <a:pt x="241" y="0"/>
                      <a:pt x="218" y="0"/>
                    </a:cubicBezTo>
                    <a:cubicBezTo>
                      <a:pt x="208" y="0"/>
                      <a:pt x="199" y="1"/>
                      <a:pt x="189" y="3"/>
                    </a:cubicBezTo>
                    <a:cubicBezTo>
                      <a:pt x="179" y="5"/>
                      <a:pt x="170" y="7"/>
                      <a:pt x="161" y="11"/>
                    </a:cubicBezTo>
                    <a:cubicBezTo>
                      <a:pt x="152" y="14"/>
                      <a:pt x="144" y="18"/>
                      <a:pt x="136" y="23"/>
                    </a:cubicBezTo>
                    <a:cubicBezTo>
                      <a:pt x="128" y="28"/>
                      <a:pt x="120" y="34"/>
                      <a:pt x="113" y="40"/>
                    </a:cubicBezTo>
                    <a:cubicBezTo>
                      <a:pt x="0" y="167"/>
                      <a:pt x="0" y="167"/>
                      <a:pt x="0" y="167"/>
                    </a:cubicBezTo>
                    <a:cubicBezTo>
                      <a:pt x="5" y="163"/>
                      <a:pt x="11" y="158"/>
                      <a:pt x="17" y="155"/>
                    </a:cubicBezTo>
                    <a:cubicBezTo>
                      <a:pt x="23" y="151"/>
                      <a:pt x="30" y="148"/>
                      <a:pt x="37" y="145"/>
                    </a:cubicBezTo>
                    <a:cubicBezTo>
                      <a:pt x="44" y="142"/>
                      <a:pt x="51" y="140"/>
                      <a:pt x="58" y="139"/>
                    </a:cubicBezTo>
                    <a:cubicBezTo>
                      <a:pt x="66" y="137"/>
                      <a:pt x="73" y="137"/>
                      <a:pt x="81" y="137"/>
                    </a:cubicBezTo>
                    <a:cubicBezTo>
                      <a:pt x="98" y="137"/>
                      <a:pt x="115" y="140"/>
                      <a:pt x="130" y="146"/>
                    </a:cubicBezTo>
                    <a:cubicBezTo>
                      <a:pt x="145" y="152"/>
                      <a:pt x="158" y="161"/>
                      <a:pt x="170" y="173"/>
                    </a:cubicBezTo>
                    <a:cubicBezTo>
                      <a:pt x="181" y="184"/>
                      <a:pt x="190" y="197"/>
                      <a:pt x="197" y="212"/>
                    </a:cubicBezTo>
                    <a:cubicBezTo>
                      <a:pt x="203" y="227"/>
                      <a:pt x="207" y="243"/>
                      <a:pt x="207" y="260"/>
                    </a:cubicBezTo>
                    <a:cubicBezTo>
                      <a:pt x="207" y="273"/>
                      <a:pt x="205" y="285"/>
                      <a:pt x="202" y="297"/>
                    </a:cubicBezTo>
                    <a:cubicBezTo>
                      <a:pt x="199" y="309"/>
                      <a:pt x="193" y="320"/>
                      <a:pt x="187" y="329"/>
                    </a:cubicBezTo>
                    <a:cubicBezTo>
                      <a:pt x="180" y="339"/>
                      <a:pt x="172" y="348"/>
                      <a:pt x="163" y="356"/>
                    </a:cubicBezTo>
                    <a:cubicBezTo>
                      <a:pt x="154" y="364"/>
                      <a:pt x="144" y="370"/>
                      <a:pt x="133" y="375"/>
                    </a:cubicBezTo>
                    <a:cubicBezTo>
                      <a:pt x="184" y="352"/>
                      <a:pt x="235" y="330"/>
                      <a:pt x="287" y="308"/>
                    </a:cubicBezTo>
                    <a:cubicBezTo>
                      <a:pt x="301" y="302"/>
                      <a:pt x="314" y="293"/>
                      <a:pt x="326" y="284"/>
                    </a:cubicBezTo>
                    <a:cubicBezTo>
                      <a:pt x="338" y="274"/>
                      <a:pt x="348" y="262"/>
                      <a:pt x="356" y="249"/>
                    </a:cubicBezTo>
                    <a:cubicBezTo>
                      <a:pt x="365" y="236"/>
                      <a:pt x="371" y="222"/>
                      <a:pt x="376" y="207"/>
                    </a:cubicBezTo>
                    <a:cubicBezTo>
                      <a:pt x="380" y="192"/>
                      <a:pt x="383" y="176"/>
                      <a:pt x="382" y="160"/>
                    </a:cubicBezTo>
                    <a:cubicBezTo>
                      <a:pt x="382" y="138"/>
                      <a:pt x="377" y="117"/>
                      <a:pt x="369" y="97"/>
                    </a:cubicBezTo>
                    <a:close/>
                  </a:path>
                </a:pathLst>
              </a:custGeom>
              <a:solidFill>
                <a:schemeClr val="bg1">
                  <a:lumMod val="1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2075806" y="3808949"/>
                <a:ext cx="337709" cy="1918057"/>
              </a:xfrm>
              <a:custGeom>
                <a:avLst/>
                <a:gdLst>
                  <a:gd name="T0" fmla="*/ 24 w 412"/>
                  <a:gd name="T1" fmla="*/ 0 h 2340"/>
                  <a:gd name="T2" fmla="*/ 22 w 412"/>
                  <a:gd name="T3" fmla="*/ 34 h 2340"/>
                  <a:gd name="T4" fmla="*/ 22 w 412"/>
                  <a:gd name="T5" fmla="*/ 62 h 2340"/>
                  <a:gd name="T6" fmla="*/ 0 w 412"/>
                  <a:gd name="T7" fmla="*/ 2340 h 2340"/>
                  <a:gd name="T8" fmla="*/ 400 w 412"/>
                  <a:gd name="T9" fmla="*/ 1995 h 2340"/>
                  <a:gd name="T10" fmla="*/ 412 w 412"/>
                  <a:gd name="T11" fmla="*/ 239 h 2340"/>
                  <a:gd name="T12" fmla="*/ 412 w 412"/>
                  <a:gd name="T13" fmla="*/ 216 h 2340"/>
                  <a:gd name="T14" fmla="*/ 412 w 412"/>
                  <a:gd name="T15" fmla="*/ 192 h 2340"/>
                  <a:gd name="T16" fmla="*/ 24 w 412"/>
                  <a:gd name="T17" fmla="*/ 0 h 2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2" h="2340">
                    <a:moveTo>
                      <a:pt x="24" y="0"/>
                    </a:moveTo>
                    <a:lnTo>
                      <a:pt x="22" y="34"/>
                    </a:lnTo>
                    <a:lnTo>
                      <a:pt x="22" y="62"/>
                    </a:lnTo>
                    <a:lnTo>
                      <a:pt x="0" y="2340"/>
                    </a:lnTo>
                    <a:lnTo>
                      <a:pt x="400" y="1995"/>
                    </a:lnTo>
                    <a:lnTo>
                      <a:pt x="412" y="239"/>
                    </a:lnTo>
                    <a:lnTo>
                      <a:pt x="412" y="216"/>
                    </a:lnTo>
                    <a:lnTo>
                      <a:pt x="412" y="192"/>
                    </a:lnTo>
                    <a:lnTo>
                      <a:pt x="24" y="0"/>
                    </a:lnTo>
                    <a:close/>
                  </a:path>
                </a:pathLst>
              </a:custGeom>
              <a:solidFill>
                <a:schemeClr val="bg1">
                  <a:lumMod val="1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2126625" y="3890917"/>
                <a:ext cx="370496" cy="174593"/>
              </a:xfrm>
              <a:custGeom>
                <a:avLst/>
                <a:gdLst>
                  <a:gd name="T0" fmla="*/ 183 w 191"/>
                  <a:gd name="T1" fmla="*/ 87 h 90"/>
                  <a:gd name="T2" fmla="*/ 182 w 191"/>
                  <a:gd name="T3" fmla="*/ 86 h 90"/>
                  <a:gd name="T4" fmla="*/ 176 w 191"/>
                  <a:gd name="T5" fmla="*/ 82 h 90"/>
                  <a:gd name="T6" fmla="*/ 174 w 191"/>
                  <a:gd name="T7" fmla="*/ 81 h 90"/>
                  <a:gd name="T8" fmla="*/ 168 w 191"/>
                  <a:gd name="T9" fmla="*/ 77 h 90"/>
                  <a:gd name="T10" fmla="*/ 167 w 191"/>
                  <a:gd name="T11" fmla="*/ 77 h 90"/>
                  <a:gd name="T12" fmla="*/ 161 w 191"/>
                  <a:gd name="T13" fmla="*/ 72 h 90"/>
                  <a:gd name="T14" fmla="*/ 0 w 191"/>
                  <a:gd name="T15" fmla="*/ 0 h 90"/>
                  <a:gd name="T16" fmla="*/ 4 w 191"/>
                  <a:gd name="T17" fmla="*/ 3 h 90"/>
                  <a:gd name="T18" fmla="*/ 7 w 191"/>
                  <a:gd name="T19" fmla="*/ 6 h 90"/>
                  <a:gd name="T20" fmla="*/ 8 w 191"/>
                  <a:gd name="T21" fmla="*/ 7 h 90"/>
                  <a:gd name="T22" fmla="*/ 9 w 191"/>
                  <a:gd name="T23" fmla="*/ 7 h 90"/>
                  <a:gd name="T24" fmla="*/ 9 w 191"/>
                  <a:gd name="T25" fmla="*/ 8 h 90"/>
                  <a:gd name="T26" fmla="*/ 11 w 191"/>
                  <a:gd name="T27" fmla="*/ 9 h 90"/>
                  <a:gd name="T28" fmla="*/ 15 w 191"/>
                  <a:gd name="T29" fmla="*/ 12 h 90"/>
                  <a:gd name="T30" fmla="*/ 17 w 191"/>
                  <a:gd name="T31" fmla="*/ 13 h 90"/>
                  <a:gd name="T32" fmla="*/ 18 w 191"/>
                  <a:gd name="T33" fmla="*/ 14 h 90"/>
                  <a:gd name="T34" fmla="*/ 19 w 191"/>
                  <a:gd name="T35" fmla="*/ 14 h 90"/>
                  <a:gd name="T36" fmla="*/ 21 w 191"/>
                  <a:gd name="T37" fmla="*/ 15 h 90"/>
                  <a:gd name="T38" fmla="*/ 27 w 191"/>
                  <a:gd name="T39" fmla="*/ 18 h 90"/>
                  <a:gd name="T40" fmla="*/ 28 w 191"/>
                  <a:gd name="T41" fmla="*/ 19 h 90"/>
                  <a:gd name="T42" fmla="*/ 28 w 191"/>
                  <a:gd name="T43" fmla="*/ 19 h 90"/>
                  <a:gd name="T44" fmla="*/ 29 w 191"/>
                  <a:gd name="T45" fmla="*/ 20 h 90"/>
                  <a:gd name="T46" fmla="*/ 33 w 191"/>
                  <a:gd name="T47" fmla="*/ 21 h 90"/>
                  <a:gd name="T48" fmla="*/ 39 w 191"/>
                  <a:gd name="T49" fmla="*/ 24 h 90"/>
                  <a:gd name="T50" fmla="*/ 191 w 191"/>
                  <a:gd name="T51" fmla="*/ 90 h 90"/>
                  <a:gd name="T52" fmla="*/ 183 w 191"/>
                  <a:gd name="T53"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1" h="90">
                    <a:moveTo>
                      <a:pt x="183" y="87"/>
                    </a:moveTo>
                    <a:cubicBezTo>
                      <a:pt x="183" y="86"/>
                      <a:pt x="183" y="86"/>
                      <a:pt x="182" y="86"/>
                    </a:cubicBezTo>
                    <a:cubicBezTo>
                      <a:pt x="180" y="85"/>
                      <a:pt x="178" y="84"/>
                      <a:pt x="176" y="82"/>
                    </a:cubicBezTo>
                    <a:cubicBezTo>
                      <a:pt x="175" y="82"/>
                      <a:pt x="175" y="82"/>
                      <a:pt x="174" y="81"/>
                    </a:cubicBezTo>
                    <a:cubicBezTo>
                      <a:pt x="172" y="80"/>
                      <a:pt x="170" y="79"/>
                      <a:pt x="168" y="77"/>
                    </a:cubicBezTo>
                    <a:cubicBezTo>
                      <a:pt x="168" y="77"/>
                      <a:pt x="168" y="77"/>
                      <a:pt x="167" y="77"/>
                    </a:cubicBezTo>
                    <a:cubicBezTo>
                      <a:pt x="165" y="75"/>
                      <a:pt x="163" y="73"/>
                      <a:pt x="161" y="72"/>
                    </a:cubicBezTo>
                    <a:cubicBezTo>
                      <a:pt x="0" y="0"/>
                      <a:pt x="0" y="0"/>
                      <a:pt x="0" y="0"/>
                    </a:cubicBezTo>
                    <a:cubicBezTo>
                      <a:pt x="1" y="1"/>
                      <a:pt x="2" y="2"/>
                      <a:pt x="4" y="3"/>
                    </a:cubicBezTo>
                    <a:cubicBezTo>
                      <a:pt x="5" y="4"/>
                      <a:pt x="6" y="5"/>
                      <a:pt x="7" y="6"/>
                    </a:cubicBezTo>
                    <a:cubicBezTo>
                      <a:pt x="8" y="6"/>
                      <a:pt x="8" y="7"/>
                      <a:pt x="8" y="7"/>
                    </a:cubicBezTo>
                    <a:cubicBezTo>
                      <a:pt x="9" y="7"/>
                      <a:pt x="9" y="7"/>
                      <a:pt x="9" y="7"/>
                    </a:cubicBezTo>
                    <a:cubicBezTo>
                      <a:pt x="9" y="7"/>
                      <a:pt x="9" y="7"/>
                      <a:pt x="9" y="8"/>
                    </a:cubicBezTo>
                    <a:cubicBezTo>
                      <a:pt x="10" y="8"/>
                      <a:pt x="11" y="8"/>
                      <a:pt x="11" y="9"/>
                    </a:cubicBezTo>
                    <a:cubicBezTo>
                      <a:pt x="13" y="10"/>
                      <a:pt x="14" y="11"/>
                      <a:pt x="15" y="12"/>
                    </a:cubicBezTo>
                    <a:cubicBezTo>
                      <a:pt x="16" y="12"/>
                      <a:pt x="17" y="13"/>
                      <a:pt x="17" y="13"/>
                    </a:cubicBezTo>
                    <a:cubicBezTo>
                      <a:pt x="18" y="13"/>
                      <a:pt x="18" y="13"/>
                      <a:pt x="18" y="14"/>
                    </a:cubicBezTo>
                    <a:cubicBezTo>
                      <a:pt x="19" y="14"/>
                      <a:pt x="19" y="14"/>
                      <a:pt x="19" y="14"/>
                    </a:cubicBezTo>
                    <a:cubicBezTo>
                      <a:pt x="20" y="14"/>
                      <a:pt x="20" y="15"/>
                      <a:pt x="21" y="15"/>
                    </a:cubicBezTo>
                    <a:cubicBezTo>
                      <a:pt x="23" y="16"/>
                      <a:pt x="25" y="17"/>
                      <a:pt x="27" y="18"/>
                    </a:cubicBezTo>
                    <a:cubicBezTo>
                      <a:pt x="27" y="19"/>
                      <a:pt x="27" y="19"/>
                      <a:pt x="28" y="19"/>
                    </a:cubicBezTo>
                    <a:cubicBezTo>
                      <a:pt x="28" y="19"/>
                      <a:pt x="28" y="19"/>
                      <a:pt x="28" y="19"/>
                    </a:cubicBezTo>
                    <a:cubicBezTo>
                      <a:pt x="29" y="19"/>
                      <a:pt x="29" y="20"/>
                      <a:pt x="29" y="20"/>
                    </a:cubicBezTo>
                    <a:cubicBezTo>
                      <a:pt x="30" y="20"/>
                      <a:pt x="31" y="21"/>
                      <a:pt x="33" y="21"/>
                    </a:cubicBezTo>
                    <a:cubicBezTo>
                      <a:pt x="35" y="22"/>
                      <a:pt x="37" y="23"/>
                      <a:pt x="39" y="24"/>
                    </a:cubicBezTo>
                    <a:cubicBezTo>
                      <a:pt x="89" y="46"/>
                      <a:pt x="140" y="68"/>
                      <a:pt x="191" y="90"/>
                    </a:cubicBezTo>
                    <a:cubicBezTo>
                      <a:pt x="188" y="89"/>
                      <a:pt x="186" y="88"/>
                      <a:pt x="183" y="87"/>
                    </a:cubicBezTo>
                    <a:close/>
                  </a:path>
                </a:pathLst>
              </a:custGeom>
              <a:solidFill>
                <a:schemeClr val="accent2">
                  <a:lumMod val="50000"/>
                </a:schemeClr>
              </a:solidFill>
              <a:ln w="3175" cap="rnd">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2207774" y="3462224"/>
                <a:ext cx="600828" cy="597549"/>
              </a:xfrm>
              <a:custGeom>
                <a:avLst/>
                <a:gdLst>
                  <a:gd name="T0" fmla="*/ 310 w 310"/>
                  <a:gd name="T1" fmla="*/ 186 h 308"/>
                  <a:gd name="T2" fmla="*/ 310 w 310"/>
                  <a:gd name="T3" fmla="*/ 186 h 308"/>
                  <a:gd name="T4" fmla="*/ 308 w 310"/>
                  <a:gd name="T5" fmla="*/ 176 h 308"/>
                  <a:gd name="T6" fmla="*/ 308 w 310"/>
                  <a:gd name="T7" fmla="*/ 175 h 308"/>
                  <a:gd name="T8" fmla="*/ 304 w 310"/>
                  <a:gd name="T9" fmla="*/ 160 h 308"/>
                  <a:gd name="T10" fmla="*/ 302 w 310"/>
                  <a:gd name="T11" fmla="*/ 156 h 308"/>
                  <a:gd name="T12" fmla="*/ 291 w 310"/>
                  <a:gd name="T13" fmla="*/ 135 h 308"/>
                  <a:gd name="T14" fmla="*/ 289 w 310"/>
                  <a:gd name="T15" fmla="*/ 132 h 308"/>
                  <a:gd name="T16" fmla="*/ 168 w 310"/>
                  <a:gd name="T17" fmla="*/ 0 h 308"/>
                  <a:gd name="T18" fmla="*/ 181 w 310"/>
                  <a:gd name="T19" fmla="*/ 17 h 308"/>
                  <a:gd name="T20" fmla="*/ 190 w 310"/>
                  <a:gd name="T21" fmla="*/ 32 h 308"/>
                  <a:gd name="T22" fmla="*/ 199 w 310"/>
                  <a:gd name="T23" fmla="*/ 55 h 308"/>
                  <a:gd name="T24" fmla="*/ 203 w 310"/>
                  <a:gd name="T25" fmla="*/ 70 h 308"/>
                  <a:gd name="T26" fmla="*/ 205 w 310"/>
                  <a:gd name="T27" fmla="*/ 83 h 308"/>
                  <a:gd name="T28" fmla="*/ 206 w 310"/>
                  <a:gd name="T29" fmla="*/ 97 h 308"/>
                  <a:gd name="T30" fmla="*/ 205 w 310"/>
                  <a:gd name="T31" fmla="*/ 112 h 308"/>
                  <a:gd name="T32" fmla="*/ 203 w 310"/>
                  <a:gd name="T33" fmla="*/ 127 h 308"/>
                  <a:gd name="T34" fmla="*/ 199 w 310"/>
                  <a:gd name="T35" fmla="*/ 141 h 308"/>
                  <a:gd name="T36" fmla="*/ 194 w 310"/>
                  <a:gd name="T37" fmla="*/ 154 h 308"/>
                  <a:gd name="T38" fmla="*/ 188 w 310"/>
                  <a:gd name="T39" fmla="*/ 166 h 308"/>
                  <a:gd name="T40" fmla="*/ 175 w 310"/>
                  <a:gd name="T41" fmla="*/ 185 h 308"/>
                  <a:gd name="T42" fmla="*/ 162 w 310"/>
                  <a:gd name="T43" fmla="*/ 200 h 308"/>
                  <a:gd name="T44" fmla="*/ 149 w 310"/>
                  <a:gd name="T45" fmla="*/ 211 h 308"/>
                  <a:gd name="T46" fmla="*/ 135 w 310"/>
                  <a:gd name="T47" fmla="*/ 221 h 308"/>
                  <a:gd name="T48" fmla="*/ 116 w 310"/>
                  <a:gd name="T49" fmla="*/ 230 h 308"/>
                  <a:gd name="T50" fmla="*/ 100 w 310"/>
                  <a:gd name="T51" fmla="*/ 236 h 308"/>
                  <a:gd name="T52" fmla="*/ 83 w 310"/>
                  <a:gd name="T53" fmla="*/ 240 h 308"/>
                  <a:gd name="T54" fmla="*/ 61 w 310"/>
                  <a:gd name="T55" fmla="*/ 242 h 308"/>
                  <a:gd name="T56" fmla="*/ 29 w 310"/>
                  <a:gd name="T57" fmla="*/ 238 h 308"/>
                  <a:gd name="T58" fmla="*/ 0 w 310"/>
                  <a:gd name="T59" fmla="*/ 229 h 308"/>
                  <a:gd name="T60" fmla="*/ 162 w 310"/>
                  <a:gd name="T61" fmla="*/ 303 h 308"/>
                  <a:gd name="T62" fmla="*/ 186 w 310"/>
                  <a:gd name="T63" fmla="*/ 308 h 308"/>
                  <a:gd name="T64" fmla="*/ 212 w 310"/>
                  <a:gd name="T65" fmla="*/ 307 h 308"/>
                  <a:gd name="T66" fmla="*/ 225 w 310"/>
                  <a:gd name="T67" fmla="*/ 305 h 308"/>
                  <a:gd name="T68" fmla="*/ 229 w 310"/>
                  <a:gd name="T69" fmla="*/ 304 h 308"/>
                  <a:gd name="T70" fmla="*/ 241 w 310"/>
                  <a:gd name="T71" fmla="*/ 300 h 308"/>
                  <a:gd name="T72" fmla="*/ 252 w 310"/>
                  <a:gd name="T73" fmla="*/ 294 h 308"/>
                  <a:gd name="T74" fmla="*/ 255 w 310"/>
                  <a:gd name="T75" fmla="*/ 292 h 308"/>
                  <a:gd name="T76" fmla="*/ 267 w 310"/>
                  <a:gd name="T77" fmla="*/ 285 h 308"/>
                  <a:gd name="T78" fmla="*/ 276 w 310"/>
                  <a:gd name="T79" fmla="*/ 277 h 308"/>
                  <a:gd name="T80" fmla="*/ 277 w 310"/>
                  <a:gd name="T81" fmla="*/ 275 h 308"/>
                  <a:gd name="T82" fmla="*/ 286 w 310"/>
                  <a:gd name="T83" fmla="*/ 265 h 308"/>
                  <a:gd name="T84" fmla="*/ 293 w 310"/>
                  <a:gd name="T85" fmla="*/ 255 h 308"/>
                  <a:gd name="T86" fmla="*/ 296 w 310"/>
                  <a:gd name="T87" fmla="*/ 250 h 308"/>
                  <a:gd name="T88" fmla="*/ 299 w 310"/>
                  <a:gd name="T89" fmla="*/ 246 h 308"/>
                  <a:gd name="T90" fmla="*/ 301 w 310"/>
                  <a:gd name="T91" fmla="*/ 240 h 308"/>
                  <a:gd name="T92" fmla="*/ 301 w 310"/>
                  <a:gd name="T93" fmla="*/ 240 h 308"/>
                  <a:gd name="T94" fmla="*/ 305 w 310"/>
                  <a:gd name="T95" fmla="*/ 231 h 308"/>
                  <a:gd name="T96" fmla="*/ 305 w 310"/>
                  <a:gd name="T97" fmla="*/ 229 h 308"/>
                  <a:gd name="T98" fmla="*/ 307 w 310"/>
                  <a:gd name="T99" fmla="*/ 222 h 308"/>
                  <a:gd name="T100" fmla="*/ 308 w 310"/>
                  <a:gd name="T101" fmla="*/ 219 h 308"/>
                  <a:gd name="T102" fmla="*/ 309 w 310"/>
                  <a:gd name="T103" fmla="*/ 213 h 308"/>
                  <a:gd name="T104" fmla="*/ 309 w 310"/>
                  <a:gd name="T105" fmla="*/ 208 h 308"/>
                  <a:gd name="T106" fmla="*/ 310 w 310"/>
                  <a:gd name="T107" fmla="*/ 203 h 308"/>
                  <a:gd name="T108" fmla="*/ 310 w 310"/>
                  <a:gd name="T109" fmla="*/ 198 h 308"/>
                  <a:gd name="T110" fmla="*/ 310 w 310"/>
                  <a:gd name="T111" fmla="*/ 197 h 308"/>
                  <a:gd name="T112" fmla="*/ 310 w 310"/>
                  <a:gd name="T113" fmla="*/ 191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0" h="308">
                    <a:moveTo>
                      <a:pt x="310" y="191"/>
                    </a:moveTo>
                    <a:cubicBezTo>
                      <a:pt x="310" y="190"/>
                      <a:pt x="310" y="188"/>
                      <a:pt x="310" y="186"/>
                    </a:cubicBezTo>
                    <a:cubicBezTo>
                      <a:pt x="310" y="186"/>
                      <a:pt x="310" y="186"/>
                      <a:pt x="310" y="186"/>
                    </a:cubicBezTo>
                    <a:cubicBezTo>
                      <a:pt x="310" y="186"/>
                      <a:pt x="310" y="186"/>
                      <a:pt x="310" y="186"/>
                    </a:cubicBezTo>
                    <a:cubicBezTo>
                      <a:pt x="309" y="184"/>
                      <a:pt x="309" y="182"/>
                      <a:pt x="309" y="181"/>
                    </a:cubicBezTo>
                    <a:cubicBezTo>
                      <a:pt x="309" y="179"/>
                      <a:pt x="308" y="177"/>
                      <a:pt x="308" y="176"/>
                    </a:cubicBezTo>
                    <a:cubicBezTo>
                      <a:pt x="308" y="176"/>
                      <a:pt x="308" y="176"/>
                      <a:pt x="308" y="176"/>
                    </a:cubicBezTo>
                    <a:cubicBezTo>
                      <a:pt x="308" y="175"/>
                      <a:pt x="308" y="175"/>
                      <a:pt x="308" y="175"/>
                    </a:cubicBezTo>
                    <a:cubicBezTo>
                      <a:pt x="307" y="171"/>
                      <a:pt x="306" y="166"/>
                      <a:pt x="305" y="162"/>
                    </a:cubicBezTo>
                    <a:cubicBezTo>
                      <a:pt x="304" y="162"/>
                      <a:pt x="304" y="161"/>
                      <a:pt x="304" y="160"/>
                    </a:cubicBezTo>
                    <a:cubicBezTo>
                      <a:pt x="304" y="160"/>
                      <a:pt x="304" y="159"/>
                      <a:pt x="303" y="159"/>
                    </a:cubicBezTo>
                    <a:cubicBezTo>
                      <a:pt x="303" y="158"/>
                      <a:pt x="303" y="157"/>
                      <a:pt x="302" y="156"/>
                    </a:cubicBezTo>
                    <a:cubicBezTo>
                      <a:pt x="300" y="149"/>
                      <a:pt x="297" y="143"/>
                      <a:pt x="293" y="137"/>
                    </a:cubicBezTo>
                    <a:cubicBezTo>
                      <a:pt x="292" y="136"/>
                      <a:pt x="292" y="136"/>
                      <a:pt x="291" y="135"/>
                    </a:cubicBezTo>
                    <a:cubicBezTo>
                      <a:pt x="291" y="134"/>
                      <a:pt x="291" y="134"/>
                      <a:pt x="290" y="133"/>
                    </a:cubicBezTo>
                    <a:cubicBezTo>
                      <a:pt x="290" y="133"/>
                      <a:pt x="289" y="132"/>
                      <a:pt x="289" y="132"/>
                    </a:cubicBezTo>
                    <a:cubicBezTo>
                      <a:pt x="286" y="128"/>
                      <a:pt x="284" y="125"/>
                      <a:pt x="281" y="121"/>
                    </a:cubicBezTo>
                    <a:cubicBezTo>
                      <a:pt x="243" y="81"/>
                      <a:pt x="206" y="40"/>
                      <a:pt x="168" y="0"/>
                    </a:cubicBezTo>
                    <a:cubicBezTo>
                      <a:pt x="172" y="4"/>
                      <a:pt x="175" y="9"/>
                      <a:pt x="179" y="13"/>
                    </a:cubicBezTo>
                    <a:cubicBezTo>
                      <a:pt x="180" y="15"/>
                      <a:pt x="181" y="16"/>
                      <a:pt x="181" y="17"/>
                    </a:cubicBezTo>
                    <a:cubicBezTo>
                      <a:pt x="185" y="22"/>
                      <a:pt x="188" y="27"/>
                      <a:pt x="190" y="32"/>
                    </a:cubicBezTo>
                    <a:cubicBezTo>
                      <a:pt x="190" y="32"/>
                      <a:pt x="190" y="32"/>
                      <a:pt x="190" y="32"/>
                    </a:cubicBezTo>
                    <a:cubicBezTo>
                      <a:pt x="193" y="37"/>
                      <a:pt x="195" y="43"/>
                      <a:pt x="197" y="48"/>
                    </a:cubicBezTo>
                    <a:cubicBezTo>
                      <a:pt x="198" y="50"/>
                      <a:pt x="199" y="52"/>
                      <a:pt x="199" y="55"/>
                    </a:cubicBezTo>
                    <a:cubicBezTo>
                      <a:pt x="200" y="56"/>
                      <a:pt x="200" y="57"/>
                      <a:pt x="200" y="58"/>
                    </a:cubicBezTo>
                    <a:cubicBezTo>
                      <a:pt x="202" y="62"/>
                      <a:pt x="203" y="66"/>
                      <a:pt x="203" y="70"/>
                    </a:cubicBezTo>
                    <a:cubicBezTo>
                      <a:pt x="203" y="70"/>
                      <a:pt x="203" y="70"/>
                      <a:pt x="203" y="70"/>
                    </a:cubicBezTo>
                    <a:cubicBezTo>
                      <a:pt x="204" y="74"/>
                      <a:pt x="205" y="79"/>
                      <a:pt x="205" y="83"/>
                    </a:cubicBezTo>
                    <a:cubicBezTo>
                      <a:pt x="205" y="83"/>
                      <a:pt x="205" y="83"/>
                      <a:pt x="205" y="83"/>
                    </a:cubicBezTo>
                    <a:cubicBezTo>
                      <a:pt x="206" y="88"/>
                      <a:pt x="206" y="93"/>
                      <a:pt x="206" y="97"/>
                    </a:cubicBezTo>
                    <a:cubicBezTo>
                      <a:pt x="206" y="102"/>
                      <a:pt x="206" y="107"/>
                      <a:pt x="205" y="112"/>
                    </a:cubicBezTo>
                    <a:cubicBezTo>
                      <a:pt x="205" y="112"/>
                      <a:pt x="205" y="112"/>
                      <a:pt x="205" y="112"/>
                    </a:cubicBezTo>
                    <a:cubicBezTo>
                      <a:pt x="204" y="117"/>
                      <a:pt x="204" y="121"/>
                      <a:pt x="203" y="126"/>
                    </a:cubicBezTo>
                    <a:cubicBezTo>
                      <a:pt x="203" y="126"/>
                      <a:pt x="203" y="127"/>
                      <a:pt x="203" y="127"/>
                    </a:cubicBezTo>
                    <a:cubicBezTo>
                      <a:pt x="202" y="131"/>
                      <a:pt x="201" y="135"/>
                      <a:pt x="199" y="139"/>
                    </a:cubicBezTo>
                    <a:cubicBezTo>
                      <a:pt x="199" y="140"/>
                      <a:pt x="199" y="140"/>
                      <a:pt x="199" y="141"/>
                    </a:cubicBezTo>
                    <a:cubicBezTo>
                      <a:pt x="198" y="145"/>
                      <a:pt x="196" y="149"/>
                      <a:pt x="194" y="153"/>
                    </a:cubicBezTo>
                    <a:cubicBezTo>
                      <a:pt x="194" y="153"/>
                      <a:pt x="194" y="153"/>
                      <a:pt x="194" y="154"/>
                    </a:cubicBezTo>
                    <a:cubicBezTo>
                      <a:pt x="192" y="158"/>
                      <a:pt x="190" y="162"/>
                      <a:pt x="188" y="165"/>
                    </a:cubicBezTo>
                    <a:cubicBezTo>
                      <a:pt x="188" y="166"/>
                      <a:pt x="188" y="166"/>
                      <a:pt x="188" y="166"/>
                    </a:cubicBezTo>
                    <a:cubicBezTo>
                      <a:pt x="186" y="169"/>
                      <a:pt x="184" y="172"/>
                      <a:pt x="183" y="175"/>
                    </a:cubicBezTo>
                    <a:cubicBezTo>
                      <a:pt x="180" y="178"/>
                      <a:pt x="178" y="182"/>
                      <a:pt x="175" y="185"/>
                    </a:cubicBezTo>
                    <a:cubicBezTo>
                      <a:pt x="174" y="186"/>
                      <a:pt x="174" y="187"/>
                      <a:pt x="173" y="188"/>
                    </a:cubicBezTo>
                    <a:cubicBezTo>
                      <a:pt x="169" y="192"/>
                      <a:pt x="166" y="196"/>
                      <a:pt x="162" y="200"/>
                    </a:cubicBezTo>
                    <a:cubicBezTo>
                      <a:pt x="161" y="201"/>
                      <a:pt x="160" y="202"/>
                      <a:pt x="159" y="203"/>
                    </a:cubicBezTo>
                    <a:cubicBezTo>
                      <a:pt x="156" y="206"/>
                      <a:pt x="153" y="208"/>
                      <a:pt x="149" y="211"/>
                    </a:cubicBezTo>
                    <a:cubicBezTo>
                      <a:pt x="148" y="212"/>
                      <a:pt x="146" y="213"/>
                      <a:pt x="145" y="214"/>
                    </a:cubicBezTo>
                    <a:cubicBezTo>
                      <a:pt x="142" y="217"/>
                      <a:pt x="138" y="219"/>
                      <a:pt x="135" y="221"/>
                    </a:cubicBezTo>
                    <a:cubicBezTo>
                      <a:pt x="133" y="222"/>
                      <a:pt x="132" y="222"/>
                      <a:pt x="131" y="223"/>
                    </a:cubicBezTo>
                    <a:cubicBezTo>
                      <a:pt x="126" y="226"/>
                      <a:pt x="121" y="228"/>
                      <a:pt x="116" y="230"/>
                    </a:cubicBezTo>
                    <a:cubicBezTo>
                      <a:pt x="115" y="231"/>
                      <a:pt x="114" y="231"/>
                      <a:pt x="113" y="231"/>
                    </a:cubicBezTo>
                    <a:cubicBezTo>
                      <a:pt x="109" y="233"/>
                      <a:pt x="105" y="235"/>
                      <a:pt x="100" y="236"/>
                    </a:cubicBezTo>
                    <a:cubicBezTo>
                      <a:pt x="99" y="236"/>
                      <a:pt x="97" y="237"/>
                      <a:pt x="95" y="237"/>
                    </a:cubicBezTo>
                    <a:cubicBezTo>
                      <a:pt x="91" y="238"/>
                      <a:pt x="87" y="239"/>
                      <a:pt x="83" y="240"/>
                    </a:cubicBezTo>
                    <a:cubicBezTo>
                      <a:pt x="81" y="240"/>
                      <a:pt x="80" y="240"/>
                      <a:pt x="78" y="240"/>
                    </a:cubicBezTo>
                    <a:cubicBezTo>
                      <a:pt x="72" y="241"/>
                      <a:pt x="66" y="242"/>
                      <a:pt x="61" y="242"/>
                    </a:cubicBezTo>
                    <a:cubicBezTo>
                      <a:pt x="55" y="242"/>
                      <a:pt x="50" y="241"/>
                      <a:pt x="45" y="241"/>
                    </a:cubicBezTo>
                    <a:cubicBezTo>
                      <a:pt x="39" y="240"/>
                      <a:pt x="34" y="239"/>
                      <a:pt x="29" y="238"/>
                    </a:cubicBezTo>
                    <a:cubicBezTo>
                      <a:pt x="24" y="237"/>
                      <a:pt x="19" y="236"/>
                      <a:pt x="14" y="234"/>
                    </a:cubicBezTo>
                    <a:cubicBezTo>
                      <a:pt x="10" y="233"/>
                      <a:pt x="5" y="231"/>
                      <a:pt x="0" y="229"/>
                    </a:cubicBezTo>
                    <a:cubicBezTo>
                      <a:pt x="51" y="252"/>
                      <a:pt x="101" y="275"/>
                      <a:pt x="152" y="298"/>
                    </a:cubicBezTo>
                    <a:cubicBezTo>
                      <a:pt x="155" y="300"/>
                      <a:pt x="159" y="301"/>
                      <a:pt x="162" y="303"/>
                    </a:cubicBezTo>
                    <a:cubicBezTo>
                      <a:pt x="166" y="304"/>
                      <a:pt x="170" y="305"/>
                      <a:pt x="174" y="306"/>
                    </a:cubicBezTo>
                    <a:cubicBezTo>
                      <a:pt x="178" y="307"/>
                      <a:pt x="182" y="307"/>
                      <a:pt x="186" y="308"/>
                    </a:cubicBezTo>
                    <a:cubicBezTo>
                      <a:pt x="190" y="308"/>
                      <a:pt x="194" y="308"/>
                      <a:pt x="198" y="308"/>
                    </a:cubicBezTo>
                    <a:cubicBezTo>
                      <a:pt x="203" y="308"/>
                      <a:pt x="207" y="308"/>
                      <a:pt x="212" y="307"/>
                    </a:cubicBezTo>
                    <a:cubicBezTo>
                      <a:pt x="213" y="307"/>
                      <a:pt x="214" y="307"/>
                      <a:pt x="215" y="307"/>
                    </a:cubicBezTo>
                    <a:cubicBezTo>
                      <a:pt x="219" y="306"/>
                      <a:pt x="222" y="306"/>
                      <a:pt x="225" y="305"/>
                    </a:cubicBezTo>
                    <a:cubicBezTo>
                      <a:pt x="226" y="305"/>
                      <a:pt x="226" y="305"/>
                      <a:pt x="227" y="304"/>
                    </a:cubicBezTo>
                    <a:cubicBezTo>
                      <a:pt x="228" y="304"/>
                      <a:pt x="228" y="304"/>
                      <a:pt x="229" y="304"/>
                    </a:cubicBezTo>
                    <a:cubicBezTo>
                      <a:pt x="232" y="303"/>
                      <a:pt x="236" y="302"/>
                      <a:pt x="239" y="300"/>
                    </a:cubicBezTo>
                    <a:cubicBezTo>
                      <a:pt x="240" y="300"/>
                      <a:pt x="240" y="300"/>
                      <a:pt x="241" y="300"/>
                    </a:cubicBezTo>
                    <a:cubicBezTo>
                      <a:pt x="241" y="300"/>
                      <a:pt x="241" y="300"/>
                      <a:pt x="242" y="299"/>
                    </a:cubicBezTo>
                    <a:cubicBezTo>
                      <a:pt x="245" y="298"/>
                      <a:pt x="249" y="296"/>
                      <a:pt x="252" y="294"/>
                    </a:cubicBezTo>
                    <a:cubicBezTo>
                      <a:pt x="253" y="294"/>
                      <a:pt x="253" y="294"/>
                      <a:pt x="253" y="294"/>
                    </a:cubicBezTo>
                    <a:cubicBezTo>
                      <a:pt x="254" y="293"/>
                      <a:pt x="255" y="293"/>
                      <a:pt x="255" y="292"/>
                    </a:cubicBezTo>
                    <a:cubicBezTo>
                      <a:pt x="258" y="291"/>
                      <a:pt x="261" y="289"/>
                      <a:pt x="263" y="287"/>
                    </a:cubicBezTo>
                    <a:cubicBezTo>
                      <a:pt x="264" y="286"/>
                      <a:pt x="265" y="285"/>
                      <a:pt x="267" y="285"/>
                    </a:cubicBezTo>
                    <a:cubicBezTo>
                      <a:pt x="269" y="283"/>
                      <a:pt x="272" y="281"/>
                      <a:pt x="274" y="278"/>
                    </a:cubicBezTo>
                    <a:cubicBezTo>
                      <a:pt x="274" y="278"/>
                      <a:pt x="275" y="277"/>
                      <a:pt x="276" y="277"/>
                    </a:cubicBezTo>
                    <a:cubicBezTo>
                      <a:pt x="276" y="277"/>
                      <a:pt x="276" y="276"/>
                      <a:pt x="276" y="276"/>
                    </a:cubicBezTo>
                    <a:cubicBezTo>
                      <a:pt x="277" y="276"/>
                      <a:pt x="277" y="276"/>
                      <a:pt x="277" y="275"/>
                    </a:cubicBezTo>
                    <a:cubicBezTo>
                      <a:pt x="280" y="273"/>
                      <a:pt x="282" y="270"/>
                      <a:pt x="285" y="267"/>
                    </a:cubicBezTo>
                    <a:cubicBezTo>
                      <a:pt x="285" y="266"/>
                      <a:pt x="286" y="266"/>
                      <a:pt x="286" y="265"/>
                    </a:cubicBezTo>
                    <a:cubicBezTo>
                      <a:pt x="288" y="262"/>
                      <a:pt x="290" y="259"/>
                      <a:pt x="292" y="257"/>
                    </a:cubicBezTo>
                    <a:cubicBezTo>
                      <a:pt x="293" y="256"/>
                      <a:pt x="293" y="256"/>
                      <a:pt x="293" y="255"/>
                    </a:cubicBezTo>
                    <a:cubicBezTo>
                      <a:pt x="294" y="254"/>
                      <a:pt x="295" y="252"/>
                      <a:pt x="296" y="250"/>
                    </a:cubicBezTo>
                    <a:cubicBezTo>
                      <a:pt x="296" y="250"/>
                      <a:pt x="296" y="250"/>
                      <a:pt x="296" y="250"/>
                    </a:cubicBezTo>
                    <a:cubicBezTo>
                      <a:pt x="296" y="250"/>
                      <a:pt x="297" y="250"/>
                      <a:pt x="297" y="249"/>
                    </a:cubicBezTo>
                    <a:cubicBezTo>
                      <a:pt x="297" y="248"/>
                      <a:pt x="298" y="247"/>
                      <a:pt x="299" y="246"/>
                    </a:cubicBezTo>
                    <a:cubicBezTo>
                      <a:pt x="299" y="244"/>
                      <a:pt x="300" y="242"/>
                      <a:pt x="301" y="241"/>
                    </a:cubicBezTo>
                    <a:cubicBezTo>
                      <a:pt x="301" y="241"/>
                      <a:pt x="301" y="240"/>
                      <a:pt x="301" y="240"/>
                    </a:cubicBezTo>
                    <a:cubicBezTo>
                      <a:pt x="301" y="240"/>
                      <a:pt x="301" y="240"/>
                      <a:pt x="301" y="240"/>
                    </a:cubicBezTo>
                    <a:cubicBezTo>
                      <a:pt x="301" y="240"/>
                      <a:pt x="301" y="240"/>
                      <a:pt x="301" y="240"/>
                    </a:cubicBezTo>
                    <a:cubicBezTo>
                      <a:pt x="302" y="238"/>
                      <a:pt x="302" y="237"/>
                      <a:pt x="303" y="236"/>
                    </a:cubicBezTo>
                    <a:cubicBezTo>
                      <a:pt x="303" y="234"/>
                      <a:pt x="304" y="233"/>
                      <a:pt x="305" y="231"/>
                    </a:cubicBezTo>
                    <a:cubicBezTo>
                      <a:pt x="305" y="231"/>
                      <a:pt x="305" y="230"/>
                      <a:pt x="305" y="230"/>
                    </a:cubicBezTo>
                    <a:cubicBezTo>
                      <a:pt x="305" y="230"/>
                      <a:pt x="305" y="230"/>
                      <a:pt x="305" y="229"/>
                    </a:cubicBezTo>
                    <a:cubicBezTo>
                      <a:pt x="305" y="228"/>
                      <a:pt x="306" y="227"/>
                      <a:pt x="306" y="227"/>
                    </a:cubicBezTo>
                    <a:cubicBezTo>
                      <a:pt x="306" y="225"/>
                      <a:pt x="307" y="223"/>
                      <a:pt x="307" y="222"/>
                    </a:cubicBezTo>
                    <a:cubicBezTo>
                      <a:pt x="307" y="221"/>
                      <a:pt x="307" y="220"/>
                      <a:pt x="308" y="220"/>
                    </a:cubicBezTo>
                    <a:cubicBezTo>
                      <a:pt x="308" y="219"/>
                      <a:pt x="308" y="219"/>
                      <a:pt x="308" y="219"/>
                    </a:cubicBezTo>
                    <a:cubicBezTo>
                      <a:pt x="308" y="218"/>
                      <a:pt x="308" y="218"/>
                      <a:pt x="308" y="217"/>
                    </a:cubicBezTo>
                    <a:cubicBezTo>
                      <a:pt x="308" y="216"/>
                      <a:pt x="309" y="214"/>
                      <a:pt x="309" y="213"/>
                    </a:cubicBezTo>
                    <a:cubicBezTo>
                      <a:pt x="309" y="211"/>
                      <a:pt x="309" y="210"/>
                      <a:pt x="309" y="208"/>
                    </a:cubicBezTo>
                    <a:cubicBezTo>
                      <a:pt x="309" y="208"/>
                      <a:pt x="309" y="208"/>
                      <a:pt x="309" y="208"/>
                    </a:cubicBezTo>
                    <a:cubicBezTo>
                      <a:pt x="309" y="208"/>
                      <a:pt x="309" y="208"/>
                      <a:pt x="309" y="208"/>
                    </a:cubicBezTo>
                    <a:cubicBezTo>
                      <a:pt x="310" y="206"/>
                      <a:pt x="310" y="205"/>
                      <a:pt x="310" y="203"/>
                    </a:cubicBezTo>
                    <a:cubicBezTo>
                      <a:pt x="310" y="201"/>
                      <a:pt x="310" y="200"/>
                      <a:pt x="310" y="198"/>
                    </a:cubicBezTo>
                    <a:cubicBezTo>
                      <a:pt x="310" y="198"/>
                      <a:pt x="310" y="198"/>
                      <a:pt x="310" y="198"/>
                    </a:cubicBezTo>
                    <a:cubicBezTo>
                      <a:pt x="310" y="198"/>
                      <a:pt x="310" y="197"/>
                      <a:pt x="310" y="197"/>
                    </a:cubicBezTo>
                    <a:cubicBezTo>
                      <a:pt x="310" y="197"/>
                      <a:pt x="310" y="197"/>
                      <a:pt x="310" y="197"/>
                    </a:cubicBezTo>
                    <a:cubicBezTo>
                      <a:pt x="310" y="197"/>
                      <a:pt x="310" y="197"/>
                      <a:pt x="310" y="197"/>
                    </a:cubicBezTo>
                    <a:cubicBezTo>
                      <a:pt x="310" y="195"/>
                      <a:pt x="310" y="193"/>
                      <a:pt x="310" y="191"/>
                    </a:cubicBezTo>
                    <a:close/>
                  </a:path>
                </a:pathLst>
              </a:custGeom>
              <a:solidFill>
                <a:schemeClr val="bg1">
                  <a:lumMod val="1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3291395" y="3338452"/>
                <a:ext cx="518039" cy="592630"/>
              </a:xfrm>
              <a:custGeom>
                <a:avLst/>
                <a:gdLst>
                  <a:gd name="T0" fmla="*/ 254 w 267"/>
                  <a:gd name="T1" fmla="*/ 97 h 306"/>
                  <a:gd name="T2" fmla="*/ 219 w 267"/>
                  <a:gd name="T3" fmla="*/ 46 h 306"/>
                  <a:gd name="T4" fmla="*/ 168 w 267"/>
                  <a:gd name="T5" fmla="*/ 12 h 306"/>
                  <a:gd name="T6" fmla="*/ 105 w 267"/>
                  <a:gd name="T7" fmla="*/ 0 h 306"/>
                  <a:gd name="T8" fmla="*/ 76 w 267"/>
                  <a:gd name="T9" fmla="*/ 3 h 306"/>
                  <a:gd name="T10" fmla="*/ 48 w 267"/>
                  <a:gd name="T11" fmla="*/ 11 h 306"/>
                  <a:gd name="T12" fmla="*/ 23 w 267"/>
                  <a:gd name="T13" fmla="*/ 23 h 306"/>
                  <a:gd name="T14" fmla="*/ 0 w 267"/>
                  <a:gd name="T15" fmla="*/ 40 h 306"/>
                  <a:gd name="T16" fmla="*/ 24 w 267"/>
                  <a:gd name="T17" fmla="*/ 167 h 306"/>
                  <a:gd name="T18" fmla="*/ 41 w 267"/>
                  <a:gd name="T19" fmla="*/ 154 h 306"/>
                  <a:gd name="T20" fmla="*/ 61 w 267"/>
                  <a:gd name="T21" fmla="*/ 144 h 306"/>
                  <a:gd name="T22" fmla="*/ 82 w 267"/>
                  <a:gd name="T23" fmla="*/ 138 h 306"/>
                  <a:gd name="T24" fmla="*/ 105 w 267"/>
                  <a:gd name="T25" fmla="*/ 136 h 306"/>
                  <a:gd name="T26" fmla="*/ 153 w 267"/>
                  <a:gd name="T27" fmla="*/ 146 h 306"/>
                  <a:gd name="T28" fmla="*/ 193 w 267"/>
                  <a:gd name="T29" fmla="*/ 172 h 306"/>
                  <a:gd name="T30" fmla="*/ 220 w 267"/>
                  <a:gd name="T31" fmla="*/ 211 h 306"/>
                  <a:gd name="T32" fmla="*/ 230 w 267"/>
                  <a:gd name="T33" fmla="*/ 259 h 306"/>
                  <a:gd name="T34" fmla="*/ 229 w 267"/>
                  <a:gd name="T35" fmla="*/ 272 h 306"/>
                  <a:gd name="T36" fmla="*/ 228 w 267"/>
                  <a:gd name="T37" fmla="*/ 283 h 306"/>
                  <a:gd name="T38" fmla="*/ 225 w 267"/>
                  <a:gd name="T39" fmla="*/ 295 h 306"/>
                  <a:gd name="T40" fmla="*/ 221 w 267"/>
                  <a:gd name="T41" fmla="*/ 306 h 306"/>
                  <a:gd name="T42" fmla="*/ 256 w 267"/>
                  <a:gd name="T43" fmla="*/ 219 h 306"/>
                  <a:gd name="T44" fmla="*/ 261 w 267"/>
                  <a:gd name="T45" fmla="*/ 205 h 306"/>
                  <a:gd name="T46" fmla="*/ 264 w 267"/>
                  <a:gd name="T47" fmla="*/ 190 h 306"/>
                  <a:gd name="T48" fmla="*/ 266 w 267"/>
                  <a:gd name="T49" fmla="*/ 175 h 306"/>
                  <a:gd name="T50" fmla="*/ 267 w 267"/>
                  <a:gd name="T51" fmla="*/ 160 h 306"/>
                  <a:gd name="T52" fmla="*/ 254 w 267"/>
                  <a:gd name="T53" fmla="*/ 9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7" h="306">
                    <a:moveTo>
                      <a:pt x="254" y="97"/>
                    </a:moveTo>
                    <a:cubicBezTo>
                      <a:pt x="246" y="78"/>
                      <a:pt x="234" y="61"/>
                      <a:pt x="219" y="46"/>
                    </a:cubicBezTo>
                    <a:cubicBezTo>
                      <a:pt x="205" y="32"/>
                      <a:pt x="187" y="20"/>
                      <a:pt x="168" y="12"/>
                    </a:cubicBezTo>
                    <a:cubicBezTo>
                      <a:pt x="149" y="4"/>
                      <a:pt x="127" y="0"/>
                      <a:pt x="105" y="0"/>
                    </a:cubicBezTo>
                    <a:cubicBezTo>
                      <a:pt x="95" y="0"/>
                      <a:pt x="85" y="1"/>
                      <a:pt x="76" y="3"/>
                    </a:cubicBezTo>
                    <a:cubicBezTo>
                      <a:pt x="66" y="5"/>
                      <a:pt x="57" y="7"/>
                      <a:pt x="48" y="11"/>
                    </a:cubicBezTo>
                    <a:cubicBezTo>
                      <a:pt x="39" y="14"/>
                      <a:pt x="31" y="18"/>
                      <a:pt x="23" y="23"/>
                    </a:cubicBezTo>
                    <a:cubicBezTo>
                      <a:pt x="15" y="28"/>
                      <a:pt x="7" y="34"/>
                      <a:pt x="0" y="40"/>
                    </a:cubicBezTo>
                    <a:cubicBezTo>
                      <a:pt x="24" y="167"/>
                      <a:pt x="24" y="167"/>
                      <a:pt x="24" y="167"/>
                    </a:cubicBezTo>
                    <a:cubicBezTo>
                      <a:pt x="29" y="162"/>
                      <a:pt x="35" y="158"/>
                      <a:pt x="41" y="154"/>
                    </a:cubicBezTo>
                    <a:cubicBezTo>
                      <a:pt x="48" y="150"/>
                      <a:pt x="54" y="147"/>
                      <a:pt x="61" y="144"/>
                    </a:cubicBezTo>
                    <a:cubicBezTo>
                      <a:pt x="68" y="142"/>
                      <a:pt x="75" y="140"/>
                      <a:pt x="82" y="138"/>
                    </a:cubicBezTo>
                    <a:cubicBezTo>
                      <a:pt x="90" y="137"/>
                      <a:pt x="97" y="136"/>
                      <a:pt x="105" y="136"/>
                    </a:cubicBezTo>
                    <a:cubicBezTo>
                      <a:pt x="122" y="136"/>
                      <a:pt x="139" y="139"/>
                      <a:pt x="153" y="146"/>
                    </a:cubicBezTo>
                    <a:cubicBezTo>
                      <a:pt x="168" y="152"/>
                      <a:pt x="182" y="161"/>
                      <a:pt x="193" y="172"/>
                    </a:cubicBezTo>
                    <a:cubicBezTo>
                      <a:pt x="204" y="183"/>
                      <a:pt x="214" y="196"/>
                      <a:pt x="220" y="211"/>
                    </a:cubicBezTo>
                    <a:cubicBezTo>
                      <a:pt x="226" y="226"/>
                      <a:pt x="230" y="242"/>
                      <a:pt x="230" y="259"/>
                    </a:cubicBezTo>
                    <a:cubicBezTo>
                      <a:pt x="230" y="264"/>
                      <a:pt x="230" y="268"/>
                      <a:pt x="229" y="272"/>
                    </a:cubicBezTo>
                    <a:cubicBezTo>
                      <a:pt x="229" y="276"/>
                      <a:pt x="229" y="279"/>
                      <a:pt x="228" y="283"/>
                    </a:cubicBezTo>
                    <a:cubicBezTo>
                      <a:pt x="227" y="287"/>
                      <a:pt x="226" y="291"/>
                      <a:pt x="225" y="295"/>
                    </a:cubicBezTo>
                    <a:cubicBezTo>
                      <a:pt x="224" y="298"/>
                      <a:pt x="223" y="302"/>
                      <a:pt x="221" y="306"/>
                    </a:cubicBezTo>
                    <a:cubicBezTo>
                      <a:pt x="233" y="277"/>
                      <a:pt x="244" y="248"/>
                      <a:pt x="256" y="219"/>
                    </a:cubicBezTo>
                    <a:cubicBezTo>
                      <a:pt x="258" y="215"/>
                      <a:pt x="259" y="210"/>
                      <a:pt x="261" y="205"/>
                    </a:cubicBezTo>
                    <a:cubicBezTo>
                      <a:pt x="262" y="200"/>
                      <a:pt x="263" y="195"/>
                      <a:pt x="264" y="190"/>
                    </a:cubicBezTo>
                    <a:cubicBezTo>
                      <a:pt x="265" y="185"/>
                      <a:pt x="266" y="180"/>
                      <a:pt x="266" y="175"/>
                    </a:cubicBezTo>
                    <a:cubicBezTo>
                      <a:pt x="267" y="170"/>
                      <a:pt x="267" y="165"/>
                      <a:pt x="267" y="160"/>
                    </a:cubicBezTo>
                    <a:cubicBezTo>
                      <a:pt x="267" y="137"/>
                      <a:pt x="262" y="116"/>
                      <a:pt x="254" y="97"/>
                    </a:cubicBezTo>
                    <a:close/>
                  </a:path>
                </a:pathLst>
              </a:custGeom>
              <a:solidFill>
                <a:schemeClr val="bg1">
                  <a:lumMod val="1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3260246" y="3741735"/>
                <a:ext cx="500826" cy="315578"/>
              </a:xfrm>
              <a:custGeom>
                <a:avLst/>
                <a:gdLst>
                  <a:gd name="T0" fmla="*/ 254 w 258"/>
                  <a:gd name="T1" fmla="*/ 10 h 163"/>
                  <a:gd name="T2" fmla="*/ 250 w 258"/>
                  <a:gd name="T3" fmla="*/ 19 h 163"/>
                  <a:gd name="T4" fmla="*/ 245 w 258"/>
                  <a:gd name="T5" fmla="*/ 28 h 163"/>
                  <a:gd name="T6" fmla="*/ 225 w 258"/>
                  <a:gd name="T7" fmla="*/ 53 h 163"/>
                  <a:gd name="T8" fmla="*/ 207 w 258"/>
                  <a:gd name="T9" fmla="*/ 68 h 163"/>
                  <a:gd name="T10" fmla="*/ 192 w 258"/>
                  <a:gd name="T11" fmla="*/ 78 h 163"/>
                  <a:gd name="T12" fmla="*/ 177 w 258"/>
                  <a:gd name="T13" fmla="*/ 85 h 163"/>
                  <a:gd name="T14" fmla="*/ 159 w 258"/>
                  <a:gd name="T15" fmla="*/ 91 h 163"/>
                  <a:gd name="T16" fmla="*/ 139 w 258"/>
                  <a:gd name="T17" fmla="*/ 95 h 163"/>
                  <a:gd name="T18" fmla="*/ 92 w 258"/>
                  <a:gd name="T19" fmla="*/ 93 h 163"/>
                  <a:gd name="T20" fmla="*/ 38 w 258"/>
                  <a:gd name="T21" fmla="*/ 69 h 163"/>
                  <a:gd name="T22" fmla="*/ 12 w 258"/>
                  <a:gd name="T23" fmla="*/ 45 h 163"/>
                  <a:gd name="T24" fmla="*/ 3 w 258"/>
                  <a:gd name="T25" fmla="*/ 35 h 163"/>
                  <a:gd name="T26" fmla="*/ 27 w 258"/>
                  <a:gd name="T27" fmla="*/ 111 h 163"/>
                  <a:gd name="T28" fmla="*/ 33 w 258"/>
                  <a:gd name="T29" fmla="*/ 120 h 163"/>
                  <a:gd name="T30" fmla="*/ 40 w 258"/>
                  <a:gd name="T31" fmla="*/ 128 h 163"/>
                  <a:gd name="T32" fmla="*/ 76 w 258"/>
                  <a:gd name="T33" fmla="*/ 154 h 163"/>
                  <a:gd name="T34" fmla="*/ 122 w 258"/>
                  <a:gd name="T35" fmla="*/ 163 h 163"/>
                  <a:gd name="T36" fmla="*/ 138 w 258"/>
                  <a:gd name="T37" fmla="*/ 162 h 163"/>
                  <a:gd name="T38" fmla="*/ 151 w 258"/>
                  <a:gd name="T39" fmla="*/ 159 h 163"/>
                  <a:gd name="T40" fmla="*/ 157 w 258"/>
                  <a:gd name="T41" fmla="*/ 158 h 163"/>
                  <a:gd name="T42" fmla="*/ 169 w 258"/>
                  <a:gd name="T43" fmla="*/ 152 h 163"/>
                  <a:gd name="T44" fmla="*/ 177 w 258"/>
                  <a:gd name="T45" fmla="*/ 149 h 163"/>
                  <a:gd name="T46" fmla="*/ 187 w 258"/>
                  <a:gd name="T47" fmla="*/ 142 h 163"/>
                  <a:gd name="T48" fmla="*/ 199 w 258"/>
                  <a:gd name="T49" fmla="*/ 132 h 163"/>
                  <a:gd name="T50" fmla="*/ 201 w 258"/>
                  <a:gd name="T51" fmla="*/ 130 h 163"/>
                  <a:gd name="T52" fmla="*/ 211 w 258"/>
                  <a:gd name="T53" fmla="*/ 119 h 163"/>
                  <a:gd name="T54" fmla="*/ 217 w 258"/>
                  <a:gd name="T55" fmla="*/ 110 h 163"/>
                  <a:gd name="T56" fmla="*/ 220 w 258"/>
                  <a:gd name="T57" fmla="*/ 105 h 163"/>
                  <a:gd name="T58" fmla="*/ 222 w 258"/>
                  <a:gd name="T59" fmla="*/ 100 h 163"/>
                  <a:gd name="T60" fmla="*/ 226 w 258"/>
                  <a:gd name="T61" fmla="*/ 90 h 163"/>
                  <a:gd name="T62" fmla="*/ 227 w 258"/>
                  <a:gd name="T63" fmla="*/ 90 h 163"/>
                  <a:gd name="T64" fmla="*/ 227 w 258"/>
                  <a:gd name="T65" fmla="*/ 89 h 163"/>
                  <a:gd name="T66" fmla="*/ 258 w 258"/>
                  <a:gd name="T6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8" h="163">
                    <a:moveTo>
                      <a:pt x="258" y="0"/>
                    </a:moveTo>
                    <a:cubicBezTo>
                      <a:pt x="257" y="3"/>
                      <a:pt x="256" y="6"/>
                      <a:pt x="254" y="10"/>
                    </a:cubicBezTo>
                    <a:cubicBezTo>
                      <a:pt x="254" y="10"/>
                      <a:pt x="254" y="11"/>
                      <a:pt x="254" y="11"/>
                    </a:cubicBezTo>
                    <a:cubicBezTo>
                      <a:pt x="252" y="14"/>
                      <a:pt x="251" y="16"/>
                      <a:pt x="250" y="19"/>
                    </a:cubicBezTo>
                    <a:cubicBezTo>
                      <a:pt x="250" y="19"/>
                      <a:pt x="249" y="20"/>
                      <a:pt x="249" y="20"/>
                    </a:cubicBezTo>
                    <a:cubicBezTo>
                      <a:pt x="248" y="23"/>
                      <a:pt x="246" y="25"/>
                      <a:pt x="245" y="28"/>
                    </a:cubicBezTo>
                    <a:cubicBezTo>
                      <a:pt x="242" y="32"/>
                      <a:pt x="239" y="36"/>
                      <a:pt x="236" y="40"/>
                    </a:cubicBezTo>
                    <a:cubicBezTo>
                      <a:pt x="233" y="44"/>
                      <a:pt x="229" y="49"/>
                      <a:pt x="225" y="53"/>
                    </a:cubicBezTo>
                    <a:cubicBezTo>
                      <a:pt x="224" y="53"/>
                      <a:pt x="224" y="54"/>
                      <a:pt x="223" y="55"/>
                    </a:cubicBezTo>
                    <a:cubicBezTo>
                      <a:pt x="218" y="60"/>
                      <a:pt x="213" y="64"/>
                      <a:pt x="207" y="68"/>
                    </a:cubicBezTo>
                    <a:cubicBezTo>
                      <a:pt x="203" y="71"/>
                      <a:pt x="199" y="74"/>
                      <a:pt x="195" y="76"/>
                    </a:cubicBezTo>
                    <a:cubicBezTo>
                      <a:pt x="194" y="77"/>
                      <a:pt x="193" y="77"/>
                      <a:pt x="192" y="78"/>
                    </a:cubicBezTo>
                    <a:cubicBezTo>
                      <a:pt x="187" y="80"/>
                      <a:pt x="182" y="83"/>
                      <a:pt x="177" y="85"/>
                    </a:cubicBezTo>
                    <a:cubicBezTo>
                      <a:pt x="177" y="85"/>
                      <a:pt x="177" y="85"/>
                      <a:pt x="177" y="85"/>
                    </a:cubicBezTo>
                    <a:cubicBezTo>
                      <a:pt x="172" y="87"/>
                      <a:pt x="167" y="89"/>
                      <a:pt x="162" y="90"/>
                    </a:cubicBezTo>
                    <a:cubicBezTo>
                      <a:pt x="161" y="91"/>
                      <a:pt x="160" y="91"/>
                      <a:pt x="159" y="91"/>
                    </a:cubicBezTo>
                    <a:cubicBezTo>
                      <a:pt x="153" y="93"/>
                      <a:pt x="148" y="94"/>
                      <a:pt x="143" y="95"/>
                    </a:cubicBezTo>
                    <a:cubicBezTo>
                      <a:pt x="141" y="95"/>
                      <a:pt x="140" y="95"/>
                      <a:pt x="139" y="95"/>
                    </a:cubicBezTo>
                    <a:cubicBezTo>
                      <a:pt x="134" y="96"/>
                      <a:pt x="128" y="96"/>
                      <a:pt x="122" y="96"/>
                    </a:cubicBezTo>
                    <a:cubicBezTo>
                      <a:pt x="112" y="96"/>
                      <a:pt x="101" y="95"/>
                      <a:pt x="92" y="93"/>
                    </a:cubicBezTo>
                    <a:cubicBezTo>
                      <a:pt x="82" y="91"/>
                      <a:pt x="72" y="88"/>
                      <a:pt x="63" y="84"/>
                    </a:cubicBezTo>
                    <a:cubicBezTo>
                      <a:pt x="54" y="80"/>
                      <a:pt x="46" y="75"/>
                      <a:pt x="38" y="69"/>
                    </a:cubicBezTo>
                    <a:cubicBezTo>
                      <a:pt x="30" y="64"/>
                      <a:pt x="23" y="57"/>
                      <a:pt x="16" y="50"/>
                    </a:cubicBezTo>
                    <a:cubicBezTo>
                      <a:pt x="15" y="49"/>
                      <a:pt x="13" y="47"/>
                      <a:pt x="12" y="45"/>
                    </a:cubicBezTo>
                    <a:cubicBezTo>
                      <a:pt x="10" y="44"/>
                      <a:pt x="9" y="42"/>
                      <a:pt x="7" y="40"/>
                    </a:cubicBezTo>
                    <a:cubicBezTo>
                      <a:pt x="6" y="38"/>
                      <a:pt x="5" y="36"/>
                      <a:pt x="3" y="35"/>
                    </a:cubicBezTo>
                    <a:cubicBezTo>
                      <a:pt x="2" y="33"/>
                      <a:pt x="1" y="31"/>
                      <a:pt x="0" y="29"/>
                    </a:cubicBezTo>
                    <a:cubicBezTo>
                      <a:pt x="27" y="111"/>
                      <a:pt x="27" y="111"/>
                      <a:pt x="27" y="111"/>
                    </a:cubicBezTo>
                    <a:cubicBezTo>
                      <a:pt x="28" y="113"/>
                      <a:pt x="29" y="114"/>
                      <a:pt x="30" y="116"/>
                    </a:cubicBezTo>
                    <a:cubicBezTo>
                      <a:pt x="31" y="117"/>
                      <a:pt x="32" y="119"/>
                      <a:pt x="33" y="120"/>
                    </a:cubicBezTo>
                    <a:cubicBezTo>
                      <a:pt x="34" y="121"/>
                      <a:pt x="35" y="123"/>
                      <a:pt x="37" y="124"/>
                    </a:cubicBezTo>
                    <a:cubicBezTo>
                      <a:pt x="38" y="125"/>
                      <a:pt x="39" y="127"/>
                      <a:pt x="40" y="128"/>
                    </a:cubicBezTo>
                    <a:cubicBezTo>
                      <a:pt x="45" y="133"/>
                      <a:pt x="51" y="138"/>
                      <a:pt x="57" y="143"/>
                    </a:cubicBezTo>
                    <a:cubicBezTo>
                      <a:pt x="63" y="147"/>
                      <a:pt x="70" y="151"/>
                      <a:pt x="76" y="154"/>
                    </a:cubicBezTo>
                    <a:cubicBezTo>
                      <a:pt x="83" y="157"/>
                      <a:pt x="91" y="159"/>
                      <a:pt x="98" y="161"/>
                    </a:cubicBezTo>
                    <a:cubicBezTo>
                      <a:pt x="106" y="162"/>
                      <a:pt x="114" y="163"/>
                      <a:pt x="122" y="163"/>
                    </a:cubicBezTo>
                    <a:cubicBezTo>
                      <a:pt x="126" y="163"/>
                      <a:pt x="131" y="163"/>
                      <a:pt x="135" y="162"/>
                    </a:cubicBezTo>
                    <a:cubicBezTo>
                      <a:pt x="136" y="162"/>
                      <a:pt x="137" y="162"/>
                      <a:pt x="138" y="162"/>
                    </a:cubicBezTo>
                    <a:cubicBezTo>
                      <a:pt x="142" y="161"/>
                      <a:pt x="146" y="161"/>
                      <a:pt x="150" y="160"/>
                    </a:cubicBezTo>
                    <a:cubicBezTo>
                      <a:pt x="150" y="159"/>
                      <a:pt x="150" y="159"/>
                      <a:pt x="151" y="159"/>
                    </a:cubicBezTo>
                    <a:cubicBezTo>
                      <a:pt x="151" y="159"/>
                      <a:pt x="152" y="159"/>
                      <a:pt x="152" y="159"/>
                    </a:cubicBezTo>
                    <a:cubicBezTo>
                      <a:pt x="154" y="158"/>
                      <a:pt x="155" y="158"/>
                      <a:pt x="157" y="158"/>
                    </a:cubicBezTo>
                    <a:cubicBezTo>
                      <a:pt x="158" y="157"/>
                      <a:pt x="159" y="157"/>
                      <a:pt x="160" y="156"/>
                    </a:cubicBezTo>
                    <a:cubicBezTo>
                      <a:pt x="163" y="155"/>
                      <a:pt x="166" y="154"/>
                      <a:pt x="169" y="152"/>
                    </a:cubicBezTo>
                    <a:cubicBezTo>
                      <a:pt x="171" y="152"/>
                      <a:pt x="173" y="151"/>
                      <a:pt x="174" y="150"/>
                    </a:cubicBezTo>
                    <a:cubicBezTo>
                      <a:pt x="175" y="149"/>
                      <a:pt x="176" y="149"/>
                      <a:pt x="177" y="149"/>
                    </a:cubicBezTo>
                    <a:cubicBezTo>
                      <a:pt x="179" y="147"/>
                      <a:pt x="181" y="146"/>
                      <a:pt x="184" y="144"/>
                    </a:cubicBezTo>
                    <a:cubicBezTo>
                      <a:pt x="185" y="143"/>
                      <a:pt x="186" y="143"/>
                      <a:pt x="187" y="142"/>
                    </a:cubicBezTo>
                    <a:cubicBezTo>
                      <a:pt x="187" y="142"/>
                      <a:pt x="187" y="142"/>
                      <a:pt x="188" y="141"/>
                    </a:cubicBezTo>
                    <a:cubicBezTo>
                      <a:pt x="192" y="138"/>
                      <a:pt x="196" y="135"/>
                      <a:pt x="199" y="132"/>
                    </a:cubicBezTo>
                    <a:cubicBezTo>
                      <a:pt x="199" y="132"/>
                      <a:pt x="199" y="132"/>
                      <a:pt x="200" y="131"/>
                    </a:cubicBezTo>
                    <a:cubicBezTo>
                      <a:pt x="200" y="131"/>
                      <a:pt x="201" y="130"/>
                      <a:pt x="201" y="130"/>
                    </a:cubicBezTo>
                    <a:cubicBezTo>
                      <a:pt x="204" y="127"/>
                      <a:pt x="207" y="123"/>
                      <a:pt x="210" y="120"/>
                    </a:cubicBezTo>
                    <a:cubicBezTo>
                      <a:pt x="210" y="119"/>
                      <a:pt x="211" y="119"/>
                      <a:pt x="211" y="119"/>
                    </a:cubicBezTo>
                    <a:cubicBezTo>
                      <a:pt x="212" y="118"/>
                      <a:pt x="212" y="117"/>
                      <a:pt x="213" y="116"/>
                    </a:cubicBezTo>
                    <a:cubicBezTo>
                      <a:pt x="214" y="114"/>
                      <a:pt x="216" y="112"/>
                      <a:pt x="217" y="110"/>
                    </a:cubicBezTo>
                    <a:cubicBezTo>
                      <a:pt x="218" y="108"/>
                      <a:pt x="219" y="107"/>
                      <a:pt x="219" y="105"/>
                    </a:cubicBezTo>
                    <a:cubicBezTo>
                      <a:pt x="220" y="105"/>
                      <a:pt x="220" y="105"/>
                      <a:pt x="220" y="105"/>
                    </a:cubicBezTo>
                    <a:cubicBezTo>
                      <a:pt x="220" y="104"/>
                      <a:pt x="220" y="104"/>
                      <a:pt x="220" y="104"/>
                    </a:cubicBezTo>
                    <a:cubicBezTo>
                      <a:pt x="221" y="103"/>
                      <a:pt x="221" y="102"/>
                      <a:pt x="222" y="100"/>
                    </a:cubicBezTo>
                    <a:cubicBezTo>
                      <a:pt x="223" y="99"/>
                      <a:pt x="224" y="97"/>
                      <a:pt x="224" y="95"/>
                    </a:cubicBezTo>
                    <a:cubicBezTo>
                      <a:pt x="225" y="94"/>
                      <a:pt x="226" y="92"/>
                      <a:pt x="226" y="90"/>
                    </a:cubicBezTo>
                    <a:cubicBezTo>
                      <a:pt x="226" y="90"/>
                      <a:pt x="226" y="90"/>
                      <a:pt x="226" y="90"/>
                    </a:cubicBezTo>
                    <a:cubicBezTo>
                      <a:pt x="226" y="90"/>
                      <a:pt x="227" y="90"/>
                      <a:pt x="227" y="90"/>
                    </a:cubicBezTo>
                    <a:cubicBezTo>
                      <a:pt x="227" y="89"/>
                      <a:pt x="227" y="89"/>
                      <a:pt x="227" y="89"/>
                    </a:cubicBezTo>
                    <a:cubicBezTo>
                      <a:pt x="227" y="89"/>
                      <a:pt x="227" y="89"/>
                      <a:pt x="227" y="89"/>
                    </a:cubicBezTo>
                    <a:cubicBezTo>
                      <a:pt x="258" y="1"/>
                      <a:pt x="258" y="1"/>
                      <a:pt x="258" y="1"/>
                    </a:cubicBezTo>
                    <a:cubicBezTo>
                      <a:pt x="258" y="0"/>
                      <a:pt x="258" y="0"/>
                      <a:pt x="258" y="0"/>
                    </a:cubicBezTo>
                    <a:cubicBezTo>
                      <a:pt x="258" y="0"/>
                      <a:pt x="258" y="0"/>
                      <a:pt x="258" y="0"/>
                    </a:cubicBezTo>
                    <a:close/>
                  </a:path>
                </a:pathLst>
              </a:custGeom>
              <a:solidFill>
                <a:schemeClr val="bg1">
                  <a:lumMod val="1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4218456" y="3794196"/>
                <a:ext cx="571318" cy="261479"/>
              </a:xfrm>
              <a:custGeom>
                <a:avLst/>
                <a:gdLst>
                  <a:gd name="T0" fmla="*/ 281 w 295"/>
                  <a:gd name="T1" fmla="*/ 60 h 135"/>
                  <a:gd name="T2" fmla="*/ 266 w 295"/>
                  <a:gd name="T3" fmla="*/ 64 h 135"/>
                  <a:gd name="T4" fmla="*/ 250 w 295"/>
                  <a:gd name="T5" fmla="*/ 67 h 135"/>
                  <a:gd name="T6" fmla="*/ 234 w 295"/>
                  <a:gd name="T7" fmla="*/ 68 h 135"/>
                  <a:gd name="T8" fmla="*/ 204 w 295"/>
                  <a:gd name="T9" fmla="*/ 64 h 135"/>
                  <a:gd name="T10" fmla="*/ 175 w 295"/>
                  <a:gd name="T11" fmla="*/ 55 h 135"/>
                  <a:gd name="T12" fmla="*/ 150 w 295"/>
                  <a:gd name="T13" fmla="*/ 41 h 135"/>
                  <a:gd name="T14" fmla="*/ 128 w 295"/>
                  <a:gd name="T15" fmla="*/ 22 h 135"/>
                  <a:gd name="T16" fmla="*/ 123 w 295"/>
                  <a:gd name="T17" fmla="*/ 17 h 135"/>
                  <a:gd name="T18" fmla="*/ 119 w 295"/>
                  <a:gd name="T19" fmla="*/ 11 h 135"/>
                  <a:gd name="T20" fmla="*/ 115 w 295"/>
                  <a:gd name="T21" fmla="*/ 6 h 135"/>
                  <a:gd name="T22" fmla="*/ 111 w 295"/>
                  <a:gd name="T23" fmla="*/ 0 h 135"/>
                  <a:gd name="T24" fmla="*/ 0 w 295"/>
                  <a:gd name="T25" fmla="*/ 83 h 135"/>
                  <a:gd name="T26" fmla="*/ 3 w 295"/>
                  <a:gd name="T27" fmla="*/ 87 h 135"/>
                  <a:gd name="T28" fmla="*/ 6 w 295"/>
                  <a:gd name="T29" fmla="*/ 92 h 135"/>
                  <a:gd name="T30" fmla="*/ 10 w 295"/>
                  <a:gd name="T31" fmla="*/ 96 h 135"/>
                  <a:gd name="T32" fmla="*/ 13 w 295"/>
                  <a:gd name="T33" fmla="*/ 100 h 135"/>
                  <a:gd name="T34" fmla="*/ 30 w 295"/>
                  <a:gd name="T35" fmla="*/ 114 h 135"/>
                  <a:gd name="T36" fmla="*/ 50 w 295"/>
                  <a:gd name="T37" fmla="*/ 126 h 135"/>
                  <a:gd name="T38" fmla="*/ 72 w 295"/>
                  <a:gd name="T39" fmla="*/ 133 h 135"/>
                  <a:gd name="T40" fmla="*/ 95 w 295"/>
                  <a:gd name="T41" fmla="*/ 135 h 135"/>
                  <a:gd name="T42" fmla="*/ 108 w 295"/>
                  <a:gd name="T43" fmla="*/ 134 h 135"/>
                  <a:gd name="T44" fmla="*/ 120 w 295"/>
                  <a:gd name="T45" fmla="*/ 132 h 135"/>
                  <a:gd name="T46" fmla="*/ 131 w 295"/>
                  <a:gd name="T47" fmla="*/ 129 h 135"/>
                  <a:gd name="T48" fmla="*/ 142 w 295"/>
                  <a:gd name="T49" fmla="*/ 125 h 135"/>
                  <a:gd name="T50" fmla="*/ 295 w 295"/>
                  <a:gd name="T51" fmla="*/ 54 h 135"/>
                  <a:gd name="T52" fmla="*/ 281 w 295"/>
                  <a:gd name="T53" fmla="*/ 6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5" h="135">
                    <a:moveTo>
                      <a:pt x="281" y="60"/>
                    </a:moveTo>
                    <a:cubicBezTo>
                      <a:pt x="276" y="62"/>
                      <a:pt x="271" y="63"/>
                      <a:pt x="266" y="64"/>
                    </a:cubicBezTo>
                    <a:cubicBezTo>
                      <a:pt x="261" y="65"/>
                      <a:pt x="256" y="66"/>
                      <a:pt x="250" y="67"/>
                    </a:cubicBezTo>
                    <a:cubicBezTo>
                      <a:pt x="245" y="67"/>
                      <a:pt x="240" y="68"/>
                      <a:pt x="234" y="68"/>
                    </a:cubicBezTo>
                    <a:cubicBezTo>
                      <a:pt x="224" y="68"/>
                      <a:pt x="214" y="67"/>
                      <a:pt x="204" y="64"/>
                    </a:cubicBezTo>
                    <a:cubicBezTo>
                      <a:pt x="194" y="62"/>
                      <a:pt x="184" y="59"/>
                      <a:pt x="175" y="55"/>
                    </a:cubicBezTo>
                    <a:cubicBezTo>
                      <a:pt x="166" y="51"/>
                      <a:pt x="158" y="47"/>
                      <a:pt x="150" y="41"/>
                    </a:cubicBezTo>
                    <a:cubicBezTo>
                      <a:pt x="142" y="35"/>
                      <a:pt x="134" y="29"/>
                      <a:pt x="128" y="22"/>
                    </a:cubicBezTo>
                    <a:cubicBezTo>
                      <a:pt x="126" y="20"/>
                      <a:pt x="125" y="18"/>
                      <a:pt x="123" y="17"/>
                    </a:cubicBezTo>
                    <a:cubicBezTo>
                      <a:pt x="122" y="15"/>
                      <a:pt x="120" y="13"/>
                      <a:pt x="119" y="11"/>
                    </a:cubicBezTo>
                    <a:cubicBezTo>
                      <a:pt x="117" y="10"/>
                      <a:pt x="116" y="8"/>
                      <a:pt x="115" y="6"/>
                    </a:cubicBezTo>
                    <a:cubicBezTo>
                      <a:pt x="113" y="4"/>
                      <a:pt x="112" y="2"/>
                      <a:pt x="111" y="0"/>
                    </a:cubicBezTo>
                    <a:cubicBezTo>
                      <a:pt x="0" y="83"/>
                      <a:pt x="0" y="83"/>
                      <a:pt x="0" y="83"/>
                    </a:cubicBezTo>
                    <a:cubicBezTo>
                      <a:pt x="1" y="85"/>
                      <a:pt x="2" y="86"/>
                      <a:pt x="3" y="87"/>
                    </a:cubicBezTo>
                    <a:cubicBezTo>
                      <a:pt x="4" y="89"/>
                      <a:pt x="5" y="90"/>
                      <a:pt x="6" y="92"/>
                    </a:cubicBezTo>
                    <a:cubicBezTo>
                      <a:pt x="8" y="93"/>
                      <a:pt x="9" y="94"/>
                      <a:pt x="10" y="96"/>
                    </a:cubicBezTo>
                    <a:cubicBezTo>
                      <a:pt x="11" y="97"/>
                      <a:pt x="12" y="98"/>
                      <a:pt x="13" y="100"/>
                    </a:cubicBezTo>
                    <a:cubicBezTo>
                      <a:pt x="19" y="105"/>
                      <a:pt x="24" y="110"/>
                      <a:pt x="30" y="114"/>
                    </a:cubicBezTo>
                    <a:cubicBezTo>
                      <a:pt x="36" y="119"/>
                      <a:pt x="43" y="123"/>
                      <a:pt x="50" y="126"/>
                    </a:cubicBezTo>
                    <a:cubicBezTo>
                      <a:pt x="57" y="129"/>
                      <a:pt x="64" y="131"/>
                      <a:pt x="72" y="133"/>
                    </a:cubicBezTo>
                    <a:cubicBezTo>
                      <a:pt x="80" y="134"/>
                      <a:pt x="87" y="135"/>
                      <a:pt x="95" y="135"/>
                    </a:cubicBezTo>
                    <a:cubicBezTo>
                      <a:pt x="100" y="135"/>
                      <a:pt x="104" y="135"/>
                      <a:pt x="108" y="134"/>
                    </a:cubicBezTo>
                    <a:cubicBezTo>
                      <a:pt x="112" y="134"/>
                      <a:pt x="116" y="133"/>
                      <a:pt x="120" y="132"/>
                    </a:cubicBezTo>
                    <a:cubicBezTo>
                      <a:pt x="124" y="132"/>
                      <a:pt x="127" y="130"/>
                      <a:pt x="131" y="129"/>
                    </a:cubicBezTo>
                    <a:cubicBezTo>
                      <a:pt x="135" y="128"/>
                      <a:pt x="138" y="127"/>
                      <a:pt x="142" y="125"/>
                    </a:cubicBezTo>
                    <a:cubicBezTo>
                      <a:pt x="193" y="101"/>
                      <a:pt x="244" y="78"/>
                      <a:pt x="295" y="54"/>
                    </a:cubicBezTo>
                    <a:cubicBezTo>
                      <a:pt x="290" y="56"/>
                      <a:pt x="285" y="58"/>
                      <a:pt x="281" y="60"/>
                    </a:cubicBezTo>
                    <a:close/>
                  </a:path>
                </a:pathLst>
              </a:custGeom>
              <a:solidFill>
                <a:schemeClr val="bg1">
                  <a:lumMod val="1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4954529" y="4026165"/>
                <a:ext cx="559024" cy="113116"/>
              </a:xfrm>
              <a:custGeom>
                <a:avLst/>
                <a:gdLst>
                  <a:gd name="T0" fmla="*/ 282 w 288"/>
                  <a:gd name="T1" fmla="*/ 1 h 58"/>
                  <a:gd name="T2" fmla="*/ 276 w 288"/>
                  <a:gd name="T3" fmla="*/ 2 h 58"/>
                  <a:gd name="T4" fmla="*/ 269 w 288"/>
                  <a:gd name="T5" fmla="*/ 3 h 58"/>
                  <a:gd name="T6" fmla="*/ 263 w 288"/>
                  <a:gd name="T7" fmla="*/ 3 h 58"/>
                  <a:gd name="T8" fmla="*/ 223 w 288"/>
                  <a:gd name="T9" fmla="*/ 3 h 58"/>
                  <a:gd name="T10" fmla="*/ 0 w 288"/>
                  <a:gd name="T11" fmla="*/ 58 h 58"/>
                  <a:gd name="T12" fmla="*/ 31 w 288"/>
                  <a:gd name="T13" fmla="*/ 58 h 58"/>
                  <a:gd name="T14" fmla="*/ 35 w 288"/>
                  <a:gd name="T15" fmla="*/ 58 h 58"/>
                  <a:gd name="T16" fmla="*/ 40 w 288"/>
                  <a:gd name="T17" fmla="*/ 57 h 58"/>
                  <a:gd name="T18" fmla="*/ 45 w 288"/>
                  <a:gd name="T19" fmla="*/ 56 h 58"/>
                  <a:gd name="T20" fmla="*/ 49 w 288"/>
                  <a:gd name="T21" fmla="*/ 56 h 58"/>
                  <a:gd name="T22" fmla="*/ 288 w 288"/>
                  <a:gd name="T23" fmla="*/ 0 h 58"/>
                  <a:gd name="T24" fmla="*/ 282 w 288"/>
                  <a:gd name="T25"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58">
                    <a:moveTo>
                      <a:pt x="282" y="1"/>
                    </a:moveTo>
                    <a:cubicBezTo>
                      <a:pt x="280" y="1"/>
                      <a:pt x="278" y="2"/>
                      <a:pt x="276" y="2"/>
                    </a:cubicBezTo>
                    <a:cubicBezTo>
                      <a:pt x="274" y="2"/>
                      <a:pt x="272" y="2"/>
                      <a:pt x="269" y="3"/>
                    </a:cubicBezTo>
                    <a:cubicBezTo>
                      <a:pt x="267" y="3"/>
                      <a:pt x="265" y="3"/>
                      <a:pt x="263" y="3"/>
                    </a:cubicBezTo>
                    <a:cubicBezTo>
                      <a:pt x="223" y="3"/>
                      <a:pt x="223" y="3"/>
                      <a:pt x="223" y="3"/>
                    </a:cubicBezTo>
                    <a:cubicBezTo>
                      <a:pt x="0" y="58"/>
                      <a:pt x="0" y="58"/>
                      <a:pt x="0" y="58"/>
                    </a:cubicBezTo>
                    <a:cubicBezTo>
                      <a:pt x="31" y="58"/>
                      <a:pt x="31" y="58"/>
                      <a:pt x="31" y="58"/>
                    </a:cubicBezTo>
                    <a:cubicBezTo>
                      <a:pt x="32" y="58"/>
                      <a:pt x="34" y="58"/>
                      <a:pt x="35" y="58"/>
                    </a:cubicBezTo>
                    <a:cubicBezTo>
                      <a:pt x="37" y="57"/>
                      <a:pt x="39" y="57"/>
                      <a:pt x="40" y="57"/>
                    </a:cubicBezTo>
                    <a:cubicBezTo>
                      <a:pt x="42" y="57"/>
                      <a:pt x="43" y="57"/>
                      <a:pt x="45" y="56"/>
                    </a:cubicBezTo>
                    <a:cubicBezTo>
                      <a:pt x="46" y="56"/>
                      <a:pt x="48" y="56"/>
                      <a:pt x="49" y="56"/>
                    </a:cubicBezTo>
                    <a:cubicBezTo>
                      <a:pt x="129" y="37"/>
                      <a:pt x="208" y="18"/>
                      <a:pt x="288" y="0"/>
                    </a:cubicBezTo>
                    <a:cubicBezTo>
                      <a:pt x="286" y="0"/>
                      <a:pt x="284" y="1"/>
                      <a:pt x="282" y="1"/>
                    </a:cubicBezTo>
                    <a:close/>
                  </a:path>
                </a:pathLst>
              </a:custGeom>
              <a:solidFill>
                <a:schemeClr val="bg1">
                  <a:lumMod val="10000"/>
                </a:schemeClr>
              </a:solidFill>
              <a:ln w="3175" cap="rnd">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3260246" y="3797475"/>
                <a:ext cx="54919" cy="864765"/>
              </a:xfrm>
              <a:custGeom>
                <a:avLst/>
                <a:gdLst>
                  <a:gd name="T0" fmla="*/ 64 w 67"/>
                  <a:gd name="T1" fmla="*/ 246 h 1055"/>
                  <a:gd name="T2" fmla="*/ 64 w 67"/>
                  <a:gd name="T3" fmla="*/ 223 h 1055"/>
                  <a:gd name="T4" fmla="*/ 64 w 67"/>
                  <a:gd name="T5" fmla="*/ 194 h 1055"/>
                  <a:gd name="T6" fmla="*/ 0 w 67"/>
                  <a:gd name="T7" fmla="*/ 0 h 1055"/>
                  <a:gd name="T8" fmla="*/ 0 w 67"/>
                  <a:gd name="T9" fmla="*/ 36 h 1055"/>
                  <a:gd name="T10" fmla="*/ 0 w 67"/>
                  <a:gd name="T11" fmla="*/ 66 h 1055"/>
                  <a:gd name="T12" fmla="*/ 0 w 67"/>
                  <a:gd name="T13" fmla="*/ 1055 h 1055"/>
                  <a:gd name="T14" fmla="*/ 67 w 67"/>
                  <a:gd name="T15" fmla="*/ 1008 h 1055"/>
                  <a:gd name="T16" fmla="*/ 64 w 67"/>
                  <a:gd name="T17" fmla="*/ 24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055">
                    <a:moveTo>
                      <a:pt x="64" y="246"/>
                    </a:moveTo>
                    <a:lnTo>
                      <a:pt x="64" y="223"/>
                    </a:lnTo>
                    <a:lnTo>
                      <a:pt x="64" y="194"/>
                    </a:lnTo>
                    <a:lnTo>
                      <a:pt x="0" y="0"/>
                    </a:lnTo>
                    <a:lnTo>
                      <a:pt x="0" y="36"/>
                    </a:lnTo>
                    <a:lnTo>
                      <a:pt x="0" y="66"/>
                    </a:lnTo>
                    <a:lnTo>
                      <a:pt x="0" y="1055"/>
                    </a:lnTo>
                    <a:lnTo>
                      <a:pt x="67" y="1008"/>
                    </a:lnTo>
                    <a:lnTo>
                      <a:pt x="64" y="246"/>
                    </a:lnTo>
                    <a:close/>
                  </a:path>
                </a:pathLst>
              </a:custGeom>
              <a:solidFill>
                <a:schemeClr val="bg1">
                  <a:lumMod val="1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4243045" y="3881082"/>
                <a:ext cx="236888" cy="1250836"/>
              </a:xfrm>
              <a:custGeom>
                <a:avLst/>
                <a:gdLst>
                  <a:gd name="T0" fmla="*/ 272 w 289"/>
                  <a:gd name="T1" fmla="*/ 0 h 1526"/>
                  <a:gd name="T2" fmla="*/ 0 w 289"/>
                  <a:gd name="T3" fmla="*/ 173 h 1526"/>
                  <a:gd name="T4" fmla="*/ 12 w 289"/>
                  <a:gd name="T5" fmla="*/ 1348 h 1526"/>
                  <a:gd name="T6" fmla="*/ 289 w 289"/>
                  <a:gd name="T7" fmla="*/ 1526 h 1526"/>
                  <a:gd name="T8" fmla="*/ 272 w 289"/>
                  <a:gd name="T9" fmla="*/ 0 h 1526"/>
                </a:gdLst>
                <a:ahLst/>
                <a:cxnLst>
                  <a:cxn ang="0">
                    <a:pos x="T0" y="T1"/>
                  </a:cxn>
                  <a:cxn ang="0">
                    <a:pos x="T2" y="T3"/>
                  </a:cxn>
                  <a:cxn ang="0">
                    <a:pos x="T4" y="T5"/>
                  </a:cxn>
                  <a:cxn ang="0">
                    <a:pos x="T6" y="T7"/>
                  </a:cxn>
                  <a:cxn ang="0">
                    <a:pos x="T8" y="T9"/>
                  </a:cxn>
                </a:cxnLst>
                <a:rect l="0" t="0" r="r" b="b"/>
                <a:pathLst>
                  <a:path w="289" h="1526">
                    <a:moveTo>
                      <a:pt x="272" y="0"/>
                    </a:moveTo>
                    <a:lnTo>
                      <a:pt x="0" y="173"/>
                    </a:lnTo>
                    <a:lnTo>
                      <a:pt x="12" y="1348"/>
                    </a:lnTo>
                    <a:lnTo>
                      <a:pt x="289" y="1526"/>
                    </a:lnTo>
                    <a:lnTo>
                      <a:pt x="272" y="0"/>
                    </a:lnTo>
                    <a:close/>
                  </a:path>
                </a:pathLst>
              </a:custGeom>
              <a:solidFill>
                <a:schemeClr val="bg1">
                  <a:lumMod val="10000"/>
                </a:schemeClr>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4252882" y="4986013"/>
                <a:ext cx="521318" cy="384431"/>
              </a:xfrm>
              <a:custGeom>
                <a:avLst/>
                <a:gdLst>
                  <a:gd name="T0" fmla="*/ 269 w 269"/>
                  <a:gd name="T1" fmla="*/ 198 h 198"/>
                  <a:gd name="T2" fmla="*/ 265 w 269"/>
                  <a:gd name="T3" fmla="*/ 195 h 198"/>
                  <a:gd name="T4" fmla="*/ 261 w 269"/>
                  <a:gd name="T5" fmla="*/ 193 h 198"/>
                  <a:gd name="T6" fmla="*/ 258 w 269"/>
                  <a:gd name="T7" fmla="*/ 190 h 198"/>
                  <a:gd name="T8" fmla="*/ 255 w 269"/>
                  <a:gd name="T9" fmla="*/ 187 h 198"/>
                  <a:gd name="T10" fmla="*/ 221 w 269"/>
                  <a:gd name="T11" fmla="*/ 157 h 198"/>
                  <a:gd name="T12" fmla="*/ 187 w 269"/>
                  <a:gd name="T13" fmla="*/ 128 h 198"/>
                  <a:gd name="T14" fmla="*/ 152 w 269"/>
                  <a:gd name="T15" fmla="*/ 101 h 198"/>
                  <a:gd name="T16" fmla="*/ 117 w 269"/>
                  <a:gd name="T17" fmla="*/ 75 h 198"/>
                  <a:gd name="T18" fmla="*/ 0 w 269"/>
                  <a:gd name="T19" fmla="*/ 0 h 198"/>
                  <a:gd name="T20" fmla="*/ 27 w 269"/>
                  <a:gd name="T21" fmla="*/ 20 h 198"/>
                  <a:gd name="T22" fmla="*/ 54 w 269"/>
                  <a:gd name="T23" fmla="*/ 40 h 198"/>
                  <a:gd name="T24" fmla="*/ 80 w 269"/>
                  <a:gd name="T25" fmla="*/ 62 h 198"/>
                  <a:gd name="T26" fmla="*/ 106 w 269"/>
                  <a:gd name="T27" fmla="*/ 86 h 198"/>
                  <a:gd name="T28" fmla="*/ 108 w 269"/>
                  <a:gd name="T29" fmla="*/ 88 h 198"/>
                  <a:gd name="T30" fmla="*/ 111 w 269"/>
                  <a:gd name="T31" fmla="*/ 90 h 198"/>
                  <a:gd name="T32" fmla="*/ 113 w 269"/>
                  <a:gd name="T33" fmla="*/ 92 h 198"/>
                  <a:gd name="T34" fmla="*/ 116 w 269"/>
                  <a:gd name="T35" fmla="*/ 94 h 198"/>
                  <a:gd name="T36" fmla="*/ 269 w 269"/>
                  <a:gd name="T37" fmla="*/ 198 h 198"/>
                  <a:gd name="T38" fmla="*/ 268 w 269"/>
                  <a:gd name="T39" fmla="*/ 198 h 198"/>
                  <a:gd name="T40" fmla="*/ 269 w 269"/>
                  <a:gd name="T41"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9" h="198">
                    <a:moveTo>
                      <a:pt x="269" y="198"/>
                    </a:moveTo>
                    <a:cubicBezTo>
                      <a:pt x="267" y="197"/>
                      <a:pt x="266" y="196"/>
                      <a:pt x="265" y="195"/>
                    </a:cubicBezTo>
                    <a:cubicBezTo>
                      <a:pt x="264" y="194"/>
                      <a:pt x="263" y="194"/>
                      <a:pt x="261" y="193"/>
                    </a:cubicBezTo>
                    <a:cubicBezTo>
                      <a:pt x="260" y="192"/>
                      <a:pt x="259" y="191"/>
                      <a:pt x="258" y="190"/>
                    </a:cubicBezTo>
                    <a:cubicBezTo>
                      <a:pt x="257" y="189"/>
                      <a:pt x="256" y="188"/>
                      <a:pt x="255" y="187"/>
                    </a:cubicBezTo>
                    <a:cubicBezTo>
                      <a:pt x="244" y="176"/>
                      <a:pt x="233" y="166"/>
                      <a:pt x="221" y="157"/>
                    </a:cubicBezTo>
                    <a:cubicBezTo>
                      <a:pt x="210" y="147"/>
                      <a:pt x="199" y="137"/>
                      <a:pt x="187" y="128"/>
                    </a:cubicBezTo>
                    <a:cubicBezTo>
                      <a:pt x="176" y="119"/>
                      <a:pt x="164" y="110"/>
                      <a:pt x="152" y="101"/>
                    </a:cubicBezTo>
                    <a:cubicBezTo>
                      <a:pt x="141" y="92"/>
                      <a:pt x="129" y="84"/>
                      <a:pt x="117" y="75"/>
                    </a:cubicBezTo>
                    <a:cubicBezTo>
                      <a:pt x="0" y="0"/>
                      <a:pt x="0" y="0"/>
                      <a:pt x="0" y="0"/>
                    </a:cubicBezTo>
                    <a:cubicBezTo>
                      <a:pt x="9" y="6"/>
                      <a:pt x="18" y="13"/>
                      <a:pt x="27" y="20"/>
                    </a:cubicBezTo>
                    <a:cubicBezTo>
                      <a:pt x="36" y="26"/>
                      <a:pt x="45" y="33"/>
                      <a:pt x="54" y="40"/>
                    </a:cubicBezTo>
                    <a:cubicBezTo>
                      <a:pt x="63" y="47"/>
                      <a:pt x="71" y="55"/>
                      <a:pt x="80" y="62"/>
                    </a:cubicBezTo>
                    <a:cubicBezTo>
                      <a:pt x="89" y="70"/>
                      <a:pt x="97" y="78"/>
                      <a:pt x="106" y="86"/>
                    </a:cubicBezTo>
                    <a:cubicBezTo>
                      <a:pt x="107" y="86"/>
                      <a:pt x="107" y="87"/>
                      <a:pt x="108" y="88"/>
                    </a:cubicBezTo>
                    <a:cubicBezTo>
                      <a:pt x="109" y="89"/>
                      <a:pt x="110" y="89"/>
                      <a:pt x="111" y="90"/>
                    </a:cubicBezTo>
                    <a:cubicBezTo>
                      <a:pt x="112" y="91"/>
                      <a:pt x="113" y="91"/>
                      <a:pt x="113" y="92"/>
                    </a:cubicBezTo>
                    <a:cubicBezTo>
                      <a:pt x="114" y="93"/>
                      <a:pt x="115" y="94"/>
                      <a:pt x="116" y="94"/>
                    </a:cubicBezTo>
                    <a:cubicBezTo>
                      <a:pt x="167" y="129"/>
                      <a:pt x="218" y="163"/>
                      <a:pt x="269" y="198"/>
                    </a:cubicBezTo>
                    <a:cubicBezTo>
                      <a:pt x="269" y="198"/>
                      <a:pt x="268" y="198"/>
                      <a:pt x="268" y="198"/>
                    </a:cubicBezTo>
                    <a:lnTo>
                      <a:pt x="269" y="198"/>
                    </a:lnTo>
                    <a:close/>
                  </a:path>
                </a:pathLst>
              </a:custGeom>
              <a:solidFill>
                <a:schemeClr val="accent4">
                  <a:lumMod val="75000"/>
                </a:schemeClr>
              </a:solidFill>
              <a:ln w="6350" cap="rnd">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2454499" y="4609779"/>
                <a:ext cx="589351" cy="1259032"/>
              </a:xfrm>
              <a:custGeom>
                <a:avLst/>
                <a:gdLst>
                  <a:gd name="T0" fmla="*/ 296 w 304"/>
                  <a:gd name="T1" fmla="*/ 502 h 649"/>
                  <a:gd name="T2" fmla="*/ 287 w 304"/>
                  <a:gd name="T3" fmla="*/ 475 h 649"/>
                  <a:gd name="T4" fmla="*/ 210 w 304"/>
                  <a:gd name="T5" fmla="*/ 323 h 649"/>
                  <a:gd name="T6" fmla="*/ 203 w 304"/>
                  <a:gd name="T7" fmla="*/ 208 h 649"/>
                  <a:gd name="T8" fmla="*/ 304 w 304"/>
                  <a:gd name="T9" fmla="*/ 0 h 649"/>
                  <a:gd name="T10" fmla="*/ 200 w 304"/>
                  <a:gd name="T11" fmla="*/ 32 h 649"/>
                  <a:gd name="T12" fmla="*/ 145 w 304"/>
                  <a:gd name="T13" fmla="*/ 96 h 649"/>
                  <a:gd name="T14" fmla="*/ 105 w 304"/>
                  <a:gd name="T15" fmla="*/ 264 h 649"/>
                  <a:gd name="T16" fmla="*/ 112 w 304"/>
                  <a:gd name="T17" fmla="*/ 437 h 649"/>
                  <a:gd name="T18" fmla="*/ 141 w 304"/>
                  <a:gd name="T19" fmla="*/ 509 h 649"/>
                  <a:gd name="T20" fmla="*/ 138 w 304"/>
                  <a:gd name="T21" fmla="*/ 580 h 649"/>
                  <a:gd name="T22" fmla="*/ 0 w 304"/>
                  <a:gd name="T23" fmla="*/ 647 h 649"/>
                  <a:gd name="T24" fmla="*/ 281 w 304"/>
                  <a:gd name="T25" fmla="*/ 547 h 649"/>
                  <a:gd name="T26" fmla="*/ 296 w 304"/>
                  <a:gd name="T27" fmla="*/ 50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649">
                    <a:moveTo>
                      <a:pt x="296" y="502"/>
                    </a:moveTo>
                    <a:cubicBezTo>
                      <a:pt x="296" y="492"/>
                      <a:pt x="292" y="484"/>
                      <a:pt x="287" y="475"/>
                    </a:cubicBezTo>
                    <a:cubicBezTo>
                      <a:pt x="276" y="457"/>
                      <a:pt x="215" y="344"/>
                      <a:pt x="210" y="323"/>
                    </a:cubicBezTo>
                    <a:cubicBezTo>
                      <a:pt x="200" y="285"/>
                      <a:pt x="199" y="247"/>
                      <a:pt x="203" y="208"/>
                    </a:cubicBezTo>
                    <a:cubicBezTo>
                      <a:pt x="209" y="137"/>
                      <a:pt x="219" y="22"/>
                      <a:pt x="304" y="0"/>
                    </a:cubicBezTo>
                    <a:cubicBezTo>
                      <a:pt x="270" y="9"/>
                      <a:pt x="230" y="13"/>
                      <a:pt x="200" y="32"/>
                    </a:cubicBezTo>
                    <a:cubicBezTo>
                      <a:pt x="176" y="47"/>
                      <a:pt x="158" y="71"/>
                      <a:pt x="145" y="96"/>
                    </a:cubicBezTo>
                    <a:cubicBezTo>
                      <a:pt x="119" y="148"/>
                      <a:pt x="111" y="207"/>
                      <a:pt x="105" y="264"/>
                    </a:cubicBezTo>
                    <a:cubicBezTo>
                      <a:pt x="99" y="323"/>
                      <a:pt x="98" y="379"/>
                      <a:pt x="112" y="437"/>
                    </a:cubicBezTo>
                    <a:cubicBezTo>
                      <a:pt x="118" y="462"/>
                      <a:pt x="128" y="487"/>
                      <a:pt x="141" y="509"/>
                    </a:cubicBezTo>
                    <a:cubicBezTo>
                      <a:pt x="153" y="532"/>
                      <a:pt x="148" y="554"/>
                      <a:pt x="138" y="580"/>
                    </a:cubicBezTo>
                    <a:cubicBezTo>
                      <a:pt x="137" y="583"/>
                      <a:pt x="2" y="643"/>
                      <a:pt x="0" y="647"/>
                    </a:cubicBezTo>
                    <a:cubicBezTo>
                      <a:pt x="197" y="649"/>
                      <a:pt x="254" y="593"/>
                      <a:pt x="281" y="547"/>
                    </a:cubicBezTo>
                    <a:cubicBezTo>
                      <a:pt x="290" y="532"/>
                      <a:pt x="298" y="520"/>
                      <a:pt x="296" y="502"/>
                    </a:cubicBezTo>
                    <a:close/>
                  </a:path>
                </a:pathLst>
              </a:custGeom>
              <a:solidFill>
                <a:schemeClr val="tx1"/>
              </a:solidFill>
              <a:ln w="3175" cap="rnd">
                <a:solidFill>
                  <a:schemeClr val="bg1">
                    <a:lumMod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1133990" y="2654017"/>
                <a:ext cx="1472970" cy="3072989"/>
              </a:xfrm>
              <a:custGeom>
                <a:avLst/>
                <a:gdLst>
                  <a:gd name="T0" fmla="*/ 501 w 760"/>
                  <a:gd name="T1" fmla="*/ 0 h 1585"/>
                  <a:gd name="T2" fmla="*/ 497 w 760"/>
                  <a:gd name="T3" fmla="*/ 408 h 1585"/>
                  <a:gd name="T4" fmla="*/ 497 w 760"/>
                  <a:gd name="T5" fmla="*/ 421 h 1585"/>
                  <a:gd name="T6" fmla="*/ 497 w 760"/>
                  <a:gd name="T7" fmla="*/ 435 h 1585"/>
                  <a:gd name="T8" fmla="*/ 501 w 760"/>
                  <a:gd name="T9" fmla="*/ 429 h 1585"/>
                  <a:gd name="T10" fmla="*/ 505 w 760"/>
                  <a:gd name="T11" fmla="*/ 424 h 1585"/>
                  <a:gd name="T12" fmla="*/ 509 w 760"/>
                  <a:gd name="T13" fmla="*/ 419 h 1585"/>
                  <a:gd name="T14" fmla="*/ 514 w 760"/>
                  <a:gd name="T15" fmla="*/ 415 h 1585"/>
                  <a:gd name="T16" fmla="*/ 535 w 760"/>
                  <a:gd name="T17" fmla="*/ 397 h 1585"/>
                  <a:gd name="T18" fmla="*/ 560 w 760"/>
                  <a:gd name="T19" fmla="*/ 383 h 1585"/>
                  <a:gd name="T20" fmla="*/ 587 w 760"/>
                  <a:gd name="T21" fmla="*/ 375 h 1585"/>
                  <a:gd name="T22" fmla="*/ 617 w 760"/>
                  <a:gd name="T23" fmla="*/ 371 h 1585"/>
                  <a:gd name="T24" fmla="*/ 673 w 760"/>
                  <a:gd name="T25" fmla="*/ 383 h 1585"/>
                  <a:gd name="T26" fmla="*/ 718 w 760"/>
                  <a:gd name="T27" fmla="*/ 413 h 1585"/>
                  <a:gd name="T28" fmla="*/ 749 w 760"/>
                  <a:gd name="T29" fmla="*/ 459 h 1585"/>
                  <a:gd name="T30" fmla="*/ 760 w 760"/>
                  <a:gd name="T31" fmla="*/ 514 h 1585"/>
                  <a:gd name="T32" fmla="*/ 748 w 760"/>
                  <a:gd name="T33" fmla="*/ 570 h 1585"/>
                  <a:gd name="T34" fmla="*/ 717 w 760"/>
                  <a:gd name="T35" fmla="*/ 616 h 1585"/>
                  <a:gd name="T36" fmla="*/ 671 w 760"/>
                  <a:gd name="T37" fmla="*/ 647 h 1585"/>
                  <a:gd name="T38" fmla="*/ 615 w 760"/>
                  <a:gd name="T39" fmla="*/ 659 h 1585"/>
                  <a:gd name="T40" fmla="*/ 585 w 760"/>
                  <a:gd name="T41" fmla="*/ 656 h 1585"/>
                  <a:gd name="T42" fmla="*/ 558 w 760"/>
                  <a:gd name="T43" fmla="*/ 647 h 1585"/>
                  <a:gd name="T44" fmla="*/ 533 w 760"/>
                  <a:gd name="T45" fmla="*/ 634 h 1585"/>
                  <a:gd name="T46" fmla="*/ 512 w 760"/>
                  <a:gd name="T47" fmla="*/ 616 h 1585"/>
                  <a:gd name="T48" fmla="*/ 508 w 760"/>
                  <a:gd name="T49" fmla="*/ 611 h 1585"/>
                  <a:gd name="T50" fmla="*/ 503 w 760"/>
                  <a:gd name="T51" fmla="*/ 606 h 1585"/>
                  <a:gd name="T52" fmla="*/ 499 w 760"/>
                  <a:gd name="T53" fmla="*/ 601 h 1585"/>
                  <a:gd name="T54" fmla="*/ 496 w 760"/>
                  <a:gd name="T55" fmla="*/ 596 h 1585"/>
                  <a:gd name="T56" fmla="*/ 495 w 760"/>
                  <a:gd name="T57" fmla="*/ 610 h 1585"/>
                  <a:gd name="T58" fmla="*/ 495 w 760"/>
                  <a:gd name="T59" fmla="*/ 622 h 1585"/>
                  <a:gd name="T60" fmla="*/ 486 w 760"/>
                  <a:gd name="T61" fmla="*/ 1585 h 1585"/>
                  <a:gd name="T62" fmla="*/ 455 w 760"/>
                  <a:gd name="T63" fmla="*/ 1507 h 1585"/>
                  <a:gd name="T64" fmla="*/ 434 w 760"/>
                  <a:gd name="T65" fmla="*/ 1421 h 1585"/>
                  <a:gd name="T66" fmla="*/ 421 w 760"/>
                  <a:gd name="T67" fmla="*/ 1348 h 1585"/>
                  <a:gd name="T68" fmla="*/ 416 w 760"/>
                  <a:gd name="T69" fmla="*/ 1307 h 1585"/>
                  <a:gd name="T70" fmla="*/ 416 w 760"/>
                  <a:gd name="T71" fmla="*/ 1305 h 1585"/>
                  <a:gd name="T72" fmla="*/ 416 w 760"/>
                  <a:gd name="T73" fmla="*/ 1304 h 1585"/>
                  <a:gd name="T74" fmla="*/ 416 w 760"/>
                  <a:gd name="T75" fmla="*/ 1302 h 1585"/>
                  <a:gd name="T76" fmla="*/ 415 w 760"/>
                  <a:gd name="T77" fmla="*/ 1301 h 1585"/>
                  <a:gd name="T78" fmla="*/ 407 w 760"/>
                  <a:gd name="T79" fmla="*/ 1249 h 1585"/>
                  <a:gd name="T80" fmla="*/ 398 w 760"/>
                  <a:gd name="T81" fmla="*/ 1188 h 1585"/>
                  <a:gd name="T82" fmla="*/ 386 w 760"/>
                  <a:gd name="T83" fmla="*/ 1125 h 1585"/>
                  <a:gd name="T84" fmla="*/ 368 w 760"/>
                  <a:gd name="T85" fmla="*/ 1065 h 1585"/>
                  <a:gd name="T86" fmla="*/ 339 w 760"/>
                  <a:gd name="T87" fmla="*/ 1029 h 1585"/>
                  <a:gd name="T88" fmla="*/ 289 w 760"/>
                  <a:gd name="T89" fmla="*/ 989 h 1585"/>
                  <a:gd name="T90" fmla="*/ 236 w 760"/>
                  <a:gd name="T91" fmla="*/ 952 h 1585"/>
                  <a:gd name="T92" fmla="*/ 195 w 760"/>
                  <a:gd name="T93" fmla="*/ 926 h 1585"/>
                  <a:gd name="T94" fmla="*/ 79 w 760"/>
                  <a:gd name="T95" fmla="*/ 840 h 1585"/>
                  <a:gd name="T96" fmla="*/ 21 w 760"/>
                  <a:gd name="T97" fmla="*/ 751 h 1585"/>
                  <a:gd name="T98" fmla="*/ 2 w 760"/>
                  <a:gd name="T99" fmla="*/ 615 h 1585"/>
                  <a:gd name="T100" fmla="*/ 4 w 760"/>
                  <a:gd name="T101" fmla="*/ 393 h 1585"/>
                  <a:gd name="T102" fmla="*/ 80 w 760"/>
                  <a:gd name="T103" fmla="*/ 171 h 1585"/>
                  <a:gd name="T104" fmla="*/ 242 w 760"/>
                  <a:gd name="T105" fmla="*/ 54 h 1585"/>
                  <a:gd name="T106" fmla="*/ 407 w 760"/>
                  <a:gd name="T107" fmla="*/ 9 h 1585"/>
                  <a:gd name="T108" fmla="*/ 492 w 760"/>
                  <a:gd name="T109" fmla="*/ 1 h 1585"/>
                  <a:gd name="T110" fmla="*/ 493 w 760"/>
                  <a:gd name="T111" fmla="*/ 1 h 1585"/>
                  <a:gd name="T112" fmla="*/ 495 w 760"/>
                  <a:gd name="T113" fmla="*/ 1 h 1585"/>
                  <a:gd name="T114" fmla="*/ 497 w 760"/>
                  <a:gd name="T115" fmla="*/ 1 h 1585"/>
                  <a:gd name="T116" fmla="*/ 501 w 760"/>
                  <a:gd name="T117" fmla="*/ 0 h 1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0" h="1585">
                    <a:moveTo>
                      <a:pt x="501" y="0"/>
                    </a:moveTo>
                    <a:cubicBezTo>
                      <a:pt x="497" y="408"/>
                      <a:pt x="497" y="408"/>
                      <a:pt x="497" y="408"/>
                    </a:cubicBezTo>
                    <a:cubicBezTo>
                      <a:pt x="497" y="421"/>
                      <a:pt x="497" y="421"/>
                      <a:pt x="497" y="421"/>
                    </a:cubicBezTo>
                    <a:cubicBezTo>
                      <a:pt x="497" y="435"/>
                      <a:pt x="497" y="435"/>
                      <a:pt x="497" y="435"/>
                    </a:cubicBezTo>
                    <a:cubicBezTo>
                      <a:pt x="498" y="433"/>
                      <a:pt x="500" y="431"/>
                      <a:pt x="501" y="429"/>
                    </a:cubicBezTo>
                    <a:cubicBezTo>
                      <a:pt x="502" y="428"/>
                      <a:pt x="504" y="426"/>
                      <a:pt x="505" y="424"/>
                    </a:cubicBezTo>
                    <a:cubicBezTo>
                      <a:pt x="506" y="423"/>
                      <a:pt x="508" y="421"/>
                      <a:pt x="509" y="419"/>
                    </a:cubicBezTo>
                    <a:cubicBezTo>
                      <a:pt x="511" y="418"/>
                      <a:pt x="512" y="416"/>
                      <a:pt x="514" y="415"/>
                    </a:cubicBezTo>
                    <a:cubicBezTo>
                      <a:pt x="520" y="408"/>
                      <a:pt x="528" y="402"/>
                      <a:pt x="535" y="397"/>
                    </a:cubicBezTo>
                    <a:cubicBezTo>
                      <a:pt x="543" y="391"/>
                      <a:pt x="551" y="387"/>
                      <a:pt x="560" y="383"/>
                    </a:cubicBezTo>
                    <a:cubicBezTo>
                      <a:pt x="569" y="379"/>
                      <a:pt x="578" y="376"/>
                      <a:pt x="587" y="375"/>
                    </a:cubicBezTo>
                    <a:cubicBezTo>
                      <a:pt x="597" y="373"/>
                      <a:pt x="607" y="371"/>
                      <a:pt x="617" y="371"/>
                    </a:cubicBezTo>
                    <a:cubicBezTo>
                      <a:pt x="637" y="371"/>
                      <a:pt x="655" y="375"/>
                      <a:pt x="673" y="383"/>
                    </a:cubicBezTo>
                    <a:cubicBezTo>
                      <a:pt x="690" y="390"/>
                      <a:pt x="705" y="400"/>
                      <a:pt x="718" y="413"/>
                    </a:cubicBezTo>
                    <a:cubicBezTo>
                      <a:pt x="731" y="426"/>
                      <a:pt x="742" y="441"/>
                      <a:pt x="749" y="459"/>
                    </a:cubicBezTo>
                    <a:cubicBezTo>
                      <a:pt x="756" y="476"/>
                      <a:pt x="760" y="495"/>
                      <a:pt x="760" y="514"/>
                    </a:cubicBezTo>
                    <a:cubicBezTo>
                      <a:pt x="760" y="534"/>
                      <a:pt x="756" y="553"/>
                      <a:pt x="748" y="570"/>
                    </a:cubicBezTo>
                    <a:cubicBezTo>
                      <a:pt x="741" y="588"/>
                      <a:pt x="730" y="603"/>
                      <a:pt x="717" y="616"/>
                    </a:cubicBezTo>
                    <a:cubicBezTo>
                      <a:pt x="704" y="629"/>
                      <a:pt x="688" y="640"/>
                      <a:pt x="671" y="647"/>
                    </a:cubicBezTo>
                    <a:cubicBezTo>
                      <a:pt x="654" y="655"/>
                      <a:pt x="635" y="659"/>
                      <a:pt x="615" y="659"/>
                    </a:cubicBezTo>
                    <a:cubicBezTo>
                      <a:pt x="605" y="659"/>
                      <a:pt x="595" y="658"/>
                      <a:pt x="585" y="656"/>
                    </a:cubicBezTo>
                    <a:cubicBezTo>
                      <a:pt x="576" y="654"/>
                      <a:pt x="567" y="651"/>
                      <a:pt x="558" y="647"/>
                    </a:cubicBezTo>
                    <a:cubicBezTo>
                      <a:pt x="549" y="643"/>
                      <a:pt x="541" y="639"/>
                      <a:pt x="533" y="634"/>
                    </a:cubicBezTo>
                    <a:cubicBezTo>
                      <a:pt x="526" y="628"/>
                      <a:pt x="519" y="622"/>
                      <a:pt x="512" y="616"/>
                    </a:cubicBezTo>
                    <a:cubicBezTo>
                      <a:pt x="511" y="614"/>
                      <a:pt x="509" y="613"/>
                      <a:pt x="508" y="611"/>
                    </a:cubicBezTo>
                    <a:cubicBezTo>
                      <a:pt x="506" y="609"/>
                      <a:pt x="505" y="608"/>
                      <a:pt x="503" y="606"/>
                    </a:cubicBezTo>
                    <a:cubicBezTo>
                      <a:pt x="502" y="604"/>
                      <a:pt x="501" y="603"/>
                      <a:pt x="499" y="601"/>
                    </a:cubicBezTo>
                    <a:cubicBezTo>
                      <a:pt x="498" y="599"/>
                      <a:pt x="497" y="597"/>
                      <a:pt x="496" y="596"/>
                    </a:cubicBezTo>
                    <a:cubicBezTo>
                      <a:pt x="495" y="610"/>
                      <a:pt x="495" y="610"/>
                      <a:pt x="495" y="610"/>
                    </a:cubicBezTo>
                    <a:cubicBezTo>
                      <a:pt x="495" y="622"/>
                      <a:pt x="495" y="622"/>
                      <a:pt x="495" y="622"/>
                    </a:cubicBezTo>
                    <a:cubicBezTo>
                      <a:pt x="486" y="1585"/>
                      <a:pt x="486" y="1585"/>
                      <a:pt x="486" y="1585"/>
                    </a:cubicBezTo>
                    <a:cubicBezTo>
                      <a:pt x="474" y="1562"/>
                      <a:pt x="463" y="1535"/>
                      <a:pt x="455" y="1507"/>
                    </a:cubicBezTo>
                    <a:cubicBezTo>
                      <a:pt x="446" y="1478"/>
                      <a:pt x="439" y="1448"/>
                      <a:pt x="434" y="1421"/>
                    </a:cubicBezTo>
                    <a:cubicBezTo>
                      <a:pt x="428" y="1393"/>
                      <a:pt x="424" y="1368"/>
                      <a:pt x="421" y="1348"/>
                    </a:cubicBezTo>
                    <a:cubicBezTo>
                      <a:pt x="418" y="1328"/>
                      <a:pt x="417" y="1313"/>
                      <a:pt x="416" y="1307"/>
                    </a:cubicBezTo>
                    <a:cubicBezTo>
                      <a:pt x="416" y="1306"/>
                      <a:pt x="416" y="1306"/>
                      <a:pt x="416" y="1305"/>
                    </a:cubicBezTo>
                    <a:cubicBezTo>
                      <a:pt x="416" y="1305"/>
                      <a:pt x="416" y="1304"/>
                      <a:pt x="416" y="1304"/>
                    </a:cubicBezTo>
                    <a:cubicBezTo>
                      <a:pt x="416" y="1303"/>
                      <a:pt x="416" y="1303"/>
                      <a:pt x="416" y="1302"/>
                    </a:cubicBezTo>
                    <a:cubicBezTo>
                      <a:pt x="415" y="1302"/>
                      <a:pt x="415" y="1302"/>
                      <a:pt x="415" y="1301"/>
                    </a:cubicBezTo>
                    <a:cubicBezTo>
                      <a:pt x="412" y="1286"/>
                      <a:pt x="409" y="1268"/>
                      <a:pt x="407" y="1249"/>
                    </a:cubicBezTo>
                    <a:cubicBezTo>
                      <a:pt x="404" y="1230"/>
                      <a:pt x="401" y="1209"/>
                      <a:pt x="398" y="1188"/>
                    </a:cubicBezTo>
                    <a:cubicBezTo>
                      <a:pt x="394" y="1168"/>
                      <a:pt x="391" y="1146"/>
                      <a:pt x="386" y="1125"/>
                    </a:cubicBezTo>
                    <a:cubicBezTo>
                      <a:pt x="381" y="1105"/>
                      <a:pt x="375" y="1084"/>
                      <a:pt x="368" y="1065"/>
                    </a:cubicBezTo>
                    <a:cubicBezTo>
                      <a:pt x="364" y="1055"/>
                      <a:pt x="353" y="1042"/>
                      <a:pt x="339" y="1029"/>
                    </a:cubicBezTo>
                    <a:cubicBezTo>
                      <a:pt x="325" y="1016"/>
                      <a:pt x="308" y="1002"/>
                      <a:pt x="289" y="989"/>
                    </a:cubicBezTo>
                    <a:cubicBezTo>
                      <a:pt x="271" y="976"/>
                      <a:pt x="252" y="963"/>
                      <a:pt x="236" y="952"/>
                    </a:cubicBezTo>
                    <a:cubicBezTo>
                      <a:pt x="219" y="941"/>
                      <a:pt x="205" y="932"/>
                      <a:pt x="195" y="926"/>
                    </a:cubicBezTo>
                    <a:cubicBezTo>
                      <a:pt x="145" y="893"/>
                      <a:pt x="107" y="867"/>
                      <a:pt x="79" y="840"/>
                    </a:cubicBezTo>
                    <a:cubicBezTo>
                      <a:pt x="51" y="813"/>
                      <a:pt x="33" y="786"/>
                      <a:pt x="21" y="751"/>
                    </a:cubicBezTo>
                    <a:cubicBezTo>
                      <a:pt x="10" y="715"/>
                      <a:pt x="4" y="673"/>
                      <a:pt x="2" y="615"/>
                    </a:cubicBezTo>
                    <a:cubicBezTo>
                      <a:pt x="0" y="558"/>
                      <a:pt x="2" y="486"/>
                      <a:pt x="4" y="393"/>
                    </a:cubicBezTo>
                    <a:cubicBezTo>
                      <a:pt x="5" y="298"/>
                      <a:pt x="35" y="225"/>
                      <a:pt x="80" y="171"/>
                    </a:cubicBezTo>
                    <a:cubicBezTo>
                      <a:pt x="124" y="116"/>
                      <a:pt x="182" y="79"/>
                      <a:pt x="242" y="54"/>
                    </a:cubicBezTo>
                    <a:cubicBezTo>
                      <a:pt x="301" y="29"/>
                      <a:pt x="360" y="16"/>
                      <a:pt x="407" y="9"/>
                    </a:cubicBezTo>
                    <a:cubicBezTo>
                      <a:pt x="453" y="2"/>
                      <a:pt x="486" y="1"/>
                      <a:pt x="492" y="1"/>
                    </a:cubicBezTo>
                    <a:cubicBezTo>
                      <a:pt x="492" y="1"/>
                      <a:pt x="492" y="1"/>
                      <a:pt x="493" y="1"/>
                    </a:cubicBezTo>
                    <a:cubicBezTo>
                      <a:pt x="493" y="1"/>
                      <a:pt x="494" y="1"/>
                      <a:pt x="495" y="1"/>
                    </a:cubicBezTo>
                    <a:cubicBezTo>
                      <a:pt x="495" y="1"/>
                      <a:pt x="496" y="1"/>
                      <a:pt x="497" y="1"/>
                    </a:cubicBezTo>
                    <a:cubicBezTo>
                      <a:pt x="499" y="1"/>
                      <a:pt x="500" y="1"/>
                      <a:pt x="501" y="0"/>
                    </a:cubicBezTo>
                    <a:close/>
                  </a:path>
                </a:pathLst>
              </a:custGeom>
              <a:solidFill>
                <a:schemeClr val="accent1"/>
              </a:solidFill>
              <a:ln w="3175" cap="rnd">
                <a:solidFill>
                  <a:schemeClr val="accent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4447146" y="1903188"/>
                <a:ext cx="1224606" cy="3486109"/>
              </a:xfrm>
              <a:custGeom>
                <a:avLst/>
                <a:gdLst>
                  <a:gd name="T0" fmla="*/ 329 w 632"/>
                  <a:gd name="T1" fmla="*/ 0 h 1798"/>
                  <a:gd name="T2" fmla="*/ 345 w 632"/>
                  <a:gd name="T3" fmla="*/ 2 h 1798"/>
                  <a:gd name="T4" fmla="*/ 359 w 632"/>
                  <a:gd name="T5" fmla="*/ 7 h 1798"/>
                  <a:gd name="T6" fmla="*/ 372 w 632"/>
                  <a:gd name="T7" fmla="*/ 17 h 1798"/>
                  <a:gd name="T8" fmla="*/ 382 w 632"/>
                  <a:gd name="T9" fmla="*/ 29 h 1798"/>
                  <a:gd name="T10" fmla="*/ 409 w 632"/>
                  <a:gd name="T11" fmla="*/ 94 h 1798"/>
                  <a:gd name="T12" fmla="*/ 435 w 632"/>
                  <a:gd name="T13" fmla="*/ 211 h 1798"/>
                  <a:gd name="T14" fmla="*/ 456 w 632"/>
                  <a:gd name="T15" fmla="*/ 399 h 1798"/>
                  <a:gd name="T16" fmla="*/ 473 w 632"/>
                  <a:gd name="T17" fmla="*/ 680 h 1798"/>
                  <a:gd name="T18" fmla="*/ 517 w 632"/>
                  <a:gd name="T19" fmla="*/ 680 h 1798"/>
                  <a:gd name="T20" fmla="*/ 559 w 632"/>
                  <a:gd name="T21" fmla="*/ 688 h 1798"/>
                  <a:gd name="T22" fmla="*/ 594 w 632"/>
                  <a:gd name="T23" fmla="*/ 711 h 1798"/>
                  <a:gd name="T24" fmla="*/ 618 w 632"/>
                  <a:gd name="T25" fmla="*/ 745 h 1798"/>
                  <a:gd name="T26" fmla="*/ 627 w 632"/>
                  <a:gd name="T27" fmla="*/ 787 h 1798"/>
                  <a:gd name="T28" fmla="*/ 632 w 632"/>
                  <a:gd name="T29" fmla="*/ 989 h 1798"/>
                  <a:gd name="T30" fmla="*/ 624 w 632"/>
                  <a:gd name="T31" fmla="*/ 1031 h 1798"/>
                  <a:gd name="T32" fmla="*/ 601 w 632"/>
                  <a:gd name="T33" fmla="*/ 1066 h 1798"/>
                  <a:gd name="T34" fmla="*/ 567 w 632"/>
                  <a:gd name="T35" fmla="*/ 1089 h 1798"/>
                  <a:gd name="T36" fmla="*/ 525 w 632"/>
                  <a:gd name="T37" fmla="*/ 1098 h 1798"/>
                  <a:gd name="T38" fmla="*/ 485 w 632"/>
                  <a:gd name="T39" fmla="*/ 1098 h 1798"/>
                  <a:gd name="T40" fmla="*/ 469 w 632"/>
                  <a:gd name="T41" fmla="*/ 1492 h 1798"/>
                  <a:gd name="T42" fmla="*/ 421 w 632"/>
                  <a:gd name="T43" fmla="*/ 1702 h 1798"/>
                  <a:gd name="T44" fmla="*/ 367 w 632"/>
                  <a:gd name="T45" fmla="*/ 1784 h 1798"/>
                  <a:gd name="T46" fmla="*/ 335 w 632"/>
                  <a:gd name="T47" fmla="*/ 1798 h 1798"/>
                  <a:gd name="T48" fmla="*/ 195 w 632"/>
                  <a:gd name="T49" fmla="*/ 1798 h 1798"/>
                  <a:gd name="T50" fmla="*/ 184 w 632"/>
                  <a:gd name="T51" fmla="*/ 1796 h 1798"/>
                  <a:gd name="T52" fmla="*/ 173 w 632"/>
                  <a:gd name="T53" fmla="*/ 1791 h 1798"/>
                  <a:gd name="T54" fmla="*/ 164 w 632"/>
                  <a:gd name="T55" fmla="*/ 1784 h 1798"/>
                  <a:gd name="T56" fmla="*/ 155 w 632"/>
                  <a:gd name="T57" fmla="*/ 1777 h 1798"/>
                  <a:gd name="T58" fmla="*/ 121 w 632"/>
                  <a:gd name="T59" fmla="*/ 1747 h 1798"/>
                  <a:gd name="T60" fmla="*/ 87 w 632"/>
                  <a:gd name="T61" fmla="*/ 1718 h 1798"/>
                  <a:gd name="T62" fmla="*/ 52 w 632"/>
                  <a:gd name="T63" fmla="*/ 1691 h 1798"/>
                  <a:gd name="T64" fmla="*/ 17 w 632"/>
                  <a:gd name="T65" fmla="*/ 1665 h 1798"/>
                  <a:gd name="T66" fmla="*/ 10 w 632"/>
                  <a:gd name="T67" fmla="*/ 1020 h 1798"/>
                  <a:gd name="T68" fmla="*/ 33 w 632"/>
                  <a:gd name="T69" fmla="*/ 1036 h 1798"/>
                  <a:gd name="T70" fmla="*/ 59 w 632"/>
                  <a:gd name="T71" fmla="*/ 1049 h 1798"/>
                  <a:gd name="T72" fmla="*/ 87 w 632"/>
                  <a:gd name="T73" fmla="*/ 1057 h 1798"/>
                  <a:gd name="T74" fmla="*/ 117 w 632"/>
                  <a:gd name="T75" fmla="*/ 1059 h 1798"/>
                  <a:gd name="T76" fmla="*/ 179 w 632"/>
                  <a:gd name="T77" fmla="*/ 1046 h 1798"/>
                  <a:gd name="T78" fmla="*/ 231 w 632"/>
                  <a:gd name="T79" fmla="*/ 1012 h 1798"/>
                  <a:gd name="T80" fmla="*/ 265 w 632"/>
                  <a:gd name="T81" fmla="*/ 960 h 1798"/>
                  <a:gd name="T82" fmla="*/ 276 w 632"/>
                  <a:gd name="T83" fmla="*/ 898 h 1798"/>
                  <a:gd name="T84" fmla="*/ 263 w 632"/>
                  <a:gd name="T85" fmla="*/ 835 h 1798"/>
                  <a:gd name="T86" fmla="*/ 227 w 632"/>
                  <a:gd name="T87" fmla="*/ 785 h 1798"/>
                  <a:gd name="T88" fmla="*/ 175 w 632"/>
                  <a:gd name="T89" fmla="*/ 750 h 1798"/>
                  <a:gd name="T90" fmla="*/ 112 w 632"/>
                  <a:gd name="T91" fmla="*/ 738 h 1798"/>
                  <a:gd name="T92" fmla="*/ 83 w 632"/>
                  <a:gd name="T93" fmla="*/ 741 h 1798"/>
                  <a:gd name="T94" fmla="*/ 55 w 632"/>
                  <a:gd name="T95" fmla="*/ 749 h 1798"/>
                  <a:gd name="T96" fmla="*/ 30 w 632"/>
                  <a:gd name="T97" fmla="*/ 761 h 1798"/>
                  <a:gd name="T98" fmla="*/ 7 w 632"/>
                  <a:gd name="T99" fmla="*/ 778 h 1798"/>
                  <a:gd name="T100" fmla="*/ 0 w 632"/>
                  <a:gd name="T101" fmla="*/ 151 h 1798"/>
                  <a:gd name="T102" fmla="*/ 64 w 632"/>
                  <a:gd name="T103" fmla="*/ 109 h 1798"/>
                  <a:gd name="T104" fmla="*/ 115 w 632"/>
                  <a:gd name="T105" fmla="*/ 72 h 1798"/>
                  <a:gd name="T106" fmla="*/ 154 w 632"/>
                  <a:gd name="T107" fmla="*/ 40 h 1798"/>
                  <a:gd name="T108" fmla="*/ 181 w 632"/>
                  <a:gd name="T109" fmla="*/ 17 h 1798"/>
                  <a:gd name="T110" fmla="*/ 190 w 632"/>
                  <a:gd name="T111" fmla="*/ 11 h 1798"/>
                  <a:gd name="T112" fmla="*/ 199 w 632"/>
                  <a:gd name="T113" fmla="*/ 6 h 1798"/>
                  <a:gd name="T114" fmla="*/ 209 w 632"/>
                  <a:gd name="T115" fmla="*/ 3 h 1798"/>
                  <a:gd name="T116" fmla="*/ 220 w 632"/>
                  <a:gd name="T117" fmla="*/ 2 h 1798"/>
                  <a:gd name="T118" fmla="*/ 244 w 632"/>
                  <a:gd name="T119" fmla="*/ 1 h 1798"/>
                  <a:gd name="T120" fmla="*/ 273 w 632"/>
                  <a:gd name="T121" fmla="*/ 1 h 1798"/>
                  <a:gd name="T122" fmla="*/ 302 w 632"/>
                  <a:gd name="T123" fmla="*/ 0 h 1798"/>
                  <a:gd name="T124" fmla="*/ 329 w 632"/>
                  <a:gd name="T125" fmla="*/ 0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2" h="1798">
                    <a:moveTo>
                      <a:pt x="329" y="0"/>
                    </a:moveTo>
                    <a:cubicBezTo>
                      <a:pt x="334" y="0"/>
                      <a:pt x="340" y="0"/>
                      <a:pt x="345" y="2"/>
                    </a:cubicBezTo>
                    <a:cubicBezTo>
                      <a:pt x="350" y="3"/>
                      <a:pt x="355" y="5"/>
                      <a:pt x="359" y="7"/>
                    </a:cubicBezTo>
                    <a:cubicBezTo>
                      <a:pt x="364" y="10"/>
                      <a:pt x="368" y="13"/>
                      <a:pt x="372" y="17"/>
                    </a:cubicBezTo>
                    <a:cubicBezTo>
                      <a:pt x="376" y="20"/>
                      <a:pt x="379" y="24"/>
                      <a:pt x="382" y="29"/>
                    </a:cubicBezTo>
                    <a:cubicBezTo>
                      <a:pt x="391" y="44"/>
                      <a:pt x="400" y="65"/>
                      <a:pt x="409" y="94"/>
                    </a:cubicBezTo>
                    <a:cubicBezTo>
                      <a:pt x="418" y="123"/>
                      <a:pt x="427" y="161"/>
                      <a:pt x="435" y="211"/>
                    </a:cubicBezTo>
                    <a:cubicBezTo>
                      <a:pt x="443" y="260"/>
                      <a:pt x="450" y="322"/>
                      <a:pt x="456" y="399"/>
                    </a:cubicBezTo>
                    <a:cubicBezTo>
                      <a:pt x="463" y="476"/>
                      <a:pt x="469" y="568"/>
                      <a:pt x="473" y="680"/>
                    </a:cubicBezTo>
                    <a:cubicBezTo>
                      <a:pt x="517" y="680"/>
                      <a:pt x="517" y="680"/>
                      <a:pt x="517" y="680"/>
                    </a:cubicBezTo>
                    <a:cubicBezTo>
                      <a:pt x="532" y="680"/>
                      <a:pt x="546" y="683"/>
                      <a:pt x="559" y="688"/>
                    </a:cubicBezTo>
                    <a:cubicBezTo>
                      <a:pt x="572" y="694"/>
                      <a:pt x="584" y="701"/>
                      <a:pt x="594" y="711"/>
                    </a:cubicBezTo>
                    <a:cubicBezTo>
                      <a:pt x="604" y="721"/>
                      <a:pt x="612" y="732"/>
                      <a:pt x="618" y="745"/>
                    </a:cubicBezTo>
                    <a:cubicBezTo>
                      <a:pt x="624" y="758"/>
                      <a:pt x="627" y="772"/>
                      <a:pt x="627" y="787"/>
                    </a:cubicBezTo>
                    <a:cubicBezTo>
                      <a:pt x="632" y="989"/>
                      <a:pt x="632" y="989"/>
                      <a:pt x="632" y="989"/>
                    </a:cubicBezTo>
                    <a:cubicBezTo>
                      <a:pt x="632" y="1004"/>
                      <a:pt x="629" y="1019"/>
                      <a:pt x="624" y="1031"/>
                    </a:cubicBezTo>
                    <a:cubicBezTo>
                      <a:pt x="619" y="1044"/>
                      <a:pt x="611" y="1056"/>
                      <a:pt x="601" y="1066"/>
                    </a:cubicBezTo>
                    <a:cubicBezTo>
                      <a:pt x="592" y="1076"/>
                      <a:pt x="580" y="1084"/>
                      <a:pt x="567" y="1089"/>
                    </a:cubicBezTo>
                    <a:cubicBezTo>
                      <a:pt x="554" y="1095"/>
                      <a:pt x="540" y="1098"/>
                      <a:pt x="525" y="1098"/>
                    </a:cubicBezTo>
                    <a:cubicBezTo>
                      <a:pt x="485" y="1098"/>
                      <a:pt x="485" y="1098"/>
                      <a:pt x="485" y="1098"/>
                    </a:cubicBezTo>
                    <a:cubicBezTo>
                      <a:pt x="488" y="1266"/>
                      <a:pt x="481" y="1395"/>
                      <a:pt x="469" y="1492"/>
                    </a:cubicBezTo>
                    <a:cubicBezTo>
                      <a:pt x="457" y="1590"/>
                      <a:pt x="440" y="1657"/>
                      <a:pt x="421" y="1702"/>
                    </a:cubicBezTo>
                    <a:cubicBezTo>
                      <a:pt x="403" y="1747"/>
                      <a:pt x="383" y="1771"/>
                      <a:pt x="367" y="1784"/>
                    </a:cubicBezTo>
                    <a:cubicBezTo>
                      <a:pt x="351" y="1797"/>
                      <a:pt x="339" y="1798"/>
                      <a:pt x="335" y="1798"/>
                    </a:cubicBezTo>
                    <a:cubicBezTo>
                      <a:pt x="195" y="1798"/>
                      <a:pt x="195" y="1798"/>
                      <a:pt x="195" y="1798"/>
                    </a:cubicBezTo>
                    <a:cubicBezTo>
                      <a:pt x="191" y="1798"/>
                      <a:pt x="188" y="1797"/>
                      <a:pt x="184" y="1796"/>
                    </a:cubicBezTo>
                    <a:cubicBezTo>
                      <a:pt x="180" y="1795"/>
                      <a:pt x="177" y="1793"/>
                      <a:pt x="173" y="1791"/>
                    </a:cubicBezTo>
                    <a:cubicBezTo>
                      <a:pt x="170" y="1789"/>
                      <a:pt x="167" y="1787"/>
                      <a:pt x="164" y="1784"/>
                    </a:cubicBezTo>
                    <a:cubicBezTo>
                      <a:pt x="161" y="1782"/>
                      <a:pt x="158" y="1779"/>
                      <a:pt x="155" y="1777"/>
                    </a:cubicBezTo>
                    <a:cubicBezTo>
                      <a:pt x="144" y="1766"/>
                      <a:pt x="133" y="1756"/>
                      <a:pt x="121" y="1747"/>
                    </a:cubicBezTo>
                    <a:cubicBezTo>
                      <a:pt x="110" y="1737"/>
                      <a:pt x="99" y="1727"/>
                      <a:pt x="87" y="1718"/>
                    </a:cubicBezTo>
                    <a:cubicBezTo>
                      <a:pt x="76" y="1709"/>
                      <a:pt x="64" y="1700"/>
                      <a:pt x="52" y="1691"/>
                    </a:cubicBezTo>
                    <a:cubicBezTo>
                      <a:pt x="41" y="1682"/>
                      <a:pt x="29" y="1674"/>
                      <a:pt x="17" y="1665"/>
                    </a:cubicBezTo>
                    <a:cubicBezTo>
                      <a:pt x="10" y="1020"/>
                      <a:pt x="10" y="1020"/>
                      <a:pt x="10" y="1020"/>
                    </a:cubicBezTo>
                    <a:cubicBezTo>
                      <a:pt x="17" y="1026"/>
                      <a:pt x="25" y="1032"/>
                      <a:pt x="33" y="1036"/>
                    </a:cubicBezTo>
                    <a:cubicBezTo>
                      <a:pt x="41" y="1041"/>
                      <a:pt x="50" y="1045"/>
                      <a:pt x="59" y="1049"/>
                    </a:cubicBezTo>
                    <a:cubicBezTo>
                      <a:pt x="68" y="1052"/>
                      <a:pt x="77" y="1055"/>
                      <a:pt x="87" y="1057"/>
                    </a:cubicBezTo>
                    <a:cubicBezTo>
                      <a:pt x="96" y="1058"/>
                      <a:pt x="106" y="1059"/>
                      <a:pt x="117" y="1059"/>
                    </a:cubicBezTo>
                    <a:cubicBezTo>
                      <a:pt x="139" y="1059"/>
                      <a:pt x="160" y="1055"/>
                      <a:pt x="179" y="1046"/>
                    </a:cubicBezTo>
                    <a:cubicBezTo>
                      <a:pt x="199" y="1038"/>
                      <a:pt x="216" y="1026"/>
                      <a:pt x="231" y="1012"/>
                    </a:cubicBezTo>
                    <a:cubicBezTo>
                      <a:pt x="245" y="997"/>
                      <a:pt x="257" y="980"/>
                      <a:pt x="265" y="960"/>
                    </a:cubicBezTo>
                    <a:cubicBezTo>
                      <a:pt x="272" y="941"/>
                      <a:pt x="277" y="920"/>
                      <a:pt x="276" y="898"/>
                    </a:cubicBezTo>
                    <a:cubicBezTo>
                      <a:pt x="276" y="876"/>
                      <a:pt x="271" y="855"/>
                      <a:pt x="263" y="835"/>
                    </a:cubicBezTo>
                    <a:cubicBezTo>
                      <a:pt x="254" y="816"/>
                      <a:pt x="242" y="799"/>
                      <a:pt x="227" y="785"/>
                    </a:cubicBezTo>
                    <a:cubicBezTo>
                      <a:pt x="212" y="770"/>
                      <a:pt x="195" y="758"/>
                      <a:pt x="175" y="750"/>
                    </a:cubicBezTo>
                    <a:cubicBezTo>
                      <a:pt x="156" y="742"/>
                      <a:pt x="135" y="738"/>
                      <a:pt x="112" y="738"/>
                    </a:cubicBezTo>
                    <a:cubicBezTo>
                      <a:pt x="102" y="738"/>
                      <a:pt x="93" y="739"/>
                      <a:pt x="83" y="741"/>
                    </a:cubicBezTo>
                    <a:cubicBezTo>
                      <a:pt x="73" y="743"/>
                      <a:pt x="64" y="745"/>
                      <a:pt x="55" y="749"/>
                    </a:cubicBezTo>
                    <a:cubicBezTo>
                      <a:pt x="46" y="752"/>
                      <a:pt x="38" y="756"/>
                      <a:pt x="30" y="761"/>
                    </a:cubicBezTo>
                    <a:cubicBezTo>
                      <a:pt x="22" y="766"/>
                      <a:pt x="14" y="772"/>
                      <a:pt x="7" y="778"/>
                    </a:cubicBezTo>
                    <a:cubicBezTo>
                      <a:pt x="0" y="151"/>
                      <a:pt x="0" y="151"/>
                      <a:pt x="0" y="151"/>
                    </a:cubicBezTo>
                    <a:cubicBezTo>
                      <a:pt x="23" y="136"/>
                      <a:pt x="44" y="122"/>
                      <a:pt x="64" y="109"/>
                    </a:cubicBezTo>
                    <a:cubicBezTo>
                      <a:pt x="83" y="96"/>
                      <a:pt x="100" y="83"/>
                      <a:pt x="115" y="72"/>
                    </a:cubicBezTo>
                    <a:cubicBezTo>
                      <a:pt x="130" y="60"/>
                      <a:pt x="143" y="49"/>
                      <a:pt x="154" y="40"/>
                    </a:cubicBezTo>
                    <a:cubicBezTo>
                      <a:pt x="165" y="31"/>
                      <a:pt x="174" y="23"/>
                      <a:pt x="181" y="17"/>
                    </a:cubicBezTo>
                    <a:cubicBezTo>
                      <a:pt x="184" y="15"/>
                      <a:pt x="187" y="13"/>
                      <a:pt x="190" y="11"/>
                    </a:cubicBezTo>
                    <a:cubicBezTo>
                      <a:pt x="193" y="9"/>
                      <a:pt x="196" y="7"/>
                      <a:pt x="199" y="6"/>
                    </a:cubicBezTo>
                    <a:cubicBezTo>
                      <a:pt x="202" y="5"/>
                      <a:pt x="206" y="4"/>
                      <a:pt x="209" y="3"/>
                    </a:cubicBezTo>
                    <a:cubicBezTo>
                      <a:pt x="213" y="2"/>
                      <a:pt x="216" y="2"/>
                      <a:pt x="220" y="2"/>
                    </a:cubicBezTo>
                    <a:cubicBezTo>
                      <a:pt x="227" y="2"/>
                      <a:pt x="235" y="2"/>
                      <a:pt x="244" y="1"/>
                    </a:cubicBezTo>
                    <a:cubicBezTo>
                      <a:pt x="253" y="1"/>
                      <a:pt x="263" y="1"/>
                      <a:pt x="273" y="1"/>
                    </a:cubicBezTo>
                    <a:cubicBezTo>
                      <a:pt x="283" y="1"/>
                      <a:pt x="293" y="0"/>
                      <a:pt x="302" y="0"/>
                    </a:cubicBezTo>
                    <a:cubicBezTo>
                      <a:pt x="312" y="0"/>
                      <a:pt x="321" y="0"/>
                      <a:pt x="329" y="0"/>
                    </a:cubicBezTo>
                    <a:close/>
                  </a:path>
                </a:pathLst>
              </a:custGeom>
              <a:solidFill>
                <a:schemeClr val="tx1">
                  <a:lumMod val="75000"/>
                  <a:lumOff val="25000"/>
                </a:schemeClr>
              </a:solidFill>
              <a:ln w="3175" cap="rnd">
                <a:solidFill>
                  <a:schemeClr val="tx1">
                    <a:lumMod val="75000"/>
                    <a:lumOff val="25000"/>
                  </a:schemeClr>
                </a:solid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2109412" y="2620410"/>
                <a:ext cx="1667234" cy="3248401"/>
              </a:xfrm>
              <a:custGeom>
                <a:avLst/>
                <a:gdLst>
                  <a:gd name="T0" fmla="*/ 594 w 860"/>
                  <a:gd name="T1" fmla="*/ 426 h 1675"/>
                  <a:gd name="T2" fmla="*/ 594 w 860"/>
                  <a:gd name="T3" fmla="*/ 454 h 1675"/>
                  <a:gd name="T4" fmla="*/ 601 w 860"/>
                  <a:gd name="T5" fmla="*/ 443 h 1675"/>
                  <a:gd name="T6" fmla="*/ 610 w 860"/>
                  <a:gd name="T7" fmla="*/ 433 h 1675"/>
                  <a:gd name="T8" fmla="*/ 657 w 860"/>
                  <a:gd name="T9" fmla="*/ 399 h 1675"/>
                  <a:gd name="T10" fmla="*/ 715 w 860"/>
                  <a:gd name="T11" fmla="*/ 386 h 1675"/>
                  <a:gd name="T12" fmla="*/ 817 w 860"/>
                  <a:gd name="T13" fmla="*/ 428 h 1675"/>
                  <a:gd name="T14" fmla="*/ 860 w 860"/>
                  <a:gd name="T15" fmla="*/ 530 h 1675"/>
                  <a:gd name="T16" fmla="*/ 818 w 860"/>
                  <a:gd name="T17" fmla="*/ 632 h 1675"/>
                  <a:gd name="T18" fmla="*/ 716 w 860"/>
                  <a:gd name="T19" fmla="*/ 674 h 1675"/>
                  <a:gd name="T20" fmla="*/ 657 w 860"/>
                  <a:gd name="T21" fmla="*/ 662 h 1675"/>
                  <a:gd name="T22" fmla="*/ 610 w 860"/>
                  <a:gd name="T23" fmla="*/ 628 h 1675"/>
                  <a:gd name="T24" fmla="*/ 601 w 860"/>
                  <a:gd name="T25" fmla="*/ 618 h 1675"/>
                  <a:gd name="T26" fmla="*/ 594 w 860"/>
                  <a:gd name="T27" fmla="*/ 607 h 1675"/>
                  <a:gd name="T28" fmla="*/ 594 w 860"/>
                  <a:gd name="T29" fmla="*/ 635 h 1675"/>
                  <a:gd name="T30" fmla="*/ 550 w 860"/>
                  <a:gd name="T31" fmla="*/ 1047 h 1675"/>
                  <a:gd name="T32" fmla="*/ 477 w 860"/>
                  <a:gd name="T33" fmla="*/ 1040 h 1675"/>
                  <a:gd name="T34" fmla="*/ 369 w 860"/>
                  <a:gd name="T35" fmla="*/ 1065 h 1675"/>
                  <a:gd name="T36" fmla="*/ 292 w 860"/>
                  <a:gd name="T37" fmla="*/ 1226 h 1675"/>
                  <a:gd name="T38" fmla="*/ 280 w 860"/>
                  <a:gd name="T39" fmla="*/ 1408 h 1675"/>
                  <a:gd name="T40" fmla="*/ 307 w 860"/>
                  <a:gd name="T41" fmla="*/ 1512 h 1675"/>
                  <a:gd name="T42" fmla="*/ 330 w 860"/>
                  <a:gd name="T43" fmla="*/ 1557 h 1675"/>
                  <a:gd name="T44" fmla="*/ 333 w 860"/>
                  <a:gd name="T45" fmla="*/ 1587 h 1675"/>
                  <a:gd name="T46" fmla="*/ 323 w 860"/>
                  <a:gd name="T47" fmla="*/ 1617 h 1675"/>
                  <a:gd name="T48" fmla="*/ 302 w 860"/>
                  <a:gd name="T49" fmla="*/ 1639 h 1675"/>
                  <a:gd name="T50" fmla="*/ 247 w 860"/>
                  <a:gd name="T51" fmla="*/ 1659 h 1675"/>
                  <a:gd name="T52" fmla="*/ 178 w 860"/>
                  <a:gd name="T53" fmla="*/ 1673 h 1675"/>
                  <a:gd name="T54" fmla="*/ 160 w 860"/>
                  <a:gd name="T55" fmla="*/ 1675 h 1675"/>
                  <a:gd name="T56" fmla="*/ 154 w 860"/>
                  <a:gd name="T57" fmla="*/ 1675 h 1675"/>
                  <a:gd name="T58" fmla="*/ 126 w 860"/>
                  <a:gd name="T59" fmla="*/ 1674 h 1675"/>
                  <a:gd name="T60" fmla="*/ 61 w 860"/>
                  <a:gd name="T61" fmla="*/ 1664 h 1675"/>
                  <a:gd name="T62" fmla="*/ 21 w 860"/>
                  <a:gd name="T63" fmla="*/ 1646 h 1675"/>
                  <a:gd name="T64" fmla="*/ 6 w 860"/>
                  <a:gd name="T65" fmla="*/ 1634 h 1675"/>
                  <a:gd name="T66" fmla="*/ 9 w 860"/>
                  <a:gd name="T67" fmla="*/ 655 h 1675"/>
                  <a:gd name="T68" fmla="*/ 56 w 860"/>
                  <a:gd name="T69" fmla="*/ 682 h 1675"/>
                  <a:gd name="T70" fmla="*/ 111 w 860"/>
                  <a:gd name="T71" fmla="*/ 692 h 1675"/>
                  <a:gd name="T72" fmla="*/ 226 w 860"/>
                  <a:gd name="T73" fmla="*/ 645 h 1675"/>
                  <a:gd name="T74" fmla="*/ 273 w 860"/>
                  <a:gd name="T75" fmla="*/ 531 h 1675"/>
                  <a:gd name="T76" fmla="*/ 227 w 860"/>
                  <a:gd name="T77" fmla="*/ 418 h 1675"/>
                  <a:gd name="T78" fmla="*/ 114 w 860"/>
                  <a:gd name="T79" fmla="*/ 372 h 1675"/>
                  <a:gd name="T80" fmla="*/ 58 w 860"/>
                  <a:gd name="T81" fmla="*/ 382 h 1675"/>
                  <a:gd name="T82" fmla="*/ 11 w 860"/>
                  <a:gd name="T83" fmla="*/ 409 h 1675"/>
                  <a:gd name="T84" fmla="*/ 68 w 860"/>
                  <a:gd name="T85" fmla="*/ 15 h 1675"/>
                  <a:gd name="T86" fmla="*/ 263 w 860"/>
                  <a:gd name="T87" fmla="*/ 10 h 1675"/>
                  <a:gd name="T88" fmla="*/ 413 w 860"/>
                  <a:gd name="T89" fmla="*/ 9 h 1675"/>
                  <a:gd name="T90" fmla="*/ 430 w 860"/>
                  <a:gd name="T91" fmla="*/ 9 h 1675"/>
                  <a:gd name="T92" fmla="*/ 478 w 860"/>
                  <a:gd name="T93" fmla="*/ 8 h 1675"/>
                  <a:gd name="T94" fmla="*/ 556 w 860"/>
                  <a:gd name="T95" fmla="*/ 4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0" h="1675">
                    <a:moveTo>
                      <a:pt x="593" y="0"/>
                    </a:moveTo>
                    <a:cubicBezTo>
                      <a:pt x="594" y="426"/>
                      <a:pt x="594" y="426"/>
                      <a:pt x="594" y="426"/>
                    </a:cubicBezTo>
                    <a:cubicBezTo>
                      <a:pt x="594" y="439"/>
                      <a:pt x="594" y="439"/>
                      <a:pt x="594" y="439"/>
                    </a:cubicBezTo>
                    <a:cubicBezTo>
                      <a:pt x="594" y="454"/>
                      <a:pt x="594" y="454"/>
                      <a:pt x="594" y="454"/>
                    </a:cubicBezTo>
                    <a:cubicBezTo>
                      <a:pt x="595" y="452"/>
                      <a:pt x="596" y="450"/>
                      <a:pt x="597" y="448"/>
                    </a:cubicBezTo>
                    <a:cubicBezTo>
                      <a:pt x="599" y="446"/>
                      <a:pt x="600" y="445"/>
                      <a:pt x="601" y="443"/>
                    </a:cubicBezTo>
                    <a:cubicBezTo>
                      <a:pt x="603" y="441"/>
                      <a:pt x="604" y="439"/>
                      <a:pt x="606" y="438"/>
                    </a:cubicBezTo>
                    <a:cubicBezTo>
                      <a:pt x="607" y="436"/>
                      <a:pt x="609" y="434"/>
                      <a:pt x="610" y="433"/>
                    </a:cubicBezTo>
                    <a:cubicBezTo>
                      <a:pt x="617" y="425"/>
                      <a:pt x="624" y="419"/>
                      <a:pt x="632" y="413"/>
                    </a:cubicBezTo>
                    <a:cubicBezTo>
                      <a:pt x="640" y="408"/>
                      <a:pt x="648" y="403"/>
                      <a:pt x="657" y="399"/>
                    </a:cubicBezTo>
                    <a:cubicBezTo>
                      <a:pt x="666" y="395"/>
                      <a:pt x="675" y="392"/>
                      <a:pt x="685" y="390"/>
                    </a:cubicBezTo>
                    <a:cubicBezTo>
                      <a:pt x="695" y="388"/>
                      <a:pt x="705" y="386"/>
                      <a:pt x="715" y="386"/>
                    </a:cubicBezTo>
                    <a:cubicBezTo>
                      <a:pt x="735" y="386"/>
                      <a:pt x="754" y="390"/>
                      <a:pt x="771" y="398"/>
                    </a:cubicBezTo>
                    <a:cubicBezTo>
                      <a:pt x="789" y="405"/>
                      <a:pt x="804" y="415"/>
                      <a:pt x="817" y="428"/>
                    </a:cubicBezTo>
                    <a:cubicBezTo>
                      <a:pt x="831" y="441"/>
                      <a:pt x="841" y="457"/>
                      <a:pt x="849" y="474"/>
                    </a:cubicBezTo>
                    <a:cubicBezTo>
                      <a:pt x="856" y="491"/>
                      <a:pt x="860" y="510"/>
                      <a:pt x="860" y="530"/>
                    </a:cubicBezTo>
                    <a:cubicBezTo>
                      <a:pt x="860" y="549"/>
                      <a:pt x="856" y="568"/>
                      <a:pt x="849" y="586"/>
                    </a:cubicBezTo>
                    <a:cubicBezTo>
                      <a:pt x="842" y="603"/>
                      <a:pt x="831" y="618"/>
                      <a:pt x="818" y="632"/>
                    </a:cubicBezTo>
                    <a:cubicBezTo>
                      <a:pt x="805" y="645"/>
                      <a:pt x="790" y="655"/>
                      <a:pt x="772" y="663"/>
                    </a:cubicBezTo>
                    <a:cubicBezTo>
                      <a:pt x="755" y="670"/>
                      <a:pt x="736" y="674"/>
                      <a:pt x="716" y="674"/>
                    </a:cubicBezTo>
                    <a:cubicBezTo>
                      <a:pt x="706" y="674"/>
                      <a:pt x="695" y="673"/>
                      <a:pt x="686" y="671"/>
                    </a:cubicBezTo>
                    <a:cubicBezTo>
                      <a:pt x="676" y="669"/>
                      <a:pt x="666" y="666"/>
                      <a:pt x="657" y="662"/>
                    </a:cubicBezTo>
                    <a:cubicBezTo>
                      <a:pt x="648" y="658"/>
                      <a:pt x="640" y="653"/>
                      <a:pt x="632" y="647"/>
                    </a:cubicBezTo>
                    <a:cubicBezTo>
                      <a:pt x="624" y="642"/>
                      <a:pt x="617" y="635"/>
                      <a:pt x="610" y="628"/>
                    </a:cubicBezTo>
                    <a:cubicBezTo>
                      <a:pt x="609" y="627"/>
                      <a:pt x="607" y="625"/>
                      <a:pt x="606" y="623"/>
                    </a:cubicBezTo>
                    <a:cubicBezTo>
                      <a:pt x="604" y="622"/>
                      <a:pt x="603" y="620"/>
                      <a:pt x="601" y="618"/>
                    </a:cubicBezTo>
                    <a:cubicBezTo>
                      <a:pt x="600" y="616"/>
                      <a:pt x="599" y="614"/>
                      <a:pt x="597" y="613"/>
                    </a:cubicBezTo>
                    <a:cubicBezTo>
                      <a:pt x="596" y="611"/>
                      <a:pt x="595" y="609"/>
                      <a:pt x="594" y="607"/>
                    </a:cubicBezTo>
                    <a:cubicBezTo>
                      <a:pt x="594" y="622"/>
                      <a:pt x="594" y="622"/>
                      <a:pt x="594" y="622"/>
                    </a:cubicBezTo>
                    <a:cubicBezTo>
                      <a:pt x="594" y="635"/>
                      <a:pt x="594" y="635"/>
                      <a:pt x="594" y="635"/>
                    </a:cubicBezTo>
                    <a:cubicBezTo>
                      <a:pt x="594" y="1053"/>
                      <a:pt x="594" y="1053"/>
                      <a:pt x="594" y="1053"/>
                    </a:cubicBezTo>
                    <a:cubicBezTo>
                      <a:pt x="578" y="1050"/>
                      <a:pt x="564" y="1048"/>
                      <a:pt x="550" y="1047"/>
                    </a:cubicBezTo>
                    <a:cubicBezTo>
                      <a:pt x="536" y="1045"/>
                      <a:pt x="523" y="1044"/>
                      <a:pt x="510" y="1043"/>
                    </a:cubicBezTo>
                    <a:cubicBezTo>
                      <a:pt x="498" y="1042"/>
                      <a:pt x="487" y="1041"/>
                      <a:pt x="477" y="1040"/>
                    </a:cubicBezTo>
                    <a:cubicBezTo>
                      <a:pt x="467" y="1040"/>
                      <a:pt x="458" y="1039"/>
                      <a:pt x="450" y="1039"/>
                    </a:cubicBezTo>
                    <a:cubicBezTo>
                      <a:pt x="417" y="1039"/>
                      <a:pt x="390" y="1048"/>
                      <a:pt x="369" y="1065"/>
                    </a:cubicBezTo>
                    <a:cubicBezTo>
                      <a:pt x="348" y="1081"/>
                      <a:pt x="331" y="1104"/>
                      <a:pt x="319" y="1131"/>
                    </a:cubicBezTo>
                    <a:cubicBezTo>
                      <a:pt x="307" y="1159"/>
                      <a:pt x="298" y="1191"/>
                      <a:pt x="292" y="1226"/>
                    </a:cubicBezTo>
                    <a:cubicBezTo>
                      <a:pt x="285" y="1261"/>
                      <a:pt x="282" y="1298"/>
                      <a:pt x="279" y="1336"/>
                    </a:cubicBezTo>
                    <a:cubicBezTo>
                      <a:pt x="277" y="1362"/>
                      <a:pt x="278" y="1386"/>
                      <a:pt x="280" y="1408"/>
                    </a:cubicBezTo>
                    <a:cubicBezTo>
                      <a:pt x="282" y="1430"/>
                      <a:pt x="286" y="1449"/>
                      <a:pt x="291" y="1466"/>
                    </a:cubicBezTo>
                    <a:cubicBezTo>
                      <a:pt x="295" y="1484"/>
                      <a:pt x="301" y="1499"/>
                      <a:pt x="307" y="1512"/>
                    </a:cubicBezTo>
                    <a:cubicBezTo>
                      <a:pt x="312" y="1524"/>
                      <a:pt x="318" y="1535"/>
                      <a:pt x="323" y="1543"/>
                    </a:cubicBezTo>
                    <a:cubicBezTo>
                      <a:pt x="326" y="1548"/>
                      <a:pt x="328" y="1552"/>
                      <a:pt x="330" y="1557"/>
                    </a:cubicBezTo>
                    <a:cubicBezTo>
                      <a:pt x="331" y="1562"/>
                      <a:pt x="332" y="1567"/>
                      <a:pt x="333" y="1572"/>
                    </a:cubicBezTo>
                    <a:cubicBezTo>
                      <a:pt x="334" y="1577"/>
                      <a:pt x="334" y="1582"/>
                      <a:pt x="333" y="1587"/>
                    </a:cubicBezTo>
                    <a:cubicBezTo>
                      <a:pt x="332" y="1593"/>
                      <a:pt x="331" y="1598"/>
                      <a:pt x="330" y="1603"/>
                    </a:cubicBezTo>
                    <a:cubicBezTo>
                      <a:pt x="328" y="1608"/>
                      <a:pt x="326" y="1612"/>
                      <a:pt x="323" y="1617"/>
                    </a:cubicBezTo>
                    <a:cubicBezTo>
                      <a:pt x="321" y="1621"/>
                      <a:pt x="317" y="1625"/>
                      <a:pt x="314" y="1629"/>
                    </a:cubicBezTo>
                    <a:cubicBezTo>
                      <a:pt x="310" y="1633"/>
                      <a:pt x="307" y="1636"/>
                      <a:pt x="302" y="1639"/>
                    </a:cubicBezTo>
                    <a:cubicBezTo>
                      <a:pt x="298" y="1642"/>
                      <a:pt x="294" y="1644"/>
                      <a:pt x="289" y="1646"/>
                    </a:cubicBezTo>
                    <a:cubicBezTo>
                      <a:pt x="275" y="1651"/>
                      <a:pt x="261" y="1655"/>
                      <a:pt x="247" y="1659"/>
                    </a:cubicBezTo>
                    <a:cubicBezTo>
                      <a:pt x="233" y="1663"/>
                      <a:pt x="220" y="1666"/>
                      <a:pt x="208" y="1668"/>
                    </a:cubicBezTo>
                    <a:cubicBezTo>
                      <a:pt x="196" y="1670"/>
                      <a:pt x="186" y="1672"/>
                      <a:pt x="178" y="1673"/>
                    </a:cubicBezTo>
                    <a:cubicBezTo>
                      <a:pt x="170" y="1674"/>
                      <a:pt x="166" y="1674"/>
                      <a:pt x="165" y="1675"/>
                    </a:cubicBezTo>
                    <a:cubicBezTo>
                      <a:pt x="163" y="1675"/>
                      <a:pt x="162" y="1675"/>
                      <a:pt x="160" y="1675"/>
                    </a:cubicBezTo>
                    <a:cubicBezTo>
                      <a:pt x="159" y="1675"/>
                      <a:pt x="158" y="1675"/>
                      <a:pt x="157" y="1675"/>
                    </a:cubicBezTo>
                    <a:cubicBezTo>
                      <a:pt x="156" y="1675"/>
                      <a:pt x="155" y="1675"/>
                      <a:pt x="154" y="1675"/>
                    </a:cubicBezTo>
                    <a:cubicBezTo>
                      <a:pt x="152" y="1675"/>
                      <a:pt x="151" y="1675"/>
                      <a:pt x="150" y="1675"/>
                    </a:cubicBezTo>
                    <a:cubicBezTo>
                      <a:pt x="144" y="1675"/>
                      <a:pt x="136" y="1675"/>
                      <a:pt x="126" y="1674"/>
                    </a:cubicBezTo>
                    <a:cubicBezTo>
                      <a:pt x="117" y="1673"/>
                      <a:pt x="106" y="1672"/>
                      <a:pt x="95" y="1671"/>
                    </a:cubicBezTo>
                    <a:cubicBezTo>
                      <a:pt x="84" y="1669"/>
                      <a:pt x="73" y="1667"/>
                      <a:pt x="61" y="1664"/>
                    </a:cubicBezTo>
                    <a:cubicBezTo>
                      <a:pt x="50" y="1660"/>
                      <a:pt x="39" y="1656"/>
                      <a:pt x="29" y="1651"/>
                    </a:cubicBezTo>
                    <a:cubicBezTo>
                      <a:pt x="27" y="1650"/>
                      <a:pt x="24" y="1648"/>
                      <a:pt x="21" y="1646"/>
                    </a:cubicBezTo>
                    <a:cubicBezTo>
                      <a:pt x="18" y="1644"/>
                      <a:pt x="16" y="1642"/>
                      <a:pt x="13" y="1640"/>
                    </a:cubicBezTo>
                    <a:cubicBezTo>
                      <a:pt x="11" y="1638"/>
                      <a:pt x="9" y="1636"/>
                      <a:pt x="6" y="1634"/>
                    </a:cubicBezTo>
                    <a:cubicBezTo>
                      <a:pt x="4" y="1632"/>
                      <a:pt x="2" y="1630"/>
                      <a:pt x="0" y="1627"/>
                    </a:cubicBezTo>
                    <a:cubicBezTo>
                      <a:pt x="9" y="655"/>
                      <a:pt x="9" y="655"/>
                      <a:pt x="9" y="655"/>
                    </a:cubicBezTo>
                    <a:cubicBezTo>
                      <a:pt x="16" y="661"/>
                      <a:pt x="23" y="666"/>
                      <a:pt x="31" y="671"/>
                    </a:cubicBezTo>
                    <a:cubicBezTo>
                      <a:pt x="39" y="675"/>
                      <a:pt x="47" y="679"/>
                      <a:pt x="56" y="682"/>
                    </a:cubicBezTo>
                    <a:cubicBezTo>
                      <a:pt x="65" y="686"/>
                      <a:pt x="74" y="688"/>
                      <a:pt x="83" y="690"/>
                    </a:cubicBezTo>
                    <a:cubicBezTo>
                      <a:pt x="92" y="691"/>
                      <a:pt x="102" y="692"/>
                      <a:pt x="111" y="692"/>
                    </a:cubicBezTo>
                    <a:cubicBezTo>
                      <a:pt x="134" y="692"/>
                      <a:pt x="155" y="688"/>
                      <a:pt x="174" y="679"/>
                    </a:cubicBezTo>
                    <a:cubicBezTo>
                      <a:pt x="194" y="671"/>
                      <a:pt x="211" y="659"/>
                      <a:pt x="226" y="645"/>
                    </a:cubicBezTo>
                    <a:cubicBezTo>
                      <a:pt x="240" y="630"/>
                      <a:pt x="252" y="613"/>
                      <a:pt x="260" y="594"/>
                    </a:cubicBezTo>
                    <a:cubicBezTo>
                      <a:pt x="269" y="574"/>
                      <a:pt x="273" y="553"/>
                      <a:pt x="273" y="531"/>
                    </a:cubicBezTo>
                    <a:cubicBezTo>
                      <a:pt x="274" y="509"/>
                      <a:pt x="269" y="488"/>
                      <a:pt x="261" y="469"/>
                    </a:cubicBezTo>
                    <a:cubicBezTo>
                      <a:pt x="253" y="450"/>
                      <a:pt x="241" y="433"/>
                      <a:pt x="227" y="418"/>
                    </a:cubicBezTo>
                    <a:cubicBezTo>
                      <a:pt x="213" y="404"/>
                      <a:pt x="195" y="392"/>
                      <a:pt x="176" y="384"/>
                    </a:cubicBezTo>
                    <a:cubicBezTo>
                      <a:pt x="157" y="376"/>
                      <a:pt x="136" y="372"/>
                      <a:pt x="114" y="372"/>
                    </a:cubicBezTo>
                    <a:cubicBezTo>
                      <a:pt x="104" y="372"/>
                      <a:pt x="95" y="373"/>
                      <a:pt x="85" y="375"/>
                    </a:cubicBezTo>
                    <a:cubicBezTo>
                      <a:pt x="76" y="376"/>
                      <a:pt x="67" y="379"/>
                      <a:pt x="58" y="382"/>
                    </a:cubicBezTo>
                    <a:cubicBezTo>
                      <a:pt x="50" y="385"/>
                      <a:pt x="41" y="389"/>
                      <a:pt x="34" y="394"/>
                    </a:cubicBezTo>
                    <a:cubicBezTo>
                      <a:pt x="26" y="398"/>
                      <a:pt x="18" y="404"/>
                      <a:pt x="11" y="409"/>
                    </a:cubicBezTo>
                    <a:cubicBezTo>
                      <a:pt x="15" y="17"/>
                      <a:pt x="15" y="17"/>
                      <a:pt x="15" y="17"/>
                    </a:cubicBezTo>
                    <a:cubicBezTo>
                      <a:pt x="28" y="16"/>
                      <a:pt x="45" y="15"/>
                      <a:pt x="68" y="15"/>
                    </a:cubicBezTo>
                    <a:cubicBezTo>
                      <a:pt x="91" y="14"/>
                      <a:pt x="118" y="13"/>
                      <a:pt x="151" y="12"/>
                    </a:cubicBezTo>
                    <a:cubicBezTo>
                      <a:pt x="183" y="11"/>
                      <a:pt x="220" y="11"/>
                      <a:pt x="263" y="10"/>
                    </a:cubicBezTo>
                    <a:cubicBezTo>
                      <a:pt x="305" y="9"/>
                      <a:pt x="352" y="9"/>
                      <a:pt x="405" y="9"/>
                    </a:cubicBezTo>
                    <a:cubicBezTo>
                      <a:pt x="408" y="9"/>
                      <a:pt x="410" y="9"/>
                      <a:pt x="413" y="9"/>
                    </a:cubicBezTo>
                    <a:cubicBezTo>
                      <a:pt x="416" y="9"/>
                      <a:pt x="419" y="9"/>
                      <a:pt x="422" y="9"/>
                    </a:cubicBezTo>
                    <a:cubicBezTo>
                      <a:pt x="424" y="9"/>
                      <a:pt x="427" y="9"/>
                      <a:pt x="430" y="9"/>
                    </a:cubicBezTo>
                    <a:cubicBezTo>
                      <a:pt x="433" y="9"/>
                      <a:pt x="436" y="9"/>
                      <a:pt x="439" y="9"/>
                    </a:cubicBezTo>
                    <a:cubicBezTo>
                      <a:pt x="452" y="9"/>
                      <a:pt x="465" y="9"/>
                      <a:pt x="478" y="8"/>
                    </a:cubicBezTo>
                    <a:cubicBezTo>
                      <a:pt x="491" y="8"/>
                      <a:pt x="504" y="7"/>
                      <a:pt x="517" y="6"/>
                    </a:cubicBezTo>
                    <a:cubicBezTo>
                      <a:pt x="530" y="6"/>
                      <a:pt x="543" y="5"/>
                      <a:pt x="556" y="4"/>
                    </a:cubicBezTo>
                    <a:cubicBezTo>
                      <a:pt x="568" y="2"/>
                      <a:pt x="581" y="1"/>
                      <a:pt x="593" y="0"/>
                    </a:cubicBezTo>
                    <a:close/>
                  </a:path>
                </a:pathLst>
              </a:custGeom>
              <a:solidFill>
                <a:schemeClr val="tx1">
                  <a:lumMod val="90000"/>
                  <a:lumOff val="10000"/>
                </a:schemeClr>
              </a:solidFill>
              <a:ln w="3175" cap="rnd">
                <a:solidFill>
                  <a:schemeClr val="tx1">
                    <a:lumMod val="90000"/>
                    <a:lumOff val="10000"/>
                  </a:schemeClr>
                </a:solidFill>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3291395" y="2215487"/>
                <a:ext cx="1659857" cy="2895118"/>
              </a:xfrm>
              <a:custGeom>
                <a:avLst/>
                <a:gdLst>
                  <a:gd name="T0" fmla="*/ 580 w 856"/>
                  <a:gd name="T1" fmla="*/ 0 h 1493"/>
                  <a:gd name="T2" fmla="*/ 587 w 856"/>
                  <a:gd name="T3" fmla="*/ 633 h 1493"/>
                  <a:gd name="T4" fmla="*/ 587 w 856"/>
                  <a:gd name="T5" fmla="*/ 646 h 1493"/>
                  <a:gd name="T6" fmla="*/ 587 w 856"/>
                  <a:gd name="T7" fmla="*/ 661 h 1493"/>
                  <a:gd name="T8" fmla="*/ 591 w 856"/>
                  <a:gd name="T9" fmla="*/ 655 h 1493"/>
                  <a:gd name="T10" fmla="*/ 595 w 856"/>
                  <a:gd name="T11" fmla="*/ 650 h 1493"/>
                  <a:gd name="T12" fmla="*/ 599 w 856"/>
                  <a:gd name="T13" fmla="*/ 645 h 1493"/>
                  <a:gd name="T14" fmla="*/ 604 w 856"/>
                  <a:gd name="T15" fmla="*/ 640 h 1493"/>
                  <a:gd name="T16" fmla="*/ 625 w 856"/>
                  <a:gd name="T17" fmla="*/ 621 h 1493"/>
                  <a:gd name="T18" fmla="*/ 650 w 856"/>
                  <a:gd name="T19" fmla="*/ 606 h 1493"/>
                  <a:gd name="T20" fmla="*/ 678 w 856"/>
                  <a:gd name="T21" fmla="*/ 597 h 1493"/>
                  <a:gd name="T22" fmla="*/ 709 w 856"/>
                  <a:gd name="T23" fmla="*/ 593 h 1493"/>
                  <a:gd name="T24" fmla="*/ 765 w 856"/>
                  <a:gd name="T25" fmla="*/ 605 h 1493"/>
                  <a:gd name="T26" fmla="*/ 812 w 856"/>
                  <a:gd name="T27" fmla="*/ 635 h 1493"/>
                  <a:gd name="T28" fmla="*/ 843 w 856"/>
                  <a:gd name="T29" fmla="*/ 681 h 1493"/>
                  <a:gd name="T30" fmla="*/ 856 w 856"/>
                  <a:gd name="T31" fmla="*/ 737 h 1493"/>
                  <a:gd name="T32" fmla="*/ 845 w 856"/>
                  <a:gd name="T33" fmla="*/ 793 h 1493"/>
                  <a:gd name="T34" fmla="*/ 815 w 856"/>
                  <a:gd name="T35" fmla="*/ 839 h 1493"/>
                  <a:gd name="T36" fmla="*/ 769 w 856"/>
                  <a:gd name="T37" fmla="*/ 870 h 1493"/>
                  <a:gd name="T38" fmla="*/ 712 w 856"/>
                  <a:gd name="T39" fmla="*/ 882 h 1493"/>
                  <a:gd name="T40" fmla="*/ 682 w 856"/>
                  <a:gd name="T41" fmla="*/ 878 h 1493"/>
                  <a:gd name="T42" fmla="*/ 653 w 856"/>
                  <a:gd name="T43" fmla="*/ 869 h 1493"/>
                  <a:gd name="T44" fmla="*/ 628 w 856"/>
                  <a:gd name="T45" fmla="*/ 855 h 1493"/>
                  <a:gd name="T46" fmla="*/ 606 w 856"/>
                  <a:gd name="T47" fmla="*/ 836 h 1493"/>
                  <a:gd name="T48" fmla="*/ 601 w 856"/>
                  <a:gd name="T49" fmla="*/ 831 h 1493"/>
                  <a:gd name="T50" fmla="*/ 597 w 856"/>
                  <a:gd name="T51" fmla="*/ 825 h 1493"/>
                  <a:gd name="T52" fmla="*/ 593 w 856"/>
                  <a:gd name="T53" fmla="*/ 820 h 1493"/>
                  <a:gd name="T54" fmla="*/ 589 w 856"/>
                  <a:gd name="T55" fmla="*/ 814 h 1493"/>
                  <a:gd name="T56" fmla="*/ 589 w 856"/>
                  <a:gd name="T57" fmla="*/ 829 h 1493"/>
                  <a:gd name="T58" fmla="*/ 589 w 856"/>
                  <a:gd name="T59" fmla="*/ 842 h 1493"/>
                  <a:gd name="T60" fmla="*/ 596 w 856"/>
                  <a:gd name="T61" fmla="*/ 1493 h 1493"/>
                  <a:gd name="T62" fmla="*/ 437 w 856"/>
                  <a:gd name="T63" fmla="*/ 1402 h 1493"/>
                  <a:gd name="T64" fmla="*/ 279 w 856"/>
                  <a:gd name="T65" fmla="*/ 1336 h 1493"/>
                  <a:gd name="T66" fmla="*/ 131 w 856"/>
                  <a:gd name="T67" fmla="*/ 1291 h 1493"/>
                  <a:gd name="T68" fmla="*/ 1 w 856"/>
                  <a:gd name="T69" fmla="*/ 1264 h 1493"/>
                  <a:gd name="T70" fmla="*/ 0 w 856"/>
                  <a:gd name="T71" fmla="*/ 860 h 1493"/>
                  <a:gd name="T72" fmla="*/ 23 w 856"/>
                  <a:gd name="T73" fmla="*/ 877 h 1493"/>
                  <a:gd name="T74" fmla="*/ 49 w 856"/>
                  <a:gd name="T75" fmla="*/ 889 h 1493"/>
                  <a:gd name="T76" fmla="*/ 76 w 856"/>
                  <a:gd name="T77" fmla="*/ 897 h 1493"/>
                  <a:gd name="T78" fmla="*/ 106 w 856"/>
                  <a:gd name="T79" fmla="*/ 900 h 1493"/>
                  <a:gd name="T80" fmla="*/ 169 w 856"/>
                  <a:gd name="T81" fmla="*/ 887 h 1493"/>
                  <a:gd name="T82" fmla="*/ 220 w 856"/>
                  <a:gd name="T83" fmla="*/ 852 h 1493"/>
                  <a:gd name="T84" fmla="*/ 255 w 856"/>
                  <a:gd name="T85" fmla="*/ 801 h 1493"/>
                  <a:gd name="T86" fmla="*/ 267 w 856"/>
                  <a:gd name="T87" fmla="*/ 739 h 1493"/>
                  <a:gd name="T88" fmla="*/ 254 w 856"/>
                  <a:gd name="T89" fmla="*/ 676 h 1493"/>
                  <a:gd name="T90" fmla="*/ 219 w 856"/>
                  <a:gd name="T91" fmla="*/ 625 h 1493"/>
                  <a:gd name="T92" fmla="*/ 168 w 856"/>
                  <a:gd name="T93" fmla="*/ 591 h 1493"/>
                  <a:gd name="T94" fmla="*/ 105 w 856"/>
                  <a:gd name="T95" fmla="*/ 579 h 1493"/>
                  <a:gd name="T96" fmla="*/ 76 w 856"/>
                  <a:gd name="T97" fmla="*/ 582 h 1493"/>
                  <a:gd name="T98" fmla="*/ 48 w 856"/>
                  <a:gd name="T99" fmla="*/ 590 h 1493"/>
                  <a:gd name="T100" fmla="*/ 23 w 856"/>
                  <a:gd name="T101" fmla="*/ 602 h 1493"/>
                  <a:gd name="T102" fmla="*/ 0 w 856"/>
                  <a:gd name="T103" fmla="*/ 619 h 1493"/>
                  <a:gd name="T104" fmla="*/ 0 w 856"/>
                  <a:gd name="T105" fmla="*/ 207 h 1493"/>
                  <a:gd name="T106" fmla="*/ 174 w 856"/>
                  <a:gd name="T107" fmla="*/ 173 h 1493"/>
                  <a:gd name="T108" fmla="*/ 330 w 856"/>
                  <a:gd name="T109" fmla="*/ 123 h 1493"/>
                  <a:gd name="T110" fmla="*/ 466 w 856"/>
                  <a:gd name="T111" fmla="*/ 63 h 1493"/>
                  <a:gd name="T112" fmla="*/ 580 w 856"/>
                  <a:gd name="T113" fmla="*/ 0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56" h="1493">
                    <a:moveTo>
                      <a:pt x="580" y="0"/>
                    </a:moveTo>
                    <a:cubicBezTo>
                      <a:pt x="587" y="633"/>
                      <a:pt x="587" y="633"/>
                      <a:pt x="587" y="633"/>
                    </a:cubicBezTo>
                    <a:cubicBezTo>
                      <a:pt x="587" y="646"/>
                      <a:pt x="587" y="646"/>
                      <a:pt x="587" y="646"/>
                    </a:cubicBezTo>
                    <a:cubicBezTo>
                      <a:pt x="587" y="661"/>
                      <a:pt x="587" y="661"/>
                      <a:pt x="587" y="661"/>
                    </a:cubicBezTo>
                    <a:cubicBezTo>
                      <a:pt x="588" y="659"/>
                      <a:pt x="590" y="657"/>
                      <a:pt x="591" y="655"/>
                    </a:cubicBezTo>
                    <a:cubicBezTo>
                      <a:pt x="592" y="654"/>
                      <a:pt x="594" y="652"/>
                      <a:pt x="595" y="650"/>
                    </a:cubicBezTo>
                    <a:cubicBezTo>
                      <a:pt x="596" y="648"/>
                      <a:pt x="598" y="646"/>
                      <a:pt x="599" y="645"/>
                    </a:cubicBezTo>
                    <a:cubicBezTo>
                      <a:pt x="601" y="643"/>
                      <a:pt x="602" y="641"/>
                      <a:pt x="604" y="640"/>
                    </a:cubicBezTo>
                    <a:cubicBezTo>
                      <a:pt x="610" y="633"/>
                      <a:pt x="617" y="626"/>
                      <a:pt x="625" y="621"/>
                    </a:cubicBezTo>
                    <a:cubicBezTo>
                      <a:pt x="633" y="615"/>
                      <a:pt x="641" y="610"/>
                      <a:pt x="650" y="606"/>
                    </a:cubicBezTo>
                    <a:cubicBezTo>
                      <a:pt x="659" y="602"/>
                      <a:pt x="669" y="599"/>
                      <a:pt x="678" y="597"/>
                    </a:cubicBezTo>
                    <a:cubicBezTo>
                      <a:pt x="688" y="595"/>
                      <a:pt x="698" y="594"/>
                      <a:pt x="709" y="593"/>
                    </a:cubicBezTo>
                    <a:cubicBezTo>
                      <a:pt x="729" y="593"/>
                      <a:pt x="748" y="597"/>
                      <a:pt x="765" y="605"/>
                    </a:cubicBezTo>
                    <a:cubicBezTo>
                      <a:pt x="783" y="612"/>
                      <a:pt x="798" y="622"/>
                      <a:pt x="812" y="635"/>
                    </a:cubicBezTo>
                    <a:cubicBezTo>
                      <a:pt x="825" y="648"/>
                      <a:pt x="836" y="664"/>
                      <a:pt x="843" y="681"/>
                    </a:cubicBezTo>
                    <a:cubicBezTo>
                      <a:pt x="851" y="698"/>
                      <a:pt x="855" y="717"/>
                      <a:pt x="856" y="737"/>
                    </a:cubicBezTo>
                    <a:cubicBezTo>
                      <a:pt x="856" y="757"/>
                      <a:pt x="852" y="776"/>
                      <a:pt x="845" y="793"/>
                    </a:cubicBezTo>
                    <a:cubicBezTo>
                      <a:pt x="838" y="810"/>
                      <a:pt x="827" y="826"/>
                      <a:pt x="815" y="839"/>
                    </a:cubicBezTo>
                    <a:cubicBezTo>
                      <a:pt x="802" y="852"/>
                      <a:pt x="786" y="863"/>
                      <a:pt x="769" y="870"/>
                    </a:cubicBezTo>
                    <a:cubicBezTo>
                      <a:pt x="751" y="877"/>
                      <a:pt x="732" y="882"/>
                      <a:pt x="712" y="882"/>
                    </a:cubicBezTo>
                    <a:cubicBezTo>
                      <a:pt x="702" y="882"/>
                      <a:pt x="692" y="881"/>
                      <a:pt x="682" y="878"/>
                    </a:cubicBezTo>
                    <a:cubicBezTo>
                      <a:pt x="672" y="876"/>
                      <a:pt x="662" y="873"/>
                      <a:pt x="653" y="869"/>
                    </a:cubicBezTo>
                    <a:cubicBezTo>
                      <a:pt x="644" y="865"/>
                      <a:pt x="636" y="861"/>
                      <a:pt x="628" y="855"/>
                    </a:cubicBezTo>
                    <a:cubicBezTo>
                      <a:pt x="620" y="849"/>
                      <a:pt x="612" y="843"/>
                      <a:pt x="606" y="836"/>
                    </a:cubicBezTo>
                    <a:cubicBezTo>
                      <a:pt x="604" y="834"/>
                      <a:pt x="603" y="832"/>
                      <a:pt x="601" y="831"/>
                    </a:cubicBezTo>
                    <a:cubicBezTo>
                      <a:pt x="600" y="829"/>
                      <a:pt x="598" y="827"/>
                      <a:pt x="597" y="825"/>
                    </a:cubicBezTo>
                    <a:cubicBezTo>
                      <a:pt x="595" y="824"/>
                      <a:pt x="594" y="822"/>
                      <a:pt x="593" y="820"/>
                    </a:cubicBezTo>
                    <a:cubicBezTo>
                      <a:pt x="591" y="818"/>
                      <a:pt x="590" y="816"/>
                      <a:pt x="589" y="814"/>
                    </a:cubicBezTo>
                    <a:cubicBezTo>
                      <a:pt x="589" y="829"/>
                      <a:pt x="589" y="829"/>
                      <a:pt x="589" y="829"/>
                    </a:cubicBezTo>
                    <a:cubicBezTo>
                      <a:pt x="589" y="842"/>
                      <a:pt x="589" y="842"/>
                      <a:pt x="589" y="842"/>
                    </a:cubicBezTo>
                    <a:cubicBezTo>
                      <a:pt x="596" y="1493"/>
                      <a:pt x="596" y="1493"/>
                      <a:pt x="596" y="1493"/>
                    </a:cubicBezTo>
                    <a:cubicBezTo>
                      <a:pt x="544" y="1458"/>
                      <a:pt x="490" y="1428"/>
                      <a:pt x="437" y="1402"/>
                    </a:cubicBezTo>
                    <a:cubicBezTo>
                      <a:pt x="383" y="1376"/>
                      <a:pt x="330" y="1354"/>
                      <a:pt x="279" y="1336"/>
                    </a:cubicBezTo>
                    <a:cubicBezTo>
                      <a:pt x="227" y="1318"/>
                      <a:pt x="178" y="1303"/>
                      <a:pt x="131" y="1291"/>
                    </a:cubicBezTo>
                    <a:cubicBezTo>
                      <a:pt x="84" y="1280"/>
                      <a:pt x="40" y="1271"/>
                      <a:pt x="1" y="1264"/>
                    </a:cubicBezTo>
                    <a:cubicBezTo>
                      <a:pt x="0" y="860"/>
                      <a:pt x="0" y="860"/>
                      <a:pt x="0" y="860"/>
                    </a:cubicBezTo>
                    <a:cubicBezTo>
                      <a:pt x="7" y="867"/>
                      <a:pt x="15" y="872"/>
                      <a:pt x="23" y="877"/>
                    </a:cubicBezTo>
                    <a:cubicBezTo>
                      <a:pt x="31" y="882"/>
                      <a:pt x="40" y="886"/>
                      <a:pt x="49" y="889"/>
                    </a:cubicBezTo>
                    <a:cubicBezTo>
                      <a:pt x="58" y="893"/>
                      <a:pt x="67" y="895"/>
                      <a:pt x="76" y="897"/>
                    </a:cubicBezTo>
                    <a:cubicBezTo>
                      <a:pt x="86" y="899"/>
                      <a:pt x="96" y="900"/>
                      <a:pt x="106" y="900"/>
                    </a:cubicBezTo>
                    <a:cubicBezTo>
                      <a:pt x="128" y="900"/>
                      <a:pt x="150" y="895"/>
                      <a:pt x="169" y="887"/>
                    </a:cubicBezTo>
                    <a:cubicBezTo>
                      <a:pt x="188" y="879"/>
                      <a:pt x="206" y="867"/>
                      <a:pt x="220" y="852"/>
                    </a:cubicBezTo>
                    <a:cubicBezTo>
                      <a:pt x="235" y="838"/>
                      <a:pt x="247" y="820"/>
                      <a:pt x="255" y="801"/>
                    </a:cubicBezTo>
                    <a:cubicBezTo>
                      <a:pt x="263" y="782"/>
                      <a:pt x="267" y="761"/>
                      <a:pt x="267" y="739"/>
                    </a:cubicBezTo>
                    <a:cubicBezTo>
                      <a:pt x="267" y="716"/>
                      <a:pt x="262" y="695"/>
                      <a:pt x="254" y="676"/>
                    </a:cubicBezTo>
                    <a:cubicBezTo>
                      <a:pt x="246" y="657"/>
                      <a:pt x="234" y="640"/>
                      <a:pt x="219" y="625"/>
                    </a:cubicBezTo>
                    <a:cubicBezTo>
                      <a:pt x="205" y="611"/>
                      <a:pt x="187" y="599"/>
                      <a:pt x="168" y="591"/>
                    </a:cubicBezTo>
                    <a:cubicBezTo>
                      <a:pt x="149" y="583"/>
                      <a:pt x="127" y="579"/>
                      <a:pt x="105" y="579"/>
                    </a:cubicBezTo>
                    <a:cubicBezTo>
                      <a:pt x="95" y="579"/>
                      <a:pt x="85" y="580"/>
                      <a:pt x="76" y="582"/>
                    </a:cubicBezTo>
                    <a:cubicBezTo>
                      <a:pt x="66" y="584"/>
                      <a:pt x="57" y="586"/>
                      <a:pt x="48" y="590"/>
                    </a:cubicBezTo>
                    <a:cubicBezTo>
                      <a:pt x="39" y="593"/>
                      <a:pt x="31" y="597"/>
                      <a:pt x="23" y="602"/>
                    </a:cubicBezTo>
                    <a:cubicBezTo>
                      <a:pt x="15" y="607"/>
                      <a:pt x="7" y="613"/>
                      <a:pt x="0" y="619"/>
                    </a:cubicBezTo>
                    <a:cubicBezTo>
                      <a:pt x="0" y="207"/>
                      <a:pt x="0" y="207"/>
                      <a:pt x="0" y="207"/>
                    </a:cubicBezTo>
                    <a:cubicBezTo>
                      <a:pt x="61" y="199"/>
                      <a:pt x="119" y="187"/>
                      <a:pt x="174" y="173"/>
                    </a:cubicBezTo>
                    <a:cubicBezTo>
                      <a:pt x="229" y="158"/>
                      <a:pt x="281" y="141"/>
                      <a:pt x="330" y="123"/>
                    </a:cubicBezTo>
                    <a:cubicBezTo>
                      <a:pt x="379" y="104"/>
                      <a:pt x="424" y="84"/>
                      <a:pt x="466" y="63"/>
                    </a:cubicBezTo>
                    <a:cubicBezTo>
                      <a:pt x="508" y="42"/>
                      <a:pt x="546" y="21"/>
                      <a:pt x="580" y="0"/>
                    </a:cubicBezTo>
                    <a:close/>
                  </a:path>
                </a:pathLst>
              </a:custGeom>
              <a:solidFill>
                <a:schemeClr val="accent1"/>
              </a:solidFill>
              <a:ln w="3175" cap="rnd">
                <a:solidFill>
                  <a:schemeClr val="accent1"/>
                </a:solidFill>
              </a:ln>
            </p:spPr>
            <p:txBody>
              <a:bodyPr vert="horz" wrap="square" lIns="91440" tIns="45720" rIns="91440" bIns="45720" numCol="1" anchor="t" anchorCtr="0" compatLnSpc="1">
                <a:prstTxWarp prst="textNoShape">
                  <a:avLst/>
                </a:prstTxWarp>
              </a:bodyPr>
              <a:lstStyle/>
              <a:p>
                <a:endParaRPr lang="en-US"/>
              </a:p>
            </p:txBody>
          </p:sp>
        </p:grpSp>
        <p:grpSp>
          <p:nvGrpSpPr>
            <p:cNvPr id="60" name="Group 59"/>
            <p:cNvGrpSpPr/>
            <p:nvPr/>
          </p:nvGrpSpPr>
          <p:grpSpPr>
            <a:xfrm>
              <a:off x="7343643" y="1989386"/>
              <a:ext cx="4178598" cy="723645"/>
              <a:chOff x="7343643" y="1989386"/>
              <a:chExt cx="4178598" cy="723645"/>
            </a:xfrm>
          </p:grpSpPr>
          <p:sp>
            <p:nvSpPr>
              <p:cNvPr id="27" name="Rectangle 26"/>
              <p:cNvSpPr/>
              <p:nvPr/>
            </p:nvSpPr>
            <p:spPr>
              <a:xfrm>
                <a:off x="7343643" y="1999116"/>
                <a:ext cx="80849" cy="704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7709266" y="1989386"/>
                <a:ext cx="3812975" cy="723645"/>
                <a:chOff x="573715" y="4278109"/>
                <a:chExt cx="1948716" cy="723645"/>
              </a:xfrm>
            </p:grpSpPr>
            <p:sp>
              <p:nvSpPr>
                <p:cNvPr id="33" name="TextBox 32"/>
                <p:cNvSpPr txBox="1"/>
                <p:nvPr/>
              </p:nvSpPr>
              <p:spPr>
                <a:xfrm>
                  <a:off x="573715" y="4278109"/>
                  <a:ext cx="1569410" cy="421847"/>
                </a:xfrm>
                <a:prstGeom prst="rect">
                  <a:avLst/>
                </a:prstGeom>
                <a:noFill/>
              </p:spPr>
              <p:txBody>
                <a:bodyPr wrap="square" rtlCol="0">
                  <a:spAutoFit/>
                </a:bodyPr>
                <a:lstStyle/>
                <a:p>
                  <a:pPr>
                    <a:lnSpc>
                      <a:spcPct val="150000"/>
                    </a:lnSpc>
                  </a:pPr>
                  <a:r>
                    <a:rPr lang="en-US" sz="1600" b="1" dirty="0"/>
                    <a:t>Lorem ipsum</a:t>
                  </a:r>
                  <a:endParaRPr lang="en-US" sz="1600" b="1" dirty="0">
                    <a:latin typeface="+mj-lt"/>
                  </a:endParaRPr>
                </a:p>
              </p:txBody>
            </p:sp>
            <p:sp>
              <p:nvSpPr>
                <p:cNvPr id="34" name="TextBox 33"/>
                <p:cNvSpPr txBox="1"/>
                <p:nvPr/>
              </p:nvSpPr>
              <p:spPr>
                <a:xfrm>
                  <a:off x="573715" y="4655505"/>
                  <a:ext cx="1948716" cy="346249"/>
                </a:xfrm>
                <a:prstGeom prst="rect">
                  <a:avLst/>
                </a:prstGeom>
                <a:noFill/>
              </p:spPr>
              <p:txBody>
                <a:bodyPr wrap="square" rtlCol="0">
                  <a:spAutoFit/>
                </a:bodyPr>
                <a:lstStyle/>
                <a:p>
                  <a:pPr>
                    <a:lnSpc>
                      <a:spcPct val="150000"/>
                    </a:lnSpc>
                  </a:pPr>
                  <a:r>
                    <a:rPr lang="en-US" sz="1100"/>
                    <a:t>elitam eu tellus leo. Vestibulum vitae sem at nisi cursus</a:t>
                  </a:r>
                  <a:endParaRPr lang="en-US" sz="1100" b="1"/>
                </a:p>
              </p:txBody>
            </p:sp>
          </p:grpSp>
        </p:grpSp>
        <p:grpSp>
          <p:nvGrpSpPr>
            <p:cNvPr id="61" name="Group 60"/>
            <p:cNvGrpSpPr/>
            <p:nvPr/>
          </p:nvGrpSpPr>
          <p:grpSpPr>
            <a:xfrm>
              <a:off x="7343643" y="3081932"/>
              <a:ext cx="4178598" cy="723645"/>
              <a:chOff x="7343643" y="3081932"/>
              <a:chExt cx="4178598" cy="723645"/>
            </a:xfrm>
          </p:grpSpPr>
          <p:sp>
            <p:nvSpPr>
              <p:cNvPr id="28" name="Rectangle 27"/>
              <p:cNvSpPr/>
              <p:nvPr/>
            </p:nvSpPr>
            <p:spPr>
              <a:xfrm>
                <a:off x="7343643" y="3091662"/>
                <a:ext cx="80849" cy="704186"/>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7709266" y="3081932"/>
                <a:ext cx="3812975" cy="723645"/>
                <a:chOff x="573715" y="4278109"/>
                <a:chExt cx="1948716" cy="723645"/>
              </a:xfrm>
            </p:grpSpPr>
            <p:sp>
              <p:nvSpPr>
                <p:cNvPr id="36" name="TextBox 35"/>
                <p:cNvSpPr txBox="1"/>
                <p:nvPr/>
              </p:nvSpPr>
              <p:spPr>
                <a:xfrm>
                  <a:off x="573715" y="4278109"/>
                  <a:ext cx="1569410" cy="421847"/>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37" name="TextBox 36"/>
                <p:cNvSpPr txBox="1"/>
                <p:nvPr/>
              </p:nvSpPr>
              <p:spPr>
                <a:xfrm>
                  <a:off x="573715" y="4655505"/>
                  <a:ext cx="1948716" cy="346249"/>
                </a:xfrm>
                <a:prstGeom prst="rect">
                  <a:avLst/>
                </a:prstGeom>
                <a:noFill/>
              </p:spPr>
              <p:txBody>
                <a:bodyPr wrap="square" rtlCol="0">
                  <a:spAutoFit/>
                </a:bodyPr>
                <a:lstStyle/>
                <a:p>
                  <a:pPr>
                    <a:lnSpc>
                      <a:spcPct val="150000"/>
                    </a:lnSpc>
                  </a:pPr>
                  <a:r>
                    <a:rPr lang="en-US" sz="1100"/>
                    <a:t>elitam eu tellus leo. Vestibulum vitae sem at nisi cursus</a:t>
                  </a:r>
                  <a:endParaRPr lang="en-US" sz="1100" b="1"/>
                </a:p>
              </p:txBody>
            </p:sp>
          </p:grpSp>
        </p:grpSp>
        <p:grpSp>
          <p:nvGrpSpPr>
            <p:cNvPr id="62" name="Group 61"/>
            <p:cNvGrpSpPr/>
            <p:nvPr/>
          </p:nvGrpSpPr>
          <p:grpSpPr>
            <a:xfrm>
              <a:off x="7343643" y="4172585"/>
              <a:ext cx="4178597" cy="723645"/>
              <a:chOff x="7343643" y="4172585"/>
              <a:chExt cx="4178597" cy="723645"/>
            </a:xfrm>
          </p:grpSpPr>
          <p:sp>
            <p:nvSpPr>
              <p:cNvPr id="29" name="Rectangle 28"/>
              <p:cNvSpPr/>
              <p:nvPr/>
            </p:nvSpPr>
            <p:spPr>
              <a:xfrm>
                <a:off x="7343643" y="4184208"/>
                <a:ext cx="80849" cy="704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7709265" y="4172585"/>
                <a:ext cx="3812975" cy="723645"/>
                <a:chOff x="573715" y="4278109"/>
                <a:chExt cx="1948716" cy="723645"/>
              </a:xfrm>
            </p:grpSpPr>
            <p:sp>
              <p:nvSpPr>
                <p:cNvPr id="39" name="TextBox 38"/>
                <p:cNvSpPr txBox="1"/>
                <p:nvPr/>
              </p:nvSpPr>
              <p:spPr>
                <a:xfrm>
                  <a:off x="573715" y="4278109"/>
                  <a:ext cx="1569410" cy="421847"/>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40" name="TextBox 39"/>
                <p:cNvSpPr txBox="1"/>
                <p:nvPr/>
              </p:nvSpPr>
              <p:spPr>
                <a:xfrm>
                  <a:off x="573715" y="4655505"/>
                  <a:ext cx="1948716" cy="346249"/>
                </a:xfrm>
                <a:prstGeom prst="rect">
                  <a:avLst/>
                </a:prstGeom>
                <a:noFill/>
              </p:spPr>
              <p:txBody>
                <a:bodyPr wrap="square" rtlCol="0">
                  <a:spAutoFit/>
                </a:bodyPr>
                <a:lstStyle/>
                <a:p>
                  <a:pPr>
                    <a:lnSpc>
                      <a:spcPct val="150000"/>
                    </a:lnSpc>
                  </a:pPr>
                  <a:r>
                    <a:rPr lang="en-US" sz="1100"/>
                    <a:t>elitam eu tellus leo. Vestibulum vitae sem at nisi cursus</a:t>
                  </a:r>
                  <a:endParaRPr lang="en-US" sz="1100" b="1"/>
                </a:p>
              </p:txBody>
            </p:sp>
          </p:grpSp>
        </p:grpSp>
        <p:grpSp>
          <p:nvGrpSpPr>
            <p:cNvPr id="63" name="Group 62"/>
            <p:cNvGrpSpPr/>
            <p:nvPr/>
          </p:nvGrpSpPr>
          <p:grpSpPr>
            <a:xfrm>
              <a:off x="7343643" y="5267023"/>
              <a:ext cx="4178597" cy="723645"/>
              <a:chOff x="7343643" y="5267023"/>
              <a:chExt cx="4178597" cy="723645"/>
            </a:xfrm>
          </p:grpSpPr>
          <p:sp>
            <p:nvSpPr>
              <p:cNvPr id="30" name="Rectangle 29"/>
              <p:cNvSpPr/>
              <p:nvPr/>
            </p:nvSpPr>
            <p:spPr>
              <a:xfrm>
                <a:off x="7343643" y="5276753"/>
                <a:ext cx="80849" cy="70418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7709265" y="5267023"/>
                <a:ext cx="3812975" cy="723645"/>
                <a:chOff x="573715" y="4278109"/>
                <a:chExt cx="1948716" cy="723645"/>
              </a:xfrm>
            </p:grpSpPr>
            <p:sp>
              <p:nvSpPr>
                <p:cNvPr id="42" name="TextBox 41"/>
                <p:cNvSpPr txBox="1"/>
                <p:nvPr/>
              </p:nvSpPr>
              <p:spPr>
                <a:xfrm>
                  <a:off x="573715" y="4278109"/>
                  <a:ext cx="1569410" cy="421847"/>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43" name="TextBox 42"/>
                <p:cNvSpPr txBox="1"/>
                <p:nvPr/>
              </p:nvSpPr>
              <p:spPr>
                <a:xfrm>
                  <a:off x="573715" y="4655505"/>
                  <a:ext cx="1948716" cy="346249"/>
                </a:xfrm>
                <a:prstGeom prst="rect">
                  <a:avLst/>
                </a:prstGeom>
                <a:noFill/>
              </p:spPr>
              <p:txBody>
                <a:bodyPr wrap="square" rtlCol="0">
                  <a:spAutoFit/>
                </a:bodyPr>
                <a:lstStyle/>
                <a:p>
                  <a:pPr>
                    <a:lnSpc>
                      <a:spcPct val="150000"/>
                    </a:lnSpc>
                  </a:pPr>
                  <a:r>
                    <a:rPr lang="en-US" sz="1100"/>
                    <a:t>elitam eu tellus leo. Vestibulum vitae sem at nisi cursus</a:t>
                  </a:r>
                  <a:endParaRPr lang="en-US" sz="1100" b="1"/>
                </a:p>
              </p:txBody>
            </p:sp>
          </p:grpSp>
        </p:grpSp>
      </p:grpSp>
    </p:spTree>
    <p:extLst>
      <p:ext uri="{BB962C8B-B14F-4D97-AF65-F5344CB8AC3E}">
        <p14:creationId xmlns:p14="http://schemas.microsoft.com/office/powerpoint/2010/main" val="22707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14"/>
          </p:nvPr>
        </p:nvPicPr>
        <p:blipFill>
          <a:blip r:embed="rId2" cstate="hqprint">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0" name="Rectangle 9">
            <a:extLst>
              <a:ext uri="{FF2B5EF4-FFF2-40B4-BE49-F238E27FC236}">
                <a16:creationId xmlns:a16="http://schemas.microsoft.com/office/drawing/2014/main" id="{9E2D2E46-0627-4436-94D8-10F5DA5BD77D}"/>
              </a:ext>
            </a:extLst>
          </p:cNvPr>
          <p:cNvSpPr/>
          <p:nvPr/>
        </p:nvSpPr>
        <p:spPr>
          <a:xfrm>
            <a:off x="0" y="0"/>
            <a:ext cx="12192000" cy="685799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55BD914-C7B4-4834-82F8-00065F32859E}"/>
              </a:ext>
            </a:extLst>
          </p:cNvPr>
          <p:cNvSpPr/>
          <p:nvPr/>
        </p:nvSpPr>
        <p:spPr>
          <a:xfrm>
            <a:off x="5026375" y="2472905"/>
            <a:ext cx="2139251" cy="359196"/>
          </a:xfrm>
          <a:custGeom>
            <a:avLst/>
            <a:gdLst/>
            <a:ahLst/>
            <a:cxnLst/>
            <a:rect l="l" t="t" r="r" b="b"/>
            <a:pathLst>
              <a:path w="4278507" h="718393">
                <a:moveTo>
                  <a:pt x="1076897" y="178991"/>
                </a:moveTo>
                <a:cubicBezTo>
                  <a:pt x="1076539" y="179158"/>
                  <a:pt x="1075901" y="181385"/>
                  <a:pt x="1074982" y="185671"/>
                </a:cubicBezTo>
                <a:cubicBezTo>
                  <a:pt x="1074063" y="189957"/>
                  <a:pt x="1073604" y="198178"/>
                  <a:pt x="1073604" y="210336"/>
                </a:cubicBezTo>
                <a:cubicBezTo>
                  <a:pt x="1073604" y="230483"/>
                  <a:pt x="1073720" y="243912"/>
                  <a:pt x="1073953" y="250621"/>
                </a:cubicBezTo>
                <a:cubicBezTo>
                  <a:pt x="1074185" y="257330"/>
                  <a:pt x="1075654" y="267041"/>
                  <a:pt x="1078358" y="279754"/>
                </a:cubicBezTo>
                <a:cubicBezTo>
                  <a:pt x="1081063" y="292467"/>
                  <a:pt x="1083797" y="300205"/>
                  <a:pt x="1086559" y="302967"/>
                </a:cubicBezTo>
                <a:cubicBezTo>
                  <a:pt x="1095568" y="302967"/>
                  <a:pt x="1105158" y="301747"/>
                  <a:pt x="1115329" y="299305"/>
                </a:cubicBezTo>
                <a:cubicBezTo>
                  <a:pt x="1125501" y="296863"/>
                  <a:pt x="1135111" y="293058"/>
                  <a:pt x="1144159" y="287888"/>
                </a:cubicBezTo>
                <a:cubicBezTo>
                  <a:pt x="1153207" y="282719"/>
                  <a:pt x="1160359" y="275071"/>
                  <a:pt x="1165615" y="264946"/>
                </a:cubicBezTo>
                <a:cubicBezTo>
                  <a:pt x="1170870" y="254822"/>
                  <a:pt x="1173498" y="242455"/>
                  <a:pt x="1173498" y="227846"/>
                </a:cubicBezTo>
                <a:cubicBezTo>
                  <a:pt x="1173498" y="220214"/>
                  <a:pt x="1172211" y="213648"/>
                  <a:pt x="1169637" y="208149"/>
                </a:cubicBezTo>
                <a:cubicBezTo>
                  <a:pt x="1167062" y="202649"/>
                  <a:pt x="1163175" y="198167"/>
                  <a:pt x="1157976" y="194702"/>
                </a:cubicBezTo>
                <a:cubicBezTo>
                  <a:pt x="1152776" y="191237"/>
                  <a:pt x="1147465" y="188380"/>
                  <a:pt x="1142042" y="186131"/>
                </a:cubicBezTo>
                <a:cubicBezTo>
                  <a:pt x="1136619" y="183883"/>
                  <a:pt x="1129744" y="182264"/>
                  <a:pt x="1121416" y="181276"/>
                </a:cubicBezTo>
                <a:cubicBezTo>
                  <a:pt x="1113089" y="180287"/>
                  <a:pt x="1106629" y="179660"/>
                  <a:pt x="1102036" y="179392"/>
                </a:cubicBezTo>
                <a:cubicBezTo>
                  <a:pt x="1097443" y="179125"/>
                  <a:pt x="1091845" y="178991"/>
                  <a:pt x="1085241" y="178991"/>
                </a:cubicBezTo>
                <a:close/>
                <a:moveTo>
                  <a:pt x="3740137" y="18305"/>
                </a:moveTo>
                <a:lnTo>
                  <a:pt x="4268000" y="18305"/>
                </a:lnTo>
                <a:lnTo>
                  <a:pt x="4268000" y="170878"/>
                </a:lnTo>
                <a:cubicBezTo>
                  <a:pt x="4268000" y="171757"/>
                  <a:pt x="4268000" y="173947"/>
                  <a:pt x="4268000" y="177449"/>
                </a:cubicBezTo>
                <a:cubicBezTo>
                  <a:pt x="4268000" y="180951"/>
                  <a:pt x="4268000" y="183191"/>
                  <a:pt x="4268000" y="184167"/>
                </a:cubicBezTo>
                <a:cubicBezTo>
                  <a:pt x="4268000" y="185144"/>
                  <a:pt x="4267800" y="187750"/>
                  <a:pt x="4267400" y="191984"/>
                </a:cubicBezTo>
                <a:cubicBezTo>
                  <a:pt x="4267000" y="196219"/>
                  <a:pt x="4265890" y="199792"/>
                  <a:pt x="4264069" y="202703"/>
                </a:cubicBezTo>
                <a:cubicBezTo>
                  <a:pt x="4262248" y="205615"/>
                  <a:pt x="4260810" y="207949"/>
                  <a:pt x="4259754" y="209704"/>
                </a:cubicBezTo>
                <a:cubicBezTo>
                  <a:pt x="4258699" y="211460"/>
                  <a:pt x="4256742" y="213054"/>
                  <a:pt x="4253884" y="214486"/>
                </a:cubicBezTo>
                <a:cubicBezTo>
                  <a:pt x="4251026" y="215919"/>
                  <a:pt x="4247874" y="217067"/>
                  <a:pt x="4244427" y="217929"/>
                </a:cubicBezTo>
                <a:cubicBezTo>
                  <a:pt x="4240981" y="218792"/>
                  <a:pt x="4236958" y="219224"/>
                  <a:pt x="4232358" y="219224"/>
                </a:cubicBezTo>
                <a:lnTo>
                  <a:pt x="4220101" y="219224"/>
                </a:lnTo>
                <a:cubicBezTo>
                  <a:pt x="4144236" y="219224"/>
                  <a:pt x="4078100" y="218033"/>
                  <a:pt x="4021694" y="215652"/>
                </a:cubicBezTo>
                <a:cubicBezTo>
                  <a:pt x="4021662" y="216140"/>
                  <a:pt x="4021004" y="221156"/>
                  <a:pt x="4019720" y="230700"/>
                </a:cubicBezTo>
                <a:cubicBezTo>
                  <a:pt x="4018436" y="240243"/>
                  <a:pt x="4017470" y="248332"/>
                  <a:pt x="4016821" y="254967"/>
                </a:cubicBezTo>
                <a:cubicBezTo>
                  <a:pt x="4016172" y="261601"/>
                  <a:pt x="4015848" y="265612"/>
                  <a:pt x="4015848" y="266998"/>
                </a:cubicBezTo>
                <a:lnTo>
                  <a:pt x="4214848" y="266998"/>
                </a:lnTo>
                <a:cubicBezTo>
                  <a:pt x="4225768" y="266998"/>
                  <a:pt x="4233710" y="268985"/>
                  <a:pt x="4238672" y="272959"/>
                </a:cubicBezTo>
                <a:cubicBezTo>
                  <a:pt x="4243634" y="276933"/>
                  <a:pt x="4246116" y="282887"/>
                  <a:pt x="4246116" y="290822"/>
                </a:cubicBezTo>
                <a:cubicBezTo>
                  <a:pt x="4246116" y="291770"/>
                  <a:pt x="4245969" y="293853"/>
                  <a:pt x="4245676" y="297069"/>
                </a:cubicBezTo>
                <a:cubicBezTo>
                  <a:pt x="4245383" y="300285"/>
                  <a:pt x="4245237" y="302874"/>
                  <a:pt x="4245237" y="304837"/>
                </a:cubicBezTo>
                <a:cubicBezTo>
                  <a:pt x="4245237" y="321729"/>
                  <a:pt x="4245675" y="343911"/>
                  <a:pt x="4246552" y="371384"/>
                </a:cubicBezTo>
                <a:cubicBezTo>
                  <a:pt x="4247428" y="398857"/>
                  <a:pt x="4247867" y="418281"/>
                  <a:pt x="4247867" y="429657"/>
                </a:cubicBezTo>
                <a:cubicBezTo>
                  <a:pt x="4246132" y="441173"/>
                  <a:pt x="4240672" y="446931"/>
                  <a:pt x="4231486" y="446931"/>
                </a:cubicBezTo>
                <a:cubicBezTo>
                  <a:pt x="4227189" y="446931"/>
                  <a:pt x="4224524" y="446335"/>
                  <a:pt x="4223492" y="445145"/>
                </a:cubicBezTo>
                <a:cubicBezTo>
                  <a:pt x="4133953" y="449819"/>
                  <a:pt x="4066866" y="452156"/>
                  <a:pt x="4022231" y="452156"/>
                </a:cubicBezTo>
                <a:lnTo>
                  <a:pt x="4020229" y="452156"/>
                </a:lnTo>
                <a:lnTo>
                  <a:pt x="4020229" y="497369"/>
                </a:lnTo>
                <a:cubicBezTo>
                  <a:pt x="4041535" y="497369"/>
                  <a:pt x="4076771" y="496202"/>
                  <a:pt x="4125938" y="493867"/>
                </a:cubicBezTo>
                <a:cubicBezTo>
                  <a:pt x="4175105" y="491533"/>
                  <a:pt x="4211162" y="490365"/>
                  <a:pt x="4234109" y="490365"/>
                </a:cubicBezTo>
                <a:cubicBezTo>
                  <a:pt x="4257806" y="490365"/>
                  <a:pt x="4272021" y="497000"/>
                  <a:pt x="4276756" y="510269"/>
                </a:cubicBezTo>
                <a:lnTo>
                  <a:pt x="4276756" y="544850"/>
                </a:lnTo>
                <a:cubicBezTo>
                  <a:pt x="4276756" y="563370"/>
                  <a:pt x="4277048" y="586380"/>
                  <a:pt x="4277631" y="613881"/>
                </a:cubicBezTo>
                <a:cubicBezTo>
                  <a:pt x="4278215" y="641382"/>
                  <a:pt x="4278507" y="659839"/>
                  <a:pt x="4278507" y="669252"/>
                </a:cubicBezTo>
                <a:cubicBezTo>
                  <a:pt x="4278507" y="689809"/>
                  <a:pt x="4269545" y="700087"/>
                  <a:pt x="4251620" y="700087"/>
                </a:cubicBezTo>
                <a:cubicBezTo>
                  <a:pt x="4236351" y="700087"/>
                  <a:pt x="4212981" y="699939"/>
                  <a:pt x="4181508" y="699641"/>
                </a:cubicBezTo>
                <a:cubicBezTo>
                  <a:pt x="4150035" y="699343"/>
                  <a:pt x="4126127" y="699194"/>
                  <a:pt x="4109784" y="699194"/>
                </a:cubicBezTo>
                <a:cubicBezTo>
                  <a:pt x="4067857" y="699194"/>
                  <a:pt x="4007823" y="700241"/>
                  <a:pt x="3929684" y="702334"/>
                </a:cubicBezTo>
                <a:cubicBezTo>
                  <a:pt x="3851544" y="704427"/>
                  <a:pt x="3793427" y="705613"/>
                  <a:pt x="3755331" y="705892"/>
                </a:cubicBezTo>
                <a:lnTo>
                  <a:pt x="3738763" y="687000"/>
                </a:lnTo>
                <a:cubicBezTo>
                  <a:pt x="3737344" y="677070"/>
                  <a:pt x="3736635" y="670468"/>
                  <a:pt x="3736635" y="667194"/>
                </a:cubicBezTo>
                <a:lnTo>
                  <a:pt x="3736635" y="650562"/>
                </a:lnTo>
                <a:cubicBezTo>
                  <a:pt x="3736635" y="600663"/>
                  <a:pt x="3737219" y="526979"/>
                  <a:pt x="3738386" y="429511"/>
                </a:cubicBezTo>
                <a:cubicBezTo>
                  <a:pt x="3739553" y="332042"/>
                  <a:pt x="3740137" y="258356"/>
                  <a:pt x="3740137" y="208452"/>
                </a:cubicBezTo>
                <a:close/>
                <a:moveTo>
                  <a:pt x="829586" y="15627"/>
                </a:moveTo>
                <a:lnTo>
                  <a:pt x="1206189" y="15627"/>
                </a:lnTo>
                <a:cubicBezTo>
                  <a:pt x="1278310" y="17533"/>
                  <a:pt x="1332612" y="34193"/>
                  <a:pt x="1369093" y="65605"/>
                </a:cubicBezTo>
                <a:cubicBezTo>
                  <a:pt x="1405575" y="97017"/>
                  <a:pt x="1423815" y="141137"/>
                  <a:pt x="1423815" y="197967"/>
                </a:cubicBezTo>
                <a:cubicBezTo>
                  <a:pt x="1423815" y="272400"/>
                  <a:pt x="1388211" y="323552"/>
                  <a:pt x="1317001" y="351425"/>
                </a:cubicBezTo>
                <a:cubicBezTo>
                  <a:pt x="1326563" y="351132"/>
                  <a:pt x="1336994" y="354910"/>
                  <a:pt x="1348293" y="362758"/>
                </a:cubicBezTo>
                <a:cubicBezTo>
                  <a:pt x="1359592" y="370606"/>
                  <a:pt x="1369037" y="379037"/>
                  <a:pt x="1376628" y="388051"/>
                </a:cubicBezTo>
                <a:cubicBezTo>
                  <a:pt x="1384218" y="397064"/>
                  <a:pt x="1390734" y="407619"/>
                  <a:pt x="1396175" y="419716"/>
                </a:cubicBezTo>
                <a:cubicBezTo>
                  <a:pt x="1401617" y="431813"/>
                  <a:pt x="1405876" y="443247"/>
                  <a:pt x="1408952" y="454019"/>
                </a:cubicBezTo>
                <a:cubicBezTo>
                  <a:pt x="1412029" y="464790"/>
                  <a:pt x="1414650" y="477113"/>
                  <a:pt x="1416815" y="490986"/>
                </a:cubicBezTo>
                <a:cubicBezTo>
                  <a:pt x="1418980" y="504860"/>
                  <a:pt x="1420518" y="517104"/>
                  <a:pt x="1421429" y="527720"/>
                </a:cubicBezTo>
                <a:cubicBezTo>
                  <a:pt x="1422341" y="538336"/>
                  <a:pt x="1423435" y="550543"/>
                  <a:pt x="1424712" y="564342"/>
                </a:cubicBezTo>
                <a:cubicBezTo>
                  <a:pt x="1425989" y="578141"/>
                  <a:pt x="1427150" y="589892"/>
                  <a:pt x="1428197" y="599594"/>
                </a:cubicBezTo>
                <a:lnTo>
                  <a:pt x="1428197" y="637642"/>
                </a:lnTo>
                <a:cubicBezTo>
                  <a:pt x="1428685" y="640242"/>
                  <a:pt x="1431169" y="645735"/>
                  <a:pt x="1435647" y="654120"/>
                </a:cubicBezTo>
                <a:cubicBezTo>
                  <a:pt x="1440126" y="662506"/>
                  <a:pt x="1443186" y="669573"/>
                  <a:pt x="1444828" y="675321"/>
                </a:cubicBezTo>
                <a:cubicBezTo>
                  <a:pt x="1444828" y="687665"/>
                  <a:pt x="1441863" y="693837"/>
                  <a:pt x="1435933" y="693837"/>
                </a:cubicBezTo>
                <a:cubicBezTo>
                  <a:pt x="1429655" y="700218"/>
                  <a:pt x="1415517" y="704028"/>
                  <a:pt x="1393521" y="705267"/>
                </a:cubicBezTo>
                <a:cubicBezTo>
                  <a:pt x="1371524" y="706507"/>
                  <a:pt x="1345410" y="706251"/>
                  <a:pt x="1315177" y="704500"/>
                </a:cubicBezTo>
                <a:cubicBezTo>
                  <a:pt x="1284944" y="702749"/>
                  <a:pt x="1269002" y="701873"/>
                  <a:pt x="1267350" y="701873"/>
                </a:cubicBezTo>
                <a:cubicBezTo>
                  <a:pt x="1247040" y="701873"/>
                  <a:pt x="1232502" y="701576"/>
                  <a:pt x="1223735" y="700980"/>
                </a:cubicBezTo>
                <a:lnTo>
                  <a:pt x="1179177" y="700980"/>
                </a:lnTo>
                <a:cubicBezTo>
                  <a:pt x="1168698" y="697581"/>
                  <a:pt x="1161066" y="686521"/>
                  <a:pt x="1156280" y="667801"/>
                </a:cubicBezTo>
                <a:cubicBezTo>
                  <a:pt x="1151495" y="649081"/>
                  <a:pt x="1146966" y="623604"/>
                  <a:pt x="1142694" y="591368"/>
                </a:cubicBezTo>
                <a:cubicBezTo>
                  <a:pt x="1138422" y="559133"/>
                  <a:pt x="1136158" y="542143"/>
                  <a:pt x="1135903" y="540399"/>
                </a:cubicBezTo>
                <a:cubicBezTo>
                  <a:pt x="1134782" y="512745"/>
                  <a:pt x="1130920" y="495205"/>
                  <a:pt x="1124318" y="487777"/>
                </a:cubicBezTo>
                <a:cubicBezTo>
                  <a:pt x="1117717" y="480350"/>
                  <a:pt x="1104984" y="476636"/>
                  <a:pt x="1086120" y="476636"/>
                </a:cubicBezTo>
                <a:lnTo>
                  <a:pt x="1076234" y="476636"/>
                </a:lnTo>
                <a:lnTo>
                  <a:pt x="1076234" y="682005"/>
                </a:lnTo>
                <a:cubicBezTo>
                  <a:pt x="1075011" y="689241"/>
                  <a:pt x="1070640" y="694424"/>
                  <a:pt x="1063122" y="697551"/>
                </a:cubicBezTo>
                <a:cubicBezTo>
                  <a:pt x="1055604" y="700679"/>
                  <a:pt x="1046362" y="702626"/>
                  <a:pt x="1035395" y="703391"/>
                </a:cubicBezTo>
                <a:cubicBezTo>
                  <a:pt x="1024428" y="704156"/>
                  <a:pt x="1014801" y="704611"/>
                  <a:pt x="1006513" y="704758"/>
                </a:cubicBezTo>
                <a:cubicBezTo>
                  <a:pt x="998225" y="704904"/>
                  <a:pt x="987509" y="704832"/>
                  <a:pt x="974366" y="704542"/>
                </a:cubicBezTo>
                <a:cubicBezTo>
                  <a:pt x="961223" y="704251"/>
                  <a:pt x="953237" y="704106"/>
                  <a:pt x="950409" y="704106"/>
                </a:cubicBezTo>
                <a:lnTo>
                  <a:pt x="887371" y="704106"/>
                </a:lnTo>
                <a:cubicBezTo>
                  <a:pt x="851964" y="704106"/>
                  <a:pt x="824471" y="704403"/>
                  <a:pt x="804890" y="704999"/>
                </a:cubicBezTo>
                <a:cubicBezTo>
                  <a:pt x="799593" y="702892"/>
                  <a:pt x="793175" y="699801"/>
                  <a:pt x="785636" y="695727"/>
                </a:cubicBezTo>
                <a:lnTo>
                  <a:pt x="785636" y="36821"/>
                </a:lnTo>
                <a:cubicBezTo>
                  <a:pt x="785636" y="22691"/>
                  <a:pt x="800286" y="15627"/>
                  <a:pt x="829586" y="15627"/>
                </a:cubicBezTo>
                <a:close/>
                <a:moveTo>
                  <a:pt x="2747651" y="13841"/>
                </a:moveTo>
                <a:cubicBezTo>
                  <a:pt x="2758376" y="13841"/>
                  <a:pt x="2776393" y="14138"/>
                  <a:pt x="2801703" y="14734"/>
                </a:cubicBezTo>
                <a:cubicBezTo>
                  <a:pt x="2827014" y="15329"/>
                  <a:pt x="2844601" y="15627"/>
                  <a:pt x="2854465" y="15627"/>
                </a:cubicBezTo>
                <a:lnTo>
                  <a:pt x="2887735" y="15627"/>
                </a:lnTo>
                <a:cubicBezTo>
                  <a:pt x="2898656" y="15627"/>
                  <a:pt x="2904116" y="21710"/>
                  <a:pt x="2904116" y="33877"/>
                </a:cubicBezTo>
                <a:cubicBezTo>
                  <a:pt x="2905869" y="115141"/>
                  <a:pt x="2906746" y="229128"/>
                  <a:pt x="2906746" y="375835"/>
                </a:cubicBezTo>
                <a:lnTo>
                  <a:pt x="2906746" y="680512"/>
                </a:lnTo>
                <a:cubicBezTo>
                  <a:pt x="2903230" y="693562"/>
                  <a:pt x="2890765" y="700087"/>
                  <a:pt x="2869353" y="700087"/>
                </a:cubicBezTo>
                <a:lnTo>
                  <a:pt x="2857967" y="700087"/>
                </a:lnTo>
                <a:cubicBezTo>
                  <a:pt x="2842889" y="700087"/>
                  <a:pt x="2820588" y="700385"/>
                  <a:pt x="2791065" y="700980"/>
                </a:cubicBezTo>
                <a:cubicBezTo>
                  <a:pt x="2761541" y="701576"/>
                  <a:pt x="2739191" y="701873"/>
                  <a:pt x="2724015" y="701873"/>
                </a:cubicBezTo>
                <a:lnTo>
                  <a:pt x="2593412" y="701873"/>
                </a:lnTo>
                <a:cubicBezTo>
                  <a:pt x="2585896" y="699194"/>
                  <a:pt x="2575229" y="678856"/>
                  <a:pt x="2561411" y="640858"/>
                </a:cubicBezTo>
                <a:cubicBezTo>
                  <a:pt x="2547412" y="598963"/>
                  <a:pt x="2526935" y="542767"/>
                  <a:pt x="2499981" y="472269"/>
                </a:cubicBezTo>
                <a:cubicBezTo>
                  <a:pt x="2486504" y="437020"/>
                  <a:pt x="2477474" y="410002"/>
                  <a:pt x="2472891" y="391214"/>
                </a:cubicBezTo>
                <a:lnTo>
                  <a:pt x="2472296" y="388343"/>
                </a:lnTo>
                <a:lnTo>
                  <a:pt x="2472237" y="395826"/>
                </a:lnTo>
                <a:cubicBezTo>
                  <a:pt x="2472182" y="402560"/>
                  <a:pt x="2472118" y="410196"/>
                  <a:pt x="2472045" y="418732"/>
                </a:cubicBezTo>
                <a:cubicBezTo>
                  <a:pt x="2471752" y="452879"/>
                  <a:pt x="2471605" y="481538"/>
                  <a:pt x="2471605" y="504709"/>
                </a:cubicBezTo>
                <a:cubicBezTo>
                  <a:pt x="2471605" y="521754"/>
                  <a:pt x="2471897" y="543136"/>
                  <a:pt x="2472481" y="568856"/>
                </a:cubicBezTo>
                <a:cubicBezTo>
                  <a:pt x="2473064" y="594575"/>
                  <a:pt x="2473356" y="611716"/>
                  <a:pt x="2473356" y="620278"/>
                </a:cubicBezTo>
                <a:lnTo>
                  <a:pt x="2473356" y="675433"/>
                </a:lnTo>
                <a:cubicBezTo>
                  <a:pt x="2473356" y="694548"/>
                  <a:pt x="2464394" y="704106"/>
                  <a:pt x="2446469" y="704106"/>
                </a:cubicBezTo>
                <a:lnTo>
                  <a:pt x="2242607" y="704106"/>
                </a:lnTo>
                <a:lnTo>
                  <a:pt x="2216906" y="690404"/>
                </a:lnTo>
                <a:lnTo>
                  <a:pt x="2216906" y="487121"/>
                </a:lnTo>
                <a:cubicBezTo>
                  <a:pt x="2216325" y="414540"/>
                  <a:pt x="2218660" y="276323"/>
                  <a:pt x="2223911" y="72470"/>
                </a:cubicBezTo>
                <a:lnTo>
                  <a:pt x="2223911" y="36835"/>
                </a:lnTo>
                <a:cubicBezTo>
                  <a:pt x="2223911" y="26737"/>
                  <a:pt x="2227357" y="19966"/>
                  <a:pt x="2234249" y="16520"/>
                </a:cubicBezTo>
                <a:lnTo>
                  <a:pt x="2537524" y="16520"/>
                </a:lnTo>
                <a:cubicBezTo>
                  <a:pt x="2544677" y="16520"/>
                  <a:pt x="2553167" y="28765"/>
                  <a:pt x="2562995" y="53257"/>
                </a:cubicBezTo>
                <a:cubicBezTo>
                  <a:pt x="2572822" y="77748"/>
                  <a:pt x="2584081" y="107426"/>
                  <a:pt x="2596771" y="142289"/>
                </a:cubicBezTo>
                <a:cubicBezTo>
                  <a:pt x="2609461" y="177152"/>
                  <a:pt x="2617866" y="199736"/>
                  <a:pt x="2621987" y="210043"/>
                </a:cubicBezTo>
                <a:lnTo>
                  <a:pt x="2666928" y="367610"/>
                </a:lnTo>
                <a:lnTo>
                  <a:pt x="2666928" y="206687"/>
                </a:lnTo>
                <a:cubicBezTo>
                  <a:pt x="2666928" y="191999"/>
                  <a:pt x="2667293" y="165186"/>
                  <a:pt x="2668023" y="126247"/>
                </a:cubicBezTo>
                <a:cubicBezTo>
                  <a:pt x="2668753" y="87307"/>
                  <a:pt x="2668972" y="56919"/>
                  <a:pt x="2668679" y="35083"/>
                </a:cubicBezTo>
                <a:cubicBezTo>
                  <a:pt x="2668679" y="20922"/>
                  <a:pt x="2695003" y="13841"/>
                  <a:pt x="2747651" y="13841"/>
                </a:cubicBezTo>
                <a:close/>
                <a:moveTo>
                  <a:pt x="1861214" y="10715"/>
                </a:moveTo>
                <a:cubicBezTo>
                  <a:pt x="1911741" y="10715"/>
                  <a:pt x="1999141" y="11390"/>
                  <a:pt x="2123412" y="12738"/>
                </a:cubicBezTo>
                <a:lnTo>
                  <a:pt x="2123412" y="19505"/>
                </a:lnTo>
                <a:lnTo>
                  <a:pt x="2142674" y="19505"/>
                </a:lnTo>
                <a:cubicBezTo>
                  <a:pt x="2140339" y="85255"/>
                  <a:pt x="2139172" y="160594"/>
                  <a:pt x="2139172" y="245524"/>
                </a:cubicBezTo>
                <a:lnTo>
                  <a:pt x="2139172" y="343563"/>
                </a:lnTo>
                <a:cubicBezTo>
                  <a:pt x="2139172" y="352339"/>
                  <a:pt x="2138880" y="370307"/>
                  <a:pt x="2138296" y="397469"/>
                </a:cubicBezTo>
                <a:cubicBezTo>
                  <a:pt x="2137712" y="424630"/>
                  <a:pt x="2137421" y="446928"/>
                  <a:pt x="2137421" y="464365"/>
                </a:cubicBezTo>
                <a:cubicBezTo>
                  <a:pt x="2137421" y="503432"/>
                  <a:pt x="2131199" y="538139"/>
                  <a:pt x="2118756" y="568486"/>
                </a:cubicBezTo>
                <a:cubicBezTo>
                  <a:pt x="2106312" y="598833"/>
                  <a:pt x="2089862" y="623315"/>
                  <a:pt x="2069405" y="641933"/>
                </a:cubicBezTo>
                <a:cubicBezTo>
                  <a:pt x="2048948" y="660550"/>
                  <a:pt x="2024429" y="675725"/>
                  <a:pt x="1995847" y="687457"/>
                </a:cubicBezTo>
                <a:cubicBezTo>
                  <a:pt x="1967265" y="699189"/>
                  <a:pt x="1938594" y="707278"/>
                  <a:pt x="1909836" y="711724"/>
                </a:cubicBezTo>
                <a:cubicBezTo>
                  <a:pt x="1881077" y="716170"/>
                  <a:pt x="1849917" y="718393"/>
                  <a:pt x="1816357" y="718393"/>
                </a:cubicBezTo>
                <a:cubicBezTo>
                  <a:pt x="1783908" y="718393"/>
                  <a:pt x="1753750" y="716403"/>
                  <a:pt x="1725884" y="712421"/>
                </a:cubicBezTo>
                <a:cubicBezTo>
                  <a:pt x="1698019" y="708440"/>
                  <a:pt x="1669525" y="700668"/>
                  <a:pt x="1640403" y="689103"/>
                </a:cubicBezTo>
                <a:cubicBezTo>
                  <a:pt x="1611282" y="677539"/>
                  <a:pt x="1586046" y="662602"/>
                  <a:pt x="1564696" y="644294"/>
                </a:cubicBezTo>
                <a:cubicBezTo>
                  <a:pt x="1543346" y="625986"/>
                  <a:pt x="1525727" y="601581"/>
                  <a:pt x="1511837" y="571078"/>
                </a:cubicBezTo>
                <a:cubicBezTo>
                  <a:pt x="1497947" y="540575"/>
                  <a:pt x="1490246" y="505353"/>
                  <a:pt x="1488735" y="465411"/>
                </a:cubicBezTo>
                <a:cubicBezTo>
                  <a:pt x="1489902" y="321578"/>
                  <a:pt x="1490486" y="214335"/>
                  <a:pt x="1490486" y="143684"/>
                </a:cubicBezTo>
                <a:lnTo>
                  <a:pt x="1490486" y="138431"/>
                </a:lnTo>
                <a:cubicBezTo>
                  <a:pt x="1490486" y="136756"/>
                  <a:pt x="1490194" y="129722"/>
                  <a:pt x="1489610" y="117327"/>
                </a:cubicBezTo>
                <a:cubicBezTo>
                  <a:pt x="1489027" y="104933"/>
                  <a:pt x="1488735" y="94159"/>
                  <a:pt x="1488735" y="85006"/>
                </a:cubicBezTo>
                <a:cubicBezTo>
                  <a:pt x="1488735" y="47199"/>
                  <a:pt x="1493641" y="24370"/>
                  <a:pt x="1503455" y="16520"/>
                </a:cubicBezTo>
                <a:cubicBezTo>
                  <a:pt x="1506552" y="16520"/>
                  <a:pt x="1509565" y="16666"/>
                  <a:pt x="1512493" y="16959"/>
                </a:cubicBezTo>
                <a:cubicBezTo>
                  <a:pt x="1515420" y="17252"/>
                  <a:pt x="1518549" y="17399"/>
                  <a:pt x="1521879" y="17399"/>
                </a:cubicBezTo>
                <a:cubicBezTo>
                  <a:pt x="1570900" y="15027"/>
                  <a:pt x="1627033" y="13841"/>
                  <a:pt x="1690281" y="13841"/>
                </a:cubicBezTo>
                <a:lnTo>
                  <a:pt x="1749733" y="13841"/>
                </a:lnTo>
                <a:cubicBezTo>
                  <a:pt x="1753890" y="14362"/>
                  <a:pt x="1757800" y="15368"/>
                  <a:pt x="1761460" y="16861"/>
                </a:cubicBezTo>
                <a:cubicBezTo>
                  <a:pt x="1765120" y="18354"/>
                  <a:pt x="1770092" y="19101"/>
                  <a:pt x="1776375" y="19101"/>
                </a:cubicBezTo>
                <a:cubicBezTo>
                  <a:pt x="1776789" y="39272"/>
                  <a:pt x="1777507" y="66884"/>
                  <a:pt x="1778527" y="101938"/>
                </a:cubicBezTo>
                <a:cubicBezTo>
                  <a:pt x="1779548" y="136991"/>
                  <a:pt x="1780277" y="167378"/>
                  <a:pt x="1780715" y="193097"/>
                </a:cubicBezTo>
                <a:cubicBezTo>
                  <a:pt x="1781152" y="218816"/>
                  <a:pt x="1781275" y="241148"/>
                  <a:pt x="1781084" y="260091"/>
                </a:cubicBezTo>
                <a:lnTo>
                  <a:pt x="1781084" y="439913"/>
                </a:lnTo>
                <a:cubicBezTo>
                  <a:pt x="1781084" y="451382"/>
                  <a:pt x="1781334" y="459992"/>
                  <a:pt x="1781834" y="465742"/>
                </a:cubicBezTo>
                <a:cubicBezTo>
                  <a:pt x="1782334" y="471493"/>
                  <a:pt x="1783562" y="478411"/>
                  <a:pt x="1785518" y="486497"/>
                </a:cubicBezTo>
                <a:cubicBezTo>
                  <a:pt x="1787474" y="494582"/>
                  <a:pt x="1790436" y="500204"/>
                  <a:pt x="1794405" y="503362"/>
                </a:cubicBezTo>
                <a:cubicBezTo>
                  <a:pt x="1798375" y="506520"/>
                  <a:pt x="1803650" y="508099"/>
                  <a:pt x="1810231" y="508099"/>
                </a:cubicBezTo>
                <a:cubicBezTo>
                  <a:pt x="1819487" y="508099"/>
                  <a:pt x="1827170" y="503927"/>
                  <a:pt x="1833281" y="495584"/>
                </a:cubicBezTo>
                <a:cubicBezTo>
                  <a:pt x="1839392" y="487240"/>
                  <a:pt x="1842448" y="477166"/>
                  <a:pt x="1842448" y="465362"/>
                </a:cubicBezTo>
                <a:lnTo>
                  <a:pt x="1842448" y="305256"/>
                </a:lnTo>
                <a:cubicBezTo>
                  <a:pt x="1842155" y="285657"/>
                  <a:pt x="1842374" y="254847"/>
                  <a:pt x="1843104" y="212826"/>
                </a:cubicBezTo>
                <a:cubicBezTo>
                  <a:pt x="1843834" y="170805"/>
                  <a:pt x="1843908" y="138031"/>
                  <a:pt x="1843327" y="114502"/>
                </a:cubicBezTo>
                <a:lnTo>
                  <a:pt x="1843327" y="82697"/>
                </a:lnTo>
                <a:cubicBezTo>
                  <a:pt x="1843327" y="80041"/>
                  <a:pt x="1843035" y="75435"/>
                  <a:pt x="1842452" y="68877"/>
                </a:cubicBezTo>
                <a:cubicBezTo>
                  <a:pt x="1841868" y="62319"/>
                  <a:pt x="1841576" y="57001"/>
                  <a:pt x="1841576" y="52922"/>
                </a:cubicBezTo>
                <a:lnTo>
                  <a:pt x="1841576" y="30786"/>
                </a:lnTo>
                <a:cubicBezTo>
                  <a:pt x="1842990" y="19945"/>
                  <a:pt x="1849536" y="13255"/>
                  <a:pt x="1861214" y="10715"/>
                </a:cubicBezTo>
                <a:close/>
                <a:moveTo>
                  <a:pt x="3363332" y="0"/>
                </a:moveTo>
                <a:cubicBezTo>
                  <a:pt x="3379717" y="0"/>
                  <a:pt x="3396296" y="755"/>
                  <a:pt x="3413070" y="2267"/>
                </a:cubicBezTo>
                <a:cubicBezTo>
                  <a:pt x="3429843" y="3778"/>
                  <a:pt x="3448704" y="6419"/>
                  <a:pt x="3469651" y="10189"/>
                </a:cubicBezTo>
                <a:cubicBezTo>
                  <a:pt x="3490599" y="13958"/>
                  <a:pt x="3510223" y="19775"/>
                  <a:pt x="3528524" y="27640"/>
                </a:cubicBezTo>
                <a:cubicBezTo>
                  <a:pt x="3546826" y="35504"/>
                  <a:pt x="3564388" y="45121"/>
                  <a:pt x="3581213" y="56490"/>
                </a:cubicBezTo>
                <a:cubicBezTo>
                  <a:pt x="3598038" y="67859"/>
                  <a:pt x="3612768" y="82713"/>
                  <a:pt x="3625404" y="101052"/>
                </a:cubicBezTo>
                <a:cubicBezTo>
                  <a:pt x="3638041" y="119390"/>
                  <a:pt x="3647161" y="140242"/>
                  <a:pt x="3652766" y="163608"/>
                </a:cubicBezTo>
                <a:cubicBezTo>
                  <a:pt x="3654119" y="171454"/>
                  <a:pt x="3657072" y="195857"/>
                  <a:pt x="3661626" y="236818"/>
                </a:cubicBezTo>
                <a:cubicBezTo>
                  <a:pt x="3659681" y="251371"/>
                  <a:pt x="3647219" y="258647"/>
                  <a:pt x="3624239" y="258647"/>
                </a:cubicBezTo>
                <a:cubicBezTo>
                  <a:pt x="3598957" y="258647"/>
                  <a:pt x="3562384" y="258063"/>
                  <a:pt x="3514519" y="256896"/>
                </a:cubicBezTo>
                <a:cubicBezTo>
                  <a:pt x="3466655" y="255728"/>
                  <a:pt x="3430293" y="255145"/>
                  <a:pt x="3405434" y="255145"/>
                </a:cubicBezTo>
                <a:cubicBezTo>
                  <a:pt x="3398941" y="252982"/>
                  <a:pt x="3394289" y="249492"/>
                  <a:pt x="3391478" y="244673"/>
                </a:cubicBezTo>
                <a:cubicBezTo>
                  <a:pt x="3388666" y="239855"/>
                  <a:pt x="3386869" y="235253"/>
                  <a:pt x="3386085" y="230867"/>
                </a:cubicBezTo>
                <a:cubicBezTo>
                  <a:pt x="3385302" y="226481"/>
                  <a:pt x="3384196" y="222211"/>
                  <a:pt x="3382768" y="218055"/>
                </a:cubicBezTo>
                <a:cubicBezTo>
                  <a:pt x="3381340" y="213899"/>
                  <a:pt x="3379753" y="210538"/>
                  <a:pt x="3378007" y="207971"/>
                </a:cubicBezTo>
                <a:cubicBezTo>
                  <a:pt x="3376260" y="205403"/>
                  <a:pt x="3372909" y="203140"/>
                  <a:pt x="3367954" y="201179"/>
                </a:cubicBezTo>
                <a:cubicBezTo>
                  <a:pt x="3362998" y="199219"/>
                  <a:pt x="3356498" y="198239"/>
                  <a:pt x="3348451" y="198239"/>
                </a:cubicBezTo>
                <a:cubicBezTo>
                  <a:pt x="3337573" y="198239"/>
                  <a:pt x="3327917" y="200092"/>
                  <a:pt x="3319482" y="203799"/>
                </a:cubicBezTo>
                <a:cubicBezTo>
                  <a:pt x="3311048" y="207506"/>
                  <a:pt x="3304159" y="212030"/>
                  <a:pt x="3298815" y="217371"/>
                </a:cubicBezTo>
                <a:cubicBezTo>
                  <a:pt x="3293471" y="222713"/>
                  <a:pt x="3288767" y="230261"/>
                  <a:pt x="3284702" y="240017"/>
                </a:cubicBezTo>
                <a:cubicBezTo>
                  <a:pt x="3280637" y="249772"/>
                  <a:pt x="3277537" y="258845"/>
                  <a:pt x="3275402" y="267235"/>
                </a:cubicBezTo>
                <a:cubicBezTo>
                  <a:pt x="3273268" y="275625"/>
                  <a:pt x="3271633" y="286274"/>
                  <a:pt x="3270498" y="299183"/>
                </a:cubicBezTo>
                <a:cubicBezTo>
                  <a:pt x="3269363" y="312091"/>
                  <a:pt x="3268751" y="320944"/>
                  <a:pt x="3268660" y="325742"/>
                </a:cubicBezTo>
                <a:cubicBezTo>
                  <a:pt x="3268569" y="330539"/>
                  <a:pt x="3268524" y="341672"/>
                  <a:pt x="3268524" y="359141"/>
                </a:cubicBezTo>
                <a:cubicBezTo>
                  <a:pt x="3268524" y="364522"/>
                  <a:pt x="3268669" y="369988"/>
                  <a:pt x="3268960" y="375539"/>
                </a:cubicBezTo>
                <a:cubicBezTo>
                  <a:pt x="3269251" y="381089"/>
                  <a:pt x="3269396" y="384088"/>
                  <a:pt x="3269396" y="384535"/>
                </a:cubicBezTo>
                <a:lnTo>
                  <a:pt x="3269396" y="397664"/>
                </a:lnTo>
                <a:cubicBezTo>
                  <a:pt x="3269396" y="408766"/>
                  <a:pt x="3269509" y="416687"/>
                  <a:pt x="3269734" y="421429"/>
                </a:cubicBezTo>
                <a:cubicBezTo>
                  <a:pt x="3269960" y="426170"/>
                  <a:pt x="3270717" y="433268"/>
                  <a:pt x="3272005" y="442721"/>
                </a:cubicBezTo>
                <a:cubicBezTo>
                  <a:pt x="3273293" y="452173"/>
                  <a:pt x="3275021" y="459944"/>
                  <a:pt x="3277188" y="466032"/>
                </a:cubicBezTo>
                <a:cubicBezTo>
                  <a:pt x="3279356" y="472120"/>
                  <a:pt x="3282442" y="478457"/>
                  <a:pt x="3286446" y="485042"/>
                </a:cubicBezTo>
                <a:cubicBezTo>
                  <a:pt x="3290450" y="491628"/>
                  <a:pt x="3295245" y="496846"/>
                  <a:pt x="3300831" y="500697"/>
                </a:cubicBezTo>
                <a:cubicBezTo>
                  <a:pt x="3306417" y="504548"/>
                  <a:pt x="3313701" y="507861"/>
                  <a:pt x="3322684" y="510635"/>
                </a:cubicBezTo>
                <a:cubicBezTo>
                  <a:pt x="3331668" y="513409"/>
                  <a:pt x="3342008" y="514796"/>
                  <a:pt x="3353705" y="514796"/>
                </a:cubicBezTo>
                <a:cubicBezTo>
                  <a:pt x="3385233" y="514796"/>
                  <a:pt x="3408813" y="512378"/>
                  <a:pt x="3424445" y="507541"/>
                </a:cubicBezTo>
                <a:lnTo>
                  <a:pt x="3424445" y="469701"/>
                </a:lnTo>
                <a:lnTo>
                  <a:pt x="3423489" y="469701"/>
                </a:lnTo>
                <a:lnTo>
                  <a:pt x="3423489" y="470594"/>
                </a:lnTo>
                <a:lnTo>
                  <a:pt x="3382594" y="470594"/>
                </a:lnTo>
                <a:cubicBezTo>
                  <a:pt x="3380552" y="470594"/>
                  <a:pt x="3376536" y="470743"/>
                  <a:pt x="3370545" y="471041"/>
                </a:cubicBezTo>
                <a:cubicBezTo>
                  <a:pt x="3364555" y="471339"/>
                  <a:pt x="3358172" y="471487"/>
                  <a:pt x="3351396" y="471487"/>
                </a:cubicBezTo>
                <a:lnTo>
                  <a:pt x="3330767" y="448549"/>
                </a:lnTo>
                <a:lnTo>
                  <a:pt x="3330767" y="324127"/>
                </a:lnTo>
                <a:cubicBezTo>
                  <a:pt x="3330767" y="313760"/>
                  <a:pt x="3337927" y="302605"/>
                  <a:pt x="3352247" y="290661"/>
                </a:cubicBezTo>
                <a:lnTo>
                  <a:pt x="3386975" y="290661"/>
                </a:lnTo>
                <a:cubicBezTo>
                  <a:pt x="3404081" y="290661"/>
                  <a:pt x="3428219" y="290959"/>
                  <a:pt x="3459389" y="291554"/>
                </a:cubicBezTo>
                <a:cubicBezTo>
                  <a:pt x="3490559" y="292149"/>
                  <a:pt x="3516909" y="292447"/>
                  <a:pt x="3538438" y="292447"/>
                </a:cubicBezTo>
                <a:lnTo>
                  <a:pt x="3573459" y="292447"/>
                </a:lnTo>
                <a:cubicBezTo>
                  <a:pt x="3587477" y="292447"/>
                  <a:pt x="3600196" y="292624"/>
                  <a:pt x="3611616" y="292977"/>
                </a:cubicBezTo>
                <a:cubicBezTo>
                  <a:pt x="3623036" y="293331"/>
                  <a:pt x="3635228" y="294884"/>
                  <a:pt x="3648193" y="297638"/>
                </a:cubicBezTo>
                <a:cubicBezTo>
                  <a:pt x="3661157" y="300391"/>
                  <a:pt x="3670890" y="306018"/>
                  <a:pt x="3677392" y="314520"/>
                </a:cubicBezTo>
                <a:cubicBezTo>
                  <a:pt x="3677392" y="350597"/>
                  <a:pt x="3676516" y="405264"/>
                  <a:pt x="3674765" y="478519"/>
                </a:cubicBezTo>
                <a:cubicBezTo>
                  <a:pt x="3673014" y="551775"/>
                  <a:pt x="3672139" y="606844"/>
                  <a:pt x="3672139" y="643726"/>
                </a:cubicBezTo>
                <a:cubicBezTo>
                  <a:pt x="3672139" y="644395"/>
                  <a:pt x="3672285" y="645678"/>
                  <a:pt x="3672578" y="647573"/>
                </a:cubicBezTo>
                <a:cubicBezTo>
                  <a:pt x="3672871" y="649468"/>
                  <a:pt x="3673018" y="651104"/>
                  <a:pt x="3673018" y="652481"/>
                </a:cubicBezTo>
                <a:lnTo>
                  <a:pt x="3673018" y="665220"/>
                </a:lnTo>
                <a:cubicBezTo>
                  <a:pt x="3660102" y="680414"/>
                  <a:pt x="3625644" y="692480"/>
                  <a:pt x="3569643" y="701416"/>
                </a:cubicBezTo>
                <a:cubicBezTo>
                  <a:pt x="3513642" y="710353"/>
                  <a:pt x="3466468" y="714821"/>
                  <a:pt x="3428121" y="714821"/>
                </a:cubicBezTo>
                <a:lnTo>
                  <a:pt x="3416743" y="714821"/>
                </a:lnTo>
                <a:cubicBezTo>
                  <a:pt x="3408962" y="714821"/>
                  <a:pt x="3397042" y="715417"/>
                  <a:pt x="3380982" y="716607"/>
                </a:cubicBezTo>
                <a:cubicBezTo>
                  <a:pt x="3364923" y="717798"/>
                  <a:pt x="3352619" y="718393"/>
                  <a:pt x="3344070" y="718393"/>
                </a:cubicBezTo>
                <a:cubicBezTo>
                  <a:pt x="3223840" y="718393"/>
                  <a:pt x="3131738" y="686100"/>
                  <a:pt x="3067763" y="621513"/>
                </a:cubicBezTo>
                <a:cubicBezTo>
                  <a:pt x="3003788" y="556926"/>
                  <a:pt x="2971800" y="468320"/>
                  <a:pt x="2971800" y="355694"/>
                </a:cubicBezTo>
                <a:cubicBezTo>
                  <a:pt x="2971800" y="314613"/>
                  <a:pt x="2976430" y="276893"/>
                  <a:pt x="2985690" y="242535"/>
                </a:cubicBezTo>
                <a:cubicBezTo>
                  <a:pt x="2994950" y="208176"/>
                  <a:pt x="3007343" y="178934"/>
                  <a:pt x="3022870" y="154808"/>
                </a:cubicBezTo>
                <a:cubicBezTo>
                  <a:pt x="3038397" y="130681"/>
                  <a:pt x="3057066" y="109292"/>
                  <a:pt x="3078876" y="90639"/>
                </a:cubicBezTo>
                <a:cubicBezTo>
                  <a:pt x="3100686" y="71987"/>
                  <a:pt x="3123041" y="57083"/>
                  <a:pt x="3145939" y="45928"/>
                </a:cubicBezTo>
                <a:cubicBezTo>
                  <a:pt x="3168838" y="34773"/>
                  <a:pt x="3193544" y="25600"/>
                  <a:pt x="3220056" y="18410"/>
                </a:cubicBezTo>
                <a:cubicBezTo>
                  <a:pt x="3246568" y="11220"/>
                  <a:pt x="3271333" y="6354"/>
                  <a:pt x="3294350" y="3812"/>
                </a:cubicBezTo>
                <a:cubicBezTo>
                  <a:pt x="3317367" y="1270"/>
                  <a:pt x="3340361" y="0"/>
                  <a:pt x="3363332" y="0"/>
                </a:cubicBezTo>
                <a:close/>
                <a:moveTo>
                  <a:pt x="391532" y="0"/>
                </a:moveTo>
                <a:cubicBezTo>
                  <a:pt x="407917" y="0"/>
                  <a:pt x="424496" y="755"/>
                  <a:pt x="441270" y="2267"/>
                </a:cubicBezTo>
                <a:cubicBezTo>
                  <a:pt x="458043" y="3778"/>
                  <a:pt x="476903" y="6419"/>
                  <a:pt x="497851" y="10189"/>
                </a:cubicBezTo>
                <a:cubicBezTo>
                  <a:pt x="518798" y="13958"/>
                  <a:pt x="538423" y="19775"/>
                  <a:pt x="556724" y="27640"/>
                </a:cubicBezTo>
                <a:cubicBezTo>
                  <a:pt x="575025" y="35504"/>
                  <a:pt x="592588" y="45121"/>
                  <a:pt x="609413" y="56490"/>
                </a:cubicBezTo>
                <a:cubicBezTo>
                  <a:pt x="626237" y="67859"/>
                  <a:pt x="640968" y="82713"/>
                  <a:pt x="653604" y="101052"/>
                </a:cubicBezTo>
                <a:cubicBezTo>
                  <a:pt x="666241" y="119390"/>
                  <a:pt x="675361" y="140242"/>
                  <a:pt x="680965" y="163608"/>
                </a:cubicBezTo>
                <a:cubicBezTo>
                  <a:pt x="682319" y="171454"/>
                  <a:pt x="685272" y="195857"/>
                  <a:pt x="689825" y="236818"/>
                </a:cubicBezTo>
                <a:cubicBezTo>
                  <a:pt x="687881" y="251371"/>
                  <a:pt x="675419" y="258647"/>
                  <a:pt x="652439" y="258647"/>
                </a:cubicBezTo>
                <a:cubicBezTo>
                  <a:pt x="627157" y="258647"/>
                  <a:pt x="590584" y="258063"/>
                  <a:pt x="542719" y="256896"/>
                </a:cubicBezTo>
                <a:cubicBezTo>
                  <a:pt x="494855" y="255728"/>
                  <a:pt x="458493" y="255145"/>
                  <a:pt x="433634" y="255145"/>
                </a:cubicBezTo>
                <a:cubicBezTo>
                  <a:pt x="427141" y="252982"/>
                  <a:pt x="422489" y="249492"/>
                  <a:pt x="419678" y="244673"/>
                </a:cubicBezTo>
                <a:cubicBezTo>
                  <a:pt x="416866" y="239855"/>
                  <a:pt x="415069" y="235253"/>
                  <a:pt x="414285" y="230867"/>
                </a:cubicBezTo>
                <a:cubicBezTo>
                  <a:pt x="413501" y="226481"/>
                  <a:pt x="412396" y="222211"/>
                  <a:pt x="410968" y="218055"/>
                </a:cubicBezTo>
                <a:cubicBezTo>
                  <a:pt x="409540" y="213899"/>
                  <a:pt x="407953" y="210538"/>
                  <a:pt x="406207" y="207971"/>
                </a:cubicBezTo>
                <a:cubicBezTo>
                  <a:pt x="404460" y="205403"/>
                  <a:pt x="401109" y="203140"/>
                  <a:pt x="396154" y="201179"/>
                </a:cubicBezTo>
                <a:cubicBezTo>
                  <a:pt x="391198" y="199219"/>
                  <a:pt x="384697" y="198239"/>
                  <a:pt x="376651" y="198239"/>
                </a:cubicBezTo>
                <a:cubicBezTo>
                  <a:pt x="365773" y="198239"/>
                  <a:pt x="356117" y="200092"/>
                  <a:pt x="347682" y="203799"/>
                </a:cubicBezTo>
                <a:cubicBezTo>
                  <a:pt x="339248" y="207506"/>
                  <a:pt x="332359" y="212030"/>
                  <a:pt x="327015" y="217371"/>
                </a:cubicBezTo>
                <a:cubicBezTo>
                  <a:pt x="321671" y="222713"/>
                  <a:pt x="316967" y="230261"/>
                  <a:pt x="312902" y="240017"/>
                </a:cubicBezTo>
                <a:cubicBezTo>
                  <a:pt x="308837" y="249772"/>
                  <a:pt x="305737" y="258845"/>
                  <a:pt x="303602" y="267235"/>
                </a:cubicBezTo>
                <a:cubicBezTo>
                  <a:pt x="301468" y="275625"/>
                  <a:pt x="299833" y="286274"/>
                  <a:pt x="298698" y="299183"/>
                </a:cubicBezTo>
                <a:cubicBezTo>
                  <a:pt x="297563" y="312091"/>
                  <a:pt x="296950" y="320944"/>
                  <a:pt x="296860" y="325742"/>
                </a:cubicBezTo>
                <a:cubicBezTo>
                  <a:pt x="296769" y="330539"/>
                  <a:pt x="296724" y="341672"/>
                  <a:pt x="296724" y="359141"/>
                </a:cubicBezTo>
                <a:cubicBezTo>
                  <a:pt x="296724" y="364522"/>
                  <a:pt x="296869" y="369988"/>
                  <a:pt x="297160" y="375539"/>
                </a:cubicBezTo>
                <a:cubicBezTo>
                  <a:pt x="297450" y="381089"/>
                  <a:pt x="297596" y="384088"/>
                  <a:pt x="297596" y="384535"/>
                </a:cubicBezTo>
                <a:lnTo>
                  <a:pt x="297596" y="397664"/>
                </a:lnTo>
                <a:cubicBezTo>
                  <a:pt x="297596" y="408766"/>
                  <a:pt x="297709" y="416687"/>
                  <a:pt x="297934" y="421429"/>
                </a:cubicBezTo>
                <a:cubicBezTo>
                  <a:pt x="298160" y="426170"/>
                  <a:pt x="298917" y="433268"/>
                  <a:pt x="300205" y="442721"/>
                </a:cubicBezTo>
                <a:cubicBezTo>
                  <a:pt x="301493" y="452173"/>
                  <a:pt x="303221" y="459944"/>
                  <a:pt x="305388" y="466032"/>
                </a:cubicBezTo>
                <a:cubicBezTo>
                  <a:pt x="307556" y="472120"/>
                  <a:pt x="310641" y="478457"/>
                  <a:pt x="314646" y="485042"/>
                </a:cubicBezTo>
                <a:cubicBezTo>
                  <a:pt x="318650" y="491628"/>
                  <a:pt x="323445" y="496846"/>
                  <a:pt x="329031" y="500697"/>
                </a:cubicBezTo>
                <a:cubicBezTo>
                  <a:pt x="334617" y="504548"/>
                  <a:pt x="341901" y="507861"/>
                  <a:pt x="350884" y="510635"/>
                </a:cubicBezTo>
                <a:cubicBezTo>
                  <a:pt x="359868" y="513409"/>
                  <a:pt x="370208" y="514796"/>
                  <a:pt x="381904" y="514796"/>
                </a:cubicBezTo>
                <a:cubicBezTo>
                  <a:pt x="413433" y="514796"/>
                  <a:pt x="437013" y="512378"/>
                  <a:pt x="452644" y="507541"/>
                </a:cubicBezTo>
                <a:lnTo>
                  <a:pt x="452644" y="469701"/>
                </a:lnTo>
                <a:lnTo>
                  <a:pt x="451689" y="469701"/>
                </a:lnTo>
                <a:lnTo>
                  <a:pt x="451689" y="470594"/>
                </a:lnTo>
                <a:lnTo>
                  <a:pt x="410793" y="470594"/>
                </a:lnTo>
                <a:cubicBezTo>
                  <a:pt x="408752" y="470594"/>
                  <a:pt x="404736" y="470743"/>
                  <a:pt x="398745" y="471041"/>
                </a:cubicBezTo>
                <a:cubicBezTo>
                  <a:pt x="392755" y="471339"/>
                  <a:pt x="386372" y="471487"/>
                  <a:pt x="379595" y="471487"/>
                </a:cubicBezTo>
                <a:lnTo>
                  <a:pt x="358966" y="448549"/>
                </a:lnTo>
                <a:lnTo>
                  <a:pt x="358966" y="324127"/>
                </a:lnTo>
                <a:cubicBezTo>
                  <a:pt x="358966" y="313760"/>
                  <a:pt x="366126" y="302605"/>
                  <a:pt x="380446" y="290661"/>
                </a:cubicBezTo>
                <a:lnTo>
                  <a:pt x="415175" y="290661"/>
                </a:lnTo>
                <a:cubicBezTo>
                  <a:pt x="432280" y="290661"/>
                  <a:pt x="456419" y="290959"/>
                  <a:pt x="487589" y="291554"/>
                </a:cubicBezTo>
                <a:cubicBezTo>
                  <a:pt x="518759" y="292149"/>
                  <a:pt x="545108" y="292447"/>
                  <a:pt x="566637" y="292447"/>
                </a:cubicBezTo>
                <a:lnTo>
                  <a:pt x="601659" y="292447"/>
                </a:lnTo>
                <a:cubicBezTo>
                  <a:pt x="615676" y="292447"/>
                  <a:pt x="628395" y="292624"/>
                  <a:pt x="639815" y="292977"/>
                </a:cubicBezTo>
                <a:cubicBezTo>
                  <a:pt x="651236" y="293331"/>
                  <a:pt x="663428" y="294884"/>
                  <a:pt x="676392" y="297638"/>
                </a:cubicBezTo>
                <a:cubicBezTo>
                  <a:pt x="689357" y="300391"/>
                  <a:pt x="699090" y="306018"/>
                  <a:pt x="705592" y="314520"/>
                </a:cubicBezTo>
                <a:cubicBezTo>
                  <a:pt x="705592" y="350597"/>
                  <a:pt x="704716" y="405264"/>
                  <a:pt x="702965" y="478519"/>
                </a:cubicBezTo>
                <a:cubicBezTo>
                  <a:pt x="701214" y="551775"/>
                  <a:pt x="700339" y="606844"/>
                  <a:pt x="700339" y="643726"/>
                </a:cubicBezTo>
                <a:cubicBezTo>
                  <a:pt x="700339" y="644395"/>
                  <a:pt x="700485" y="645678"/>
                  <a:pt x="700778" y="647573"/>
                </a:cubicBezTo>
                <a:cubicBezTo>
                  <a:pt x="701071" y="649468"/>
                  <a:pt x="701218" y="651104"/>
                  <a:pt x="701218" y="652481"/>
                </a:cubicBezTo>
                <a:lnTo>
                  <a:pt x="701218" y="665220"/>
                </a:lnTo>
                <a:cubicBezTo>
                  <a:pt x="688302" y="680414"/>
                  <a:pt x="653844" y="692480"/>
                  <a:pt x="597842" y="701416"/>
                </a:cubicBezTo>
                <a:cubicBezTo>
                  <a:pt x="541841" y="710353"/>
                  <a:pt x="494667" y="714821"/>
                  <a:pt x="456321" y="714821"/>
                </a:cubicBezTo>
                <a:lnTo>
                  <a:pt x="444943" y="714821"/>
                </a:lnTo>
                <a:cubicBezTo>
                  <a:pt x="437162" y="714821"/>
                  <a:pt x="425241" y="715417"/>
                  <a:pt x="409182" y="716607"/>
                </a:cubicBezTo>
                <a:cubicBezTo>
                  <a:pt x="393122" y="717798"/>
                  <a:pt x="380819" y="718393"/>
                  <a:pt x="372270" y="718393"/>
                </a:cubicBezTo>
                <a:cubicBezTo>
                  <a:pt x="252040" y="718393"/>
                  <a:pt x="159938" y="686100"/>
                  <a:pt x="95963" y="621513"/>
                </a:cubicBezTo>
                <a:cubicBezTo>
                  <a:pt x="31988" y="556926"/>
                  <a:pt x="0" y="468320"/>
                  <a:pt x="0" y="355694"/>
                </a:cubicBezTo>
                <a:cubicBezTo>
                  <a:pt x="0" y="314613"/>
                  <a:pt x="4630" y="276893"/>
                  <a:pt x="13890" y="242535"/>
                </a:cubicBezTo>
                <a:cubicBezTo>
                  <a:pt x="23150" y="208176"/>
                  <a:pt x="35543" y="178934"/>
                  <a:pt x="51070" y="154808"/>
                </a:cubicBezTo>
                <a:cubicBezTo>
                  <a:pt x="66597" y="130681"/>
                  <a:pt x="85266" y="109292"/>
                  <a:pt x="107076" y="90639"/>
                </a:cubicBezTo>
                <a:cubicBezTo>
                  <a:pt x="128886" y="71987"/>
                  <a:pt x="151241" y="57083"/>
                  <a:pt x="174139" y="45928"/>
                </a:cubicBezTo>
                <a:cubicBezTo>
                  <a:pt x="197038" y="34773"/>
                  <a:pt x="221743" y="25600"/>
                  <a:pt x="248256" y="18410"/>
                </a:cubicBezTo>
                <a:cubicBezTo>
                  <a:pt x="274768" y="11220"/>
                  <a:pt x="299533" y="6354"/>
                  <a:pt x="322550" y="3812"/>
                </a:cubicBezTo>
                <a:cubicBezTo>
                  <a:pt x="345567" y="1270"/>
                  <a:pt x="368561" y="0"/>
                  <a:pt x="39153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p:cNvSpPr txBox="1"/>
          <p:nvPr/>
        </p:nvSpPr>
        <p:spPr>
          <a:xfrm>
            <a:off x="963860" y="2157203"/>
            <a:ext cx="10264280" cy="3012363"/>
          </a:xfrm>
          <a:prstGeom prst="rect">
            <a:avLst/>
          </a:prstGeom>
          <a:noFill/>
        </p:spPr>
        <p:txBody>
          <a:bodyPr wrap="square" rtlCol="0">
            <a:spAutoFit/>
          </a:bodyPr>
          <a:lstStyle/>
          <a:p>
            <a:pPr algn="ctr">
              <a:lnSpc>
                <a:spcPct val="150000"/>
              </a:lnSpc>
            </a:pPr>
            <a:r>
              <a:rPr lang="en-US" sz="13800" dirty="0">
                <a:solidFill>
                  <a:schemeClr val="bg1"/>
                </a:solidFill>
                <a:latin typeface="Bowlby One SC" panose="02000505060000020004" pitchFamily="2" charset="0"/>
              </a:rPr>
              <a:t>THANKS</a:t>
            </a:r>
          </a:p>
        </p:txBody>
      </p:sp>
    </p:spTree>
    <p:extLst>
      <p:ext uri="{BB962C8B-B14F-4D97-AF65-F5344CB8AC3E}">
        <p14:creationId xmlns:p14="http://schemas.microsoft.com/office/powerpoint/2010/main" val="3358988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11822" r="11822"/>
          <a:stretch>
            <a:fillRect/>
          </a:stretch>
        </p:blipFill>
        <p:spPr/>
      </p:pic>
      <p:sp>
        <p:nvSpPr>
          <p:cNvPr id="20" name="TextBox 19"/>
          <p:cNvSpPr txBox="1"/>
          <p:nvPr/>
        </p:nvSpPr>
        <p:spPr>
          <a:xfrm>
            <a:off x="624114" y="1859343"/>
            <a:ext cx="5002250" cy="1754326"/>
          </a:xfrm>
          <a:prstGeom prst="rect">
            <a:avLst/>
          </a:prstGeom>
          <a:noFill/>
        </p:spPr>
        <p:txBody>
          <a:bodyPr wrap="square" rtlCol="0">
            <a:spAutoFit/>
          </a:bodyPr>
          <a:lstStyle/>
          <a:p>
            <a:pPr>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Nam </a:t>
            </a:r>
            <a:r>
              <a:rPr lang="en-US" sz="1200" dirty="0" err="1"/>
              <a:t>eu</a:t>
            </a:r>
            <a:r>
              <a:rPr lang="en-US" sz="1200" dirty="0"/>
              <a:t>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eget</a:t>
            </a:r>
            <a:r>
              <a:rPr lang="en-US" sz="1200" dirty="0"/>
              <a:t> lacus. Nunc </a:t>
            </a:r>
            <a:r>
              <a:rPr lang="en-US" sz="1200" dirty="0" err="1"/>
              <a:t>nulla</a:t>
            </a:r>
            <a:r>
              <a:rPr lang="en-US" sz="1200" dirty="0"/>
              <a:t> </a:t>
            </a:r>
            <a:r>
              <a:rPr lang="en-US" sz="1200" dirty="0" err="1"/>
              <a:t>diam</a:t>
            </a:r>
            <a:r>
              <a:rPr lang="en-US" sz="1200" dirty="0"/>
              <a:t>, </a:t>
            </a:r>
            <a:r>
              <a:rPr lang="en-US" sz="1200" dirty="0" err="1"/>
              <a:t>ultrices</a:t>
            </a:r>
            <a:r>
              <a:rPr lang="en-US" sz="1200" dirty="0"/>
              <a:t> </a:t>
            </a:r>
            <a:r>
              <a:rPr lang="en-US" sz="1200" dirty="0" err="1"/>
              <a:t>eget</a:t>
            </a:r>
            <a:r>
              <a:rPr lang="en-US" sz="1200" dirty="0"/>
              <a:t> </a:t>
            </a:r>
            <a:r>
              <a:rPr lang="en-US" sz="1200" dirty="0" err="1"/>
              <a:t>neque</a:t>
            </a:r>
            <a:r>
              <a:rPr lang="en-US" sz="1200" dirty="0"/>
              <a:t> </a:t>
            </a:r>
            <a:r>
              <a:rPr lang="en-US" sz="1200" dirty="0" err="1"/>
              <a:t>vel</a:t>
            </a:r>
            <a:r>
              <a:rPr lang="en-US" sz="1200" dirty="0"/>
              <a:t> </a:t>
            </a:r>
            <a:r>
              <a:rPr lang="en-US" sz="1200" dirty="0" err="1"/>
              <a:t>dapibus</a:t>
            </a:r>
            <a:r>
              <a:rPr lang="en-US" sz="1200" dirty="0"/>
              <a:t> </a:t>
            </a:r>
            <a:r>
              <a:rPr lang="en-US" sz="1200" dirty="0" err="1"/>
              <a:t>imperdiet</a:t>
            </a:r>
            <a:r>
              <a:rPr lang="en-US" sz="1200" dirty="0"/>
              <a:t>. </a:t>
            </a:r>
            <a:r>
              <a:rPr lang="en-US" sz="1200" dirty="0" err="1"/>
              <a:t>Donec</a:t>
            </a:r>
            <a:r>
              <a:rPr lang="en-US" sz="1200" dirty="0"/>
              <a:t> ac </a:t>
            </a:r>
            <a:r>
              <a:rPr lang="en-US" sz="1200" dirty="0" err="1"/>
              <a:t>odio</a:t>
            </a:r>
            <a:r>
              <a:rPr lang="en-US" sz="1200" dirty="0"/>
              <a:t> </a:t>
            </a:r>
            <a:r>
              <a:rPr lang="en-US" sz="1200" dirty="0" err="1"/>
              <a:t>sed</a:t>
            </a:r>
            <a:r>
              <a:rPr lang="en-US" sz="1200" dirty="0"/>
              <a:t> quam </a:t>
            </a:r>
            <a:r>
              <a:rPr lang="en-US" sz="1200" dirty="0" err="1"/>
              <a:t>nonan</a:t>
            </a:r>
            <a:r>
              <a:rPr lang="en-US" sz="1200" dirty="0"/>
              <a:t> </a:t>
            </a:r>
            <a:r>
              <a:rPr lang="en-US" sz="1200" dirty="0" err="1"/>
              <a:t>mattis</a:t>
            </a:r>
            <a:r>
              <a:rPr lang="en-US" sz="1200" dirty="0"/>
              <a:t> cursus. </a:t>
            </a:r>
            <a:r>
              <a:rPr lang="en-US" sz="1200" dirty="0" err="1"/>
              <a:t>Proin</a:t>
            </a:r>
            <a:r>
              <a:rPr lang="en-US" sz="1200" dirty="0"/>
              <a:t> </a:t>
            </a:r>
            <a:r>
              <a:rPr lang="en-US" sz="1200" dirty="0" err="1"/>
              <a:t>neque</a:t>
            </a:r>
            <a:r>
              <a:rPr lang="en-US" sz="1200" dirty="0"/>
              <a:t> </a:t>
            </a:r>
            <a:r>
              <a:rPr lang="en-US" sz="1200" dirty="0" err="1"/>
              <a:t>erat</a:t>
            </a:r>
            <a:r>
              <a:rPr lang="en-US" sz="1200" dirty="0"/>
              <a:t>, </a:t>
            </a:r>
            <a:r>
              <a:rPr lang="en-US" sz="1200" dirty="0" err="1"/>
              <a:t>sodales</a:t>
            </a:r>
            <a:r>
              <a:rPr lang="en-US" sz="1200" dirty="0"/>
              <a:t> a </a:t>
            </a:r>
            <a:r>
              <a:rPr lang="en-US" sz="1200" dirty="0" err="1"/>
              <a:t>ultres</a:t>
            </a:r>
            <a:r>
              <a:rPr lang="en-US" sz="1200" dirty="0"/>
              <a:t> at, </a:t>
            </a:r>
            <a:r>
              <a:rPr lang="en-US" sz="1200" dirty="0" err="1"/>
              <a:t>blandit</a:t>
            </a:r>
            <a:r>
              <a:rPr lang="en-US" sz="1200" dirty="0"/>
              <a:t> vitae </a:t>
            </a:r>
            <a:r>
              <a:rPr lang="en-US" sz="1200" dirty="0" err="1"/>
              <a:t>nulla</a:t>
            </a:r>
            <a:r>
              <a:rPr lang="en-US" sz="1200" dirty="0"/>
              <a:t>. Nunc </a:t>
            </a:r>
            <a:r>
              <a:rPr lang="en-US" sz="1200" dirty="0" err="1"/>
              <a:t>nulla</a:t>
            </a:r>
            <a:r>
              <a:rPr lang="en-US" sz="1200" dirty="0"/>
              <a:t> m, </a:t>
            </a:r>
            <a:r>
              <a:rPr lang="en-US" sz="1200" dirty="0" err="1"/>
              <a:t>ultrices</a:t>
            </a:r>
            <a:r>
              <a:rPr lang="en-US" sz="1200" dirty="0"/>
              <a:t> </a:t>
            </a:r>
            <a:r>
              <a:rPr lang="en-US" sz="1200" dirty="0" err="1"/>
              <a:t>eget</a:t>
            </a:r>
            <a:r>
              <a:rPr lang="en-US" sz="1200" dirty="0"/>
              <a:t> lacus </a:t>
            </a:r>
            <a:r>
              <a:rPr lang="en-US" sz="1200" dirty="0" err="1"/>
              <a:t>quis</a:t>
            </a:r>
            <a:r>
              <a:rPr lang="en-US" sz="1200" dirty="0"/>
              <a:t>, </a:t>
            </a:r>
            <a:r>
              <a:rPr lang="en-US" sz="1200" dirty="0" err="1"/>
              <a:t>placerat</a:t>
            </a:r>
            <a:r>
              <a:rPr lang="en-US" sz="1200" dirty="0"/>
              <a:t> </a:t>
            </a:r>
            <a:r>
              <a:rPr lang="en-US" sz="1200" dirty="0" err="1"/>
              <a:t>ullamcorper</a:t>
            </a:r>
            <a:r>
              <a:rPr lang="en-US" sz="1200" dirty="0"/>
              <a:t>.</a:t>
            </a:r>
            <a:endParaRPr lang="en-US" sz="1200" dirty="0">
              <a:latin typeface="+mj-lt"/>
            </a:endParaRPr>
          </a:p>
        </p:txBody>
      </p:sp>
      <p:sp>
        <p:nvSpPr>
          <p:cNvPr id="23" name="TextBox 22"/>
          <p:cNvSpPr txBox="1"/>
          <p:nvPr/>
        </p:nvSpPr>
        <p:spPr>
          <a:xfrm>
            <a:off x="624113" y="1001709"/>
            <a:ext cx="4731657" cy="646331"/>
          </a:xfrm>
          <a:prstGeom prst="rect">
            <a:avLst/>
          </a:prstGeom>
          <a:noFill/>
        </p:spPr>
        <p:txBody>
          <a:bodyPr wrap="square" rtlCol="0">
            <a:spAutoFit/>
          </a:bodyPr>
          <a:lstStyle/>
          <a:p>
            <a:r>
              <a:rPr lang="en-US" sz="3600" b="1" dirty="0">
                <a:solidFill>
                  <a:schemeClr val="accent1"/>
                </a:solidFill>
                <a:latin typeface="+mj-lt"/>
              </a:rPr>
              <a:t>About Our </a:t>
            </a:r>
            <a:r>
              <a:rPr lang="en-US" sz="3600" b="1" dirty="0">
                <a:latin typeface="+mj-lt"/>
              </a:rPr>
              <a:t>Music</a:t>
            </a:r>
          </a:p>
        </p:txBody>
      </p:sp>
      <p:sp>
        <p:nvSpPr>
          <p:cNvPr id="25" name="TextBox 24"/>
          <p:cNvSpPr txBox="1"/>
          <p:nvPr/>
        </p:nvSpPr>
        <p:spPr>
          <a:xfrm>
            <a:off x="624114" y="3837032"/>
            <a:ext cx="4349107" cy="421847"/>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26" name="TextBox 25"/>
          <p:cNvSpPr txBox="1"/>
          <p:nvPr/>
        </p:nvSpPr>
        <p:spPr>
          <a:xfrm>
            <a:off x="624114" y="4214428"/>
            <a:ext cx="4349107" cy="600164"/>
          </a:xfrm>
          <a:prstGeom prst="rect">
            <a:avLst/>
          </a:prstGeom>
          <a:noFill/>
        </p:spPr>
        <p:txBody>
          <a:bodyPr wrap="square" rtlCol="0">
            <a:spAutoFit/>
          </a:bodyPr>
          <a:lstStyle/>
          <a:p>
            <a:pPr>
              <a:lnSpc>
                <a:spcPct val="150000"/>
              </a:lnSpc>
            </a:pPr>
            <a:r>
              <a:rPr lang="en-US" sz="1100" dirty="0"/>
              <a:t>Lorem ipsum dolor sit </a:t>
            </a:r>
            <a:r>
              <a:rPr lang="en-US" sz="1100" dirty="0" err="1"/>
              <a:t>amet</a:t>
            </a:r>
            <a:r>
              <a:rPr lang="en-US" sz="1100" dirty="0"/>
              <a:t>, </a:t>
            </a:r>
            <a:r>
              <a:rPr lang="en-US" sz="1100" dirty="0" err="1"/>
              <a:t>consectetur</a:t>
            </a:r>
            <a:r>
              <a:rPr lang="en-US" sz="1100" dirty="0"/>
              <a:t> </a:t>
            </a:r>
            <a:r>
              <a:rPr lang="en-US" sz="1100" dirty="0" err="1"/>
              <a:t>adipiscing</a:t>
            </a:r>
            <a:r>
              <a:rPr lang="en-US" sz="1100" dirty="0"/>
              <a:t> </a:t>
            </a:r>
            <a:r>
              <a:rPr lang="en-US" sz="1100" dirty="0" err="1"/>
              <a:t>elit</a:t>
            </a:r>
            <a:r>
              <a:rPr lang="en-US" sz="1100" dirty="0"/>
              <a:t> </a:t>
            </a:r>
            <a:r>
              <a:rPr lang="en-US" sz="1100" dirty="0" err="1"/>
              <a:t>tellus</a:t>
            </a:r>
            <a:r>
              <a:rPr lang="en-US" sz="1100" dirty="0"/>
              <a:t> </a:t>
            </a:r>
            <a:r>
              <a:rPr lang="en-US" sz="1100" dirty="0" err="1"/>
              <a:t>leo</a:t>
            </a:r>
            <a:r>
              <a:rPr lang="en-US" sz="1100" dirty="0"/>
              <a:t>. </a:t>
            </a:r>
            <a:r>
              <a:rPr lang="en-US" sz="1100" dirty="0" err="1"/>
              <a:t>Vestibulum</a:t>
            </a:r>
            <a:r>
              <a:rPr lang="en-US" sz="1100" dirty="0"/>
              <a:t> vitae </a:t>
            </a:r>
            <a:r>
              <a:rPr lang="en-US" sz="1100" dirty="0" err="1"/>
              <a:t>sem</a:t>
            </a:r>
            <a:r>
              <a:rPr lang="en-US" sz="1100" dirty="0"/>
              <a:t> at nisi cursus </a:t>
            </a:r>
            <a:r>
              <a:rPr lang="en-US" sz="1100" dirty="0" err="1"/>
              <a:t>consequat</a:t>
            </a:r>
            <a:r>
              <a:rPr lang="en-US" sz="1100" dirty="0"/>
              <a:t> vitae.</a:t>
            </a:r>
            <a:endParaRPr lang="en-US" sz="1100" b="1" dirty="0">
              <a:latin typeface="+mj-lt"/>
            </a:endParaRPr>
          </a:p>
        </p:txBody>
      </p:sp>
      <p:sp>
        <p:nvSpPr>
          <p:cNvPr id="27" name="Freeform 26"/>
          <p:cNvSpPr/>
          <p:nvPr/>
        </p:nvSpPr>
        <p:spPr>
          <a:xfrm rot="2700000">
            <a:off x="8096249" y="1734202"/>
            <a:ext cx="3434645" cy="3434642"/>
          </a:xfrm>
          <a:custGeom>
            <a:avLst/>
            <a:gdLst>
              <a:gd name="connsiteX0" fmla="*/ 0 w 3434645"/>
              <a:gd name="connsiteY0" fmla="*/ 0 h 3434642"/>
              <a:gd name="connsiteX1" fmla="*/ 529690 w 3434645"/>
              <a:gd name="connsiteY1" fmla="*/ 0 h 3434642"/>
              <a:gd name="connsiteX2" fmla="*/ 529690 w 3434645"/>
              <a:gd name="connsiteY2" fmla="*/ 2896434 h 3434642"/>
              <a:gd name="connsiteX3" fmla="*/ 3434645 w 3434645"/>
              <a:gd name="connsiteY3" fmla="*/ 2896434 h 3434642"/>
              <a:gd name="connsiteX4" fmla="*/ 3434645 w 3434645"/>
              <a:gd name="connsiteY4" fmla="*/ 3434641 h 3434642"/>
              <a:gd name="connsiteX5" fmla="*/ 1 w 3434645"/>
              <a:gd name="connsiteY5" fmla="*/ 3434642 h 34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4645" h="3434642">
                <a:moveTo>
                  <a:pt x="0" y="0"/>
                </a:moveTo>
                <a:lnTo>
                  <a:pt x="529690" y="0"/>
                </a:lnTo>
                <a:lnTo>
                  <a:pt x="529690" y="2896434"/>
                </a:lnTo>
                <a:lnTo>
                  <a:pt x="3434645" y="2896434"/>
                </a:lnTo>
                <a:lnTo>
                  <a:pt x="3434645" y="3434641"/>
                </a:lnTo>
                <a:lnTo>
                  <a:pt x="1" y="3434642"/>
                </a:lnTo>
                <a:close/>
              </a:path>
            </a:pathLst>
          </a:cu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6674DAEA-CCD0-4999-9BE9-4FB8955E10D5}"/>
              </a:ext>
            </a:extLst>
          </p:cNvPr>
          <p:cNvSpPr/>
          <p:nvPr/>
        </p:nvSpPr>
        <p:spPr>
          <a:xfrm>
            <a:off x="9882151" y="570966"/>
            <a:ext cx="1705011" cy="286284"/>
          </a:xfrm>
          <a:custGeom>
            <a:avLst/>
            <a:gdLst/>
            <a:ahLst/>
            <a:cxnLst/>
            <a:rect l="l" t="t" r="r" b="b"/>
            <a:pathLst>
              <a:path w="4278507" h="718393">
                <a:moveTo>
                  <a:pt x="1076897" y="178991"/>
                </a:moveTo>
                <a:cubicBezTo>
                  <a:pt x="1076539" y="179158"/>
                  <a:pt x="1075901" y="181385"/>
                  <a:pt x="1074982" y="185671"/>
                </a:cubicBezTo>
                <a:cubicBezTo>
                  <a:pt x="1074063" y="189957"/>
                  <a:pt x="1073604" y="198178"/>
                  <a:pt x="1073604" y="210336"/>
                </a:cubicBezTo>
                <a:cubicBezTo>
                  <a:pt x="1073604" y="230483"/>
                  <a:pt x="1073720" y="243912"/>
                  <a:pt x="1073953" y="250621"/>
                </a:cubicBezTo>
                <a:cubicBezTo>
                  <a:pt x="1074185" y="257330"/>
                  <a:pt x="1075654" y="267041"/>
                  <a:pt x="1078358" y="279754"/>
                </a:cubicBezTo>
                <a:cubicBezTo>
                  <a:pt x="1081063" y="292467"/>
                  <a:pt x="1083797" y="300205"/>
                  <a:pt x="1086559" y="302967"/>
                </a:cubicBezTo>
                <a:cubicBezTo>
                  <a:pt x="1095568" y="302967"/>
                  <a:pt x="1105158" y="301747"/>
                  <a:pt x="1115329" y="299305"/>
                </a:cubicBezTo>
                <a:cubicBezTo>
                  <a:pt x="1125501" y="296863"/>
                  <a:pt x="1135111" y="293058"/>
                  <a:pt x="1144159" y="287888"/>
                </a:cubicBezTo>
                <a:cubicBezTo>
                  <a:pt x="1153207" y="282719"/>
                  <a:pt x="1160359" y="275071"/>
                  <a:pt x="1165615" y="264946"/>
                </a:cubicBezTo>
                <a:cubicBezTo>
                  <a:pt x="1170870" y="254822"/>
                  <a:pt x="1173498" y="242455"/>
                  <a:pt x="1173498" y="227846"/>
                </a:cubicBezTo>
                <a:cubicBezTo>
                  <a:pt x="1173498" y="220214"/>
                  <a:pt x="1172211" y="213648"/>
                  <a:pt x="1169637" y="208149"/>
                </a:cubicBezTo>
                <a:cubicBezTo>
                  <a:pt x="1167062" y="202649"/>
                  <a:pt x="1163175" y="198167"/>
                  <a:pt x="1157976" y="194702"/>
                </a:cubicBezTo>
                <a:cubicBezTo>
                  <a:pt x="1152776" y="191237"/>
                  <a:pt x="1147465" y="188380"/>
                  <a:pt x="1142042" y="186131"/>
                </a:cubicBezTo>
                <a:cubicBezTo>
                  <a:pt x="1136619" y="183883"/>
                  <a:pt x="1129744" y="182264"/>
                  <a:pt x="1121416" y="181276"/>
                </a:cubicBezTo>
                <a:cubicBezTo>
                  <a:pt x="1113089" y="180287"/>
                  <a:pt x="1106629" y="179660"/>
                  <a:pt x="1102036" y="179392"/>
                </a:cubicBezTo>
                <a:cubicBezTo>
                  <a:pt x="1097443" y="179125"/>
                  <a:pt x="1091845" y="178991"/>
                  <a:pt x="1085241" y="178991"/>
                </a:cubicBezTo>
                <a:close/>
                <a:moveTo>
                  <a:pt x="3740137" y="18305"/>
                </a:moveTo>
                <a:lnTo>
                  <a:pt x="4268000" y="18305"/>
                </a:lnTo>
                <a:lnTo>
                  <a:pt x="4268000" y="170878"/>
                </a:lnTo>
                <a:cubicBezTo>
                  <a:pt x="4268000" y="171757"/>
                  <a:pt x="4268000" y="173947"/>
                  <a:pt x="4268000" y="177449"/>
                </a:cubicBezTo>
                <a:cubicBezTo>
                  <a:pt x="4268000" y="180951"/>
                  <a:pt x="4268000" y="183191"/>
                  <a:pt x="4268000" y="184167"/>
                </a:cubicBezTo>
                <a:cubicBezTo>
                  <a:pt x="4268000" y="185144"/>
                  <a:pt x="4267800" y="187750"/>
                  <a:pt x="4267400" y="191984"/>
                </a:cubicBezTo>
                <a:cubicBezTo>
                  <a:pt x="4267000" y="196219"/>
                  <a:pt x="4265890" y="199792"/>
                  <a:pt x="4264069" y="202703"/>
                </a:cubicBezTo>
                <a:cubicBezTo>
                  <a:pt x="4262248" y="205615"/>
                  <a:pt x="4260810" y="207949"/>
                  <a:pt x="4259754" y="209704"/>
                </a:cubicBezTo>
                <a:cubicBezTo>
                  <a:pt x="4258699" y="211460"/>
                  <a:pt x="4256742" y="213054"/>
                  <a:pt x="4253884" y="214486"/>
                </a:cubicBezTo>
                <a:cubicBezTo>
                  <a:pt x="4251026" y="215919"/>
                  <a:pt x="4247874" y="217067"/>
                  <a:pt x="4244427" y="217929"/>
                </a:cubicBezTo>
                <a:cubicBezTo>
                  <a:pt x="4240981" y="218792"/>
                  <a:pt x="4236958" y="219224"/>
                  <a:pt x="4232358" y="219224"/>
                </a:cubicBezTo>
                <a:lnTo>
                  <a:pt x="4220101" y="219224"/>
                </a:lnTo>
                <a:cubicBezTo>
                  <a:pt x="4144236" y="219224"/>
                  <a:pt x="4078100" y="218033"/>
                  <a:pt x="4021694" y="215652"/>
                </a:cubicBezTo>
                <a:cubicBezTo>
                  <a:pt x="4021662" y="216140"/>
                  <a:pt x="4021004" y="221156"/>
                  <a:pt x="4019720" y="230700"/>
                </a:cubicBezTo>
                <a:cubicBezTo>
                  <a:pt x="4018436" y="240243"/>
                  <a:pt x="4017470" y="248332"/>
                  <a:pt x="4016821" y="254967"/>
                </a:cubicBezTo>
                <a:cubicBezTo>
                  <a:pt x="4016172" y="261601"/>
                  <a:pt x="4015848" y="265612"/>
                  <a:pt x="4015848" y="266998"/>
                </a:cubicBezTo>
                <a:lnTo>
                  <a:pt x="4214848" y="266998"/>
                </a:lnTo>
                <a:cubicBezTo>
                  <a:pt x="4225768" y="266998"/>
                  <a:pt x="4233710" y="268985"/>
                  <a:pt x="4238672" y="272959"/>
                </a:cubicBezTo>
                <a:cubicBezTo>
                  <a:pt x="4243634" y="276933"/>
                  <a:pt x="4246116" y="282887"/>
                  <a:pt x="4246116" y="290822"/>
                </a:cubicBezTo>
                <a:cubicBezTo>
                  <a:pt x="4246116" y="291770"/>
                  <a:pt x="4245969" y="293853"/>
                  <a:pt x="4245676" y="297069"/>
                </a:cubicBezTo>
                <a:cubicBezTo>
                  <a:pt x="4245383" y="300285"/>
                  <a:pt x="4245237" y="302874"/>
                  <a:pt x="4245237" y="304837"/>
                </a:cubicBezTo>
                <a:cubicBezTo>
                  <a:pt x="4245237" y="321729"/>
                  <a:pt x="4245675" y="343911"/>
                  <a:pt x="4246552" y="371384"/>
                </a:cubicBezTo>
                <a:cubicBezTo>
                  <a:pt x="4247428" y="398857"/>
                  <a:pt x="4247867" y="418281"/>
                  <a:pt x="4247867" y="429657"/>
                </a:cubicBezTo>
                <a:cubicBezTo>
                  <a:pt x="4246132" y="441173"/>
                  <a:pt x="4240672" y="446931"/>
                  <a:pt x="4231486" y="446931"/>
                </a:cubicBezTo>
                <a:cubicBezTo>
                  <a:pt x="4227189" y="446931"/>
                  <a:pt x="4224524" y="446335"/>
                  <a:pt x="4223492" y="445145"/>
                </a:cubicBezTo>
                <a:cubicBezTo>
                  <a:pt x="4133953" y="449819"/>
                  <a:pt x="4066866" y="452156"/>
                  <a:pt x="4022231" y="452156"/>
                </a:cubicBezTo>
                <a:lnTo>
                  <a:pt x="4020229" y="452156"/>
                </a:lnTo>
                <a:lnTo>
                  <a:pt x="4020229" y="497369"/>
                </a:lnTo>
                <a:cubicBezTo>
                  <a:pt x="4041535" y="497369"/>
                  <a:pt x="4076771" y="496202"/>
                  <a:pt x="4125938" y="493867"/>
                </a:cubicBezTo>
                <a:cubicBezTo>
                  <a:pt x="4175105" y="491533"/>
                  <a:pt x="4211162" y="490365"/>
                  <a:pt x="4234109" y="490365"/>
                </a:cubicBezTo>
                <a:cubicBezTo>
                  <a:pt x="4257806" y="490365"/>
                  <a:pt x="4272021" y="497000"/>
                  <a:pt x="4276756" y="510269"/>
                </a:cubicBezTo>
                <a:lnTo>
                  <a:pt x="4276756" y="544850"/>
                </a:lnTo>
                <a:cubicBezTo>
                  <a:pt x="4276756" y="563370"/>
                  <a:pt x="4277048" y="586380"/>
                  <a:pt x="4277631" y="613881"/>
                </a:cubicBezTo>
                <a:cubicBezTo>
                  <a:pt x="4278215" y="641382"/>
                  <a:pt x="4278507" y="659839"/>
                  <a:pt x="4278507" y="669252"/>
                </a:cubicBezTo>
                <a:cubicBezTo>
                  <a:pt x="4278507" y="689809"/>
                  <a:pt x="4269545" y="700087"/>
                  <a:pt x="4251620" y="700087"/>
                </a:cubicBezTo>
                <a:cubicBezTo>
                  <a:pt x="4236351" y="700087"/>
                  <a:pt x="4212981" y="699939"/>
                  <a:pt x="4181508" y="699641"/>
                </a:cubicBezTo>
                <a:cubicBezTo>
                  <a:pt x="4150035" y="699343"/>
                  <a:pt x="4126127" y="699194"/>
                  <a:pt x="4109784" y="699194"/>
                </a:cubicBezTo>
                <a:cubicBezTo>
                  <a:pt x="4067857" y="699194"/>
                  <a:pt x="4007823" y="700241"/>
                  <a:pt x="3929684" y="702334"/>
                </a:cubicBezTo>
                <a:cubicBezTo>
                  <a:pt x="3851544" y="704427"/>
                  <a:pt x="3793427" y="705613"/>
                  <a:pt x="3755331" y="705892"/>
                </a:cubicBezTo>
                <a:lnTo>
                  <a:pt x="3738763" y="687000"/>
                </a:lnTo>
                <a:cubicBezTo>
                  <a:pt x="3737344" y="677070"/>
                  <a:pt x="3736635" y="670468"/>
                  <a:pt x="3736635" y="667194"/>
                </a:cubicBezTo>
                <a:lnTo>
                  <a:pt x="3736635" y="650562"/>
                </a:lnTo>
                <a:cubicBezTo>
                  <a:pt x="3736635" y="600663"/>
                  <a:pt x="3737219" y="526979"/>
                  <a:pt x="3738386" y="429511"/>
                </a:cubicBezTo>
                <a:cubicBezTo>
                  <a:pt x="3739553" y="332042"/>
                  <a:pt x="3740137" y="258356"/>
                  <a:pt x="3740137" y="208452"/>
                </a:cubicBezTo>
                <a:close/>
                <a:moveTo>
                  <a:pt x="829586" y="15627"/>
                </a:moveTo>
                <a:lnTo>
                  <a:pt x="1206189" y="15627"/>
                </a:lnTo>
                <a:cubicBezTo>
                  <a:pt x="1278310" y="17533"/>
                  <a:pt x="1332612" y="34193"/>
                  <a:pt x="1369093" y="65605"/>
                </a:cubicBezTo>
                <a:cubicBezTo>
                  <a:pt x="1405575" y="97017"/>
                  <a:pt x="1423815" y="141137"/>
                  <a:pt x="1423815" y="197967"/>
                </a:cubicBezTo>
                <a:cubicBezTo>
                  <a:pt x="1423815" y="272400"/>
                  <a:pt x="1388211" y="323552"/>
                  <a:pt x="1317001" y="351425"/>
                </a:cubicBezTo>
                <a:cubicBezTo>
                  <a:pt x="1326563" y="351132"/>
                  <a:pt x="1336994" y="354910"/>
                  <a:pt x="1348293" y="362758"/>
                </a:cubicBezTo>
                <a:cubicBezTo>
                  <a:pt x="1359592" y="370606"/>
                  <a:pt x="1369037" y="379037"/>
                  <a:pt x="1376628" y="388051"/>
                </a:cubicBezTo>
                <a:cubicBezTo>
                  <a:pt x="1384218" y="397064"/>
                  <a:pt x="1390734" y="407619"/>
                  <a:pt x="1396175" y="419716"/>
                </a:cubicBezTo>
                <a:cubicBezTo>
                  <a:pt x="1401617" y="431813"/>
                  <a:pt x="1405876" y="443247"/>
                  <a:pt x="1408952" y="454019"/>
                </a:cubicBezTo>
                <a:cubicBezTo>
                  <a:pt x="1412029" y="464790"/>
                  <a:pt x="1414650" y="477113"/>
                  <a:pt x="1416815" y="490986"/>
                </a:cubicBezTo>
                <a:cubicBezTo>
                  <a:pt x="1418980" y="504860"/>
                  <a:pt x="1420518" y="517104"/>
                  <a:pt x="1421429" y="527720"/>
                </a:cubicBezTo>
                <a:cubicBezTo>
                  <a:pt x="1422341" y="538336"/>
                  <a:pt x="1423435" y="550543"/>
                  <a:pt x="1424712" y="564342"/>
                </a:cubicBezTo>
                <a:cubicBezTo>
                  <a:pt x="1425989" y="578141"/>
                  <a:pt x="1427150" y="589892"/>
                  <a:pt x="1428197" y="599594"/>
                </a:cubicBezTo>
                <a:lnTo>
                  <a:pt x="1428197" y="637642"/>
                </a:lnTo>
                <a:cubicBezTo>
                  <a:pt x="1428685" y="640242"/>
                  <a:pt x="1431169" y="645735"/>
                  <a:pt x="1435647" y="654120"/>
                </a:cubicBezTo>
                <a:cubicBezTo>
                  <a:pt x="1440126" y="662506"/>
                  <a:pt x="1443186" y="669573"/>
                  <a:pt x="1444828" y="675321"/>
                </a:cubicBezTo>
                <a:cubicBezTo>
                  <a:pt x="1444828" y="687665"/>
                  <a:pt x="1441863" y="693837"/>
                  <a:pt x="1435933" y="693837"/>
                </a:cubicBezTo>
                <a:cubicBezTo>
                  <a:pt x="1429655" y="700218"/>
                  <a:pt x="1415517" y="704028"/>
                  <a:pt x="1393521" y="705267"/>
                </a:cubicBezTo>
                <a:cubicBezTo>
                  <a:pt x="1371524" y="706507"/>
                  <a:pt x="1345410" y="706251"/>
                  <a:pt x="1315177" y="704500"/>
                </a:cubicBezTo>
                <a:cubicBezTo>
                  <a:pt x="1284944" y="702749"/>
                  <a:pt x="1269002" y="701873"/>
                  <a:pt x="1267350" y="701873"/>
                </a:cubicBezTo>
                <a:cubicBezTo>
                  <a:pt x="1247040" y="701873"/>
                  <a:pt x="1232502" y="701576"/>
                  <a:pt x="1223735" y="700980"/>
                </a:cubicBezTo>
                <a:lnTo>
                  <a:pt x="1179177" y="700980"/>
                </a:lnTo>
                <a:cubicBezTo>
                  <a:pt x="1168698" y="697581"/>
                  <a:pt x="1161066" y="686521"/>
                  <a:pt x="1156280" y="667801"/>
                </a:cubicBezTo>
                <a:cubicBezTo>
                  <a:pt x="1151495" y="649081"/>
                  <a:pt x="1146966" y="623604"/>
                  <a:pt x="1142694" y="591368"/>
                </a:cubicBezTo>
                <a:cubicBezTo>
                  <a:pt x="1138422" y="559133"/>
                  <a:pt x="1136158" y="542143"/>
                  <a:pt x="1135903" y="540399"/>
                </a:cubicBezTo>
                <a:cubicBezTo>
                  <a:pt x="1134782" y="512745"/>
                  <a:pt x="1130920" y="495205"/>
                  <a:pt x="1124318" y="487777"/>
                </a:cubicBezTo>
                <a:cubicBezTo>
                  <a:pt x="1117717" y="480350"/>
                  <a:pt x="1104984" y="476636"/>
                  <a:pt x="1086120" y="476636"/>
                </a:cubicBezTo>
                <a:lnTo>
                  <a:pt x="1076234" y="476636"/>
                </a:lnTo>
                <a:lnTo>
                  <a:pt x="1076234" y="682005"/>
                </a:lnTo>
                <a:cubicBezTo>
                  <a:pt x="1075011" y="689241"/>
                  <a:pt x="1070640" y="694424"/>
                  <a:pt x="1063122" y="697551"/>
                </a:cubicBezTo>
                <a:cubicBezTo>
                  <a:pt x="1055604" y="700679"/>
                  <a:pt x="1046362" y="702626"/>
                  <a:pt x="1035395" y="703391"/>
                </a:cubicBezTo>
                <a:cubicBezTo>
                  <a:pt x="1024428" y="704156"/>
                  <a:pt x="1014801" y="704611"/>
                  <a:pt x="1006513" y="704758"/>
                </a:cubicBezTo>
                <a:cubicBezTo>
                  <a:pt x="998225" y="704904"/>
                  <a:pt x="987509" y="704832"/>
                  <a:pt x="974366" y="704542"/>
                </a:cubicBezTo>
                <a:cubicBezTo>
                  <a:pt x="961223" y="704251"/>
                  <a:pt x="953237" y="704106"/>
                  <a:pt x="950409" y="704106"/>
                </a:cubicBezTo>
                <a:lnTo>
                  <a:pt x="887371" y="704106"/>
                </a:lnTo>
                <a:cubicBezTo>
                  <a:pt x="851964" y="704106"/>
                  <a:pt x="824471" y="704403"/>
                  <a:pt x="804890" y="704999"/>
                </a:cubicBezTo>
                <a:cubicBezTo>
                  <a:pt x="799593" y="702892"/>
                  <a:pt x="793175" y="699801"/>
                  <a:pt x="785636" y="695727"/>
                </a:cubicBezTo>
                <a:lnTo>
                  <a:pt x="785636" y="36821"/>
                </a:lnTo>
                <a:cubicBezTo>
                  <a:pt x="785636" y="22691"/>
                  <a:pt x="800286" y="15627"/>
                  <a:pt x="829586" y="15627"/>
                </a:cubicBezTo>
                <a:close/>
                <a:moveTo>
                  <a:pt x="2747651" y="13841"/>
                </a:moveTo>
                <a:cubicBezTo>
                  <a:pt x="2758376" y="13841"/>
                  <a:pt x="2776393" y="14138"/>
                  <a:pt x="2801703" y="14734"/>
                </a:cubicBezTo>
                <a:cubicBezTo>
                  <a:pt x="2827014" y="15329"/>
                  <a:pt x="2844601" y="15627"/>
                  <a:pt x="2854465" y="15627"/>
                </a:cubicBezTo>
                <a:lnTo>
                  <a:pt x="2887735" y="15627"/>
                </a:lnTo>
                <a:cubicBezTo>
                  <a:pt x="2898656" y="15627"/>
                  <a:pt x="2904116" y="21710"/>
                  <a:pt x="2904116" y="33877"/>
                </a:cubicBezTo>
                <a:cubicBezTo>
                  <a:pt x="2905869" y="115141"/>
                  <a:pt x="2906746" y="229128"/>
                  <a:pt x="2906746" y="375835"/>
                </a:cubicBezTo>
                <a:lnTo>
                  <a:pt x="2906746" y="680512"/>
                </a:lnTo>
                <a:cubicBezTo>
                  <a:pt x="2903230" y="693562"/>
                  <a:pt x="2890765" y="700087"/>
                  <a:pt x="2869353" y="700087"/>
                </a:cubicBezTo>
                <a:lnTo>
                  <a:pt x="2857967" y="700087"/>
                </a:lnTo>
                <a:cubicBezTo>
                  <a:pt x="2842889" y="700087"/>
                  <a:pt x="2820588" y="700385"/>
                  <a:pt x="2791065" y="700980"/>
                </a:cubicBezTo>
                <a:cubicBezTo>
                  <a:pt x="2761541" y="701576"/>
                  <a:pt x="2739191" y="701873"/>
                  <a:pt x="2724015" y="701873"/>
                </a:cubicBezTo>
                <a:lnTo>
                  <a:pt x="2593412" y="701873"/>
                </a:lnTo>
                <a:cubicBezTo>
                  <a:pt x="2585896" y="699194"/>
                  <a:pt x="2575229" y="678856"/>
                  <a:pt x="2561411" y="640858"/>
                </a:cubicBezTo>
                <a:cubicBezTo>
                  <a:pt x="2547412" y="598963"/>
                  <a:pt x="2526935" y="542767"/>
                  <a:pt x="2499981" y="472269"/>
                </a:cubicBezTo>
                <a:cubicBezTo>
                  <a:pt x="2486504" y="437020"/>
                  <a:pt x="2477474" y="410002"/>
                  <a:pt x="2472891" y="391214"/>
                </a:cubicBezTo>
                <a:lnTo>
                  <a:pt x="2472296" y="388343"/>
                </a:lnTo>
                <a:lnTo>
                  <a:pt x="2472237" y="395826"/>
                </a:lnTo>
                <a:cubicBezTo>
                  <a:pt x="2472182" y="402560"/>
                  <a:pt x="2472118" y="410196"/>
                  <a:pt x="2472045" y="418732"/>
                </a:cubicBezTo>
                <a:cubicBezTo>
                  <a:pt x="2471752" y="452879"/>
                  <a:pt x="2471605" y="481538"/>
                  <a:pt x="2471605" y="504709"/>
                </a:cubicBezTo>
                <a:cubicBezTo>
                  <a:pt x="2471605" y="521754"/>
                  <a:pt x="2471897" y="543136"/>
                  <a:pt x="2472481" y="568856"/>
                </a:cubicBezTo>
                <a:cubicBezTo>
                  <a:pt x="2473064" y="594575"/>
                  <a:pt x="2473356" y="611716"/>
                  <a:pt x="2473356" y="620278"/>
                </a:cubicBezTo>
                <a:lnTo>
                  <a:pt x="2473356" y="675433"/>
                </a:lnTo>
                <a:cubicBezTo>
                  <a:pt x="2473356" y="694548"/>
                  <a:pt x="2464394" y="704106"/>
                  <a:pt x="2446469" y="704106"/>
                </a:cubicBezTo>
                <a:lnTo>
                  <a:pt x="2242607" y="704106"/>
                </a:lnTo>
                <a:lnTo>
                  <a:pt x="2216906" y="690404"/>
                </a:lnTo>
                <a:lnTo>
                  <a:pt x="2216906" y="487121"/>
                </a:lnTo>
                <a:cubicBezTo>
                  <a:pt x="2216325" y="414540"/>
                  <a:pt x="2218660" y="276323"/>
                  <a:pt x="2223911" y="72470"/>
                </a:cubicBezTo>
                <a:lnTo>
                  <a:pt x="2223911" y="36835"/>
                </a:lnTo>
                <a:cubicBezTo>
                  <a:pt x="2223911" y="26737"/>
                  <a:pt x="2227357" y="19966"/>
                  <a:pt x="2234249" y="16520"/>
                </a:cubicBezTo>
                <a:lnTo>
                  <a:pt x="2537524" y="16520"/>
                </a:lnTo>
                <a:cubicBezTo>
                  <a:pt x="2544677" y="16520"/>
                  <a:pt x="2553167" y="28765"/>
                  <a:pt x="2562995" y="53257"/>
                </a:cubicBezTo>
                <a:cubicBezTo>
                  <a:pt x="2572822" y="77748"/>
                  <a:pt x="2584081" y="107426"/>
                  <a:pt x="2596771" y="142289"/>
                </a:cubicBezTo>
                <a:cubicBezTo>
                  <a:pt x="2609461" y="177152"/>
                  <a:pt x="2617866" y="199736"/>
                  <a:pt x="2621987" y="210043"/>
                </a:cubicBezTo>
                <a:lnTo>
                  <a:pt x="2666928" y="367610"/>
                </a:lnTo>
                <a:lnTo>
                  <a:pt x="2666928" y="206687"/>
                </a:lnTo>
                <a:cubicBezTo>
                  <a:pt x="2666928" y="191999"/>
                  <a:pt x="2667293" y="165186"/>
                  <a:pt x="2668023" y="126247"/>
                </a:cubicBezTo>
                <a:cubicBezTo>
                  <a:pt x="2668753" y="87307"/>
                  <a:pt x="2668972" y="56919"/>
                  <a:pt x="2668679" y="35083"/>
                </a:cubicBezTo>
                <a:cubicBezTo>
                  <a:pt x="2668679" y="20922"/>
                  <a:pt x="2695003" y="13841"/>
                  <a:pt x="2747651" y="13841"/>
                </a:cubicBezTo>
                <a:close/>
                <a:moveTo>
                  <a:pt x="1861214" y="10715"/>
                </a:moveTo>
                <a:cubicBezTo>
                  <a:pt x="1911741" y="10715"/>
                  <a:pt x="1999141" y="11390"/>
                  <a:pt x="2123412" y="12738"/>
                </a:cubicBezTo>
                <a:lnTo>
                  <a:pt x="2123412" y="19505"/>
                </a:lnTo>
                <a:lnTo>
                  <a:pt x="2142674" y="19505"/>
                </a:lnTo>
                <a:cubicBezTo>
                  <a:pt x="2140339" y="85255"/>
                  <a:pt x="2139172" y="160594"/>
                  <a:pt x="2139172" y="245524"/>
                </a:cubicBezTo>
                <a:lnTo>
                  <a:pt x="2139172" y="343563"/>
                </a:lnTo>
                <a:cubicBezTo>
                  <a:pt x="2139172" y="352339"/>
                  <a:pt x="2138880" y="370307"/>
                  <a:pt x="2138296" y="397469"/>
                </a:cubicBezTo>
                <a:cubicBezTo>
                  <a:pt x="2137712" y="424630"/>
                  <a:pt x="2137421" y="446928"/>
                  <a:pt x="2137421" y="464365"/>
                </a:cubicBezTo>
                <a:cubicBezTo>
                  <a:pt x="2137421" y="503432"/>
                  <a:pt x="2131199" y="538139"/>
                  <a:pt x="2118756" y="568486"/>
                </a:cubicBezTo>
                <a:cubicBezTo>
                  <a:pt x="2106312" y="598833"/>
                  <a:pt x="2089862" y="623315"/>
                  <a:pt x="2069405" y="641933"/>
                </a:cubicBezTo>
                <a:cubicBezTo>
                  <a:pt x="2048948" y="660550"/>
                  <a:pt x="2024429" y="675725"/>
                  <a:pt x="1995847" y="687457"/>
                </a:cubicBezTo>
                <a:cubicBezTo>
                  <a:pt x="1967265" y="699189"/>
                  <a:pt x="1938594" y="707278"/>
                  <a:pt x="1909836" y="711724"/>
                </a:cubicBezTo>
                <a:cubicBezTo>
                  <a:pt x="1881077" y="716170"/>
                  <a:pt x="1849917" y="718393"/>
                  <a:pt x="1816357" y="718393"/>
                </a:cubicBezTo>
                <a:cubicBezTo>
                  <a:pt x="1783908" y="718393"/>
                  <a:pt x="1753750" y="716403"/>
                  <a:pt x="1725884" y="712421"/>
                </a:cubicBezTo>
                <a:cubicBezTo>
                  <a:pt x="1698019" y="708440"/>
                  <a:pt x="1669525" y="700668"/>
                  <a:pt x="1640403" y="689103"/>
                </a:cubicBezTo>
                <a:cubicBezTo>
                  <a:pt x="1611282" y="677539"/>
                  <a:pt x="1586046" y="662602"/>
                  <a:pt x="1564696" y="644294"/>
                </a:cubicBezTo>
                <a:cubicBezTo>
                  <a:pt x="1543346" y="625986"/>
                  <a:pt x="1525727" y="601581"/>
                  <a:pt x="1511837" y="571078"/>
                </a:cubicBezTo>
                <a:cubicBezTo>
                  <a:pt x="1497947" y="540575"/>
                  <a:pt x="1490246" y="505353"/>
                  <a:pt x="1488735" y="465411"/>
                </a:cubicBezTo>
                <a:cubicBezTo>
                  <a:pt x="1489902" y="321578"/>
                  <a:pt x="1490486" y="214335"/>
                  <a:pt x="1490486" y="143684"/>
                </a:cubicBezTo>
                <a:lnTo>
                  <a:pt x="1490486" y="138431"/>
                </a:lnTo>
                <a:cubicBezTo>
                  <a:pt x="1490486" y="136756"/>
                  <a:pt x="1490194" y="129722"/>
                  <a:pt x="1489610" y="117327"/>
                </a:cubicBezTo>
                <a:cubicBezTo>
                  <a:pt x="1489027" y="104933"/>
                  <a:pt x="1488735" y="94159"/>
                  <a:pt x="1488735" y="85006"/>
                </a:cubicBezTo>
                <a:cubicBezTo>
                  <a:pt x="1488735" y="47199"/>
                  <a:pt x="1493641" y="24370"/>
                  <a:pt x="1503455" y="16520"/>
                </a:cubicBezTo>
                <a:cubicBezTo>
                  <a:pt x="1506552" y="16520"/>
                  <a:pt x="1509565" y="16666"/>
                  <a:pt x="1512493" y="16959"/>
                </a:cubicBezTo>
                <a:cubicBezTo>
                  <a:pt x="1515420" y="17252"/>
                  <a:pt x="1518549" y="17399"/>
                  <a:pt x="1521879" y="17399"/>
                </a:cubicBezTo>
                <a:cubicBezTo>
                  <a:pt x="1570900" y="15027"/>
                  <a:pt x="1627033" y="13841"/>
                  <a:pt x="1690281" y="13841"/>
                </a:cubicBezTo>
                <a:lnTo>
                  <a:pt x="1749733" y="13841"/>
                </a:lnTo>
                <a:cubicBezTo>
                  <a:pt x="1753890" y="14362"/>
                  <a:pt x="1757800" y="15368"/>
                  <a:pt x="1761460" y="16861"/>
                </a:cubicBezTo>
                <a:cubicBezTo>
                  <a:pt x="1765120" y="18354"/>
                  <a:pt x="1770092" y="19101"/>
                  <a:pt x="1776375" y="19101"/>
                </a:cubicBezTo>
                <a:cubicBezTo>
                  <a:pt x="1776789" y="39272"/>
                  <a:pt x="1777507" y="66884"/>
                  <a:pt x="1778527" y="101938"/>
                </a:cubicBezTo>
                <a:cubicBezTo>
                  <a:pt x="1779548" y="136991"/>
                  <a:pt x="1780277" y="167378"/>
                  <a:pt x="1780715" y="193097"/>
                </a:cubicBezTo>
                <a:cubicBezTo>
                  <a:pt x="1781152" y="218816"/>
                  <a:pt x="1781275" y="241148"/>
                  <a:pt x="1781084" y="260091"/>
                </a:cubicBezTo>
                <a:lnTo>
                  <a:pt x="1781084" y="439913"/>
                </a:lnTo>
                <a:cubicBezTo>
                  <a:pt x="1781084" y="451382"/>
                  <a:pt x="1781334" y="459992"/>
                  <a:pt x="1781834" y="465742"/>
                </a:cubicBezTo>
                <a:cubicBezTo>
                  <a:pt x="1782334" y="471493"/>
                  <a:pt x="1783562" y="478411"/>
                  <a:pt x="1785518" y="486497"/>
                </a:cubicBezTo>
                <a:cubicBezTo>
                  <a:pt x="1787474" y="494582"/>
                  <a:pt x="1790436" y="500204"/>
                  <a:pt x="1794405" y="503362"/>
                </a:cubicBezTo>
                <a:cubicBezTo>
                  <a:pt x="1798375" y="506520"/>
                  <a:pt x="1803650" y="508099"/>
                  <a:pt x="1810231" y="508099"/>
                </a:cubicBezTo>
                <a:cubicBezTo>
                  <a:pt x="1819487" y="508099"/>
                  <a:pt x="1827170" y="503927"/>
                  <a:pt x="1833281" y="495584"/>
                </a:cubicBezTo>
                <a:cubicBezTo>
                  <a:pt x="1839392" y="487240"/>
                  <a:pt x="1842448" y="477166"/>
                  <a:pt x="1842448" y="465362"/>
                </a:cubicBezTo>
                <a:lnTo>
                  <a:pt x="1842448" y="305256"/>
                </a:lnTo>
                <a:cubicBezTo>
                  <a:pt x="1842155" y="285657"/>
                  <a:pt x="1842374" y="254847"/>
                  <a:pt x="1843104" y="212826"/>
                </a:cubicBezTo>
                <a:cubicBezTo>
                  <a:pt x="1843834" y="170805"/>
                  <a:pt x="1843908" y="138031"/>
                  <a:pt x="1843327" y="114502"/>
                </a:cubicBezTo>
                <a:lnTo>
                  <a:pt x="1843327" y="82697"/>
                </a:lnTo>
                <a:cubicBezTo>
                  <a:pt x="1843327" y="80041"/>
                  <a:pt x="1843035" y="75435"/>
                  <a:pt x="1842452" y="68877"/>
                </a:cubicBezTo>
                <a:cubicBezTo>
                  <a:pt x="1841868" y="62319"/>
                  <a:pt x="1841576" y="57001"/>
                  <a:pt x="1841576" y="52922"/>
                </a:cubicBezTo>
                <a:lnTo>
                  <a:pt x="1841576" y="30786"/>
                </a:lnTo>
                <a:cubicBezTo>
                  <a:pt x="1842990" y="19945"/>
                  <a:pt x="1849536" y="13255"/>
                  <a:pt x="1861214" y="10715"/>
                </a:cubicBezTo>
                <a:close/>
                <a:moveTo>
                  <a:pt x="3363332" y="0"/>
                </a:moveTo>
                <a:cubicBezTo>
                  <a:pt x="3379717" y="0"/>
                  <a:pt x="3396296" y="755"/>
                  <a:pt x="3413070" y="2267"/>
                </a:cubicBezTo>
                <a:cubicBezTo>
                  <a:pt x="3429843" y="3778"/>
                  <a:pt x="3448704" y="6419"/>
                  <a:pt x="3469651" y="10189"/>
                </a:cubicBezTo>
                <a:cubicBezTo>
                  <a:pt x="3490599" y="13958"/>
                  <a:pt x="3510223" y="19775"/>
                  <a:pt x="3528524" y="27640"/>
                </a:cubicBezTo>
                <a:cubicBezTo>
                  <a:pt x="3546826" y="35504"/>
                  <a:pt x="3564388" y="45121"/>
                  <a:pt x="3581213" y="56490"/>
                </a:cubicBezTo>
                <a:cubicBezTo>
                  <a:pt x="3598038" y="67859"/>
                  <a:pt x="3612768" y="82713"/>
                  <a:pt x="3625404" y="101052"/>
                </a:cubicBezTo>
                <a:cubicBezTo>
                  <a:pt x="3638041" y="119390"/>
                  <a:pt x="3647161" y="140242"/>
                  <a:pt x="3652766" y="163608"/>
                </a:cubicBezTo>
                <a:cubicBezTo>
                  <a:pt x="3654119" y="171454"/>
                  <a:pt x="3657072" y="195857"/>
                  <a:pt x="3661626" y="236818"/>
                </a:cubicBezTo>
                <a:cubicBezTo>
                  <a:pt x="3659681" y="251371"/>
                  <a:pt x="3647219" y="258647"/>
                  <a:pt x="3624239" y="258647"/>
                </a:cubicBezTo>
                <a:cubicBezTo>
                  <a:pt x="3598957" y="258647"/>
                  <a:pt x="3562384" y="258063"/>
                  <a:pt x="3514519" y="256896"/>
                </a:cubicBezTo>
                <a:cubicBezTo>
                  <a:pt x="3466655" y="255728"/>
                  <a:pt x="3430293" y="255145"/>
                  <a:pt x="3405434" y="255145"/>
                </a:cubicBezTo>
                <a:cubicBezTo>
                  <a:pt x="3398941" y="252982"/>
                  <a:pt x="3394289" y="249492"/>
                  <a:pt x="3391478" y="244673"/>
                </a:cubicBezTo>
                <a:cubicBezTo>
                  <a:pt x="3388666" y="239855"/>
                  <a:pt x="3386869" y="235253"/>
                  <a:pt x="3386085" y="230867"/>
                </a:cubicBezTo>
                <a:cubicBezTo>
                  <a:pt x="3385302" y="226481"/>
                  <a:pt x="3384196" y="222211"/>
                  <a:pt x="3382768" y="218055"/>
                </a:cubicBezTo>
                <a:cubicBezTo>
                  <a:pt x="3381340" y="213899"/>
                  <a:pt x="3379753" y="210538"/>
                  <a:pt x="3378007" y="207971"/>
                </a:cubicBezTo>
                <a:cubicBezTo>
                  <a:pt x="3376260" y="205403"/>
                  <a:pt x="3372909" y="203140"/>
                  <a:pt x="3367954" y="201179"/>
                </a:cubicBezTo>
                <a:cubicBezTo>
                  <a:pt x="3362998" y="199219"/>
                  <a:pt x="3356498" y="198239"/>
                  <a:pt x="3348451" y="198239"/>
                </a:cubicBezTo>
                <a:cubicBezTo>
                  <a:pt x="3337573" y="198239"/>
                  <a:pt x="3327917" y="200092"/>
                  <a:pt x="3319482" y="203799"/>
                </a:cubicBezTo>
                <a:cubicBezTo>
                  <a:pt x="3311048" y="207506"/>
                  <a:pt x="3304159" y="212030"/>
                  <a:pt x="3298815" y="217371"/>
                </a:cubicBezTo>
                <a:cubicBezTo>
                  <a:pt x="3293471" y="222713"/>
                  <a:pt x="3288767" y="230261"/>
                  <a:pt x="3284702" y="240017"/>
                </a:cubicBezTo>
                <a:cubicBezTo>
                  <a:pt x="3280637" y="249772"/>
                  <a:pt x="3277537" y="258845"/>
                  <a:pt x="3275402" y="267235"/>
                </a:cubicBezTo>
                <a:cubicBezTo>
                  <a:pt x="3273268" y="275625"/>
                  <a:pt x="3271633" y="286274"/>
                  <a:pt x="3270498" y="299183"/>
                </a:cubicBezTo>
                <a:cubicBezTo>
                  <a:pt x="3269363" y="312091"/>
                  <a:pt x="3268751" y="320944"/>
                  <a:pt x="3268660" y="325742"/>
                </a:cubicBezTo>
                <a:cubicBezTo>
                  <a:pt x="3268569" y="330539"/>
                  <a:pt x="3268524" y="341672"/>
                  <a:pt x="3268524" y="359141"/>
                </a:cubicBezTo>
                <a:cubicBezTo>
                  <a:pt x="3268524" y="364522"/>
                  <a:pt x="3268669" y="369988"/>
                  <a:pt x="3268960" y="375539"/>
                </a:cubicBezTo>
                <a:cubicBezTo>
                  <a:pt x="3269251" y="381089"/>
                  <a:pt x="3269396" y="384088"/>
                  <a:pt x="3269396" y="384535"/>
                </a:cubicBezTo>
                <a:lnTo>
                  <a:pt x="3269396" y="397664"/>
                </a:lnTo>
                <a:cubicBezTo>
                  <a:pt x="3269396" y="408766"/>
                  <a:pt x="3269509" y="416687"/>
                  <a:pt x="3269734" y="421429"/>
                </a:cubicBezTo>
                <a:cubicBezTo>
                  <a:pt x="3269960" y="426170"/>
                  <a:pt x="3270717" y="433268"/>
                  <a:pt x="3272005" y="442721"/>
                </a:cubicBezTo>
                <a:cubicBezTo>
                  <a:pt x="3273293" y="452173"/>
                  <a:pt x="3275021" y="459944"/>
                  <a:pt x="3277188" y="466032"/>
                </a:cubicBezTo>
                <a:cubicBezTo>
                  <a:pt x="3279356" y="472120"/>
                  <a:pt x="3282442" y="478457"/>
                  <a:pt x="3286446" y="485042"/>
                </a:cubicBezTo>
                <a:cubicBezTo>
                  <a:pt x="3290450" y="491628"/>
                  <a:pt x="3295245" y="496846"/>
                  <a:pt x="3300831" y="500697"/>
                </a:cubicBezTo>
                <a:cubicBezTo>
                  <a:pt x="3306417" y="504548"/>
                  <a:pt x="3313701" y="507861"/>
                  <a:pt x="3322684" y="510635"/>
                </a:cubicBezTo>
                <a:cubicBezTo>
                  <a:pt x="3331668" y="513409"/>
                  <a:pt x="3342008" y="514796"/>
                  <a:pt x="3353705" y="514796"/>
                </a:cubicBezTo>
                <a:cubicBezTo>
                  <a:pt x="3385233" y="514796"/>
                  <a:pt x="3408813" y="512378"/>
                  <a:pt x="3424445" y="507541"/>
                </a:cubicBezTo>
                <a:lnTo>
                  <a:pt x="3424445" y="469701"/>
                </a:lnTo>
                <a:lnTo>
                  <a:pt x="3423489" y="469701"/>
                </a:lnTo>
                <a:lnTo>
                  <a:pt x="3423489" y="470594"/>
                </a:lnTo>
                <a:lnTo>
                  <a:pt x="3382594" y="470594"/>
                </a:lnTo>
                <a:cubicBezTo>
                  <a:pt x="3380552" y="470594"/>
                  <a:pt x="3376536" y="470743"/>
                  <a:pt x="3370545" y="471041"/>
                </a:cubicBezTo>
                <a:cubicBezTo>
                  <a:pt x="3364555" y="471339"/>
                  <a:pt x="3358172" y="471487"/>
                  <a:pt x="3351396" y="471487"/>
                </a:cubicBezTo>
                <a:lnTo>
                  <a:pt x="3330767" y="448549"/>
                </a:lnTo>
                <a:lnTo>
                  <a:pt x="3330767" y="324127"/>
                </a:lnTo>
                <a:cubicBezTo>
                  <a:pt x="3330767" y="313760"/>
                  <a:pt x="3337927" y="302605"/>
                  <a:pt x="3352247" y="290661"/>
                </a:cubicBezTo>
                <a:lnTo>
                  <a:pt x="3386975" y="290661"/>
                </a:lnTo>
                <a:cubicBezTo>
                  <a:pt x="3404081" y="290661"/>
                  <a:pt x="3428219" y="290959"/>
                  <a:pt x="3459389" y="291554"/>
                </a:cubicBezTo>
                <a:cubicBezTo>
                  <a:pt x="3490559" y="292149"/>
                  <a:pt x="3516909" y="292447"/>
                  <a:pt x="3538438" y="292447"/>
                </a:cubicBezTo>
                <a:lnTo>
                  <a:pt x="3573459" y="292447"/>
                </a:lnTo>
                <a:cubicBezTo>
                  <a:pt x="3587477" y="292447"/>
                  <a:pt x="3600196" y="292624"/>
                  <a:pt x="3611616" y="292977"/>
                </a:cubicBezTo>
                <a:cubicBezTo>
                  <a:pt x="3623036" y="293331"/>
                  <a:pt x="3635228" y="294884"/>
                  <a:pt x="3648193" y="297638"/>
                </a:cubicBezTo>
                <a:cubicBezTo>
                  <a:pt x="3661157" y="300391"/>
                  <a:pt x="3670890" y="306018"/>
                  <a:pt x="3677392" y="314520"/>
                </a:cubicBezTo>
                <a:cubicBezTo>
                  <a:pt x="3677392" y="350597"/>
                  <a:pt x="3676516" y="405264"/>
                  <a:pt x="3674765" y="478519"/>
                </a:cubicBezTo>
                <a:cubicBezTo>
                  <a:pt x="3673014" y="551775"/>
                  <a:pt x="3672139" y="606844"/>
                  <a:pt x="3672139" y="643726"/>
                </a:cubicBezTo>
                <a:cubicBezTo>
                  <a:pt x="3672139" y="644395"/>
                  <a:pt x="3672285" y="645678"/>
                  <a:pt x="3672578" y="647573"/>
                </a:cubicBezTo>
                <a:cubicBezTo>
                  <a:pt x="3672871" y="649468"/>
                  <a:pt x="3673018" y="651104"/>
                  <a:pt x="3673018" y="652481"/>
                </a:cubicBezTo>
                <a:lnTo>
                  <a:pt x="3673018" y="665220"/>
                </a:lnTo>
                <a:cubicBezTo>
                  <a:pt x="3660102" y="680414"/>
                  <a:pt x="3625644" y="692480"/>
                  <a:pt x="3569643" y="701416"/>
                </a:cubicBezTo>
                <a:cubicBezTo>
                  <a:pt x="3513642" y="710353"/>
                  <a:pt x="3466468" y="714821"/>
                  <a:pt x="3428121" y="714821"/>
                </a:cubicBezTo>
                <a:lnTo>
                  <a:pt x="3416743" y="714821"/>
                </a:lnTo>
                <a:cubicBezTo>
                  <a:pt x="3408962" y="714821"/>
                  <a:pt x="3397042" y="715417"/>
                  <a:pt x="3380982" y="716607"/>
                </a:cubicBezTo>
                <a:cubicBezTo>
                  <a:pt x="3364923" y="717798"/>
                  <a:pt x="3352619" y="718393"/>
                  <a:pt x="3344070" y="718393"/>
                </a:cubicBezTo>
                <a:cubicBezTo>
                  <a:pt x="3223840" y="718393"/>
                  <a:pt x="3131738" y="686100"/>
                  <a:pt x="3067763" y="621513"/>
                </a:cubicBezTo>
                <a:cubicBezTo>
                  <a:pt x="3003788" y="556926"/>
                  <a:pt x="2971800" y="468320"/>
                  <a:pt x="2971800" y="355694"/>
                </a:cubicBezTo>
                <a:cubicBezTo>
                  <a:pt x="2971800" y="314613"/>
                  <a:pt x="2976430" y="276893"/>
                  <a:pt x="2985690" y="242535"/>
                </a:cubicBezTo>
                <a:cubicBezTo>
                  <a:pt x="2994950" y="208176"/>
                  <a:pt x="3007343" y="178934"/>
                  <a:pt x="3022870" y="154808"/>
                </a:cubicBezTo>
                <a:cubicBezTo>
                  <a:pt x="3038397" y="130681"/>
                  <a:pt x="3057066" y="109292"/>
                  <a:pt x="3078876" y="90639"/>
                </a:cubicBezTo>
                <a:cubicBezTo>
                  <a:pt x="3100686" y="71987"/>
                  <a:pt x="3123041" y="57083"/>
                  <a:pt x="3145939" y="45928"/>
                </a:cubicBezTo>
                <a:cubicBezTo>
                  <a:pt x="3168838" y="34773"/>
                  <a:pt x="3193544" y="25600"/>
                  <a:pt x="3220056" y="18410"/>
                </a:cubicBezTo>
                <a:cubicBezTo>
                  <a:pt x="3246568" y="11220"/>
                  <a:pt x="3271333" y="6354"/>
                  <a:pt x="3294350" y="3812"/>
                </a:cubicBezTo>
                <a:cubicBezTo>
                  <a:pt x="3317367" y="1270"/>
                  <a:pt x="3340361" y="0"/>
                  <a:pt x="3363332" y="0"/>
                </a:cubicBezTo>
                <a:close/>
                <a:moveTo>
                  <a:pt x="391532" y="0"/>
                </a:moveTo>
                <a:cubicBezTo>
                  <a:pt x="407917" y="0"/>
                  <a:pt x="424496" y="755"/>
                  <a:pt x="441270" y="2267"/>
                </a:cubicBezTo>
                <a:cubicBezTo>
                  <a:pt x="458043" y="3778"/>
                  <a:pt x="476903" y="6419"/>
                  <a:pt x="497851" y="10189"/>
                </a:cubicBezTo>
                <a:cubicBezTo>
                  <a:pt x="518798" y="13958"/>
                  <a:pt x="538423" y="19775"/>
                  <a:pt x="556724" y="27640"/>
                </a:cubicBezTo>
                <a:cubicBezTo>
                  <a:pt x="575025" y="35504"/>
                  <a:pt x="592588" y="45121"/>
                  <a:pt x="609413" y="56490"/>
                </a:cubicBezTo>
                <a:cubicBezTo>
                  <a:pt x="626237" y="67859"/>
                  <a:pt x="640968" y="82713"/>
                  <a:pt x="653604" y="101052"/>
                </a:cubicBezTo>
                <a:cubicBezTo>
                  <a:pt x="666241" y="119390"/>
                  <a:pt x="675361" y="140242"/>
                  <a:pt x="680965" y="163608"/>
                </a:cubicBezTo>
                <a:cubicBezTo>
                  <a:pt x="682319" y="171454"/>
                  <a:pt x="685272" y="195857"/>
                  <a:pt x="689825" y="236818"/>
                </a:cubicBezTo>
                <a:cubicBezTo>
                  <a:pt x="687881" y="251371"/>
                  <a:pt x="675419" y="258647"/>
                  <a:pt x="652439" y="258647"/>
                </a:cubicBezTo>
                <a:cubicBezTo>
                  <a:pt x="627157" y="258647"/>
                  <a:pt x="590584" y="258063"/>
                  <a:pt x="542719" y="256896"/>
                </a:cubicBezTo>
                <a:cubicBezTo>
                  <a:pt x="494855" y="255728"/>
                  <a:pt x="458493" y="255145"/>
                  <a:pt x="433634" y="255145"/>
                </a:cubicBezTo>
                <a:cubicBezTo>
                  <a:pt x="427141" y="252982"/>
                  <a:pt x="422489" y="249492"/>
                  <a:pt x="419678" y="244673"/>
                </a:cubicBezTo>
                <a:cubicBezTo>
                  <a:pt x="416866" y="239855"/>
                  <a:pt x="415069" y="235253"/>
                  <a:pt x="414285" y="230867"/>
                </a:cubicBezTo>
                <a:cubicBezTo>
                  <a:pt x="413501" y="226481"/>
                  <a:pt x="412396" y="222211"/>
                  <a:pt x="410968" y="218055"/>
                </a:cubicBezTo>
                <a:cubicBezTo>
                  <a:pt x="409540" y="213899"/>
                  <a:pt x="407953" y="210538"/>
                  <a:pt x="406207" y="207971"/>
                </a:cubicBezTo>
                <a:cubicBezTo>
                  <a:pt x="404460" y="205403"/>
                  <a:pt x="401109" y="203140"/>
                  <a:pt x="396154" y="201179"/>
                </a:cubicBezTo>
                <a:cubicBezTo>
                  <a:pt x="391198" y="199219"/>
                  <a:pt x="384697" y="198239"/>
                  <a:pt x="376651" y="198239"/>
                </a:cubicBezTo>
                <a:cubicBezTo>
                  <a:pt x="365773" y="198239"/>
                  <a:pt x="356117" y="200092"/>
                  <a:pt x="347682" y="203799"/>
                </a:cubicBezTo>
                <a:cubicBezTo>
                  <a:pt x="339248" y="207506"/>
                  <a:pt x="332359" y="212030"/>
                  <a:pt x="327015" y="217371"/>
                </a:cubicBezTo>
                <a:cubicBezTo>
                  <a:pt x="321671" y="222713"/>
                  <a:pt x="316967" y="230261"/>
                  <a:pt x="312902" y="240017"/>
                </a:cubicBezTo>
                <a:cubicBezTo>
                  <a:pt x="308837" y="249772"/>
                  <a:pt x="305737" y="258845"/>
                  <a:pt x="303602" y="267235"/>
                </a:cubicBezTo>
                <a:cubicBezTo>
                  <a:pt x="301468" y="275625"/>
                  <a:pt x="299833" y="286274"/>
                  <a:pt x="298698" y="299183"/>
                </a:cubicBezTo>
                <a:cubicBezTo>
                  <a:pt x="297563" y="312091"/>
                  <a:pt x="296950" y="320944"/>
                  <a:pt x="296860" y="325742"/>
                </a:cubicBezTo>
                <a:cubicBezTo>
                  <a:pt x="296769" y="330539"/>
                  <a:pt x="296724" y="341672"/>
                  <a:pt x="296724" y="359141"/>
                </a:cubicBezTo>
                <a:cubicBezTo>
                  <a:pt x="296724" y="364522"/>
                  <a:pt x="296869" y="369988"/>
                  <a:pt x="297160" y="375539"/>
                </a:cubicBezTo>
                <a:cubicBezTo>
                  <a:pt x="297450" y="381089"/>
                  <a:pt x="297596" y="384088"/>
                  <a:pt x="297596" y="384535"/>
                </a:cubicBezTo>
                <a:lnTo>
                  <a:pt x="297596" y="397664"/>
                </a:lnTo>
                <a:cubicBezTo>
                  <a:pt x="297596" y="408766"/>
                  <a:pt x="297709" y="416687"/>
                  <a:pt x="297934" y="421429"/>
                </a:cubicBezTo>
                <a:cubicBezTo>
                  <a:pt x="298160" y="426170"/>
                  <a:pt x="298917" y="433268"/>
                  <a:pt x="300205" y="442721"/>
                </a:cubicBezTo>
                <a:cubicBezTo>
                  <a:pt x="301493" y="452173"/>
                  <a:pt x="303221" y="459944"/>
                  <a:pt x="305388" y="466032"/>
                </a:cubicBezTo>
                <a:cubicBezTo>
                  <a:pt x="307556" y="472120"/>
                  <a:pt x="310641" y="478457"/>
                  <a:pt x="314646" y="485042"/>
                </a:cubicBezTo>
                <a:cubicBezTo>
                  <a:pt x="318650" y="491628"/>
                  <a:pt x="323445" y="496846"/>
                  <a:pt x="329031" y="500697"/>
                </a:cubicBezTo>
                <a:cubicBezTo>
                  <a:pt x="334617" y="504548"/>
                  <a:pt x="341901" y="507861"/>
                  <a:pt x="350884" y="510635"/>
                </a:cubicBezTo>
                <a:cubicBezTo>
                  <a:pt x="359868" y="513409"/>
                  <a:pt x="370208" y="514796"/>
                  <a:pt x="381904" y="514796"/>
                </a:cubicBezTo>
                <a:cubicBezTo>
                  <a:pt x="413433" y="514796"/>
                  <a:pt x="437013" y="512378"/>
                  <a:pt x="452644" y="507541"/>
                </a:cubicBezTo>
                <a:lnTo>
                  <a:pt x="452644" y="469701"/>
                </a:lnTo>
                <a:lnTo>
                  <a:pt x="451689" y="469701"/>
                </a:lnTo>
                <a:lnTo>
                  <a:pt x="451689" y="470594"/>
                </a:lnTo>
                <a:lnTo>
                  <a:pt x="410793" y="470594"/>
                </a:lnTo>
                <a:cubicBezTo>
                  <a:pt x="408752" y="470594"/>
                  <a:pt x="404736" y="470743"/>
                  <a:pt x="398745" y="471041"/>
                </a:cubicBezTo>
                <a:cubicBezTo>
                  <a:pt x="392755" y="471339"/>
                  <a:pt x="386372" y="471487"/>
                  <a:pt x="379595" y="471487"/>
                </a:cubicBezTo>
                <a:lnTo>
                  <a:pt x="358966" y="448549"/>
                </a:lnTo>
                <a:lnTo>
                  <a:pt x="358966" y="324127"/>
                </a:lnTo>
                <a:cubicBezTo>
                  <a:pt x="358966" y="313760"/>
                  <a:pt x="366126" y="302605"/>
                  <a:pt x="380446" y="290661"/>
                </a:cubicBezTo>
                <a:lnTo>
                  <a:pt x="415175" y="290661"/>
                </a:lnTo>
                <a:cubicBezTo>
                  <a:pt x="432280" y="290661"/>
                  <a:pt x="456419" y="290959"/>
                  <a:pt x="487589" y="291554"/>
                </a:cubicBezTo>
                <a:cubicBezTo>
                  <a:pt x="518759" y="292149"/>
                  <a:pt x="545108" y="292447"/>
                  <a:pt x="566637" y="292447"/>
                </a:cubicBezTo>
                <a:lnTo>
                  <a:pt x="601659" y="292447"/>
                </a:lnTo>
                <a:cubicBezTo>
                  <a:pt x="615676" y="292447"/>
                  <a:pt x="628395" y="292624"/>
                  <a:pt x="639815" y="292977"/>
                </a:cubicBezTo>
                <a:cubicBezTo>
                  <a:pt x="651236" y="293331"/>
                  <a:pt x="663428" y="294884"/>
                  <a:pt x="676392" y="297638"/>
                </a:cubicBezTo>
                <a:cubicBezTo>
                  <a:pt x="689357" y="300391"/>
                  <a:pt x="699090" y="306018"/>
                  <a:pt x="705592" y="314520"/>
                </a:cubicBezTo>
                <a:cubicBezTo>
                  <a:pt x="705592" y="350597"/>
                  <a:pt x="704716" y="405264"/>
                  <a:pt x="702965" y="478519"/>
                </a:cubicBezTo>
                <a:cubicBezTo>
                  <a:pt x="701214" y="551775"/>
                  <a:pt x="700339" y="606844"/>
                  <a:pt x="700339" y="643726"/>
                </a:cubicBezTo>
                <a:cubicBezTo>
                  <a:pt x="700339" y="644395"/>
                  <a:pt x="700485" y="645678"/>
                  <a:pt x="700778" y="647573"/>
                </a:cubicBezTo>
                <a:cubicBezTo>
                  <a:pt x="701071" y="649468"/>
                  <a:pt x="701218" y="651104"/>
                  <a:pt x="701218" y="652481"/>
                </a:cubicBezTo>
                <a:lnTo>
                  <a:pt x="701218" y="665220"/>
                </a:lnTo>
                <a:cubicBezTo>
                  <a:pt x="688302" y="680414"/>
                  <a:pt x="653844" y="692480"/>
                  <a:pt x="597842" y="701416"/>
                </a:cubicBezTo>
                <a:cubicBezTo>
                  <a:pt x="541841" y="710353"/>
                  <a:pt x="494667" y="714821"/>
                  <a:pt x="456321" y="714821"/>
                </a:cubicBezTo>
                <a:lnTo>
                  <a:pt x="444943" y="714821"/>
                </a:lnTo>
                <a:cubicBezTo>
                  <a:pt x="437162" y="714821"/>
                  <a:pt x="425241" y="715417"/>
                  <a:pt x="409182" y="716607"/>
                </a:cubicBezTo>
                <a:cubicBezTo>
                  <a:pt x="393122" y="717798"/>
                  <a:pt x="380819" y="718393"/>
                  <a:pt x="372270" y="718393"/>
                </a:cubicBezTo>
                <a:cubicBezTo>
                  <a:pt x="252040" y="718393"/>
                  <a:pt x="159938" y="686100"/>
                  <a:pt x="95963" y="621513"/>
                </a:cubicBezTo>
                <a:cubicBezTo>
                  <a:pt x="31988" y="556926"/>
                  <a:pt x="0" y="468320"/>
                  <a:pt x="0" y="355694"/>
                </a:cubicBezTo>
                <a:cubicBezTo>
                  <a:pt x="0" y="314613"/>
                  <a:pt x="4630" y="276893"/>
                  <a:pt x="13890" y="242535"/>
                </a:cubicBezTo>
                <a:cubicBezTo>
                  <a:pt x="23150" y="208176"/>
                  <a:pt x="35543" y="178934"/>
                  <a:pt x="51070" y="154808"/>
                </a:cubicBezTo>
                <a:cubicBezTo>
                  <a:pt x="66597" y="130681"/>
                  <a:pt x="85266" y="109292"/>
                  <a:pt x="107076" y="90639"/>
                </a:cubicBezTo>
                <a:cubicBezTo>
                  <a:pt x="128886" y="71987"/>
                  <a:pt x="151241" y="57083"/>
                  <a:pt x="174139" y="45928"/>
                </a:cubicBezTo>
                <a:cubicBezTo>
                  <a:pt x="197038" y="34773"/>
                  <a:pt x="221743" y="25600"/>
                  <a:pt x="248256" y="18410"/>
                </a:cubicBezTo>
                <a:cubicBezTo>
                  <a:pt x="274768" y="11220"/>
                  <a:pt x="299533" y="6354"/>
                  <a:pt x="322550" y="3812"/>
                </a:cubicBezTo>
                <a:cubicBezTo>
                  <a:pt x="345567" y="1270"/>
                  <a:pt x="368561" y="0"/>
                  <a:pt x="39153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1802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97405" y="2627421"/>
            <a:ext cx="3411796" cy="2562240"/>
          </a:xfrm>
          <a:prstGeom prst="rect">
            <a:avLst/>
          </a:prstGeom>
          <a:noFill/>
        </p:spPr>
        <p:txBody>
          <a:bodyPr wrap="square" rtlCol="0">
            <a:spAutoFit/>
          </a:bodyPr>
          <a:lstStyle/>
          <a:p>
            <a:pPr>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Nam </a:t>
            </a:r>
            <a:r>
              <a:rPr lang="en-US" sz="1200" dirty="0" err="1"/>
              <a:t>eu</a:t>
            </a:r>
            <a:r>
              <a:rPr lang="en-US" sz="1200" dirty="0"/>
              <a:t>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eget</a:t>
            </a:r>
            <a:r>
              <a:rPr lang="en-US" sz="1200" dirty="0"/>
              <a:t> lacus. Nunc </a:t>
            </a:r>
            <a:r>
              <a:rPr lang="en-US" sz="1200" dirty="0" err="1"/>
              <a:t>nulla</a:t>
            </a:r>
            <a:r>
              <a:rPr lang="en-US" sz="1200" dirty="0"/>
              <a:t> </a:t>
            </a:r>
            <a:r>
              <a:rPr lang="en-US" sz="1200" dirty="0" err="1"/>
              <a:t>diam</a:t>
            </a:r>
            <a:r>
              <a:rPr lang="en-US" sz="1200" dirty="0"/>
              <a:t>, </a:t>
            </a:r>
            <a:r>
              <a:rPr lang="en-US" sz="1200" dirty="0" err="1"/>
              <a:t>ultrices</a:t>
            </a:r>
            <a:r>
              <a:rPr lang="en-US" sz="1200" dirty="0"/>
              <a:t> </a:t>
            </a:r>
            <a:r>
              <a:rPr lang="en-US" sz="1200" dirty="0" err="1"/>
              <a:t>eget</a:t>
            </a:r>
            <a:r>
              <a:rPr lang="en-US" sz="1200" dirty="0"/>
              <a:t> </a:t>
            </a:r>
            <a:r>
              <a:rPr lang="en-US" sz="1200" dirty="0" err="1"/>
              <a:t>neque</a:t>
            </a:r>
            <a:r>
              <a:rPr lang="en-US" sz="1200" dirty="0"/>
              <a:t> </a:t>
            </a:r>
            <a:r>
              <a:rPr lang="en-US" sz="1200" dirty="0" err="1"/>
              <a:t>vel</a:t>
            </a:r>
            <a:r>
              <a:rPr lang="en-US" sz="1200" dirty="0"/>
              <a:t> </a:t>
            </a:r>
            <a:r>
              <a:rPr lang="en-US" sz="1200" dirty="0" err="1"/>
              <a:t>dapibus</a:t>
            </a:r>
            <a:r>
              <a:rPr lang="en-US" sz="1200" dirty="0"/>
              <a:t> </a:t>
            </a:r>
            <a:r>
              <a:rPr lang="en-US" sz="1200" dirty="0" err="1"/>
              <a:t>imperdiet</a:t>
            </a:r>
            <a:r>
              <a:rPr lang="en-US" sz="1200" dirty="0"/>
              <a:t>. </a:t>
            </a:r>
            <a:r>
              <a:rPr lang="en-US" sz="1200" dirty="0" err="1"/>
              <a:t>Donec</a:t>
            </a:r>
            <a:r>
              <a:rPr lang="en-US" sz="1200" dirty="0"/>
              <a:t> ac </a:t>
            </a:r>
            <a:r>
              <a:rPr lang="en-US" sz="1200" dirty="0" err="1"/>
              <a:t>odio</a:t>
            </a:r>
            <a:r>
              <a:rPr lang="en-US" sz="1200" dirty="0"/>
              <a:t> </a:t>
            </a:r>
            <a:r>
              <a:rPr lang="en-US" sz="1200" dirty="0" err="1"/>
              <a:t>sed</a:t>
            </a:r>
            <a:r>
              <a:rPr lang="en-US" sz="1200" dirty="0"/>
              <a:t> quam </a:t>
            </a:r>
            <a:r>
              <a:rPr lang="en-US" sz="1200" dirty="0" err="1"/>
              <a:t>nonan</a:t>
            </a:r>
            <a:r>
              <a:rPr lang="en-US" sz="1200" dirty="0"/>
              <a:t> </a:t>
            </a:r>
            <a:r>
              <a:rPr lang="en-US" sz="1200" dirty="0" err="1"/>
              <a:t>mattis</a:t>
            </a:r>
            <a:r>
              <a:rPr lang="en-US" sz="1200" dirty="0"/>
              <a:t> cursus. </a:t>
            </a:r>
            <a:r>
              <a:rPr lang="en-US" sz="1200" dirty="0" err="1"/>
              <a:t>Proin</a:t>
            </a:r>
            <a:r>
              <a:rPr lang="en-US" sz="1200" dirty="0"/>
              <a:t> </a:t>
            </a:r>
            <a:r>
              <a:rPr lang="en-US" sz="1200" dirty="0" err="1"/>
              <a:t>neque</a:t>
            </a:r>
            <a:r>
              <a:rPr lang="en-US" sz="1200" dirty="0"/>
              <a:t> </a:t>
            </a:r>
            <a:r>
              <a:rPr lang="en-US" sz="1200" dirty="0" err="1"/>
              <a:t>erat</a:t>
            </a:r>
            <a:r>
              <a:rPr lang="en-US" sz="1200" dirty="0"/>
              <a:t>, </a:t>
            </a:r>
            <a:r>
              <a:rPr lang="en-US" sz="1200" dirty="0" err="1"/>
              <a:t>sodales</a:t>
            </a:r>
            <a:r>
              <a:rPr lang="en-US" sz="1200" dirty="0"/>
              <a:t> a </a:t>
            </a:r>
            <a:r>
              <a:rPr lang="en-US" sz="1200" dirty="0" err="1"/>
              <a:t>ultres</a:t>
            </a:r>
            <a:r>
              <a:rPr lang="en-US" sz="1200" dirty="0"/>
              <a:t> at, </a:t>
            </a:r>
            <a:r>
              <a:rPr lang="en-US" sz="1200" dirty="0" err="1"/>
              <a:t>blandit</a:t>
            </a:r>
            <a:r>
              <a:rPr lang="en-US" sz="1200" dirty="0"/>
              <a:t> vitae </a:t>
            </a:r>
            <a:r>
              <a:rPr lang="en-US" sz="1200" dirty="0" err="1"/>
              <a:t>nulla</a:t>
            </a:r>
            <a:r>
              <a:rPr lang="en-US" sz="1200" dirty="0"/>
              <a:t>. Nunc </a:t>
            </a:r>
            <a:r>
              <a:rPr lang="en-US" sz="1200" dirty="0" err="1"/>
              <a:t>nulla</a:t>
            </a:r>
            <a:r>
              <a:rPr lang="en-US" sz="1200" dirty="0"/>
              <a:t> m, </a:t>
            </a:r>
            <a:r>
              <a:rPr lang="en-US" sz="1200" dirty="0" err="1"/>
              <a:t>ultrices</a:t>
            </a:r>
            <a:r>
              <a:rPr lang="en-US" sz="1200" dirty="0"/>
              <a:t> </a:t>
            </a:r>
            <a:r>
              <a:rPr lang="en-US" sz="1200" dirty="0" err="1"/>
              <a:t>eget</a:t>
            </a:r>
            <a:r>
              <a:rPr lang="en-US" sz="1200" dirty="0"/>
              <a:t> lacus </a:t>
            </a:r>
            <a:r>
              <a:rPr lang="en-US" sz="1200" dirty="0" err="1"/>
              <a:t>quis</a:t>
            </a:r>
            <a:r>
              <a:rPr lang="en-US" sz="1200" dirty="0"/>
              <a:t>, </a:t>
            </a:r>
            <a:r>
              <a:rPr lang="en-US" sz="1200" dirty="0" err="1"/>
              <a:t>placerat</a:t>
            </a:r>
            <a:r>
              <a:rPr lang="en-US" sz="1200" dirty="0"/>
              <a:t> cursus. </a:t>
            </a:r>
            <a:r>
              <a:rPr lang="en-US" sz="1200" dirty="0" err="1"/>
              <a:t>Proin</a:t>
            </a:r>
            <a:r>
              <a:rPr lang="en-US" sz="1200" dirty="0"/>
              <a:t> </a:t>
            </a:r>
            <a:r>
              <a:rPr lang="en-US" sz="1200" dirty="0" err="1"/>
              <a:t>neque</a:t>
            </a:r>
            <a:r>
              <a:rPr lang="en-US" sz="1200" dirty="0"/>
              <a:t> </a:t>
            </a:r>
            <a:r>
              <a:rPr lang="en-US" sz="1200" dirty="0" err="1"/>
              <a:t>erat</a:t>
            </a:r>
            <a:r>
              <a:rPr lang="en-US" sz="1200" dirty="0"/>
              <a:t>, </a:t>
            </a:r>
            <a:r>
              <a:rPr lang="en-US" sz="1200" dirty="0" err="1"/>
              <a:t>sodal</a:t>
            </a:r>
            <a:r>
              <a:rPr lang="en-US" sz="1200" dirty="0"/>
              <a:t> </a:t>
            </a:r>
            <a:r>
              <a:rPr lang="en-US" sz="1200" dirty="0" err="1"/>
              <a:t>ullamcorper</a:t>
            </a:r>
            <a:r>
              <a:rPr lang="en-US" sz="1200" dirty="0"/>
              <a:t>.</a:t>
            </a:r>
            <a:endParaRPr lang="en-US" sz="1200" dirty="0">
              <a:latin typeface="+mj-lt"/>
            </a:endParaRPr>
          </a:p>
        </p:txBody>
      </p:sp>
      <p:sp>
        <p:nvSpPr>
          <p:cNvPr id="8" name="TextBox 7"/>
          <p:cNvSpPr txBox="1"/>
          <p:nvPr/>
        </p:nvSpPr>
        <p:spPr>
          <a:xfrm>
            <a:off x="6646605" y="1008398"/>
            <a:ext cx="4079452" cy="646331"/>
          </a:xfrm>
          <a:prstGeom prst="rect">
            <a:avLst/>
          </a:prstGeom>
          <a:noFill/>
        </p:spPr>
        <p:txBody>
          <a:bodyPr wrap="square" rtlCol="0">
            <a:spAutoFit/>
          </a:bodyPr>
          <a:lstStyle/>
          <a:p>
            <a:r>
              <a:rPr lang="en-US" sz="3600" b="1" dirty="0" err="1">
                <a:solidFill>
                  <a:schemeClr val="accent1"/>
                </a:solidFill>
                <a:latin typeface="+mj-lt"/>
              </a:rPr>
              <a:t>Abour</a:t>
            </a:r>
            <a:r>
              <a:rPr lang="en-US" sz="3600" b="1" dirty="0">
                <a:solidFill>
                  <a:schemeClr val="accent1"/>
                </a:solidFill>
                <a:latin typeface="+mj-lt"/>
              </a:rPr>
              <a:t> Our </a:t>
            </a:r>
            <a:r>
              <a:rPr lang="en-US" sz="3600" b="1" dirty="0">
                <a:latin typeface="+mj-lt"/>
              </a:rPr>
              <a:t>Music</a:t>
            </a: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4102" r="24102"/>
          <a:stretch>
            <a:fillRect/>
          </a:stretch>
        </p:blipFill>
        <p:spPr/>
      </p:pic>
    </p:spTree>
    <p:extLst>
      <p:ext uri="{BB962C8B-B14F-4D97-AF65-F5344CB8AC3E}">
        <p14:creationId xmlns:p14="http://schemas.microsoft.com/office/powerpoint/2010/main" val="1641874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5195" r="25195"/>
          <a:stretch>
            <a:fillRect/>
          </a:stretch>
        </p:blipFill>
        <p:spPr/>
      </p:pic>
      <p:sp>
        <p:nvSpPr>
          <p:cNvPr id="5" name="Parallelogram 4"/>
          <p:cNvSpPr/>
          <p:nvPr/>
        </p:nvSpPr>
        <p:spPr>
          <a:xfrm>
            <a:off x="7400926" y="757238"/>
            <a:ext cx="1029492" cy="900112"/>
          </a:xfrm>
          <a:prstGeom prst="parallelogram">
            <a:avLst>
              <a:gd name="adj" fmla="val 350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1"/>
          <p:cNvSpPr>
            <a:spLocks noEditPoints="1"/>
          </p:cNvSpPr>
          <p:nvPr/>
        </p:nvSpPr>
        <p:spPr bwMode="auto">
          <a:xfrm>
            <a:off x="7786289" y="1002506"/>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631370" y="1907936"/>
            <a:ext cx="3635830" cy="2285241"/>
          </a:xfrm>
          <a:prstGeom prst="rect">
            <a:avLst/>
          </a:prstGeom>
          <a:noFill/>
        </p:spPr>
        <p:txBody>
          <a:bodyPr wrap="square" rtlCol="0">
            <a:spAutoFit/>
          </a:bodyPr>
          <a:lstStyle/>
          <a:p>
            <a:pPr>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Nam </a:t>
            </a:r>
            <a:r>
              <a:rPr lang="en-US" sz="1200" dirty="0" err="1"/>
              <a:t>eu</a:t>
            </a:r>
            <a:r>
              <a:rPr lang="en-US" sz="1200" dirty="0"/>
              <a:t>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eget</a:t>
            </a:r>
            <a:r>
              <a:rPr lang="en-US" sz="1200" dirty="0"/>
              <a:t> lacus. Nunc </a:t>
            </a:r>
            <a:r>
              <a:rPr lang="en-US" sz="1200" dirty="0" err="1"/>
              <a:t>nulla</a:t>
            </a:r>
            <a:r>
              <a:rPr lang="en-US" sz="1200" dirty="0"/>
              <a:t> </a:t>
            </a:r>
            <a:r>
              <a:rPr lang="en-US" sz="1200" dirty="0" err="1"/>
              <a:t>diam</a:t>
            </a:r>
            <a:r>
              <a:rPr lang="en-US" sz="1200" dirty="0"/>
              <a:t>, </a:t>
            </a:r>
            <a:r>
              <a:rPr lang="en-US" sz="1200" dirty="0" err="1"/>
              <a:t>ultrices</a:t>
            </a:r>
            <a:r>
              <a:rPr lang="en-US" sz="1200" dirty="0"/>
              <a:t> </a:t>
            </a:r>
            <a:r>
              <a:rPr lang="en-US" sz="1200" dirty="0" err="1"/>
              <a:t>eget</a:t>
            </a:r>
            <a:r>
              <a:rPr lang="en-US" sz="1200" dirty="0"/>
              <a:t> </a:t>
            </a:r>
            <a:r>
              <a:rPr lang="en-US" sz="1200" dirty="0" err="1"/>
              <a:t>neque</a:t>
            </a:r>
            <a:r>
              <a:rPr lang="en-US" sz="1200" dirty="0"/>
              <a:t> </a:t>
            </a:r>
            <a:r>
              <a:rPr lang="en-US" sz="1200" dirty="0" err="1"/>
              <a:t>vel</a:t>
            </a:r>
            <a:r>
              <a:rPr lang="en-US" sz="1200" dirty="0"/>
              <a:t> </a:t>
            </a:r>
            <a:r>
              <a:rPr lang="en-US" sz="1200" dirty="0" err="1"/>
              <a:t>dapibus</a:t>
            </a:r>
            <a:r>
              <a:rPr lang="en-US" sz="1200" dirty="0"/>
              <a:t> </a:t>
            </a:r>
            <a:r>
              <a:rPr lang="en-US" sz="1200" dirty="0" err="1"/>
              <a:t>imperdiet</a:t>
            </a:r>
            <a:r>
              <a:rPr lang="en-US" sz="1200" dirty="0"/>
              <a:t>. </a:t>
            </a:r>
            <a:r>
              <a:rPr lang="en-US" sz="1200" dirty="0" err="1"/>
              <a:t>Donec</a:t>
            </a:r>
            <a:r>
              <a:rPr lang="en-US" sz="1200" dirty="0"/>
              <a:t> ac </a:t>
            </a:r>
            <a:r>
              <a:rPr lang="en-US" sz="1200" dirty="0" err="1"/>
              <a:t>odio</a:t>
            </a:r>
            <a:r>
              <a:rPr lang="en-US" sz="1200" dirty="0"/>
              <a:t> </a:t>
            </a:r>
            <a:r>
              <a:rPr lang="en-US" sz="1200" dirty="0" err="1"/>
              <a:t>sed</a:t>
            </a:r>
            <a:r>
              <a:rPr lang="en-US" sz="1200" dirty="0"/>
              <a:t> quam </a:t>
            </a:r>
            <a:r>
              <a:rPr lang="en-US" sz="1200" dirty="0" err="1"/>
              <a:t>nonan</a:t>
            </a:r>
            <a:r>
              <a:rPr lang="en-US" sz="1200" dirty="0"/>
              <a:t> </a:t>
            </a:r>
            <a:r>
              <a:rPr lang="en-US" sz="1200" dirty="0" err="1"/>
              <a:t>mattis</a:t>
            </a:r>
            <a:r>
              <a:rPr lang="en-US" sz="1200" dirty="0"/>
              <a:t> cursus. </a:t>
            </a:r>
            <a:r>
              <a:rPr lang="en-US" sz="1200" dirty="0" err="1"/>
              <a:t>Proin</a:t>
            </a:r>
            <a:r>
              <a:rPr lang="en-US" sz="1200" dirty="0"/>
              <a:t> </a:t>
            </a:r>
            <a:r>
              <a:rPr lang="en-US" sz="1200" dirty="0" err="1"/>
              <a:t>neque</a:t>
            </a:r>
            <a:r>
              <a:rPr lang="en-US" sz="1200" dirty="0"/>
              <a:t> </a:t>
            </a:r>
            <a:r>
              <a:rPr lang="en-US" sz="1200" dirty="0" err="1"/>
              <a:t>erat</a:t>
            </a:r>
            <a:r>
              <a:rPr lang="en-US" sz="1200" dirty="0"/>
              <a:t>, </a:t>
            </a:r>
            <a:r>
              <a:rPr lang="en-US" sz="1200" dirty="0" err="1"/>
              <a:t>sodales</a:t>
            </a:r>
            <a:r>
              <a:rPr lang="en-US" sz="1200" dirty="0"/>
              <a:t> a </a:t>
            </a:r>
            <a:r>
              <a:rPr lang="en-US" sz="1200" dirty="0" err="1"/>
              <a:t>ultres</a:t>
            </a:r>
            <a:r>
              <a:rPr lang="en-US" sz="1200" dirty="0"/>
              <a:t> at, </a:t>
            </a:r>
            <a:r>
              <a:rPr lang="en-US" sz="1200" dirty="0" err="1"/>
              <a:t>blandit</a:t>
            </a:r>
            <a:r>
              <a:rPr lang="en-US" sz="1200" dirty="0"/>
              <a:t> vitae </a:t>
            </a:r>
            <a:r>
              <a:rPr lang="en-US" sz="1200" dirty="0" err="1"/>
              <a:t>nulla</a:t>
            </a:r>
            <a:r>
              <a:rPr lang="en-US" sz="1200" dirty="0"/>
              <a:t>. Nunc </a:t>
            </a:r>
            <a:r>
              <a:rPr lang="en-US" sz="1200" dirty="0" err="1"/>
              <a:t>nulla</a:t>
            </a:r>
            <a:r>
              <a:rPr lang="en-US" sz="1200" dirty="0"/>
              <a:t> m, </a:t>
            </a:r>
            <a:r>
              <a:rPr lang="en-US" sz="1200" dirty="0" err="1"/>
              <a:t>ultrices</a:t>
            </a:r>
            <a:r>
              <a:rPr lang="en-US" sz="1200" dirty="0"/>
              <a:t> </a:t>
            </a:r>
            <a:r>
              <a:rPr lang="en-US" sz="1200" dirty="0" err="1"/>
              <a:t>eget</a:t>
            </a:r>
            <a:r>
              <a:rPr lang="en-US" sz="1200" dirty="0"/>
              <a:t> lacus </a:t>
            </a:r>
            <a:r>
              <a:rPr lang="en-US" sz="1200" dirty="0" err="1"/>
              <a:t>quis</a:t>
            </a:r>
            <a:r>
              <a:rPr lang="en-US" sz="1200" dirty="0"/>
              <a:t>, </a:t>
            </a:r>
            <a:r>
              <a:rPr lang="en-US" sz="1200" dirty="0" err="1"/>
              <a:t>placerat</a:t>
            </a:r>
            <a:r>
              <a:rPr lang="en-US" sz="1200" dirty="0"/>
              <a:t> </a:t>
            </a:r>
            <a:r>
              <a:rPr lang="en-US" sz="1200" dirty="0" err="1"/>
              <a:t>ullamcorper</a:t>
            </a:r>
            <a:r>
              <a:rPr lang="en-US" sz="1200" dirty="0"/>
              <a:t>.</a:t>
            </a:r>
            <a:endParaRPr lang="en-US" sz="1200" dirty="0">
              <a:latin typeface="+mj-lt"/>
            </a:endParaRPr>
          </a:p>
        </p:txBody>
      </p:sp>
      <p:sp>
        <p:nvSpPr>
          <p:cNvPr id="16" name="TextBox 15"/>
          <p:cNvSpPr txBox="1"/>
          <p:nvPr/>
        </p:nvSpPr>
        <p:spPr>
          <a:xfrm>
            <a:off x="631370" y="1007841"/>
            <a:ext cx="4771155" cy="646331"/>
          </a:xfrm>
          <a:prstGeom prst="rect">
            <a:avLst/>
          </a:prstGeom>
          <a:noFill/>
        </p:spPr>
        <p:txBody>
          <a:bodyPr wrap="square" rtlCol="0">
            <a:spAutoFit/>
          </a:bodyPr>
          <a:lstStyle/>
          <a:p>
            <a:r>
              <a:rPr lang="en-US" sz="3600" b="1" dirty="0">
                <a:solidFill>
                  <a:schemeClr val="accent1"/>
                </a:solidFill>
                <a:latin typeface="+mj-lt"/>
              </a:rPr>
              <a:t>About Our </a:t>
            </a:r>
            <a:r>
              <a:rPr lang="en-US" sz="3600" b="1" dirty="0">
                <a:latin typeface="+mj-lt"/>
              </a:rPr>
              <a:t>Music</a:t>
            </a:r>
          </a:p>
        </p:txBody>
      </p:sp>
      <p:sp>
        <p:nvSpPr>
          <p:cNvPr id="34" name="Freeform: Shape 33">
            <a:extLst>
              <a:ext uri="{FF2B5EF4-FFF2-40B4-BE49-F238E27FC236}">
                <a16:creationId xmlns:a16="http://schemas.microsoft.com/office/drawing/2014/main" id="{A33CB1C1-E2E2-495D-88E5-6DC608EA1DDD}"/>
              </a:ext>
            </a:extLst>
          </p:cNvPr>
          <p:cNvSpPr/>
          <p:nvPr/>
        </p:nvSpPr>
        <p:spPr>
          <a:xfrm>
            <a:off x="9882151" y="570966"/>
            <a:ext cx="1705011" cy="286284"/>
          </a:xfrm>
          <a:custGeom>
            <a:avLst/>
            <a:gdLst/>
            <a:ahLst/>
            <a:cxnLst/>
            <a:rect l="l" t="t" r="r" b="b"/>
            <a:pathLst>
              <a:path w="4278507" h="718393">
                <a:moveTo>
                  <a:pt x="1076897" y="178991"/>
                </a:moveTo>
                <a:cubicBezTo>
                  <a:pt x="1076539" y="179158"/>
                  <a:pt x="1075901" y="181385"/>
                  <a:pt x="1074982" y="185671"/>
                </a:cubicBezTo>
                <a:cubicBezTo>
                  <a:pt x="1074063" y="189957"/>
                  <a:pt x="1073604" y="198178"/>
                  <a:pt x="1073604" y="210336"/>
                </a:cubicBezTo>
                <a:cubicBezTo>
                  <a:pt x="1073604" y="230483"/>
                  <a:pt x="1073720" y="243912"/>
                  <a:pt x="1073953" y="250621"/>
                </a:cubicBezTo>
                <a:cubicBezTo>
                  <a:pt x="1074185" y="257330"/>
                  <a:pt x="1075654" y="267041"/>
                  <a:pt x="1078358" y="279754"/>
                </a:cubicBezTo>
                <a:cubicBezTo>
                  <a:pt x="1081063" y="292467"/>
                  <a:pt x="1083797" y="300205"/>
                  <a:pt x="1086559" y="302967"/>
                </a:cubicBezTo>
                <a:cubicBezTo>
                  <a:pt x="1095568" y="302967"/>
                  <a:pt x="1105158" y="301747"/>
                  <a:pt x="1115329" y="299305"/>
                </a:cubicBezTo>
                <a:cubicBezTo>
                  <a:pt x="1125501" y="296863"/>
                  <a:pt x="1135111" y="293058"/>
                  <a:pt x="1144159" y="287888"/>
                </a:cubicBezTo>
                <a:cubicBezTo>
                  <a:pt x="1153207" y="282719"/>
                  <a:pt x="1160359" y="275071"/>
                  <a:pt x="1165615" y="264946"/>
                </a:cubicBezTo>
                <a:cubicBezTo>
                  <a:pt x="1170870" y="254822"/>
                  <a:pt x="1173498" y="242455"/>
                  <a:pt x="1173498" y="227846"/>
                </a:cubicBezTo>
                <a:cubicBezTo>
                  <a:pt x="1173498" y="220214"/>
                  <a:pt x="1172211" y="213648"/>
                  <a:pt x="1169637" y="208149"/>
                </a:cubicBezTo>
                <a:cubicBezTo>
                  <a:pt x="1167062" y="202649"/>
                  <a:pt x="1163175" y="198167"/>
                  <a:pt x="1157976" y="194702"/>
                </a:cubicBezTo>
                <a:cubicBezTo>
                  <a:pt x="1152776" y="191237"/>
                  <a:pt x="1147465" y="188380"/>
                  <a:pt x="1142042" y="186131"/>
                </a:cubicBezTo>
                <a:cubicBezTo>
                  <a:pt x="1136619" y="183883"/>
                  <a:pt x="1129744" y="182264"/>
                  <a:pt x="1121416" y="181276"/>
                </a:cubicBezTo>
                <a:cubicBezTo>
                  <a:pt x="1113089" y="180287"/>
                  <a:pt x="1106629" y="179660"/>
                  <a:pt x="1102036" y="179392"/>
                </a:cubicBezTo>
                <a:cubicBezTo>
                  <a:pt x="1097443" y="179125"/>
                  <a:pt x="1091845" y="178991"/>
                  <a:pt x="1085241" y="178991"/>
                </a:cubicBezTo>
                <a:close/>
                <a:moveTo>
                  <a:pt x="3740137" y="18305"/>
                </a:moveTo>
                <a:lnTo>
                  <a:pt x="4268000" y="18305"/>
                </a:lnTo>
                <a:lnTo>
                  <a:pt x="4268000" y="170878"/>
                </a:lnTo>
                <a:cubicBezTo>
                  <a:pt x="4268000" y="171757"/>
                  <a:pt x="4268000" y="173947"/>
                  <a:pt x="4268000" y="177449"/>
                </a:cubicBezTo>
                <a:cubicBezTo>
                  <a:pt x="4268000" y="180951"/>
                  <a:pt x="4268000" y="183191"/>
                  <a:pt x="4268000" y="184167"/>
                </a:cubicBezTo>
                <a:cubicBezTo>
                  <a:pt x="4268000" y="185144"/>
                  <a:pt x="4267800" y="187750"/>
                  <a:pt x="4267400" y="191984"/>
                </a:cubicBezTo>
                <a:cubicBezTo>
                  <a:pt x="4267000" y="196219"/>
                  <a:pt x="4265890" y="199792"/>
                  <a:pt x="4264069" y="202703"/>
                </a:cubicBezTo>
                <a:cubicBezTo>
                  <a:pt x="4262248" y="205615"/>
                  <a:pt x="4260810" y="207949"/>
                  <a:pt x="4259754" y="209704"/>
                </a:cubicBezTo>
                <a:cubicBezTo>
                  <a:pt x="4258699" y="211460"/>
                  <a:pt x="4256742" y="213054"/>
                  <a:pt x="4253884" y="214486"/>
                </a:cubicBezTo>
                <a:cubicBezTo>
                  <a:pt x="4251026" y="215919"/>
                  <a:pt x="4247874" y="217067"/>
                  <a:pt x="4244427" y="217929"/>
                </a:cubicBezTo>
                <a:cubicBezTo>
                  <a:pt x="4240981" y="218792"/>
                  <a:pt x="4236958" y="219224"/>
                  <a:pt x="4232358" y="219224"/>
                </a:cubicBezTo>
                <a:lnTo>
                  <a:pt x="4220101" y="219224"/>
                </a:lnTo>
                <a:cubicBezTo>
                  <a:pt x="4144236" y="219224"/>
                  <a:pt x="4078100" y="218033"/>
                  <a:pt x="4021694" y="215652"/>
                </a:cubicBezTo>
                <a:cubicBezTo>
                  <a:pt x="4021662" y="216140"/>
                  <a:pt x="4021004" y="221156"/>
                  <a:pt x="4019720" y="230700"/>
                </a:cubicBezTo>
                <a:cubicBezTo>
                  <a:pt x="4018436" y="240243"/>
                  <a:pt x="4017470" y="248332"/>
                  <a:pt x="4016821" y="254967"/>
                </a:cubicBezTo>
                <a:cubicBezTo>
                  <a:pt x="4016172" y="261601"/>
                  <a:pt x="4015848" y="265612"/>
                  <a:pt x="4015848" y="266998"/>
                </a:cubicBezTo>
                <a:lnTo>
                  <a:pt x="4214848" y="266998"/>
                </a:lnTo>
                <a:cubicBezTo>
                  <a:pt x="4225768" y="266998"/>
                  <a:pt x="4233710" y="268985"/>
                  <a:pt x="4238672" y="272959"/>
                </a:cubicBezTo>
                <a:cubicBezTo>
                  <a:pt x="4243634" y="276933"/>
                  <a:pt x="4246116" y="282887"/>
                  <a:pt x="4246116" y="290822"/>
                </a:cubicBezTo>
                <a:cubicBezTo>
                  <a:pt x="4246116" y="291770"/>
                  <a:pt x="4245969" y="293853"/>
                  <a:pt x="4245676" y="297069"/>
                </a:cubicBezTo>
                <a:cubicBezTo>
                  <a:pt x="4245383" y="300285"/>
                  <a:pt x="4245237" y="302874"/>
                  <a:pt x="4245237" y="304837"/>
                </a:cubicBezTo>
                <a:cubicBezTo>
                  <a:pt x="4245237" y="321729"/>
                  <a:pt x="4245675" y="343911"/>
                  <a:pt x="4246552" y="371384"/>
                </a:cubicBezTo>
                <a:cubicBezTo>
                  <a:pt x="4247428" y="398857"/>
                  <a:pt x="4247867" y="418281"/>
                  <a:pt x="4247867" y="429657"/>
                </a:cubicBezTo>
                <a:cubicBezTo>
                  <a:pt x="4246132" y="441173"/>
                  <a:pt x="4240672" y="446931"/>
                  <a:pt x="4231486" y="446931"/>
                </a:cubicBezTo>
                <a:cubicBezTo>
                  <a:pt x="4227189" y="446931"/>
                  <a:pt x="4224524" y="446335"/>
                  <a:pt x="4223492" y="445145"/>
                </a:cubicBezTo>
                <a:cubicBezTo>
                  <a:pt x="4133953" y="449819"/>
                  <a:pt x="4066866" y="452156"/>
                  <a:pt x="4022231" y="452156"/>
                </a:cubicBezTo>
                <a:lnTo>
                  <a:pt x="4020229" y="452156"/>
                </a:lnTo>
                <a:lnTo>
                  <a:pt x="4020229" y="497369"/>
                </a:lnTo>
                <a:cubicBezTo>
                  <a:pt x="4041535" y="497369"/>
                  <a:pt x="4076771" y="496202"/>
                  <a:pt x="4125938" y="493867"/>
                </a:cubicBezTo>
                <a:cubicBezTo>
                  <a:pt x="4175105" y="491533"/>
                  <a:pt x="4211162" y="490365"/>
                  <a:pt x="4234109" y="490365"/>
                </a:cubicBezTo>
                <a:cubicBezTo>
                  <a:pt x="4257806" y="490365"/>
                  <a:pt x="4272021" y="497000"/>
                  <a:pt x="4276756" y="510269"/>
                </a:cubicBezTo>
                <a:lnTo>
                  <a:pt x="4276756" y="544850"/>
                </a:lnTo>
                <a:cubicBezTo>
                  <a:pt x="4276756" y="563370"/>
                  <a:pt x="4277048" y="586380"/>
                  <a:pt x="4277631" y="613881"/>
                </a:cubicBezTo>
                <a:cubicBezTo>
                  <a:pt x="4278215" y="641382"/>
                  <a:pt x="4278507" y="659839"/>
                  <a:pt x="4278507" y="669252"/>
                </a:cubicBezTo>
                <a:cubicBezTo>
                  <a:pt x="4278507" y="689809"/>
                  <a:pt x="4269545" y="700087"/>
                  <a:pt x="4251620" y="700087"/>
                </a:cubicBezTo>
                <a:cubicBezTo>
                  <a:pt x="4236351" y="700087"/>
                  <a:pt x="4212981" y="699939"/>
                  <a:pt x="4181508" y="699641"/>
                </a:cubicBezTo>
                <a:cubicBezTo>
                  <a:pt x="4150035" y="699343"/>
                  <a:pt x="4126127" y="699194"/>
                  <a:pt x="4109784" y="699194"/>
                </a:cubicBezTo>
                <a:cubicBezTo>
                  <a:pt x="4067857" y="699194"/>
                  <a:pt x="4007823" y="700241"/>
                  <a:pt x="3929684" y="702334"/>
                </a:cubicBezTo>
                <a:cubicBezTo>
                  <a:pt x="3851544" y="704427"/>
                  <a:pt x="3793427" y="705613"/>
                  <a:pt x="3755331" y="705892"/>
                </a:cubicBezTo>
                <a:lnTo>
                  <a:pt x="3738763" y="687000"/>
                </a:lnTo>
                <a:cubicBezTo>
                  <a:pt x="3737344" y="677070"/>
                  <a:pt x="3736635" y="670468"/>
                  <a:pt x="3736635" y="667194"/>
                </a:cubicBezTo>
                <a:lnTo>
                  <a:pt x="3736635" y="650562"/>
                </a:lnTo>
                <a:cubicBezTo>
                  <a:pt x="3736635" y="600663"/>
                  <a:pt x="3737219" y="526979"/>
                  <a:pt x="3738386" y="429511"/>
                </a:cubicBezTo>
                <a:cubicBezTo>
                  <a:pt x="3739553" y="332042"/>
                  <a:pt x="3740137" y="258356"/>
                  <a:pt x="3740137" y="208452"/>
                </a:cubicBezTo>
                <a:close/>
                <a:moveTo>
                  <a:pt x="829586" y="15627"/>
                </a:moveTo>
                <a:lnTo>
                  <a:pt x="1206189" y="15627"/>
                </a:lnTo>
                <a:cubicBezTo>
                  <a:pt x="1278310" y="17533"/>
                  <a:pt x="1332612" y="34193"/>
                  <a:pt x="1369093" y="65605"/>
                </a:cubicBezTo>
                <a:cubicBezTo>
                  <a:pt x="1405575" y="97017"/>
                  <a:pt x="1423815" y="141137"/>
                  <a:pt x="1423815" y="197967"/>
                </a:cubicBezTo>
                <a:cubicBezTo>
                  <a:pt x="1423815" y="272400"/>
                  <a:pt x="1388211" y="323552"/>
                  <a:pt x="1317001" y="351425"/>
                </a:cubicBezTo>
                <a:cubicBezTo>
                  <a:pt x="1326563" y="351132"/>
                  <a:pt x="1336994" y="354910"/>
                  <a:pt x="1348293" y="362758"/>
                </a:cubicBezTo>
                <a:cubicBezTo>
                  <a:pt x="1359592" y="370606"/>
                  <a:pt x="1369037" y="379037"/>
                  <a:pt x="1376628" y="388051"/>
                </a:cubicBezTo>
                <a:cubicBezTo>
                  <a:pt x="1384218" y="397064"/>
                  <a:pt x="1390734" y="407619"/>
                  <a:pt x="1396175" y="419716"/>
                </a:cubicBezTo>
                <a:cubicBezTo>
                  <a:pt x="1401617" y="431813"/>
                  <a:pt x="1405876" y="443247"/>
                  <a:pt x="1408952" y="454019"/>
                </a:cubicBezTo>
                <a:cubicBezTo>
                  <a:pt x="1412029" y="464790"/>
                  <a:pt x="1414650" y="477113"/>
                  <a:pt x="1416815" y="490986"/>
                </a:cubicBezTo>
                <a:cubicBezTo>
                  <a:pt x="1418980" y="504860"/>
                  <a:pt x="1420518" y="517104"/>
                  <a:pt x="1421429" y="527720"/>
                </a:cubicBezTo>
                <a:cubicBezTo>
                  <a:pt x="1422341" y="538336"/>
                  <a:pt x="1423435" y="550543"/>
                  <a:pt x="1424712" y="564342"/>
                </a:cubicBezTo>
                <a:cubicBezTo>
                  <a:pt x="1425989" y="578141"/>
                  <a:pt x="1427150" y="589892"/>
                  <a:pt x="1428197" y="599594"/>
                </a:cubicBezTo>
                <a:lnTo>
                  <a:pt x="1428197" y="637642"/>
                </a:lnTo>
                <a:cubicBezTo>
                  <a:pt x="1428685" y="640242"/>
                  <a:pt x="1431169" y="645735"/>
                  <a:pt x="1435647" y="654120"/>
                </a:cubicBezTo>
                <a:cubicBezTo>
                  <a:pt x="1440126" y="662506"/>
                  <a:pt x="1443186" y="669573"/>
                  <a:pt x="1444828" y="675321"/>
                </a:cubicBezTo>
                <a:cubicBezTo>
                  <a:pt x="1444828" y="687665"/>
                  <a:pt x="1441863" y="693837"/>
                  <a:pt x="1435933" y="693837"/>
                </a:cubicBezTo>
                <a:cubicBezTo>
                  <a:pt x="1429655" y="700218"/>
                  <a:pt x="1415517" y="704028"/>
                  <a:pt x="1393521" y="705267"/>
                </a:cubicBezTo>
                <a:cubicBezTo>
                  <a:pt x="1371524" y="706507"/>
                  <a:pt x="1345410" y="706251"/>
                  <a:pt x="1315177" y="704500"/>
                </a:cubicBezTo>
                <a:cubicBezTo>
                  <a:pt x="1284944" y="702749"/>
                  <a:pt x="1269002" y="701873"/>
                  <a:pt x="1267350" y="701873"/>
                </a:cubicBezTo>
                <a:cubicBezTo>
                  <a:pt x="1247040" y="701873"/>
                  <a:pt x="1232502" y="701576"/>
                  <a:pt x="1223735" y="700980"/>
                </a:cubicBezTo>
                <a:lnTo>
                  <a:pt x="1179177" y="700980"/>
                </a:lnTo>
                <a:cubicBezTo>
                  <a:pt x="1168698" y="697581"/>
                  <a:pt x="1161066" y="686521"/>
                  <a:pt x="1156280" y="667801"/>
                </a:cubicBezTo>
                <a:cubicBezTo>
                  <a:pt x="1151495" y="649081"/>
                  <a:pt x="1146966" y="623604"/>
                  <a:pt x="1142694" y="591368"/>
                </a:cubicBezTo>
                <a:cubicBezTo>
                  <a:pt x="1138422" y="559133"/>
                  <a:pt x="1136158" y="542143"/>
                  <a:pt x="1135903" y="540399"/>
                </a:cubicBezTo>
                <a:cubicBezTo>
                  <a:pt x="1134782" y="512745"/>
                  <a:pt x="1130920" y="495205"/>
                  <a:pt x="1124318" y="487777"/>
                </a:cubicBezTo>
                <a:cubicBezTo>
                  <a:pt x="1117717" y="480350"/>
                  <a:pt x="1104984" y="476636"/>
                  <a:pt x="1086120" y="476636"/>
                </a:cubicBezTo>
                <a:lnTo>
                  <a:pt x="1076234" y="476636"/>
                </a:lnTo>
                <a:lnTo>
                  <a:pt x="1076234" y="682005"/>
                </a:lnTo>
                <a:cubicBezTo>
                  <a:pt x="1075011" y="689241"/>
                  <a:pt x="1070640" y="694424"/>
                  <a:pt x="1063122" y="697551"/>
                </a:cubicBezTo>
                <a:cubicBezTo>
                  <a:pt x="1055604" y="700679"/>
                  <a:pt x="1046362" y="702626"/>
                  <a:pt x="1035395" y="703391"/>
                </a:cubicBezTo>
                <a:cubicBezTo>
                  <a:pt x="1024428" y="704156"/>
                  <a:pt x="1014801" y="704611"/>
                  <a:pt x="1006513" y="704758"/>
                </a:cubicBezTo>
                <a:cubicBezTo>
                  <a:pt x="998225" y="704904"/>
                  <a:pt x="987509" y="704832"/>
                  <a:pt x="974366" y="704542"/>
                </a:cubicBezTo>
                <a:cubicBezTo>
                  <a:pt x="961223" y="704251"/>
                  <a:pt x="953237" y="704106"/>
                  <a:pt x="950409" y="704106"/>
                </a:cubicBezTo>
                <a:lnTo>
                  <a:pt x="887371" y="704106"/>
                </a:lnTo>
                <a:cubicBezTo>
                  <a:pt x="851964" y="704106"/>
                  <a:pt x="824471" y="704403"/>
                  <a:pt x="804890" y="704999"/>
                </a:cubicBezTo>
                <a:cubicBezTo>
                  <a:pt x="799593" y="702892"/>
                  <a:pt x="793175" y="699801"/>
                  <a:pt x="785636" y="695727"/>
                </a:cubicBezTo>
                <a:lnTo>
                  <a:pt x="785636" y="36821"/>
                </a:lnTo>
                <a:cubicBezTo>
                  <a:pt x="785636" y="22691"/>
                  <a:pt x="800286" y="15627"/>
                  <a:pt x="829586" y="15627"/>
                </a:cubicBezTo>
                <a:close/>
                <a:moveTo>
                  <a:pt x="2747651" y="13841"/>
                </a:moveTo>
                <a:cubicBezTo>
                  <a:pt x="2758376" y="13841"/>
                  <a:pt x="2776393" y="14138"/>
                  <a:pt x="2801703" y="14734"/>
                </a:cubicBezTo>
                <a:cubicBezTo>
                  <a:pt x="2827014" y="15329"/>
                  <a:pt x="2844601" y="15627"/>
                  <a:pt x="2854465" y="15627"/>
                </a:cubicBezTo>
                <a:lnTo>
                  <a:pt x="2887735" y="15627"/>
                </a:lnTo>
                <a:cubicBezTo>
                  <a:pt x="2898656" y="15627"/>
                  <a:pt x="2904116" y="21710"/>
                  <a:pt x="2904116" y="33877"/>
                </a:cubicBezTo>
                <a:cubicBezTo>
                  <a:pt x="2905869" y="115141"/>
                  <a:pt x="2906746" y="229128"/>
                  <a:pt x="2906746" y="375835"/>
                </a:cubicBezTo>
                <a:lnTo>
                  <a:pt x="2906746" y="680512"/>
                </a:lnTo>
                <a:cubicBezTo>
                  <a:pt x="2903230" y="693562"/>
                  <a:pt x="2890765" y="700087"/>
                  <a:pt x="2869353" y="700087"/>
                </a:cubicBezTo>
                <a:lnTo>
                  <a:pt x="2857967" y="700087"/>
                </a:lnTo>
                <a:cubicBezTo>
                  <a:pt x="2842889" y="700087"/>
                  <a:pt x="2820588" y="700385"/>
                  <a:pt x="2791065" y="700980"/>
                </a:cubicBezTo>
                <a:cubicBezTo>
                  <a:pt x="2761541" y="701576"/>
                  <a:pt x="2739191" y="701873"/>
                  <a:pt x="2724015" y="701873"/>
                </a:cubicBezTo>
                <a:lnTo>
                  <a:pt x="2593412" y="701873"/>
                </a:lnTo>
                <a:cubicBezTo>
                  <a:pt x="2585896" y="699194"/>
                  <a:pt x="2575229" y="678856"/>
                  <a:pt x="2561411" y="640858"/>
                </a:cubicBezTo>
                <a:cubicBezTo>
                  <a:pt x="2547412" y="598963"/>
                  <a:pt x="2526935" y="542767"/>
                  <a:pt x="2499981" y="472269"/>
                </a:cubicBezTo>
                <a:cubicBezTo>
                  <a:pt x="2486504" y="437020"/>
                  <a:pt x="2477474" y="410002"/>
                  <a:pt x="2472891" y="391214"/>
                </a:cubicBezTo>
                <a:lnTo>
                  <a:pt x="2472296" y="388343"/>
                </a:lnTo>
                <a:lnTo>
                  <a:pt x="2472237" y="395826"/>
                </a:lnTo>
                <a:cubicBezTo>
                  <a:pt x="2472182" y="402560"/>
                  <a:pt x="2472118" y="410196"/>
                  <a:pt x="2472045" y="418732"/>
                </a:cubicBezTo>
                <a:cubicBezTo>
                  <a:pt x="2471752" y="452879"/>
                  <a:pt x="2471605" y="481538"/>
                  <a:pt x="2471605" y="504709"/>
                </a:cubicBezTo>
                <a:cubicBezTo>
                  <a:pt x="2471605" y="521754"/>
                  <a:pt x="2471897" y="543136"/>
                  <a:pt x="2472481" y="568856"/>
                </a:cubicBezTo>
                <a:cubicBezTo>
                  <a:pt x="2473064" y="594575"/>
                  <a:pt x="2473356" y="611716"/>
                  <a:pt x="2473356" y="620278"/>
                </a:cubicBezTo>
                <a:lnTo>
                  <a:pt x="2473356" y="675433"/>
                </a:lnTo>
                <a:cubicBezTo>
                  <a:pt x="2473356" y="694548"/>
                  <a:pt x="2464394" y="704106"/>
                  <a:pt x="2446469" y="704106"/>
                </a:cubicBezTo>
                <a:lnTo>
                  <a:pt x="2242607" y="704106"/>
                </a:lnTo>
                <a:lnTo>
                  <a:pt x="2216906" y="690404"/>
                </a:lnTo>
                <a:lnTo>
                  <a:pt x="2216906" y="487121"/>
                </a:lnTo>
                <a:cubicBezTo>
                  <a:pt x="2216325" y="414540"/>
                  <a:pt x="2218660" y="276323"/>
                  <a:pt x="2223911" y="72470"/>
                </a:cubicBezTo>
                <a:lnTo>
                  <a:pt x="2223911" y="36835"/>
                </a:lnTo>
                <a:cubicBezTo>
                  <a:pt x="2223911" y="26737"/>
                  <a:pt x="2227357" y="19966"/>
                  <a:pt x="2234249" y="16520"/>
                </a:cubicBezTo>
                <a:lnTo>
                  <a:pt x="2537524" y="16520"/>
                </a:lnTo>
                <a:cubicBezTo>
                  <a:pt x="2544677" y="16520"/>
                  <a:pt x="2553167" y="28765"/>
                  <a:pt x="2562995" y="53257"/>
                </a:cubicBezTo>
                <a:cubicBezTo>
                  <a:pt x="2572822" y="77748"/>
                  <a:pt x="2584081" y="107426"/>
                  <a:pt x="2596771" y="142289"/>
                </a:cubicBezTo>
                <a:cubicBezTo>
                  <a:pt x="2609461" y="177152"/>
                  <a:pt x="2617866" y="199736"/>
                  <a:pt x="2621987" y="210043"/>
                </a:cubicBezTo>
                <a:lnTo>
                  <a:pt x="2666928" y="367610"/>
                </a:lnTo>
                <a:lnTo>
                  <a:pt x="2666928" y="206687"/>
                </a:lnTo>
                <a:cubicBezTo>
                  <a:pt x="2666928" y="191999"/>
                  <a:pt x="2667293" y="165186"/>
                  <a:pt x="2668023" y="126247"/>
                </a:cubicBezTo>
                <a:cubicBezTo>
                  <a:pt x="2668753" y="87307"/>
                  <a:pt x="2668972" y="56919"/>
                  <a:pt x="2668679" y="35083"/>
                </a:cubicBezTo>
                <a:cubicBezTo>
                  <a:pt x="2668679" y="20922"/>
                  <a:pt x="2695003" y="13841"/>
                  <a:pt x="2747651" y="13841"/>
                </a:cubicBezTo>
                <a:close/>
                <a:moveTo>
                  <a:pt x="1861214" y="10715"/>
                </a:moveTo>
                <a:cubicBezTo>
                  <a:pt x="1911741" y="10715"/>
                  <a:pt x="1999141" y="11390"/>
                  <a:pt x="2123412" y="12738"/>
                </a:cubicBezTo>
                <a:lnTo>
                  <a:pt x="2123412" y="19505"/>
                </a:lnTo>
                <a:lnTo>
                  <a:pt x="2142674" y="19505"/>
                </a:lnTo>
                <a:cubicBezTo>
                  <a:pt x="2140339" y="85255"/>
                  <a:pt x="2139172" y="160594"/>
                  <a:pt x="2139172" y="245524"/>
                </a:cubicBezTo>
                <a:lnTo>
                  <a:pt x="2139172" y="343563"/>
                </a:lnTo>
                <a:cubicBezTo>
                  <a:pt x="2139172" y="352339"/>
                  <a:pt x="2138880" y="370307"/>
                  <a:pt x="2138296" y="397469"/>
                </a:cubicBezTo>
                <a:cubicBezTo>
                  <a:pt x="2137712" y="424630"/>
                  <a:pt x="2137421" y="446928"/>
                  <a:pt x="2137421" y="464365"/>
                </a:cubicBezTo>
                <a:cubicBezTo>
                  <a:pt x="2137421" y="503432"/>
                  <a:pt x="2131199" y="538139"/>
                  <a:pt x="2118756" y="568486"/>
                </a:cubicBezTo>
                <a:cubicBezTo>
                  <a:pt x="2106312" y="598833"/>
                  <a:pt x="2089862" y="623315"/>
                  <a:pt x="2069405" y="641933"/>
                </a:cubicBezTo>
                <a:cubicBezTo>
                  <a:pt x="2048948" y="660550"/>
                  <a:pt x="2024429" y="675725"/>
                  <a:pt x="1995847" y="687457"/>
                </a:cubicBezTo>
                <a:cubicBezTo>
                  <a:pt x="1967265" y="699189"/>
                  <a:pt x="1938594" y="707278"/>
                  <a:pt x="1909836" y="711724"/>
                </a:cubicBezTo>
                <a:cubicBezTo>
                  <a:pt x="1881077" y="716170"/>
                  <a:pt x="1849917" y="718393"/>
                  <a:pt x="1816357" y="718393"/>
                </a:cubicBezTo>
                <a:cubicBezTo>
                  <a:pt x="1783908" y="718393"/>
                  <a:pt x="1753750" y="716403"/>
                  <a:pt x="1725884" y="712421"/>
                </a:cubicBezTo>
                <a:cubicBezTo>
                  <a:pt x="1698019" y="708440"/>
                  <a:pt x="1669525" y="700668"/>
                  <a:pt x="1640403" y="689103"/>
                </a:cubicBezTo>
                <a:cubicBezTo>
                  <a:pt x="1611282" y="677539"/>
                  <a:pt x="1586046" y="662602"/>
                  <a:pt x="1564696" y="644294"/>
                </a:cubicBezTo>
                <a:cubicBezTo>
                  <a:pt x="1543346" y="625986"/>
                  <a:pt x="1525727" y="601581"/>
                  <a:pt x="1511837" y="571078"/>
                </a:cubicBezTo>
                <a:cubicBezTo>
                  <a:pt x="1497947" y="540575"/>
                  <a:pt x="1490246" y="505353"/>
                  <a:pt x="1488735" y="465411"/>
                </a:cubicBezTo>
                <a:cubicBezTo>
                  <a:pt x="1489902" y="321578"/>
                  <a:pt x="1490486" y="214335"/>
                  <a:pt x="1490486" y="143684"/>
                </a:cubicBezTo>
                <a:lnTo>
                  <a:pt x="1490486" y="138431"/>
                </a:lnTo>
                <a:cubicBezTo>
                  <a:pt x="1490486" y="136756"/>
                  <a:pt x="1490194" y="129722"/>
                  <a:pt x="1489610" y="117327"/>
                </a:cubicBezTo>
                <a:cubicBezTo>
                  <a:pt x="1489027" y="104933"/>
                  <a:pt x="1488735" y="94159"/>
                  <a:pt x="1488735" y="85006"/>
                </a:cubicBezTo>
                <a:cubicBezTo>
                  <a:pt x="1488735" y="47199"/>
                  <a:pt x="1493641" y="24370"/>
                  <a:pt x="1503455" y="16520"/>
                </a:cubicBezTo>
                <a:cubicBezTo>
                  <a:pt x="1506552" y="16520"/>
                  <a:pt x="1509565" y="16666"/>
                  <a:pt x="1512493" y="16959"/>
                </a:cubicBezTo>
                <a:cubicBezTo>
                  <a:pt x="1515420" y="17252"/>
                  <a:pt x="1518549" y="17399"/>
                  <a:pt x="1521879" y="17399"/>
                </a:cubicBezTo>
                <a:cubicBezTo>
                  <a:pt x="1570900" y="15027"/>
                  <a:pt x="1627033" y="13841"/>
                  <a:pt x="1690281" y="13841"/>
                </a:cubicBezTo>
                <a:lnTo>
                  <a:pt x="1749733" y="13841"/>
                </a:lnTo>
                <a:cubicBezTo>
                  <a:pt x="1753890" y="14362"/>
                  <a:pt x="1757800" y="15368"/>
                  <a:pt x="1761460" y="16861"/>
                </a:cubicBezTo>
                <a:cubicBezTo>
                  <a:pt x="1765120" y="18354"/>
                  <a:pt x="1770092" y="19101"/>
                  <a:pt x="1776375" y="19101"/>
                </a:cubicBezTo>
                <a:cubicBezTo>
                  <a:pt x="1776789" y="39272"/>
                  <a:pt x="1777507" y="66884"/>
                  <a:pt x="1778527" y="101938"/>
                </a:cubicBezTo>
                <a:cubicBezTo>
                  <a:pt x="1779548" y="136991"/>
                  <a:pt x="1780277" y="167378"/>
                  <a:pt x="1780715" y="193097"/>
                </a:cubicBezTo>
                <a:cubicBezTo>
                  <a:pt x="1781152" y="218816"/>
                  <a:pt x="1781275" y="241148"/>
                  <a:pt x="1781084" y="260091"/>
                </a:cubicBezTo>
                <a:lnTo>
                  <a:pt x="1781084" y="439913"/>
                </a:lnTo>
                <a:cubicBezTo>
                  <a:pt x="1781084" y="451382"/>
                  <a:pt x="1781334" y="459992"/>
                  <a:pt x="1781834" y="465742"/>
                </a:cubicBezTo>
                <a:cubicBezTo>
                  <a:pt x="1782334" y="471493"/>
                  <a:pt x="1783562" y="478411"/>
                  <a:pt x="1785518" y="486497"/>
                </a:cubicBezTo>
                <a:cubicBezTo>
                  <a:pt x="1787474" y="494582"/>
                  <a:pt x="1790436" y="500204"/>
                  <a:pt x="1794405" y="503362"/>
                </a:cubicBezTo>
                <a:cubicBezTo>
                  <a:pt x="1798375" y="506520"/>
                  <a:pt x="1803650" y="508099"/>
                  <a:pt x="1810231" y="508099"/>
                </a:cubicBezTo>
                <a:cubicBezTo>
                  <a:pt x="1819487" y="508099"/>
                  <a:pt x="1827170" y="503927"/>
                  <a:pt x="1833281" y="495584"/>
                </a:cubicBezTo>
                <a:cubicBezTo>
                  <a:pt x="1839392" y="487240"/>
                  <a:pt x="1842448" y="477166"/>
                  <a:pt x="1842448" y="465362"/>
                </a:cubicBezTo>
                <a:lnTo>
                  <a:pt x="1842448" y="305256"/>
                </a:lnTo>
                <a:cubicBezTo>
                  <a:pt x="1842155" y="285657"/>
                  <a:pt x="1842374" y="254847"/>
                  <a:pt x="1843104" y="212826"/>
                </a:cubicBezTo>
                <a:cubicBezTo>
                  <a:pt x="1843834" y="170805"/>
                  <a:pt x="1843908" y="138031"/>
                  <a:pt x="1843327" y="114502"/>
                </a:cubicBezTo>
                <a:lnTo>
                  <a:pt x="1843327" y="82697"/>
                </a:lnTo>
                <a:cubicBezTo>
                  <a:pt x="1843327" y="80041"/>
                  <a:pt x="1843035" y="75435"/>
                  <a:pt x="1842452" y="68877"/>
                </a:cubicBezTo>
                <a:cubicBezTo>
                  <a:pt x="1841868" y="62319"/>
                  <a:pt x="1841576" y="57001"/>
                  <a:pt x="1841576" y="52922"/>
                </a:cubicBezTo>
                <a:lnTo>
                  <a:pt x="1841576" y="30786"/>
                </a:lnTo>
                <a:cubicBezTo>
                  <a:pt x="1842990" y="19945"/>
                  <a:pt x="1849536" y="13255"/>
                  <a:pt x="1861214" y="10715"/>
                </a:cubicBezTo>
                <a:close/>
                <a:moveTo>
                  <a:pt x="3363332" y="0"/>
                </a:moveTo>
                <a:cubicBezTo>
                  <a:pt x="3379717" y="0"/>
                  <a:pt x="3396296" y="755"/>
                  <a:pt x="3413070" y="2267"/>
                </a:cubicBezTo>
                <a:cubicBezTo>
                  <a:pt x="3429843" y="3778"/>
                  <a:pt x="3448704" y="6419"/>
                  <a:pt x="3469651" y="10189"/>
                </a:cubicBezTo>
                <a:cubicBezTo>
                  <a:pt x="3490599" y="13958"/>
                  <a:pt x="3510223" y="19775"/>
                  <a:pt x="3528524" y="27640"/>
                </a:cubicBezTo>
                <a:cubicBezTo>
                  <a:pt x="3546826" y="35504"/>
                  <a:pt x="3564388" y="45121"/>
                  <a:pt x="3581213" y="56490"/>
                </a:cubicBezTo>
                <a:cubicBezTo>
                  <a:pt x="3598038" y="67859"/>
                  <a:pt x="3612768" y="82713"/>
                  <a:pt x="3625404" y="101052"/>
                </a:cubicBezTo>
                <a:cubicBezTo>
                  <a:pt x="3638041" y="119390"/>
                  <a:pt x="3647161" y="140242"/>
                  <a:pt x="3652766" y="163608"/>
                </a:cubicBezTo>
                <a:cubicBezTo>
                  <a:pt x="3654119" y="171454"/>
                  <a:pt x="3657072" y="195857"/>
                  <a:pt x="3661626" y="236818"/>
                </a:cubicBezTo>
                <a:cubicBezTo>
                  <a:pt x="3659681" y="251371"/>
                  <a:pt x="3647219" y="258647"/>
                  <a:pt x="3624239" y="258647"/>
                </a:cubicBezTo>
                <a:cubicBezTo>
                  <a:pt x="3598957" y="258647"/>
                  <a:pt x="3562384" y="258063"/>
                  <a:pt x="3514519" y="256896"/>
                </a:cubicBezTo>
                <a:cubicBezTo>
                  <a:pt x="3466655" y="255728"/>
                  <a:pt x="3430293" y="255145"/>
                  <a:pt x="3405434" y="255145"/>
                </a:cubicBezTo>
                <a:cubicBezTo>
                  <a:pt x="3398941" y="252982"/>
                  <a:pt x="3394289" y="249492"/>
                  <a:pt x="3391478" y="244673"/>
                </a:cubicBezTo>
                <a:cubicBezTo>
                  <a:pt x="3388666" y="239855"/>
                  <a:pt x="3386869" y="235253"/>
                  <a:pt x="3386085" y="230867"/>
                </a:cubicBezTo>
                <a:cubicBezTo>
                  <a:pt x="3385302" y="226481"/>
                  <a:pt x="3384196" y="222211"/>
                  <a:pt x="3382768" y="218055"/>
                </a:cubicBezTo>
                <a:cubicBezTo>
                  <a:pt x="3381340" y="213899"/>
                  <a:pt x="3379753" y="210538"/>
                  <a:pt x="3378007" y="207971"/>
                </a:cubicBezTo>
                <a:cubicBezTo>
                  <a:pt x="3376260" y="205403"/>
                  <a:pt x="3372909" y="203140"/>
                  <a:pt x="3367954" y="201179"/>
                </a:cubicBezTo>
                <a:cubicBezTo>
                  <a:pt x="3362998" y="199219"/>
                  <a:pt x="3356498" y="198239"/>
                  <a:pt x="3348451" y="198239"/>
                </a:cubicBezTo>
                <a:cubicBezTo>
                  <a:pt x="3337573" y="198239"/>
                  <a:pt x="3327917" y="200092"/>
                  <a:pt x="3319482" y="203799"/>
                </a:cubicBezTo>
                <a:cubicBezTo>
                  <a:pt x="3311048" y="207506"/>
                  <a:pt x="3304159" y="212030"/>
                  <a:pt x="3298815" y="217371"/>
                </a:cubicBezTo>
                <a:cubicBezTo>
                  <a:pt x="3293471" y="222713"/>
                  <a:pt x="3288767" y="230261"/>
                  <a:pt x="3284702" y="240017"/>
                </a:cubicBezTo>
                <a:cubicBezTo>
                  <a:pt x="3280637" y="249772"/>
                  <a:pt x="3277537" y="258845"/>
                  <a:pt x="3275402" y="267235"/>
                </a:cubicBezTo>
                <a:cubicBezTo>
                  <a:pt x="3273268" y="275625"/>
                  <a:pt x="3271633" y="286274"/>
                  <a:pt x="3270498" y="299183"/>
                </a:cubicBezTo>
                <a:cubicBezTo>
                  <a:pt x="3269363" y="312091"/>
                  <a:pt x="3268751" y="320944"/>
                  <a:pt x="3268660" y="325742"/>
                </a:cubicBezTo>
                <a:cubicBezTo>
                  <a:pt x="3268569" y="330539"/>
                  <a:pt x="3268524" y="341672"/>
                  <a:pt x="3268524" y="359141"/>
                </a:cubicBezTo>
                <a:cubicBezTo>
                  <a:pt x="3268524" y="364522"/>
                  <a:pt x="3268669" y="369988"/>
                  <a:pt x="3268960" y="375539"/>
                </a:cubicBezTo>
                <a:cubicBezTo>
                  <a:pt x="3269251" y="381089"/>
                  <a:pt x="3269396" y="384088"/>
                  <a:pt x="3269396" y="384535"/>
                </a:cubicBezTo>
                <a:lnTo>
                  <a:pt x="3269396" y="397664"/>
                </a:lnTo>
                <a:cubicBezTo>
                  <a:pt x="3269396" y="408766"/>
                  <a:pt x="3269509" y="416687"/>
                  <a:pt x="3269734" y="421429"/>
                </a:cubicBezTo>
                <a:cubicBezTo>
                  <a:pt x="3269960" y="426170"/>
                  <a:pt x="3270717" y="433268"/>
                  <a:pt x="3272005" y="442721"/>
                </a:cubicBezTo>
                <a:cubicBezTo>
                  <a:pt x="3273293" y="452173"/>
                  <a:pt x="3275021" y="459944"/>
                  <a:pt x="3277188" y="466032"/>
                </a:cubicBezTo>
                <a:cubicBezTo>
                  <a:pt x="3279356" y="472120"/>
                  <a:pt x="3282442" y="478457"/>
                  <a:pt x="3286446" y="485042"/>
                </a:cubicBezTo>
                <a:cubicBezTo>
                  <a:pt x="3290450" y="491628"/>
                  <a:pt x="3295245" y="496846"/>
                  <a:pt x="3300831" y="500697"/>
                </a:cubicBezTo>
                <a:cubicBezTo>
                  <a:pt x="3306417" y="504548"/>
                  <a:pt x="3313701" y="507861"/>
                  <a:pt x="3322684" y="510635"/>
                </a:cubicBezTo>
                <a:cubicBezTo>
                  <a:pt x="3331668" y="513409"/>
                  <a:pt x="3342008" y="514796"/>
                  <a:pt x="3353705" y="514796"/>
                </a:cubicBezTo>
                <a:cubicBezTo>
                  <a:pt x="3385233" y="514796"/>
                  <a:pt x="3408813" y="512378"/>
                  <a:pt x="3424445" y="507541"/>
                </a:cubicBezTo>
                <a:lnTo>
                  <a:pt x="3424445" y="469701"/>
                </a:lnTo>
                <a:lnTo>
                  <a:pt x="3423489" y="469701"/>
                </a:lnTo>
                <a:lnTo>
                  <a:pt x="3423489" y="470594"/>
                </a:lnTo>
                <a:lnTo>
                  <a:pt x="3382594" y="470594"/>
                </a:lnTo>
                <a:cubicBezTo>
                  <a:pt x="3380552" y="470594"/>
                  <a:pt x="3376536" y="470743"/>
                  <a:pt x="3370545" y="471041"/>
                </a:cubicBezTo>
                <a:cubicBezTo>
                  <a:pt x="3364555" y="471339"/>
                  <a:pt x="3358172" y="471487"/>
                  <a:pt x="3351396" y="471487"/>
                </a:cubicBezTo>
                <a:lnTo>
                  <a:pt x="3330767" y="448549"/>
                </a:lnTo>
                <a:lnTo>
                  <a:pt x="3330767" y="324127"/>
                </a:lnTo>
                <a:cubicBezTo>
                  <a:pt x="3330767" y="313760"/>
                  <a:pt x="3337927" y="302605"/>
                  <a:pt x="3352247" y="290661"/>
                </a:cubicBezTo>
                <a:lnTo>
                  <a:pt x="3386975" y="290661"/>
                </a:lnTo>
                <a:cubicBezTo>
                  <a:pt x="3404081" y="290661"/>
                  <a:pt x="3428219" y="290959"/>
                  <a:pt x="3459389" y="291554"/>
                </a:cubicBezTo>
                <a:cubicBezTo>
                  <a:pt x="3490559" y="292149"/>
                  <a:pt x="3516909" y="292447"/>
                  <a:pt x="3538438" y="292447"/>
                </a:cubicBezTo>
                <a:lnTo>
                  <a:pt x="3573459" y="292447"/>
                </a:lnTo>
                <a:cubicBezTo>
                  <a:pt x="3587477" y="292447"/>
                  <a:pt x="3600196" y="292624"/>
                  <a:pt x="3611616" y="292977"/>
                </a:cubicBezTo>
                <a:cubicBezTo>
                  <a:pt x="3623036" y="293331"/>
                  <a:pt x="3635228" y="294884"/>
                  <a:pt x="3648193" y="297638"/>
                </a:cubicBezTo>
                <a:cubicBezTo>
                  <a:pt x="3661157" y="300391"/>
                  <a:pt x="3670890" y="306018"/>
                  <a:pt x="3677392" y="314520"/>
                </a:cubicBezTo>
                <a:cubicBezTo>
                  <a:pt x="3677392" y="350597"/>
                  <a:pt x="3676516" y="405264"/>
                  <a:pt x="3674765" y="478519"/>
                </a:cubicBezTo>
                <a:cubicBezTo>
                  <a:pt x="3673014" y="551775"/>
                  <a:pt x="3672139" y="606844"/>
                  <a:pt x="3672139" y="643726"/>
                </a:cubicBezTo>
                <a:cubicBezTo>
                  <a:pt x="3672139" y="644395"/>
                  <a:pt x="3672285" y="645678"/>
                  <a:pt x="3672578" y="647573"/>
                </a:cubicBezTo>
                <a:cubicBezTo>
                  <a:pt x="3672871" y="649468"/>
                  <a:pt x="3673018" y="651104"/>
                  <a:pt x="3673018" y="652481"/>
                </a:cubicBezTo>
                <a:lnTo>
                  <a:pt x="3673018" y="665220"/>
                </a:lnTo>
                <a:cubicBezTo>
                  <a:pt x="3660102" y="680414"/>
                  <a:pt x="3625644" y="692480"/>
                  <a:pt x="3569643" y="701416"/>
                </a:cubicBezTo>
                <a:cubicBezTo>
                  <a:pt x="3513642" y="710353"/>
                  <a:pt x="3466468" y="714821"/>
                  <a:pt x="3428121" y="714821"/>
                </a:cubicBezTo>
                <a:lnTo>
                  <a:pt x="3416743" y="714821"/>
                </a:lnTo>
                <a:cubicBezTo>
                  <a:pt x="3408962" y="714821"/>
                  <a:pt x="3397042" y="715417"/>
                  <a:pt x="3380982" y="716607"/>
                </a:cubicBezTo>
                <a:cubicBezTo>
                  <a:pt x="3364923" y="717798"/>
                  <a:pt x="3352619" y="718393"/>
                  <a:pt x="3344070" y="718393"/>
                </a:cubicBezTo>
                <a:cubicBezTo>
                  <a:pt x="3223840" y="718393"/>
                  <a:pt x="3131738" y="686100"/>
                  <a:pt x="3067763" y="621513"/>
                </a:cubicBezTo>
                <a:cubicBezTo>
                  <a:pt x="3003788" y="556926"/>
                  <a:pt x="2971800" y="468320"/>
                  <a:pt x="2971800" y="355694"/>
                </a:cubicBezTo>
                <a:cubicBezTo>
                  <a:pt x="2971800" y="314613"/>
                  <a:pt x="2976430" y="276893"/>
                  <a:pt x="2985690" y="242535"/>
                </a:cubicBezTo>
                <a:cubicBezTo>
                  <a:pt x="2994950" y="208176"/>
                  <a:pt x="3007343" y="178934"/>
                  <a:pt x="3022870" y="154808"/>
                </a:cubicBezTo>
                <a:cubicBezTo>
                  <a:pt x="3038397" y="130681"/>
                  <a:pt x="3057066" y="109292"/>
                  <a:pt x="3078876" y="90639"/>
                </a:cubicBezTo>
                <a:cubicBezTo>
                  <a:pt x="3100686" y="71987"/>
                  <a:pt x="3123041" y="57083"/>
                  <a:pt x="3145939" y="45928"/>
                </a:cubicBezTo>
                <a:cubicBezTo>
                  <a:pt x="3168838" y="34773"/>
                  <a:pt x="3193544" y="25600"/>
                  <a:pt x="3220056" y="18410"/>
                </a:cubicBezTo>
                <a:cubicBezTo>
                  <a:pt x="3246568" y="11220"/>
                  <a:pt x="3271333" y="6354"/>
                  <a:pt x="3294350" y="3812"/>
                </a:cubicBezTo>
                <a:cubicBezTo>
                  <a:pt x="3317367" y="1270"/>
                  <a:pt x="3340361" y="0"/>
                  <a:pt x="3363332" y="0"/>
                </a:cubicBezTo>
                <a:close/>
                <a:moveTo>
                  <a:pt x="391532" y="0"/>
                </a:moveTo>
                <a:cubicBezTo>
                  <a:pt x="407917" y="0"/>
                  <a:pt x="424496" y="755"/>
                  <a:pt x="441270" y="2267"/>
                </a:cubicBezTo>
                <a:cubicBezTo>
                  <a:pt x="458043" y="3778"/>
                  <a:pt x="476903" y="6419"/>
                  <a:pt x="497851" y="10189"/>
                </a:cubicBezTo>
                <a:cubicBezTo>
                  <a:pt x="518798" y="13958"/>
                  <a:pt x="538423" y="19775"/>
                  <a:pt x="556724" y="27640"/>
                </a:cubicBezTo>
                <a:cubicBezTo>
                  <a:pt x="575025" y="35504"/>
                  <a:pt x="592588" y="45121"/>
                  <a:pt x="609413" y="56490"/>
                </a:cubicBezTo>
                <a:cubicBezTo>
                  <a:pt x="626237" y="67859"/>
                  <a:pt x="640968" y="82713"/>
                  <a:pt x="653604" y="101052"/>
                </a:cubicBezTo>
                <a:cubicBezTo>
                  <a:pt x="666241" y="119390"/>
                  <a:pt x="675361" y="140242"/>
                  <a:pt x="680965" y="163608"/>
                </a:cubicBezTo>
                <a:cubicBezTo>
                  <a:pt x="682319" y="171454"/>
                  <a:pt x="685272" y="195857"/>
                  <a:pt x="689825" y="236818"/>
                </a:cubicBezTo>
                <a:cubicBezTo>
                  <a:pt x="687881" y="251371"/>
                  <a:pt x="675419" y="258647"/>
                  <a:pt x="652439" y="258647"/>
                </a:cubicBezTo>
                <a:cubicBezTo>
                  <a:pt x="627157" y="258647"/>
                  <a:pt x="590584" y="258063"/>
                  <a:pt x="542719" y="256896"/>
                </a:cubicBezTo>
                <a:cubicBezTo>
                  <a:pt x="494855" y="255728"/>
                  <a:pt x="458493" y="255145"/>
                  <a:pt x="433634" y="255145"/>
                </a:cubicBezTo>
                <a:cubicBezTo>
                  <a:pt x="427141" y="252982"/>
                  <a:pt x="422489" y="249492"/>
                  <a:pt x="419678" y="244673"/>
                </a:cubicBezTo>
                <a:cubicBezTo>
                  <a:pt x="416866" y="239855"/>
                  <a:pt x="415069" y="235253"/>
                  <a:pt x="414285" y="230867"/>
                </a:cubicBezTo>
                <a:cubicBezTo>
                  <a:pt x="413501" y="226481"/>
                  <a:pt x="412396" y="222211"/>
                  <a:pt x="410968" y="218055"/>
                </a:cubicBezTo>
                <a:cubicBezTo>
                  <a:pt x="409540" y="213899"/>
                  <a:pt x="407953" y="210538"/>
                  <a:pt x="406207" y="207971"/>
                </a:cubicBezTo>
                <a:cubicBezTo>
                  <a:pt x="404460" y="205403"/>
                  <a:pt x="401109" y="203140"/>
                  <a:pt x="396154" y="201179"/>
                </a:cubicBezTo>
                <a:cubicBezTo>
                  <a:pt x="391198" y="199219"/>
                  <a:pt x="384697" y="198239"/>
                  <a:pt x="376651" y="198239"/>
                </a:cubicBezTo>
                <a:cubicBezTo>
                  <a:pt x="365773" y="198239"/>
                  <a:pt x="356117" y="200092"/>
                  <a:pt x="347682" y="203799"/>
                </a:cubicBezTo>
                <a:cubicBezTo>
                  <a:pt x="339248" y="207506"/>
                  <a:pt x="332359" y="212030"/>
                  <a:pt x="327015" y="217371"/>
                </a:cubicBezTo>
                <a:cubicBezTo>
                  <a:pt x="321671" y="222713"/>
                  <a:pt x="316967" y="230261"/>
                  <a:pt x="312902" y="240017"/>
                </a:cubicBezTo>
                <a:cubicBezTo>
                  <a:pt x="308837" y="249772"/>
                  <a:pt x="305737" y="258845"/>
                  <a:pt x="303602" y="267235"/>
                </a:cubicBezTo>
                <a:cubicBezTo>
                  <a:pt x="301468" y="275625"/>
                  <a:pt x="299833" y="286274"/>
                  <a:pt x="298698" y="299183"/>
                </a:cubicBezTo>
                <a:cubicBezTo>
                  <a:pt x="297563" y="312091"/>
                  <a:pt x="296950" y="320944"/>
                  <a:pt x="296860" y="325742"/>
                </a:cubicBezTo>
                <a:cubicBezTo>
                  <a:pt x="296769" y="330539"/>
                  <a:pt x="296724" y="341672"/>
                  <a:pt x="296724" y="359141"/>
                </a:cubicBezTo>
                <a:cubicBezTo>
                  <a:pt x="296724" y="364522"/>
                  <a:pt x="296869" y="369988"/>
                  <a:pt x="297160" y="375539"/>
                </a:cubicBezTo>
                <a:cubicBezTo>
                  <a:pt x="297450" y="381089"/>
                  <a:pt x="297596" y="384088"/>
                  <a:pt x="297596" y="384535"/>
                </a:cubicBezTo>
                <a:lnTo>
                  <a:pt x="297596" y="397664"/>
                </a:lnTo>
                <a:cubicBezTo>
                  <a:pt x="297596" y="408766"/>
                  <a:pt x="297709" y="416687"/>
                  <a:pt x="297934" y="421429"/>
                </a:cubicBezTo>
                <a:cubicBezTo>
                  <a:pt x="298160" y="426170"/>
                  <a:pt x="298917" y="433268"/>
                  <a:pt x="300205" y="442721"/>
                </a:cubicBezTo>
                <a:cubicBezTo>
                  <a:pt x="301493" y="452173"/>
                  <a:pt x="303221" y="459944"/>
                  <a:pt x="305388" y="466032"/>
                </a:cubicBezTo>
                <a:cubicBezTo>
                  <a:pt x="307556" y="472120"/>
                  <a:pt x="310641" y="478457"/>
                  <a:pt x="314646" y="485042"/>
                </a:cubicBezTo>
                <a:cubicBezTo>
                  <a:pt x="318650" y="491628"/>
                  <a:pt x="323445" y="496846"/>
                  <a:pt x="329031" y="500697"/>
                </a:cubicBezTo>
                <a:cubicBezTo>
                  <a:pt x="334617" y="504548"/>
                  <a:pt x="341901" y="507861"/>
                  <a:pt x="350884" y="510635"/>
                </a:cubicBezTo>
                <a:cubicBezTo>
                  <a:pt x="359868" y="513409"/>
                  <a:pt x="370208" y="514796"/>
                  <a:pt x="381904" y="514796"/>
                </a:cubicBezTo>
                <a:cubicBezTo>
                  <a:pt x="413433" y="514796"/>
                  <a:pt x="437013" y="512378"/>
                  <a:pt x="452644" y="507541"/>
                </a:cubicBezTo>
                <a:lnTo>
                  <a:pt x="452644" y="469701"/>
                </a:lnTo>
                <a:lnTo>
                  <a:pt x="451689" y="469701"/>
                </a:lnTo>
                <a:lnTo>
                  <a:pt x="451689" y="470594"/>
                </a:lnTo>
                <a:lnTo>
                  <a:pt x="410793" y="470594"/>
                </a:lnTo>
                <a:cubicBezTo>
                  <a:pt x="408752" y="470594"/>
                  <a:pt x="404736" y="470743"/>
                  <a:pt x="398745" y="471041"/>
                </a:cubicBezTo>
                <a:cubicBezTo>
                  <a:pt x="392755" y="471339"/>
                  <a:pt x="386372" y="471487"/>
                  <a:pt x="379595" y="471487"/>
                </a:cubicBezTo>
                <a:lnTo>
                  <a:pt x="358966" y="448549"/>
                </a:lnTo>
                <a:lnTo>
                  <a:pt x="358966" y="324127"/>
                </a:lnTo>
                <a:cubicBezTo>
                  <a:pt x="358966" y="313760"/>
                  <a:pt x="366126" y="302605"/>
                  <a:pt x="380446" y="290661"/>
                </a:cubicBezTo>
                <a:lnTo>
                  <a:pt x="415175" y="290661"/>
                </a:lnTo>
                <a:cubicBezTo>
                  <a:pt x="432280" y="290661"/>
                  <a:pt x="456419" y="290959"/>
                  <a:pt x="487589" y="291554"/>
                </a:cubicBezTo>
                <a:cubicBezTo>
                  <a:pt x="518759" y="292149"/>
                  <a:pt x="545108" y="292447"/>
                  <a:pt x="566637" y="292447"/>
                </a:cubicBezTo>
                <a:lnTo>
                  <a:pt x="601659" y="292447"/>
                </a:lnTo>
                <a:cubicBezTo>
                  <a:pt x="615676" y="292447"/>
                  <a:pt x="628395" y="292624"/>
                  <a:pt x="639815" y="292977"/>
                </a:cubicBezTo>
                <a:cubicBezTo>
                  <a:pt x="651236" y="293331"/>
                  <a:pt x="663428" y="294884"/>
                  <a:pt x="676392" y="297638"/>
                </a:cubicBezTo>
                <a:cubicBezTo>
                  <a:pt x="689357" y="300391"/>
                  <a:pt x="699090" y="306018"/>
                  <a:pt x="705592" y="314520"/>
                </a:cubicBezTo>
                <a:cubicBezTo>
                  <a:pt x="705592" y="350597"/>
                  <a:pt x="704716" y="405264"/>
                  <a:pt x="702965" y="478519"/>
                </a:cubicBezTo>
                <a:cubicBezTo>
                  <a:pt x="701214" y="551775"/>
                  <a:pt x="700339" y="606844"/>
                  <a:pt x="700339" y="643726"/>
                </a:cubicBezTo>
                <a:cubicBezTo>
                  <a:pt x="700339" y="644395"/>
                  <a:pt x="700485" y="645678"/>
                  <a:pt x="700778" y="647573"/>
                </a:cubicBezTo>
                <a:cubicBezTo>
                  <a:pt x="701071" y="649468"/>
                  <a:pt x="701218" y="651104"/>
                  <a:pt x="701218" y="652481"/>
                </a:cubicBezTo>
                <a:lnTo>
                  <a:pt x="701218" y="665220"/>
                </a:lnTo>
                <a:cubicBezTo>
                  <a:pt x="688302" y="680414"/>
                  <a:pt x="653844" y="692480"/>
                  <a:pt x="597842" y="701416"/>
                </a:cubicBezTo>
                <a:cubicBezTo>
                  <a:pt x="541841" y="710353"/>
                  <a:pt x="494667" y="714821"/>
                  <a:pt x="456321" y="714821"/>
                </a:cubicBezTo>
                <a:lnTo>
                  <a:pt x="444943" y="714821"/>
                </a:lnTo>
                <a:cubicBezTo>
                  <a:pt x="437162" y="714821"/>
                  <a:pt x="425241" y="715417"/>
                  <a:pt x="409182" y="716607"/>
                </a:cubicBezTo>
                <a:cubicBezTo>
                  <a:pt x="393122" y="717798"/>
                  <a:pt x="380819" y="718393"/>
                  <a:pt x="372270" y="718393"/>
                </a:cubicBezTo>
                <a:cubicBezTo>
                  <a:pt x="252040" y="718393"/>
                  <a:pt x="159938" y="686100"/>
                  <a:pt x="95963" y="621513"/>
                </a:cubicBezTo>
                <a:cubicBezTo>
                  <a:pt x="31988" y="556926"/>
                  <a:pt x="0" y="468320"/>
                  <a:pt x="0" y="355694"/>
                </a:cubicBezTo>
                <a:cubicBezTo>
                  <a:pt x="0" y="314613"/>
                  <a:pt x="4630" y="276893"/>
                  <a:pt x="13890" y="242535"/>
                </a:cubicBezTo>
                <a:cubicBezTo>
                  <a:pt x="23150" y="208176"/>
                  <a:pt x="35543" y="178934"/>
                  <a:pt x="51070" y="154808"/>
                </a:cubicBezTo>
                <a:cubicBezTo>
                  <a:pt x="66597" y="130681"/>
                  <a:pt x="85266" y="109292"/>
                  <a:pt x="107076" y="90639"/>
                </a:cubicBezTo>
                <a:cubicBezTo>
                  <a:pt x="128886" y="71987"/>
                  <a:pt x="151241" y="57083"/>
                  <a:pt x="174139" y="45928"/>
                </a:cubicBezTo>
                <a:cubicBezTo>
                  <a:pt x="197038" y="34773"/>
                  <a:pt x="221743" y="25600"/>
                  <a:pt x="248256" y="18410"/>
                </a:cubicBezTo>
                <a:cubicBezTo>
                  <a:pt x="274768" y="11220"/>
                  <a:pt x="299533" y="6354"/>
                  <a:pt x="322550" y="3812"/>
                </a:cubicBezTo>
                <a:cubicBezTo>
                  <a:pt x="345567" y="1270"/>
                  <a:pt x="368561" y="0"/>
                  <a:pt x="39153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3860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667" r="16667"/>
          <a:stretch>
            <a:fillRect/>
          </a:stretch>
        </p:blipFill>
        <p:spPr/>
      </p:pic>
      <p:pic>
        <p:nvPicPr>
          <p:cNvPr id="5" name="Picture Placeholder 4"/>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12429" r="12429"/>
          <a:stretch>
            <a:fillRect/>
          </a:stretch>
        </p:blipFill>
        <p:spPr/>
      </p:pic>
      <p:sp>
        <p:nvSpPr>
          <p:cNvPr id="32" name="TextBox 31"/>
          <p:cNvSpPr txBox="1"/>
          <p:nvPr/>
        </p:nvSpPr>
        <p:spPr>
          <a:xfrm>
            <a:off x="6645274" y="1906327"/>
            <a:ext cx="4456371" cy="1477328"/>
          </a:xfrm>
          <a:prstGeom prst="rect">
            <a:avLst/>
          </a:prstGeom>
          <a:noFill/>
        </p:spPr>
        <p:txBody>
          <a:bodyPr wrap="square" rtlCol="0">
            <a:spAutoFit/>
          </a:bodyPr>
          <a:lstStyle/>
          <a:p>
            <a:pPr>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Nam </a:t>
            </a:r>
            <a:r>
              <a:rPr lang="en-US" sz="1200" dirty="0" err="1"/>
              <a:t>eu</a:t>
            </a:r>
            <a:r>
              <a:rPr lang="en-US" sz="1200" dirty="0"/>
              <a:t>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eget</a:t>
            </a:r>
            <a:r>
              <a:rPr lang="en-US" sz="1200" dirty="0"/>
              <a:t> lacus. Nunc </a:t>
            </a:r>
            <a:r>
              <a:rPr lang="en-US" sz="1200" dirty="0" err="1"/>
              <a:t>nulla</a:t>
            </a:r>
            <a:r>
              <a:rPr lang="en-US" sz="1200" dirty="0"/>
              <a:t> </a:t>
            </a:r>
            <a:r>
              <a:rPr lang="en-US" sz="1200" dirty="0" err="1"/>
              <a:t>diam</a:t>
            </a:r>
            <a:r>
              <a:rPr lang="en-US" sz="1200" dirty="0"/>
              <a:t>, </a:t>
            </a:r>
            <a:r>
              <a:rPr lang="en-US" sz="1200" dirty="0" err="1"/>
              <a:t>ultrices</a:t>
            </a:r>
            <a:r>
              <a:rPr lang="en-US" sz="1200" dirty="0"/>
              <a:t> </a:t>
            </a:r>
            <a:r>
              <a:rPr lang="en-US" sz="1200" dirty="0" err="1"/>
              <a:t>eget</a:t>
            </a:r>
            <a:r>
              <a:rPr lang="en-US" sz="1200" dirty="0"/>
              <a:t> lacus </a:t>
            </a:r>
            <a:r>
              <a:rPr lang="en-US" sz="1200" dirty="0" err="1"/>
              <a:t>quis</a:t>
            </a:r>
            <a:r>
              <a:rPr lang="en-US" sz="1200" dirty="0"/>
              <a:t>, </a:t>
            </a:r>
            <a:r>
              <a:rPr lang="en-US" sz="1200" dirty="0" err="1"/>
              <a:t>placerat</a:t>
            </a:r>
            <a:r>
              <a:rPr lang="en-US" sz="1200" dirty="0"/>
              <a:t> cursus. </a:t>
            </a:r>
            <a:r>
              <a:rPr lang="en-US" sz="1200" dirty="0" err="1"/>
              <a:t>Proin</a:t>
            </a:r>
            <a:r>
              <a:rPr lang="en-US" sz="1200" dirty="0"/>
              <a:t> </a:t>
            </a:r>
            <a:r>
              <a:rPr lang="en-US" sz="1200" dirty="0" err="1"/>
              <a:t>neque</a:t>
            </a:r>
            <a:r>
              <a:rPr lang="en-US" sz="1200" dirty="0"/>
              <a:t> </a:t>
            </a:r>
            <a:r>
              <a:rPr lang="en-US" sz="1200" dirty="0" err="1"/>
              <a:t>erat</a:t>
            </a:r>
            <a:r>
              <a:rPr lang="en-US" sz="1200" dirty="0"/>
              <a:t>, </a:t>
            </a:r>
            <a:r>
              <a:rPr lang="en-US" sz="1200" dirty="0" err="1"/>
              <a:t>sodal</a:t>
            </a:r>
            <a:r>
              <a:rPr lang="en-US" sz="1200" dirty="0"/>
              <a:t> </a:t>
            </a:r>
            <a:r>
              <a:rPr lang="en-US" sz="1200" dirty="0" err="1"/>
              <a:t>ullamcorper</a:t>
            </a:r>
            <a:r>
              <a:rPr lang="en-US" sz="1200" dirty="0"/>
              <a:t>.</a:t>
            </a:r>
            <a:endParaRPr lang="en-US" sz="1200" dirty="0">
              <a:latin typeface="+mj-lt"/>
            </a:endParaRPr>
          </a:p>
        </p:txBody>
      </p:sp>
      <p:sp>
        <p:nvSpPr>
          <p:cNvPr id="35" name="TextBox 34"/>
          <p:cNvSpPr txBox="1"/>
          <p:nvPr/>
        </p:nvSpPr>
        <p:spPr>
          <a:xfrm>
            <a:off x="6594475" y="1005114"/>
            <a:ext cx="4507170" cy="646331"/>
          </a:xfrm>
          <a:prstGeom prst="rect">
            <a:avLst/>
          </a:prstGeom>
          <a:noFill/>
        </p:spPr>
        <p:txBody>
          <a:bodyPr wrap="square" rtlCol="0">
            <a:spAutoFit/>
          </a:bodyPr>
          <a:lstStyle/>
          <a:p>
            <a:r>
              <a:rPr lang="en-US" sz="3600" b="1" dirty="0">
                <a:solidFill>
                  <a:schemeClr val="accent1"/>
                </a:solidFill>
                <a:latin typeface="+mj-lt"/>
              </a:rPr>
              <a:t>About Us</a:t>
            </a:r>
            <a:endParaRPr lang="en-US" sz="3600" b="1" dirty="0">
              <a:latin typeface="+mj-lt"/>
            </a:endParaRPr>
          </a:p>
        </p:txBody>
      </p:sp>
      <p:grpSp>
        <p:nvGrpSpPr>
          <p:cNvPr id="43" name="Group 42"/>
          <p:cNvGrpSpPr/>
          <p:nvPr/>
        </p:nvGrpSpPr>
        <p:grpSpPr>
          <a:xfrm>
            <a:off x="6862225" y="3600437"/>
            <a:ext cx="3769975" cy="977560"/>
            <a:chOff x="6927055" y="4580029"/>
            <a:chExt cx="3769975" cy="977560"/>
          </a:xfrm>
        </p:grpSpPr>
        <p:grpSp>
          <p:nvGrpSpPr>
            <p:cNvPr id="37" name="Group 36"/>
            <p:cNvGrpSpPr/>
            <p:nvPr/>
          </p:nvGrpSpPr>
          <p:grpSpPr>
            <a:xfrm>
              <a:off x="6927055" y="4830485"/>
              <a:ext cx="459360" cy="459361"/>
              <a:chOff x="2752470" y="5195632"/>
              <a:chExt cx="705002" cy="705002"/>
            </a:xfrm>
            <a:solidFill>
              <a:schemeClr val="accent1"/>
            </a:solidFill>
          </p:grpSpPr>
          <p:sp>
            <p:nvSpPr>
              <p:cNvPr id="41" name="Rectangle 40"/>
              <p:cNvSpPr/>
              <p:nvPr/>
            </p:nvSpPr>
            <p:spPr>
              <a:xfrm rot="2700000">
                <a:off x="2752470" y="5195632"/>
                <a:ext cx="705002" cy="705002"/>
              </a:xfrm>
              <a:prstGeom prst="rect">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51"/>
              <p:cNvSpPr>
                <a:spLocks noEditPoints="1"/>
              </p:cNvSpPr>
              <p:nvPr/>
            </p:nvSpPr>
            <p:spPr bwMode="auto">
              <a:xfrm>
                <a:off x="2975589" y="5343345"/>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37"/>
            <p:cNvGrpSpPr/>
            <p:nvPr/>
          </p:nvGrpSpPr>
          <p:grpSpPr>
            <a:xfrm>
              <a:off x="7626228" y="4580029"/>
              <a:ext cx="3070802" cy="977560"/>
              <a:chOff x="573715" y="4278109"/>
              <a:chExt cx="1569410" cy="977560"/>
            </a:xfrm>
          </p:grpSpPr>
          <p:sp>
            <p:nvSpPr>
              <p:cNvPr id="39" name="TextBox 38"/>
              <p:cNvSpPr txBox="1"/>
              <p:nvPr/>
            </p:nvSpPr>
            <p:spPr>
              <a:xfrm>
                <a:off x="573715" y="4278109"/>
                <a:ext cx="1569410" cy="421847"/>
              </a:xfrm>
              <a:prstGeom prst="rect">
                <a:avLst/>
              </a:prstGeom>
              <a:noFill/>
            </p:spPr>
            <p:txBody>
              <a:bodyPr wrap="square" rtlCol="0">
                <a:spAutoFit/>
              </a:bodyPr>
              <a:lstStyle/>
              <a:p>
                <a:pPr>
                  <a:lnSpc>
                    <a:spcPct val="150000"/>
                  </a:lnSpc>
                </a:pPr>
                <a:r>
                  <a:rPr lang="en-US" sz="1600" b="1"/>
                  <a:t>Lorem ipsum</a:t>
                </a:r>
                <a:endParaRPr lang="en-US" sz="1600" b="1">
                  <a:latin typeface="+mj-lt"/>
                </a:endParaRPr>
              </a:p>
            </p:txBody>
          </p:sp>
          <p:sp>
            <p:nvSpPr>
              <p:cNvPr id="40" name="TextBox 39"/>
              <p:cNvSpPr txBox="1"/>
              <p:nvPr/>
            </p:nvSpPr>
            <p:spPr>
              <a:xfrm>
                <a:off x="573715" y="4655505"/>
                <a:ext cx="1569410" cy="600164"/>
              </a:xfrm>
              <a:prstGeom prst="rect">
                <a:avLst/>
              </a:prstGeom>
              <a:noFill/>
            </p:spPr>
            <p:txBody>
              <a:bodyPr wrap="square" rtlCol="0">
                <a:spAutoFit/>
              </a:bodyPr>
              <a:lstStyle/>
              <a:p>
                <a:pPr>
                  <a:lnSpc>
                    <a:spcPct val="150000"/>
                  </a:lnSpc>
                </a:pPr>
                <a:r>
                  <a:rPr lang="en-US" sz="1100"/>
                  <a:t>Lorem ipsum dolor sit amet, consectetur adipiscing elit tellus leo vestibulum.</a:t>
                </a:r>
                <a:endParaRPr lang="en-US" sz="1100" b="1">
                  <a:latin typeface="+mj-lt"/>
                </a:endParaRPr>
              </a:p>
            </p:txBody>
          </p:sp>
        </p:grpSp>
      </p:grpSp>
    </p:spTree>
    <p:extLst>
      <p:ext uri="{BB962C8B-B14F-4D97-AF65-F5344CB8AC3E}">
        <p14:creationId xmlns:p14="http://schemas.microsoft.com/office/powerpoint/2010/main" val="2746251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3508" r="23508"/>
          <a:stretch>
            <a:fillRect/>
          </a:stretch>
        </p:blipFill>
        <p:spPr>
          <a:xfrm>
            <a:off x="6996113" y="990600"/>
            <a:ext cx="4354512" cy="5486400"/>
          </a:xfrm>
        </p:spPr>
      </p:pic>
      <p:sp>
        <p:nvSpPr>
          <p:cNvPr id="6" name="TextBox 5"/>
          <p:cNvSpPr txBox="1"/>
          <p:nvPr/>
        </p:nvSpPr>
        <p:spPr>
          <a:xfrm>
            <a:off x="624114" y="2157422"/>
            <a:ext cx="3592286" cy="3116238"/>
          </a:xfrm>
          <a:prstGeom prst="rect">
            <a:avLst/>
          </a:prstGeom>
          <a:noFill/>
        </p:spPr>
        <p:txBody>
          <a:bodyPr wrap="square" rtlCol="0">
            <a:spAutoFit/>
          </a:bodyPr>
          <a:lstStyle/>
          <a:p>
            <a:pPr>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Nam </a:t>
            </a:r>
            <a:r>
              <a:rPr lang="en-US" sz="1200" dirty="0" err="1"/>
              <a:t>eu</a:t>
            </a:r>
            <a:r>
              <a:rPr lang="en-US" sz="1200" dirty="0"/>
              <a:t>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eget</a:t>
            </a:r>
            <a:r>
              <a:rPr lang="en-US" sz="1200" dirty="0"/>
              <a:t> lacus. Nunc </a:t>
            </a:r>
            <a:r>
              <a:rPr lang="en-US" sz="1200" dirty="0" err="1"/>
              <a:t>nulla</a:t>
            </a:r>
            <a:r>
              <a:rPr lang="en-US" sz="1200" dirty="0"/>
              <a:t> </a:t>
            </a:r>
            <a:r>
              <a:rPr lang="en-US" sz="1200" dirty="0" err="1"/>
              <a:t>diam</a:t>
            </a:r>
            <a:r>
              <a:rPr lang="en-US" sz="1200" dirty="0"/>
              <a:t>, </a:t>
            </a:r>
            <a:r>
              <a:rPr lang="en-US" sz="1200" dirty="0" err="1"/>
              <a:t>ultrices</a:t>
            </a:r>
            <a:r>
              <a:rPr lang="en-US" sz="1200" dirty="0"/>
              <a:t> </a:t>
            </a:r>
            <a:r>
              <a:rPr lang="en-US" sz="1200" dirty="0" err="1"/>
              <a:t>eget</a:t>
            </a:r>
            <a:r>
              <a:rPr lang="en-US" sz="1200" dirty="0"/>
              <a:t> </a:t>
            </a:r>
            <a:r>
              <a:rPr lang="en-US" sz="1200" dirty="0" err="1"/>
              <a:t>neque</a:t>
            </a:r>
            <a:r>
              <a:rPr lang="en-US" sz="1200" dirty="0"/>
              <a:t> </a:t>
            </a:r>
            <a:r>
              <a:rPr lang="en-US" sz="1200" dirty="0" err="1"/>
              <a:t>vel</a:t>
            </a:r>
            <a:r>
              <a:rPr lang="en-US" sz="1200" dirty="0"/>
              <a:t> </a:t>
            </a:r>
            <a:r>
              <a:rPr lang="en-US" sz="1200" dirty="0" err="1"/>
              <a:t>dapibus</a:t>
            </a:r>
            <a:r>
              <a:rPr lang="en-US" sz="1200" dirty="0"/>
              <a:t> </a:t>
            </a:r>
            <a:r>
              <a:rPr lang="en-US" sz="1200" dirty="0" err="1"/>
              <a:t>imperdiet</a:t>
            </a:r>
            <a:r>
              <a:rPr lang="en-US" sz="1200" dirty="0"/>
              <a:t>. </a:t>
            </a:r>
            <a:r>
              <a:rPr lang="en-US" sz="1200" dirty="0" err="1"/>
              <a:t>Donec</a:t>
            </a:r>
            <a:r>
              <a:rPr lang="en-US" sz="1200" dirty="0"/>
              <a:t> ac </a:t>
            </a:r>
            <a:r>
              <a:rPr lang="en-US" sz="1200" dirty="0" err="1"/>
              <a:t>odio</a:t>
            </a:r>
            <a:r>
              <a:rPr lang="en-US" sz="1200" dirty="0"/>
              <a:t> </a:t>
            </a:r>
            <a:r>
              <a:rPr lang="en-US" sz="1200" dirty="0" err="1"/>
              <a:t>sed</a:t>
            </a:r>
            <a:r>
              <a:rPr lang="en-US" sz="1200" dirty="0"/>
              <a:t> quam </a:t>
            </a:r>
            <a:r>
              <a:rPr lang="en-US" sz="1200" dirty="0" err="1"/>
              <a:t>nonan</a:t>
            </a:r>
            <a:r>
              <a:rPr lang="en-US" sz="1200" dirty="0"/>
              <a:t> </a:t>
            </a:r>
            <a:r>
              <a:rPr lang="en-US" sz="1200" dirty="0" err="1"/>
              <a:t>mattis</a:t>
            </a:r>
            <a:r>
              <a:rPr lang="en-US" sz="1200" dirty="0"/>
              <a:t> cursus. </a:t>
            </a:r>
            <a:r>
              <a:rPr lang="en-US" sz="1200" dirty="0" err="1"/>
              <a:t>Proin</a:t>
            </a:r>
            <a:r>
              <a:rPr lang="en-US" sz="1200" dirty="0"/>
              <a:t> </a:t>
            </a:r>
            <a:r>
              <a:rPr lang="en-US" sz="1200" dirty="0" err="1"/>
              <a:t>neque</a:t>
            </a:r>
            <a:r>
              <a:rPr lang="en-US" sz="1200" dirty="0"/>
              <a:t> </a:t>
            </a:r>
            <a:r>
              <a:rPr lang="en-US" sz="1200" dirty="0" err="1"/>
              <a:t>erat</a:t>
            </a:r>
            <a:r>
              <a:rPr lang="en-US" sz="1200" dirty="0"/>
              <a:t>, </a:t>
            </a:r>
            <a:r>
              <a:rPr lang="en-US" sz="1200" dirty="0" err="1"/>
              <a:t>sodales</a:t>
            </a:r>
            <a:r>
              <a:rPr lang="en-US" sz="1200" dirty="0"/>
              <a:t> a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ultres</a:t>
            </a:r>
            <a:r>
              <a:rPr lang="en-US" sz="1200" dirty="0"/>
              <a:t> at, </a:t>
            </a:r>
            <a:r>
              <a:rPr lang="en-US" sz="1200" dirty="0" err="1"/>
              <a:t>blandit</a:t>
            </a:r>
            <a:r>
              <a:rPr lang="en-US" sz="1200" dirty="0"/>
              <a:t> vitae </a:t>
            </a:r>
            <a:r>
              <a:rPr lang="en-US" sz="1200" dirty="0" err="1"/>
              <a:t>nulla</a:t>
            </a:r>
            <a:r>
              <a:rPr lang="en-US" sz="1200" dirty="0"/>
              <a:t>. Nunc </a:t>
            </a:r>
            <a:r>
              <a:rPr lang="en-US" sz="1200" dirty="0" err="1"/>
              <a:t>nulla</a:t>
            </a:r>
            <a:r>
              <a:rPr lang="en-US" sz="1200" dirty="0"/>
              <a:t> m, </a:t>
            </a:r>
            <a:r>
              <a:rPr lang="en-US" sz="1200" dirty="0" err="1"/>
              <a:t>ultrices</a:t>
            </a:r>
            <a:r>
              <a:rPr lang="en-US" sz="1200" dirty="0"/>
              <a:t> </a:t>
            </a:r>
            <a:r>
              <a:rPr lang="en-US" sz="1200" dirty="0" err="1"/>
              <a:t>sed</a:t>
            </a:r>
            <a:r>
              <a:rPr lang="en-US" sz="1200" dirty="0"/>
              <a:t> quam </a:t>
            </a:r>
            <a:r>
              <a:rPr lang="en-US" sz="1200" dirty="0" err="1"/>
              <a:t>nonan</a:t>
            </a:r>
            <a:r>
              <a:rPr lang="en-US" sz="1200" dirty="0"/>
              <a:t> </a:t>
            </a:r>
            <a:r>
              <a:rPr lang="en-US" sz="1200" dirty="0" err="1"/>
              <a:t>mattis</a:t>
            </a:r>
            <a:r>
              <a:rPr lang="en-US" sz="1200" dirty="0"/>
              <a:t> cursus. </a:t>
            </a:r>
            <a:r>
              <a:rPr lang="en-US" sz="1200" dirty="0" err="1"/>
              <a:t>Proin</a:t>
            </a:r>
            <a:r>
              <a:rPr lang="en-US" sz="1200" dirty="0"/>
              <a:t> </a:t>
            </a:r>
            <a:r>
              <a:rPr lang="en-US" sz="1200" dirty="0" err="1"/>
              <a:t>eget</a:t>
            </a:r>
            <a:r>
              <a:rPr lang="en-US" sz="1200" dirty="0"/>
              <a:t> lacus </a:t>
            </a:r>
            <a:r>
              <a:rPr lang="en-US" sz="1200" dirty="0" err="1"/>
              <a:t>quis</a:t>
            </a:r>
            <a:r>
              <a:rPr lang="en-US" sz="1200" dirty="0"/>
              <a:t>, </a:t>
            </a:r>
            <a:r>
              <a:rPr lang="en-US" sz="1200" dirty="0" err="1"/>
              <a:t>ultrices</a:t>
            </a:r>
            <a:r>
              <a:rPr lang="en-US" sz="1200" dirty="0"/>
              <a:t> </a:t>
            </a:r>
            <a:r>
              <a:rPr lang="en-US" sz="1200" dirty="0" err="1"/>
              <a:t>eget</a:t>
            </a:r>
            <a:r>
              <a:rPr lang="en-US" sz="1200" dirty="0"/>
              <a:t> </a:t>
            </a:r>
            <a:r>
              <a:rPr lang="en-US" sz="1200" dirty="0" err="1"/>
              <a:t>neque</a:t>
            </a:r>
            <a:r>
              <a:rPr lang="en-US" sz="1200" dirty="0"/>
              <a:t> veal </a:t>
            </a:r>
            <a:r>
              <a:rPr lang="en-US" sz="1200" dirty="0" err="1"/>
              <a:t>dapibus</a:t>
            </a:r>
            <a:r>
              <a:rPr lang="en-US" sz="1200" dirty="0"/>
              <a:t> </a:t>
            </a:r>
            <a:r>
              <a:rPr lang="en-US" sz="1200" dirty="0" err="1"/>
              <a:t>placesarat</a:t>
            </a:r>
            <a:r>
              <a:rPr lang="en-US" sz="1200" dirty="0"/>
              <a:t> </a:t>
            </a:r>
            <a:r>
              <a:rPr lang="en-US" sz="1200" dirty="0" err="1"/>
              <a:t>ullamcorper</a:t>
            </a:r>
            <a:r>
              <a:rPr lang="en-US" sz="1200" dirty="0"/>
              <a:t>.</a:t>
            </a:r>
            <a:endParaRPr lang="en-US" sz="1200" dirty="0">
              <a:latin typeface="+mj-lt"/>
            </a:endParaRPr>
          </a:p>
        </p:txBody>
      </p:sp>
      <p:sp>
        <p:nvSpPr>
          <p:cNvPr id="9" name="TextBox 8"/>
          <p:cNvSpPr txBox="1"/>
          <p:nvPr/>
        </p:nvSpPr>
        <p:spPr>
          <a:xfrm>
            <a:off x="624114" y="997414"/>
            <a:ext cx="4661163" cy="646331"/>
          </a:xfrm>
          <a:prstGeom prst="rect">
            <a:avLst/>
          </a:prstGeom>
          <a:noFill/>
        </p:spPr>
        <p:txBody>
          <a:bodyPr wrap="square" rtlCol="0">
            <a:spAutoFit/>
          </a:bodyPr>
          <a:lstStyle/>
          <a:p>
            <a:r>
              <a:rPr lang="en-US" sz="3600" b="1" dirty="0">
                <a:solidFill>
                  <a:schemeClr val="accent1"/>
                </a:solidFill>
                <a:latin typeface="+mj-lt"/>
              </a:rPr>
              <a:t>About Our </a:t>
            </a:r>
            <a:r>
              <a:rPr lang="en-US" sz="3600" b="1" dirty="0">
                <a:latin typeface="+mj-lt"/>
              </a:rPr>
              <a:t>Music</a:t>
            </a:r>
          </a:p>
        </p:txBody>
      </p:sp>
    </p:spTree>
    <p:extLst>
      <p:ext uri="{BB962C8B-B14F-4D97-AF65-F5344CB8AC3E}">
        <p14:creationId xmlns:p14="http://schemas.microsoft.com/office/powerpoint/2010/main" val="3319331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2"/>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16667" r="16667"/>
          <a:stretch>
            <a:fillRect/>
          </a:stretch>
        </p:blipFill>
        <p:spPr/>
      </p:pic>
      <p:pic>
        <p:nvPicPr>
          <p:cNvPr id="44" name="Picture Placeholder 43"/>
          <p:cNvPicPr>
            <a:picLocks noGrp="1" noChangeAspect="1"/>
          </p:cNvPicPr>
          <p:nvPr>
            <p:ph type="pic" sz="quarter" idx="12"/>
          </p:nvPr>
        </p:nvPicPr>
        <p:blipFill rotWithShape="1">
          <a:blip r:embed="rId3" cstate="hqprint">
            <a:extLst>
              <a:ext uri="{28A0092B-C50C-407E-A947-70E740481C1C}">
                <a14:useLocalDpi xmlns:a14="http://schemas.microsoft.com/office/drawing/2010/main" val="0"/>
              </a:ext>
            </a:extLst>
          </a:blip>
          <a:srcRect l="32481" t="624" r="853" b="-624"/>
          <a:stretch/>
        </p:blipFill>
        <p:spPr/>
      </p:pic>
      <p:sp>
        <p:nvSpPr>
          <p:cNvPr id="6" name="Rectangle 5"/>
          <p:cNvSpPr/>
          <p:nvPr/>
        </p:nvSpPr>
        <p:spPr>
          <a:xfrm rot="2700000">
            <a:off x="9328872" y="3265066"/>
            <a:ext cx="493688" cy="493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2700000">
            <a:off x="5813424" y="4225599"/>
            <a:ext cx="579662" cy="579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822644" y="4325367"/>
            <a:ext cx="2491282" cy="977560"/>
            <a:chOff x="573715" y="4278109"/>
            <a:chExt cx="1569410" cy="977560"/>
          </a:xfrm>
        </p:grpSpPr>
        <p:sp>
          <p:nvSpPr>
            <p:cNvPr id="16" name="TextBox 15"/>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a:t>James Daniel</a:t>
              </a:r>
              <a:endParaRPr lang="en-US" sz="1600" b="1">
                <a:latin typeface="+mj-lt"/>
              </a:endParaRPr>
            </a:p>
          </p:txBody>
        </p:sp>
        <p:sp>
          <p:nvSpPr>
            <p:cNvPr id="17" name="TextBox 16"/>
            <p:cNvSpPr txBox="1"/>
            <p:nvPr/>
          </p:nvSpPr>
          <p:spPr>
            <a:xfrm>
              <a:off x="573715" y="4655505"/>
              <a:ext cx="1569410" cy="600164"/>
            </a:xfrm>
            <a:prstGeom prst="rect">
              <a:avLst/>
            </a:prstGeom>
            <a:noFill/>
          </p:spPr>
          <p:txBody>
            <a:bodyPr wrap="square" rtlCol="0">
              <a:spAutoFit/>
            </a:bodyPr>
            <a:lstStyle/>
            <a:p>
              <a:pPr algn="ctr">
                <a:lnSpc>
                  <a:spcPct val="150000"/>
                </a:lnSpc>
              </a:pPr>
              <a:r>
                <a:rPr lang="en-US" sz="1100"/>
                <a:t>Lorem ipsum dolor amet consectetur adipiscing tellus.</a:t>
              </a:r>
              <a:endParaRPr lang="en-US" sz="1100" b="1">
                <a:latin typeface="+mj-lt"/>
              </a:endParaRPr>
            </a:p>
          </p:txBody>
        </p:sp>
      </p:grpSp>
      <p:grpSp>
        <p:nvGrpSpPr>
          <p:cNvPr id="19" name="Group 18"/>
          <p:cNvGrpSpPr/>
          <p:nvPr/>
        </p:nvGrpSpPr>
        <p:grpSpPr>
          <a:xfrm>
            <a:off x="4857614" y="5040738"/>
            <a:ext cx="2491282" cy="977560"/>
            <a:chOff x="573715" y="4278109"/>
            <a:chExt cx="1569410" cy="977560"/>
          </a:xfrm>
        </p:grpSpPr>
        <p:sp>
          <p:nvSpPr>
            <p:cNvPr id="26" name="TextBox 25"/>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a:t>Lola Smith</a:t>
              </a:r>
              <a:endParaRPr lang="en-US" sz="1600" b="1">
                <a:latin typeface="+mj-lt"/>
              </a:endParaRPr>
            </a:p>
          </p:txBody>
        </p:sp>
        <p:sp>
          <p:nvSpPr>
            <p:cNvPr id="27" name="TextBox 26"/>
            <p:cNvSpPr txBox="1"/>
            <p:nvPr/>
          </p:nvSpPr>
          <p:spPr>
            <a:xfrm>
              <a:off x="573715" y="4655505"/>
              <a:ext cx="1569410" cy="600164"/>
            </a:xfrm>
            <a:prstGeom prst="rect">
              <a:avLst/>
            </a:prstGeom>
            <a:noFill/>
          </p:spPr>
          <p:txBody>
            <a:bodyPr wrap="square" rtlCol="0">
              <a:spAutoFit/>
            </a:bodyPr>
            <a:lstStyle/>
            <a:p>
              <a:pPr algn="ctr">
                <a:lnSpc>
                  <a:spcPct val="150000"/>
                </a:lnSpc>
              </a:pPr>
              <a:r>
                <a:rPr lang="en-US" sz="1100"/>
                <a:t>Lorem ipsum dolor amet consectetur adipiscing tellus.</a:t>
              </a:r>
              <a:endParaRPr lang="en-US" sz="1100" b="1">
                <a:latin typeface="+mj-lt"/>
              </a:endParaRPr>
            </a:p>
          </p:txBody>
        </p:sp>
      </p:grpSp>
      <p:grpSp>
        <p:nvGrpSpPr>
          <p:cNvPr id="29" name="Group 28"/>
          <p:cNvGrpSpPr/>
          <p:nvPr/>
        </p:nvGrpSpPr>
        <p:grpSpPr>
          <a:xfrm>
            <a:off x="8892584" y="4323557"/>
            <a:ext cx="2491282" cy="977560"/>
            <a:chOff x="573715" y="4278109"/>
            <a:chExt cx="1569410" cy="977560"/>
          </a:xfrm>
        </p:grpSpPr>
        <p:sp>
          <p:nvSpPr>
            <p:cNvPr id="36" name="TextBox 35"/>
            <p:cNvSpPr txBox="1"/>
            <p:nvPr/>
          </p:nvSpPr>
          <p:spPr>
            <a:xfrm>
              <a:off x="573715" y="4278109"/>
              <a:ext cx="1569410" cy="421847"/>
            </a:xfrm>
            <a:prstGeom prst="rect">
              <a:avLst/>
            </a:prstGeom>
            <a:noFill/>
          </p:spPr>
          <p:txBody>
            <a:bodyPr wrap="square" rtlCol="0">
              <a:spAutoFit/>
            </a:bodyPr>
            <a:lstStyle/>
            <a:p>
              <a:pPr algn="ctr">
                <a:lnSpc>
                  <a:spcPct val="150000"/>
                </a:lnSpc>
              </a:pPr>
              <a:r>
                <a:rPr lang="en-US" sz="1600" b="1"/>
                <a:t>Thomas Daniel</a:t>
              </a:r>
              <a:endParaRPr lang="en-US" sz="1600" b="1">
                <a:latin typeface="+mj-lt"/>
              </a:endParaRPr>
            </a:p>
          </p:txBody>
        </p:sp>
        <p:sp>
          <p:nvSpPr>
            <p:cNvPr id="37" name="TextBox 36"/>
            <p:cNvSpPr txBox="1"/>
            <p:nvPr/>
          </p:nvSpPr>
          <p:spPr>
            <a:xfrm>
              <a:off x="573715" y="4655505"/>
              <a:ext cx="1569410" cy="600164"/>
            </a:xfrm>
            <a:prstGeom prst="rect">
              <a:avLst/>
            </a:prstGeom>
            <a:noFill/>
          </p:spPr>
          <p:txBody>
            <a:bodyPr wrap="square" rtlCol="0">
              <a:spAutoFit/>
            </a:bodyPr>
            <a:lstStyle/>
            <a:p>
              <a:pPr algn="ctr">
                <a:lnSpc>
                  <a:spcPct val="150000"/>
                </a:lnSpc>
              </a:pPr>
              <a:r>
                <a:rPr lang="en-US" sz="1100"/>
                <a:t>Lorem ipsum dolor amet consectetur adipiscing tellus.</a:t>
              </a:r>
              <a:endParaRPr lang="en-US" sz="1100" b="1">
                <a:latin typeface="+mj-lt"/>
              </a:endParaRPr>
            </a:p>
          </p:txBody>
        </p:sp>
      </p:grpSp>
      <p:sp>
        <p:nvSpPr>
          <p:cNvPr id="38" name="TextBox 37"/>
          <p:cNvSpPr txBox="1"/>
          <p:nvPr/>
        </p:nvSpPr>
        <p:spPr>
          <a:xfrm>
            <a:off x="3685422" y="998481"/>
            <a:ext cx="4821156" cy="646331"/>
          </a:xfrm>
          <a:prstGeom prst="rect">
            <a:avLst/>
          </a:prstGeom>
          <a:noFill/>
        </p:spPr>
        <p:txBody>
          <a:bodyPr wrap="square" rtlCol="0">
            <a:spAutoFit/>
          </a:bodyPr>
          <a:lstStyle/>
          <a:p>
            <a:pPr algn="ctr"/>
            <a:r>
              <a:rPr lang="en-US" sz="3600" b="1" dirty="0">
                <a:solidFill>
                  <a:schemeClr val="accent1"/>
                </a:solidFill>
                <a:latin typeface="+mj-lt"/>
              </a:rPr>
              <a:t>About Our </a:t>
            </a:r>
            <a:r>
              <a:rPr lang="en-US" sz="3600" b="1" dirty="0">
                <a:latin typeface="+mj-lt"/>
              </a:rPr>
              <a:t>Team</a:t>
            </a:r>
          </a:p>
        </p:txBody>
      </p:sp>
      <p:sp>
        <p:nvSpPr>
          <p:cNvPr id="39" name="Freeform 39"/>
          <p:cNvSpPr>
            <a:spLocks noEditPoints="1"/>
          </p:cNvSpPr>
          <p:nvPr/>
        </p:nvSpPr>
        <p:spPr bwMode="auto">
          <a:xfrm>
            <a:off x="5931198" y="4343374"/>
            <a:ext cx="344111" cy="344111"/>
          </a:xfrm>
          <a:custGeom>
            <a:avLst/>
            <a:gdLst>
              <a:gd name="T0" fmla="*/ 93 w 93"/>
              <a:gd name="T1" fmla="*/ 46 h 93"/>
              <a:gd name="T2" fmla="*/ 46 w 93"/>
              <a:gd name="T3" fmla="*/ 93 h 93"/>
              <a:gd name="T4" fmla="*/ 0 w 93"/>
              <a:gd name="T5" fmla="*/ 46 h 93"/>
              <a:gd name="T6" fmla="*/ 46 w 93"/>
              <a:gd name="T7" fmla="*/ 0 h 93"/>
              <a:gd name="T8" fmla="*/ 93 w 93"/>
              <a:gd name="T9" fmla="*/ 46 h 93"/>
              <a:gd name="T10" fmla="*/ 16 w 93"/>
              <a:gd name="T11" fmla="*/ 76 h 93"/>
              <a:gd name="T12" fmla="*/ 26 w 93"/>
              <a:gd name="T13" fmla="*/ 83 h 93"/>
              <a:gd name="T14" fmla="*/ 36 w 93"/>
              <a:gd name="T15" fmla="*/ 63 h 93"/>
              <a:gd name="T16" fmla="*/ 47 w 93"/>
              <a:gd name="T17" fmla="*/ 66 h 93"/>
              <a:gd name="T18" fmla="*/ 67 w 93"/>
              <a:gd name="T19" fmla="*/ 46 h 93"/>
              <a:gd name="T20" fmla="*/ 61 w 93"/>
              <a:gd name="T21" fmla="*/ 32 h 93"/>
              <a:gd name="T22" fmla="*/ 80 w 93"/>
              <a:gd name="T23" fmla="*/ 20 h 93"/>
              <a:gd name="T24" fmla="*/ 77 w 93"/>
              <a:gd name="T25" fmla="*/ 16 h 93"/>
              <a:gd name="T26" fmla="*/ 67 w 93"/>
              <a:gd name="T27" fmla="*/ 9 h 93"/>
              <a:gd name="T28" fmla="*/ 57 w 93"/>
              <a:gd name="T29" fmla="*/ 29 h 93"/>
              <a:gd name="T30" fmla="*/ 47 w 93"/>
              <a:gd name="T31" fmla="*/ 26 h 93"/>
              <a:gd name="T32" fmla="*/ 26 w 93"/>
              <a:gd name="T33" fmla="*/ 46 h 93"/>
              <a:gd name="T34" fmla="*/ 32 w 93"/>
              <a:gd name="T35" fmla="*/ 60 h 93"/>
              <a:gd name="T36" fmla="*/ 13 w 93"/>
              <a:gd name="T37" fmla="*/ 72 h 93"/>
              <a:gd name="T38" fmla="*/ 16 w 93"/>
              <a:gd name="T39" fmla="*/ 76 h 93"/>
              <a:gd name="T40" fmla="*/ 38 w 93"/>
              <a:gd name="T41" fmla="*/ 46 h 93"/>
              <a:gd name="T42" fmla="*/ 47 w 93"/>
              <a:gd name="T43" fmla="*/ 37 h 93"/>
              <a:gd name="T44" fmla="*/ 55 w 93"/>
              <a:gd name="T45" fmla="*/ 46 h 93"/>
              <a:gd name="T46" fmla="*/ 47 w 93"/>
              <a:gd name="T47" fmla="*/ 55 h 93"/>
              <a:gd name="T48" fmla="*/ 38 w 93"/>
              <a:gd name="T49" fmla="*/ 46 h 93"/>
              <a:gd name="T50" fmla="*/ 42 w 93"/>
              <a:gd name="T51" fmla="*/ 46 h 93"/>
              <a:gd name="T52" fmla="*/ 47 w 93"/>
              <a:gd name="T53" fmla="*/ 51 h 93"/>
              <a:gd name="T54" fmla="*/ 51 w 93"/>
              <a:gd name="T55" fmla="*/ 46 h 93"/>
              <a:gd name="T56" fmla="*/ 47 w 93"/>
              <a:gd name="T57" fmla="*/ 42 h 93"/>
              <a:gd name="T58" fmla="*/ 42 w 93"/>
              <a:gd name="T59"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93">
                <a:moveTo>
                  <a:pt x="93" y="46"/>
                </a:moveTo>
                <a:cubicBezTo>
                  <a:pt x="93" y="72"/>
                  <a:pt x="72" y="93"/>
                  <a:pt x="46" y="93"/>
                </a:cubicBezTo>
                <a:cubicBezTo>
                  <a:pt x="21" y="93"/>
                  <a:pt x="0" y="72"/>
                  <a:pt x="0" y="46"/>
                </a:cubicBezTo>
                <a:cubicBezTo>
                  <a:pt x="0" y="21"/>
                  <a:pt x="21" y="0"/>
                  <a:pt x="46" y="0"/>
                </a:cubicBezTo>
                <a:cubicBezTo>
                  <a:pt x="72" y="0"/>
                  <a:pt x="93" y="21"/>
                  <a:pt x="93" y="46"/>
                </a:cubicBezTo>
                <a:close/>
                <a:moveTo>
                  <a:pt x="16" y="76"/>
                </a:moveTo>
                <a:cubicBezTo>
                  <a:pt x="19" y="79"/>
                  <a:pt x="22" y="81"/>
                  <a:pt x="26" y="83"/>
                </a:cubicBezTo>
                <a:cubicBezTo>
                  <a:pt x="36" y="63"/>
                  <a:pt x="36" y="63"/>
                  <a:pt x="36" y="63"/>
                </a:cubicBezTo>
                <a:cubicBezTo>
                  <a:pt x="39" y="65"/>
                  <a:pt x="43" y="66"/>
                  <a:pt x="47" y="66"/>
                </a:cubicBezTo>
                <a:cubicBezTo>
                  <a:pt x="58" y="66"/>
                  <a:pt x="67" y="57"/>
                  <a:pt x="67" y="46"/>
                </a:cubicBezTo>
                <a:cubicBezTo>
                  <a:pt x="67" y="41"/>
                  <a:pt x="65" y="36"/>
                  <a:pt x="61" y="32"/>
                </a:cubicBezTo>
                <a:cubicBezTo>
                  <a:pt x="80" y="20"/>
                  <a:pt x="80" y="20"/>
                  <a:pt x="80" y="20"/>
                </a:cubicBezTo>
                <a:cubicBezTo>
                  <a:pt x="79" y="19"/>
                  <a:pt x="78" y="17"/>
                  <a:pt x="77" y="16"/>
                </a:cubicBezTo>
                <a:cubicBezTo>
                  <a:pt x="74" y="13"/>
                  <a:pt x="71" y="11"/>
                  <a:pt x="67" y="9"/>
                </a:cubicBezTo>
                <a:cubicBezTo>
                  <a:pt x="57" y="29"/>
                  <a:pt x="57" y="29"/>
                  <a:pt x="57" y="29"/>
                </a:cubicBezTo>
                <a:cubicBezTo>
                  <a:pt x="54" y="27"/>
                  <a:pt x="50" y="26"/>
                  <a:pt x="47" y="26"/>
                </a:cubicBezTo>
                <a:cubicBezTo>
                  <a:pt x="35" y="26"/>
                  <a:pt x="26" y="35"/>
                  <a:pt x="26" y="46"/>
                </a:cubicBezTo>
                <a:cubicBezTo>
                  <a:pt x="26" y="52"/>
                  <a:pt x="28" y="56"/>
                  <a:pt x="32" y="60"/>
                </a:cubicBezTo>
                <a:cubicBezTo>
                  <a:pt x="13" y="72"/>
                  <a:pt x="13" y="72"/>
                  <a:pt x="13" y="72"/>
                </a:cubicBezTo>
                <a:cubicBezTo>
                  <a:pt x="14" y="74"/>
                  <a:pt x="15" y="75"/>
                  <a:pt x="16" y="76"/>
                </a:cubicBezTo>
                <a:close/>
                <a:moveTo>
                  <a:pt x="38" y="46"/>
                </a:moveTo>
                <a:cubicBezTo>
                  <a:pt x="38" y="41"/>
                  <a:pt x="42" y="37"/>
                  <a:pt x="47" y="37"/>
                </a:cubicBezTo>
                <a:cubicBezTo>
                  <a:pt x="51" y="37"/>
                  <a:pt x="55" y="41"/>
                  <a:pt x="55" y="46"/>
                </a:cubicBezTo>
                <a:cubicBezTo>
                  <a:pt x="55" y="51"/>
                  <a:pt x="51" y="55"/>
                  <a:pt x="47" y="55"/>
                </a:cubicBezTo>
                <a:cubicBezTo>
                  <a:pt x="42" y="55"/>
                  <a:pt x="38" y="51"/>
                  <a:pt x="38" y="46"/>
                </a:cubicBezTo>
                <a:close/>
                <a:moveTo>
                  <a:pt x="42" y="46"/>
                </a:moveTo>
                <a:cubicBezTo>
                  <a:pt x="42" y="49"/>
                  <a:pt x="44" y="51"/>
                  <a:pt x="47" y="51"/>
                </a:cubicBezTo>
                <a:cubicBezTo>
                  <a:pt x="49" y="51"/>
                  <a:pt x="51" y="49"/>
                  <a:pt x="51" y="46"/>
                </a:cubicBezTo>
                <a:cubicBezTo>
                  <a:pt x="51" y="44"/>
                  <a:pt x="49" y="42"/>
                  <a:pt x="47" y="42"/>
                </a:cubicBezTo>
                <a:cubicBezTo>
                  <a:pt x="44" y="42"/>
                  <a:pt x="42" y="44"/>
                  <a:pt x="42" y="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4"/>
          <p:cNvSpPr>
            <a:spLocks/>
          </p:cNvSpPr>
          <p:nvPr/>
        </p:nvSpPr>
        <p:spPr bwMode="auto">
          <a:xfrm>
            <a:off x="9472261" y="3362662"/>
            <a:ext cx="222150" cy="304839"/>
          </a:xfrm>
          <a:custGeom>
            <a:avLst/>
            <a:gdLst>
              <a:gd name="T0" fmla="*/ 60 w 76"/>
              <a:gd name="T1" fmla="*/ 51 h 104"/>
              <a:gd name="T2" fmla="*/ 57 w 76"/>
              <a:gd name="T3" fmla="*/ 51 h 104"/>
              <a:gd name="T4" fmla="*/ 43 w 76"/>
              <a:gd name="T5" fmla="*/ 24 h 104"/>
              <a:gd name="T6" fmla="*/ 43 w 76"/>
              <a:gd name="T7" fmla="*/ 82 h 104"/>
              <a:gd name="T8" fmla="*/ 28 w 76"/>
              <a:gd name="T9" fmla="*/ 100 h 104"/>
              <a:gd name="T10" fmla="*/ 3 w 76"/>
              <a:gd name="T11" fmla="*/ 92 h 104"/>
              <a:gd name="T12" fmla="*/ 17 w 76"/>
              <a:gd name="T13" fmla="*/ 71 h 104"/>
              <a:gd name="T14" fmla="*/ 34 w 76"/>
              <a:gd name="T15" fmla="*/ 70 h 104"/>
              <a:gd name="T16" fmla="*/ 34 w 76"/>
              <a:gd name="T17" fmla="*/ 0 h 104"/>
              <a:gd name="T18" fmla="*/ 43 w 76"/>
              <a:gd name="T19" fmla="*/ 0 h 104"/>
              <a:gd name="T20" fmla="*/ 60 w 76"/>
              <a:gd name="T21"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60" y="51"/>
                </a:moveTo>
                <a:cubicBezTo>
                  <a:pt x="58" y="54"/>
                  <a:pt x="57" y="53"/>
                  <a:pt x="57" y="51"/>
                </a:cubicBezTo>
                <a:cubicBezTo>
                  <a:pt x="59" y="45"/>
                  <a:pt x="58" y="26"/>
                  <a:pt x="43" y="24"/>
                </a:cubicBezTo>
                <a:cubicBezTo>
                  <a:pt x="43" y="82"/>
                  <a:pt x="43" y="82"/>
                  <a:pt x="43" y="82"/>
                </a:cubicBezTo>
                <a:cubicBezTo>
                  <a:pt x="43" y="89"/>
                  <a:pt x="37" y="96"/>
                  <a:pt x="28" y="100"/>
                </a:cubicBezTo>
                <a:cubicBezTo>
                  <a:pt x="17" y="104"/>
                  <a:pt x="6" y="100"/>
                  <a:pt x="3" y="92"/>
                </a:cubicBezTo>
                <a:cubicBezTo>
                  <a:pt x="0" y="84"/>
                  <a:pt x="6" y="75"/>
                  <a:pt x="17" y="71"/>
                </a:cubicBezTo>
                <a:cubicBezTo>
                  <a:pt x="23" y="68"/>
                  <a:pt x="30" y="68"/>
                  <a:pt x="34" y="70"/>
                </a:cubicBezTo>
                <a:cubicBezTo>
                  <a:pt x="34" y="0"/>
                  <a:pt x="34" y="0"/>
                  <a:pt x="34" y="0"/>
                </a:cubicBezTo>
                <a:cubicBezTo>
                  <a:pt x="43" y="0"/>
                  <a:pt x="43" y="0"/>
                  <a:pt x="43" y="0"/>
                </a:cubicBezTo>
                <a:cubicBezTo>
                  <a:pt x="43" y="14"/>
                  <a:pt x="76" y="25"/>
                  <a:pt x="60" y="5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42" name="Picture Placeholder 41"/>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l="16689" r="16689"/>
          <a:stretch>
            <a:fillRect/>
          </a:stretch>
        </p:blipFill>
        <p:spPr/>
      </p:pic>
      <p:grpSp>
        <p:nvGrpSpPr>
          <p:cNvPr id="45" name="Group 44"/>
          <p:cNvGrpSpPr/>
          <p:nvPr/>
        </p:nvGrpSpPr>
        <p:grpSpPr>
          <a:xfrm>
            <a:off x="2392793" y="3265066"/>
            <a:ext cx="493687" cy="493688"/>
            <a:chOff x="2392793" y="3265066"/>
            <a:chExt cx="493687" cy="493688"/>
          </a:xfrm>
        </p:grpSpPr>
        <p:sp>
          <p:nvSpPr>
            <p:cNvPr id="5" name="Rectangle 4"/>
            <p:cNvSpPr/>
            <p:nvPr/>
          </p:nvSpPr>
          <p:spPr>
            <a:xfrm rot="2700000">
              <a:off x="2392793" y="3265066"/>
              <a:ext cx="493688" cy="493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51"/>
            <p:cNvSpPr>
              <a:spLocks noEditPoints="1"/>
            </p:cNvSpPr>
            <p:nvPr/>
          </p:nvSpPr>
          <p:spPr bwMode="auto">
            <a:xfrm>
              <a:off x="2551032" y="3359088"/>
              <a:ext cx="187481" cy="296749"/>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05507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667" r="16667"/>
          <a:stretch>
            <a:fillRect/>
          </a:stretch>
        </p:blipFill>
        <p:spPr/>
      </p:pic>
      <p:sp>
        <p:nvSpPr>
          <p:cNvPr id="3" name="Rectangle 2"/>
          <p:cNvSpPr/>
          <p:nvPr/>
        </p:nvSpPr>
        <p:spPr>
          <a:xfrm rot="2700000">
            <a:off x="4141592" y="4367526"/>
            <a:ext cx="642808" cy="6428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51"/>
          <p:cNvSpPr>
            <a:spLocks noEditPoints="1"/>
          </p:cNvSpPr>
          <p:nvPr/>
        </p:nvSpPr>
        <p:spPr bwMode="auto">
          <a:xfrm>
            <a:off x="4333614" y="4484141"/>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6781759" y="3164230"/>
            <a:ext cx="3327441" cy="2288993"/>
          </a:xfrm>
          <a:prstGeom prst="rect">
            <a:avLst/>
          </a:prstGeom>
          <a:noFill/>
        </p:spPr>
        <p:txBody>
          <a:bodyPr wrap="square" rtlCol="0">
            <a:spAutoFit/>
          </a:bodyPr>
          <a:lstStyle/>
          <a:p>
            <a:pPr>
              <a:lnSpc>
                <a:spcPct val="150000"/>
              </a:lnSpc>
            </a:pP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Nam </a:t>
            </a:r>
            <a:r>
              <a:rPr lang="en-US" sz="1200" dirty="0" err="1"/>
              <a:t>eu</a:t>
            </a:r>
            <a:r>
              <a:rPr lang="en-US" sz="1200" dirty="0"/>
              <a:t> </a:t>
            </a:r>
            <a:r>
              <a:rPr lang="en-US" sz="1200" dirty="0" err="1"/>
              <a:t>tellus</a:t>
            </a:r>
            <a:r>
              <a:rPr lang="en-US" sz="1200" dirty="0"/>
              <a:t> </a:t>
            </a:r>
            <a:r>
              <a:rPr lang="en-US" sz="1200" dirty="0" err="1"/>
              <a:t>leo</a:t>
            </a:r>
            <a:r>
              <a:rPr lang="en-US" sz="1200" dirty="0"/>
              <a:t>. </a:t>
            </a:r>
            <a:r>
              <a:rPr lang="en-US" sz="1200" dirty="0" err="1"/>
              <a:t>Vestibulum</a:t>
            </a:r>
            <a:r>
              <a:rPr lang="en-US" sz="1200" dirty="0"/>
              <a:t> vitae </a:t>
            </a:r>
            <a:r>
              <a:rPr lang="en-US" sz="1200" dirty="0" err="1"/>
              <a:t>sem</a:t>
            </a:r>
            <a:r>
              <a:rPr lang="en-US" sz="1200" dirty="0"/>
              <a:t> at nisi cursus </a:t>
            </a:r>
            <a:r>
              <a:rPr lang="en-US" sz="1200" dirty="0" err="1"/>
              <a:t>consequat</a:t>
            </a:r>
            <a:r>
              <a:rPr lang="en-US" sz="1200" dirty="0"/>
              <a:t> vitae </a:t>
            </a:r>
            <a:r>
              <a:rPr lang="en-US" sz="1200" dirty="0" err="1"/>
              <a:t>eget</a:t>
            </a:r>
            <a:r>
              <a:rPr lang="en-US" sz="1200" dirty="0"/>
              <a:t> lacus. Nunc </a:t>
            </a:r>
            <a:r>
              <a:rPr lang="en-US" sz="1200" dirty="0" err="1"/>
              <a:t>nulla</a:t>
            </a:r>
            <a:r>
              <a:rPr lang="en-US" sz="1200" dirty="0"/>
              <a:t> </a:t>
            </a:r>
            <a:r>
              <a:rPr lang="en-US" sz="1200" dirty="0" err="1"/>
              <a:t>diam</a:t>
            </a:r>
            <a:r>
              <a:rPr lang="en-US" sz="1200" dirty="0"/>
              <a:t>, </a:t>
            </a:r>
            <a:r>
              <a:rPr lang="en-US" sz="1200" dirty="0" err="1"/>
              <a:t>ultrices</a:t>
            </a:r>
            <a:r>
              <a:rPr lang="en-US" sz="1200" dirty="0"/>
              <a:t> </a:t>
            </a:r>
            <a:r>
              <a:rPr lang="en-US" sz="1200" dirty="0" err="1"/>
              <a:t>eget</a:t>
            </a:r>
            <a:r>
              <a:rPr lang="en-US" sz="1200" dirty="0"/>
              <a:t> </a:t>
            </a:r>
            <a:r>
              <a:rPr lang="en-US" sz="1200" dirty="0" err="1"/>
              <a:t>neque</a:t>
            </a:r>
            <a:r>
              <a:rPr lang="en-US" sz="1200" dirty="0"/>
              <a:t> </a:t>
            </a:r>
            <a:r>
              <a:rPr lang="en-US" sz="1200" dirty="0" err="1"/>
              <a:t>vel</a:t>
            </a:r>
            <a:r>
              <a:rPr lang="en-US" sz="1200" dirty="0"/>
              <a:t> </a:t>
            </a:r>
            <a:r>
              <a:rPr lang="en-US" sz="1200" dirty="0" err="1"/>
              <a:t>dapibus</a:t>
            </a:r>
            <a:r>
              <a:rPr lang="en-US" sz="1200" dirty="0"/>
              <a:t> </a:t>
            </a:r>
            <a:r>
              <a:rPr lang="en-US" sz="1200" dirty="0" err="1"/>
              <a:t>imperdiet</a:t>
            </a:r>
            <a:r>
              <a:rPr lang="en-US" sz="1200" dirty="0"/>
              <a:t>. </a:t>
            </a:r>
            <a:r>
              <a:rPr lang="en-US" sz="1200" dirty="0" err="1"/>
              <a:t>Donec</a:t>
            </a:r>
            <a:r>
              <a:rPr lang="en-US" sz="1200" dirty="0"/>
              <a:t> ac </a:t>
            </a:r>
            <a:r>
              <a:rPr lang="en-US" sz="1200" dirty="0" err="1"/>
              <a:t>odio</a:t>
            </a:r>
            <a:r>
              <a:rPr lang="en-US" sz="1200" dirty="0"/>
              <a:t> </a:t>
            </a:r>
            <a:r>
              <a:rPr lang="en-US" sz="1200" dirty="0" err="1"/>
              <a:t>sed</a:t>
            </a:r>
            <a:r>
              <a:rPr lang="en-US" sz="1200" dirty="0"/>
              <a:t> quam </a:t>
            </a:r>
            <a:r>
              <a:rPr lang="en-US" sz="1200" dirty="0" err="1"/>
              <a:t>nonan</a:t>
            </a:r>
            <a:r>
              <a:rPr lang="en-US" sz="1200" dirty="0"/>
              <a:t> </a:t>
            </a:r>
            <a:r>
              <a:rPr lang="en-US" sz="1200" dirty="0" err="1"/>
              <a:t>mattis</a:t>
            </a:r>
            <a:r>
              <a:rPr lang="en-US" sz="1200" dirty="0"/>
              <a:t> cursus. </a:t>
            </a:r>
            <a:r>
              <a:rPr lang="en-US" sz="1200" dirty="0" err="1"/>
              <a:t>Proin</a:t>
            </a:r>
            <a:r>
              <a:rPr lang="en-US" sz="1200" dirty="0"/>
              <a:t> m, </a:t>
            </a:r>
            <a:r>
              <a:rPr lang="en-US" sz="1200" dirty="0" err="1"/>
              <a:t>ultrices</a:t>
            </a:r>
            <a:r>
              <a:rPr lang="en-US" sz="1200" dirty="0"/>
              <a:t> </a:t>
            </a:r>
            <a:r>
              <a:rPr lang="en-US" sz="1200" dirty="0" err="1"/>
              <a:t>eget</a:t>
            </a:r>
            <a:r>
              <a:rPr lang="en-US" sz="1200" dirty="0"/>
              <a:t> lacus </a:t>
            </a:r>
            <a:r>
              <a:rPr lang="en-US" sz="1200" dirty="0" err="1"/>
              <a:t>quis</a:t>
            </a:r>
            <a:r>
              <a:rPr lang="en-US" sz="1200" dirty="0"/>
              <a:t>, </a:t>
            </a:r>
            <a:r>
              <a:rPr lang="en-US" sz="1200" dirty="0" err="1"/>
              <a:t>placerat</a:t>
            </a:r>
            <a:r>
              <a:rPr lang="en-US" sz="1200" dirty="0"/>
              <a:t> </a:t>
            </a:r>
            <a:r>
              <a:rPr lang="en-US" sz="1200" dirty="0" err="1"/>
              <a:t>ullamcorper</a:t>
            </a:r>
            <a:r>
              <a:rPr lang="en-US" sz="1200" dirty="0"/>
              <a:t>.</a:t>
            </a:r>
            <a:endParaRPr lang="en-US" sz="1200" dirty="0">
              <a:latin typeface="+mj-lt"/>
            </a:endParaRPr>
          </a:p>
        </p:txBody>
      </p:sp>
      <p:sp>
        <p:nvSpPr>
          <p:cNvPr id="14" name="TextBox 13"/>
          <p:cNvSpPr txBox="1"/>
          <p:nvPr/>
        </p:nvSpPr>
        <p:spPr>
          <a:xfrm>
            <a:off x="6780316" y="1804648"/>
            <a:ext cx="3633684" cy="1200329"/>
          </a:xfrm>
          <a:prstGeom prst="rect">
            <a:avLst/>
          </a:prstGeom>
          <a:noFill/>
        </p:spPr>
        <p:txBody>
          <a:bodyPr wrap="square" rtlCol="0">
            <a:spAutoFit/>
          </a:bodyPr>
          <a:lstStyle/>
          <a:p>
            <a:r>
              <a:rPr lang="en-US" sz="3600" b="1" dirty="0">
                <a:solidFill>
                  <a:schemeClr val="accent1"/>
                </a:solidFill>
                <a:latin typeface="+mj-lt"/>
              </a:rPr>
              <a:t>Michaela </a:t>
            </a:r>
            <a:r>
              <a:rPr lang="en-US" sz="3600" b="1" dirty="0">
                <a:latin typeface="+mj-lt"/>
              </a:rPr>
              <a:t>Max James</a:t>
            </a:r>
          </a:p>
        </p:txBody>
      </p:sp>
    </p:spTree>
    <p:extLst>
      <p:ext uri="{BB962C8B-B14F-4D97-AF65-F5344CB8AC3E}">
        <p14:creationId xmlns:p14="http://schemas.microsoft.com/office/powerpoint/2010/main" val="1502181666"/>
      </p:ext>
    </p:extLst>
  </p:cSld>
  <p:clrMapOvr>
    <a:masterClrMapping/>
  </p:clrMapOvr>
</p:sld>
</file>

<file path=ppt/theme/theme1.xml><?xml version="1.0" encoding="utf-8"?>
<a:theme xmlns:a="http://schemas.openxmlformats.org/drawingml/2006/main" name="Office Theme">
  <a:themeElements>
    <a:clrScheme name="rock">
      <a:dk1>
        <a:srgbClr val="242527"/>
      </a:dk1>
      <a:lt1>
        <a:srgbClr val="FFFFFF"/>
      </a:lt1>
      <a:dk2>
        <a:srgbClr val="262626"/>
      </a:dk2>
      <a:lt2>
        <a:srgbClr val="FFFFFF"/>
      </a:lt2>
      <a:accent1>
        <a:srgbClr val="FF4141"/>
      </a:accent1>
      <a:accent2>
        <a:srgbClr val="535353"/>
      </a:accent2>
      <a:accent3>
        <a:srgbClr val="A7A7A7"/>
      </a:accent3>
      <a:accent4>
        <a:srgbClr val="D2DDD9"/>
      </a:accent4>
      <a:accent5>
        <a:srgbClr val="3F3F3F"/>
      </a:accent5>
      <a:accent6>
        <a:srgbClr val="2C2C2C"/>
      </a:accent6>
      <a:hlink>
        <a:srgbClr val="0563C1"/>
      </a:hlink>
      <a:folHlink>
        <a:srgbClr val="954F72"/>
      </a:folHlink>
    </a:clrScheme>
    <a:fontScheme name="Custom 58">
      <a:majorFont>
        <a:latin typeface="Bowlby One SC"/>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1316</TotalTime>
  <Words>1518</Words>
  <Application>Microsoft Office PowerPoint</Application>
  <PresentationFormat>Widescreen</PresentationFormat>
  <Paragraphs>156</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Arial</vt:lpstr>
      <vt:lpstr>Raleway</vt:lpstr>
      <vt:lpstr>Bowlby One SC</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279</cp:revision>
  <dcterms:created xsi:type="dcterms:W3CDTF">2021-03-24T04:46:24Z</dcterms:created>
  <dcterms:modified xsi:type="dcterms:W3CDTF">2022-06-25T10:13:53Z</dcterms:modified>
</cp:coreProperties>
</file>