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95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Raleway" panose="020B0503030101060003" pitchFamily="34" charset="0"/>
      <p:regular r:id="rId36"/>
      <p:bold r:id="rId37"/>
      <p:italic r:id="rId38"/>
      <p:boldItalic r:id="rId39"/>
    </p:embeddedFont>
    <p:embeddedFont>
      <p:font typeface="Raleway Bold" panose="020B0803030101060003" pitchFamily="34" charset="0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6A"/>
    <a:srgbClr val="0779E4"/>
    <a:srgbClr val="FE3463"/>
    <a:srgbClr val="B6B6B6"/>
    <a:srgbClr val="00D0FF"/>
    <a:srgbClr val="FFF2E1"/>
    <a:srgbClr val="45B02E"/>
    <a:srgbClr val="FF6514"/>
    <a:srgbClr val="F08700"/>
    <a:srgbClr val="EE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229" autoAdjust="0"/>
  </p:normalViewPr>
  <p:slideViewPr>
    <p:cSldViewPr snapToGrid="0" showGuides="1">
      <p:cViewPr varScale="1">
        <p:scale>
          <a:sx n="122" d="100"/>
          <a:sy n="122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915709" y="88582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Oval 3"/>
          <p:cNvSpPr/>
          <p:nvPr userDrawn="1"/>
        </p:nvSpPr>
        <p:spPr>
          <a:xfrm>
            <a:off x="11041592" y="2067983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Oval 5"/>
          <p:cNvSpPr/>
          <p:nvPr userDrawn="1"/>
        </p:nvSpPr>
        <p:spPr>
          <a:xfrm>
            <a:off x="813859" y="5439833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6120342" y="48249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8" name="Oval 7"/>
          <p:cNvSpPr/>
          <p:nvPr userDrawn="1"/>
        </p:nvSpPr>
        <p:spPr>
          <a:xfrm>
            <a:off x="9838267" y="618807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25010" y="1170709"/>
            <a:ext cx="4516582" cy="4516582"/>
          </a:xfrm>
          <a:custGeom>
            <a:avLst/>
            <a:gdLst>
              <a:gd name="connsiteX0" fmla="*/ 3543300 w 7086600"/>
              <a:gd name="connsiteY0" fmla="*/ 0 h 7086600"/>
              <a:gd name="connsiteX1" fmla="*/ 7086600 w 7086600"/>
              <a:gd name="connsiteY1" fmla="*/ 3543300 h 7086600"/>
              <a:gd name="connsiteX2" fmla="*/ 3543300 w 7086600"/>
              <a:gd name="connsiteY2" fmla="*/ 7086600 h 7086600"/>
              <a:gd name="connsiteX3" fmla="*/ 0 w 7086600"/>
              <a:gd name="connsiteY3" fmla="*/ 3543300 h 7086600"/>
              <a:gd name="connsiteX4" fmla="*/ 3543300 w 7086600"/>
              <a:gd name="connsiteY4" fmla="*/ 0 h 708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6600" h="7086600">
                <a:moveTo>
                  <a:pt x="3543300" y="0"/>
                </a:moveTo>
                <a:cubicBezTo>
                  <a:pt x="5500211" y="0"/>
                  <a:pt x="7086600" y="1586389"/>
                  <a:pt x="7086600" y="3543300"/>
                </a:cubicBezTo>
                <a:cubicBezTo>
                  <a:pt x="7086600" y="5500211"/>
                  <a:pt x="5500211" y="7086600"/>
                  <a:pt x="3543300" y="7086600"/>
                </a:cubicBezTo>
                <a:cubicBezTo>
                  <a:pt x="1586389" y="7086600"/>
                  <a:pt x="0" y="5500211"/>
                  <a:pt x="0" y="3543300"/>
                </a:cubicBezTo>
                <a:cubicBezTo>
                  <a:pt x="0" y="1586389"/>
                  <a:pt x="1586389" y="0"/>
                  <a:pt x="3543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652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"/>
          <p:cNvSpPr/>
          <p:nvPr userDrawn="1"/>
        </p:nvSpPr>
        <p:spPr>
          <a:xfrm>
            <a:off x="-1" y="4447309"/>
            <a:ext cx="3726873" cy="2410691"/>
          </a:xfrm>
          <a:custGeom>
            <a:avLst/>
            <a:gdLst>
              <a:gd name="connsiteX0" fmla="*/ 0 w 4551218"/>
              <a:gd name="connsiteY0" fmla="*/ 0 h 3616036"/>
              <a:gd name="connsiteX1" fmla="*/ 4551218 w 4551218"/>
              <a:gd name="connsiteY1" fmla="*/ 0 h 3616036"/>
              <a:gd name="connsiteX2" fmla="*/ 4551218 w 4551218"/>
              <a:gd name="connsiteY2" fmla="*/ 3616036 h 3616036"/>
              <a:gd name="connsiteX3" fmla="*/ 0 w 4551218"/>
              <a:gd name="connsiteY3" fmla="*/ 3616036 h 361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218" h="3616036">
                <a:moveTo>
                  <a:pt x="0" y="0"/>
                </a:moveTo>
                <a:lnTo>
                  <a:pt x="4551218" y="0"/>
                </a:lnTo>
                <a:lnTo>
                  <a:pt x="4551218" y="3616036"/>
                </a:lnTo>
                <a:lnTo>
                  <a:pt x="0" y="3616036"/>
                </a:lnTo>
                <a:close/>
              </a:path>
            </a:pathLst>
          </a:custGeom>
          <a:gradFill>
            <a:gsLst>
              <a:gs pos="34000">
                <a:srgbClr val="270C9A">
                  <a:alpha val="27000"/>
                </a:srgbClr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10265833" y="57361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11159067" y="535410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599" y="484909"/>
            <a:ext cx="4635501" cy="2935909"/>
          </a:xfrm>
          <a:custGeom>
            <a:avLst/>
            <a:gdLst>
              <a:gd name="connsiteX0" fmla="*/ 0 w 6629400"/>
              <a:gd name="connsiteY0" fmla="*/ 0 h 4248000"/>
              <a:gd name="connsiteX1" fmla="*/ 6629400 w 6629400"/>
              <a:gd name="connsiteY1" fmla="*/ 0 h 4248000"/>
              <a:gd name="connsiteX2" fmla="*/ 6629400 w 6629400"/>
              <a:gd name="connsiteY2" fmla="*/ 4248000 h 4248000"/>
              <a:gd name="connsiteX3" fmla="*/ 0 w 6629400"/>
              <a:gd name="connsiteY3" fmla="*/ 4248000 h 42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4248000">
                <a:moveTo>
                  <a:pt x="0" y="0"/>
                </a:moveTo>
                <a:lnTo>
                  <a:pt x="6629400" y="0"/>
                </a:lnTo>
                <a:lnTo>
                  <a:pt x="6629400" y="4248000"/>
                </a:lnTo>
                <a:lnTo>
                  <a:pt x="0" y="42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99" y="3541090"/>
            <a:ext cx="4635501" cy="2935909"/>
          </a:xfrm>
          <a:custGeom>
            <a:avLst/>
            <a:gdLst>
              <a:gd name="connsiteX0" fmla="*/ 0 w 6629400"/>
              <a:gd name="connsiteY0" fmla="*/ 0 h 4248000"/>
              <a:gd name="connsiteX1" fmla="*/ 6629400 w 6629400"/>
              <a:gd name="connsiteY1" fmla="*/ 0 h 4248000"/>
              <a:gd name="connsiteX2" fmla="*/ 6629400 w 6629400"/>
              <a:gd name="connsiteY2" fmla="*/ 4248000 h 4248000"/>
              <a:gd name="connsiteX3" fmla="*/ 0 w 6629400"/>
              <a:gd name="connsiteY3" fmla="*/ 4248000 h 42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4248000">
                <a:moveTo>
                  <a:pt x="0" y="0"/>
                </a:moveTo>
                <a:lnTo>
                  <a:pt x="6629400" y="0"/>
                </a:lnTo>
                <a:lnTo>
                  <a:pt x="6629400" y="4248000"/>
                </a:lnTo>
                <a:lnTo>
                  <a:pt x="0" y="424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60559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5150909" y="3418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3838575" y="610975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" y="3034146"/>
            <a:ext cx="10972800" cy="2904169"/>
          </a:xfrm>
          <a:custGeom>
            <a:avLst/>
            <a:gdLst>
              <a:gd name="connsiteX0" fmla="*/ 0 w 15194139"/>
              <a:gd name="connsiteY0" fmla="*/ 0 h 4356253"/>
              <a:gd name="connsiteX1" fmla="*/ 15194139 w 15194139"/>
              <a:gd name="connsiteY1" fmla="*/ 0 h 4356253"/>
              <a:gd name="connsiteX2" fmla="*/ 15194139 w 15194139"/>
              <a:gd name="connsiteY2" fmla="*/ 4356253 h 4356253"/>
              <a:gd name="connsiteX3" fmla="*/ 0 w 15194139"/>
              <a:gd name="connsiteY3" fmla="*/ 4356253 h 435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4139" h="4356253">
                <a:moveTo>
                  <a:pt x="0" y="0"/>
                </a:moveTo>
                <a:lnTo>
                  <a:pt x="15194139" y="0"/>
                </a:lnTo>
                <a:lnTo>
                  <a:pt x="15194139" y="4356253"/>
                </a:lnTo>
                <a:lnTo>
                  <a:pt x="0" y="435625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63040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0483850" y="89111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1032933" y="220980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2" name="Oval 11"/>
          <p:cNvSpPr/>
          <p:nvPr userDrawn="1"/>
        </p:nvSpPr>
        <p:spPr>
          <a:xfrm>
            <a:off x="7630583" y="63489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32345" y="2631209"/>
            <a:ext cx="2507673" cy="2507673"/>
          </a:xfrm>
          <a:custGeom>
            <a:avLst/>
            <a:gdLst>
              <a:gd name="connsiteX0" fmla="*/ 0 w 3761510"/>
              <a:gd name="connsiteY0" fmla="*/ 0 h 3761510"/>
              <a:gd name="connsiteX1" fmla="*/ 3761510 w 3761510"/>
              <a:gd name="connsiteY1" fmla="*/ 0 h 3761510"/>
              <a:gd name="connsiteX2" fmla="*/ 3761510 w 3761510"/>
              <a:gd name="connsiteY2" fmla="*/ 3761510 h 3761510"/>
              <a:gd name="connsiteX3" fmla="*/ 0 w 3761510"/>
              <a:gd name="connsiteY3" fmla="*/ 3761510 h 376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1510" h="3761510">
                <a:moveTo>
                  <a:pt x="0" y="0"/>
                </a:moveTo>
                <a:lnTo>
                  <a:pt x="3761510" y="0"/>
                </a:lnTo>
                <a:lnTo>
                  <a:pt x="3761510" y="3761510"/>
                </a:lnTo>
                <a:lnTo>
                  <a:pt x="0" y="3761510"/>
                </a:lnTo>
                <a:close/>
              </a:path>
            </a:pathLst>
          </a:custGeom>
          <a:ln w="12700">
            <a:solidFill>
              <a:schemeClr val="bg1">
                <a:alpha val="30000"/>
              </a:schemeClr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51984" y="2618509"/>
            <a:ext cx="2507673" cy="2507673"/>
          </a:xfrm>
          <a:custGeom>
            <a:avLst/>
            <a:gdLst>
              <a:gd name="connsiteX0" fmla="*/ 0 w 3761510"/>
              <a:gd name="connsiteY0" fmla="*/ 0 h 3761510"/>
              <a:gd name="connsiteX1" fmla="*/ 3761510 w 3761510"/>
              <a:gd name="connsiteY1" fmla="*/ 0 h 3761510"/>
              <a:gd name="connsiteX2" fmla="*/ 3761510 w 3761510"/>
              <a:gd name="connsiteY2" fmla="*/ 3761510 h 3761510"/>
              <a:gd name="connsiteX3" fmla="*/ 0 w 3761510"/>
              <a:gd name="connsiteY3" fmla="*/ 3761510 h 376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1510" h="3761510">
                <a:moveTo>
                  <a:pt x="0" y="0"/>
                </a:moveTo>
                <a:lnTo>
                  <a:pt x="3761510" y="0"/>
                </a:lnTo>
                <a:lnTo>
                  <a:pt x="3761510" y="3761510"/>
                </a:lnTo>
                <a:lnTo>
                  <a:pt x="0" y="3761510"/>
                </a:lnTo>
                <a:close/>
              </a:path>
            </a:pathLst>
          </a:custGeom>
          <a:ln w="12700">
            <a:solidFill>
              <a:schemeClr val="bg1">
                <a:alpha val="30000"/>
              </a:schemeClr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071622" y="2631209"/>
            <a:ext cx="2507673" cy="2507673"/>
          </a:xfrm>
          <a:custGeom>
            <a:avLst/>
            <a:gdLst>
              <a:gd name="connsiteX0" fmla="*/ 0 w 3761510"/>
              <a:gd name="connsiteY0" fmla="*/ 0 h 3761510"/>
              <a:gd name="connsiteX1" fmla="*/ 3761510 w 3761510"/>
              <a:gd name="connsiteY1" fmla="*/ 0 h 3761510"/>
              <a:gd name="connsiteX2" fmla="*/ 3761510 w 3761510"/>
              <a:gd name="connsiteY2" fmla="*/ 3761510 h 3761510"/>
              <a:gd name="connsiteX3" fmla="*/ 0 w 3761510"/>
              <a:gd name="connsiteY3" fmla="*/ 3761510 h 376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1510" h="3761510">
                <a:moveTo>
                  <a:pt x="0" y="0"/>
                </a:moveTo>
                <a:lnTo>
                  <a:pt x="3761510" y="0"/>
                </a:lnTo>
                <a:lnTo>
                  <a:pt x="3761510" y="3761510"/>
                </a:lnTo>
                <a:lnTo>
                  <a:pt x="0" y="3761510"/>
                </a:lnTo>
                <a:close/>
              </a:path>
            </a:pathLst>
          </a:custGeom>
          <a:ln w="12700">
            <a:solidFill>
              <a:schemeClr val="bg1">
                <a:alpha val="30000"/>
              </a:schemeClr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2706" y="2618509"/>
            <a:ext cx="2507673" cy="2507673"/>
          </a:xfrm>
          <a:custGeom>
            <a:avLst/>
            <a:gdLst>
              <a:gd name="connsiteX0" fmla="*/ 0 w 3761510"/>
              <a:gd name="connsiteY0" fmla="*/ 0 h 3761510"/>
              <a:gd name="connsiteX1" fmla="*/ 3761510 w 3761510"/>
              <a:gd name="connsiteY1" fmla="*/ 0 h 3761510"/>
              <a:gd name="connsiteX2" fmla="*/ 3761510 w 3761510"/>
              <a:gd name="connsiteY2" fmla="*/ 3761510 h 3761510"/>
              <a:gd name="connsiteX3" fmla="*/ 0 w 3761510"/>
              <a:gd name="connsiteY3" fmla="*/ 3761510 h 376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1510" h="3761510">
                <a:moveTo>
                  <a:pt x="0" y="0"/>
                </a:moveTo>
                <a:lnTo>
                  <a:pt x="3761510" y="0"/>
                </a:lnTo>
                <a:lnTo>
                  <a:pt x="3761510" y="3761510"/>
                </a:lnTo>
                <a:lnTo>
                  <a:pt x="0" y="3761510"/>
                </a:lnTo>
                <a:close/>
              </a:path>
            </a:pathLst>
          </a:custGeom>
          <a:ln w="12700">
            <a:solidFill>
              <a:schemeClr val="bg1">
                <a:alpha val="30000"/>
              </a:schemeClr>
            </a:solidFill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93309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1"/>
          <p:cNvSpPr/>
          <p:nvPr userDrawn="1"/>
        </p:nvSpPr>
        <p:spPr>
          <a:xfrm rot="10800000">
            <a:off x="8894619" y="4673599"/>
            <a:ext cx="2396835" cy="1419859"/>
          </a:xfrm>
          <a:prstGeom prst="round2SameRect">
            <a:avLst/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Rectangle: Top Corners Rounded 2"/>
          <p:cNvSpPr/>
          <p:nvPr userDrawn="1"/>
        </p:nvSpPr>
        <p:spPr>
          <a:xfrm rot="10800000">
            <a:off x="6229928" y="4673599"/>
            <a:ext cx="2396835" cy="1419859"/>
          </a:xfrm>
          <a:prstGeom prst="round2SameRect">
            <a:avLst/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8" name="Rectangle: Top Corners Rounded 3"/>
          <p:cNvSpPr/>
          <p:nvPr userDrawn="1"/>
        </p:nvSpPr>
        <p:spPr>
          <a:xfrm rot="10800000">
            <a:off x="3565237" y="4673600"/>
            <a:ext cx="2396835" cy="1419859"/>
          </a:xfrm>
          <a:prstGeom prst="round2SameRect">
            <a:avLst/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9" name="Rectangle: Top Corners Rounded 4"/>
          <p:cNvSpPr/>
          <p:nvPr userDrawn="1"/>
        </p:nvSpPr>
        <p:spPr>
          <a:xfrm rot="10800000">
            <a:off x="900545" y="4673600"/>
            <a:ext cx="2396835" cy="1419859"/>
          </a:xfrm>
          <a:prstGeom prst="round2SameRect">
            <a:avLst/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1" name="Oval 10"/>
          <p:cNvSpPr/>
          <p:nvPr userDrawn="1"/>
        </p:nvSpPr>
        <p:spPr>
          <a:xfrm>
            <a:off x="7877175" y="64981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3" name="Oval 12"/>
          <p:cNvSpPr/>
          <p:nvPr userDrawn="1"/>
        </p:nvSpPr>
        <p:spPr>
          <a:xfrm>
            <a:off x="536575" y="597640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4" name="Oval 13"/>
          <p:cNvSpPr/>
          <p:nvPr userDrawn="1"/>
        </p:nvSpPr>
        <p:spPr>
          <a:xfrm>
            <a:off x="11964459" y="3096683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00546" y="2705099"/>
            <a:ext cx="2396836" cy="2396836"/>
          </a:xfrm>
          <a:custGeom>
            <a:avLst/>
            <a:gdLst>
              <a:gd name="connsiteX0" fmla="*/ 349854 w 3595254"/>
              <a:gd name="connsiteY0" fmla="*/ 0 h 3595254"/>
              <a:gd name="connsiteX1" fmla="*/ 3245400 w 3595254"/>
              <a:gd name="connsiteY1" fmla="*/ 0 h 3595254"/>
              <a:gd name="connsiteX2" fmla="*/ 3595254 w 3595254"/>
              <a:gd name="connsiteY2" fmla="*/ 349854 h 3595254"/>
              <a:gd name="connsiteX3" fmla="*/ 3595254 w 3595254"/>
              <a:gd name="connsiteY3" fmla="*/ 3245400 h 3595254"/>
              <a:gd name="connsiteX4" fmla="*/ 3245400 w 3595254"/>
              <a:gd name="connsiteY4" fmla="*/ 3595254 h 3595254"/>
              <a:gd name="connsiteX5" fmla="*/ 349854 w 3595254"/>
              <a:gd name="connsiteY5" fmla="*/ 3595254 h 3595254"/>
              <a:gd name="connsiteX6" fmla="*/ 0 w 3595254"/>
              <a:gd name="connsiteY6" fmla="*/ 3245400 h 3595254"/>
              <a:gd name="connsiteX7" fmla="*/ 0 w 3595254"/>
              <a:gd name="connsiteY7" fmla="*/ 349854 h 3595254"/>
              <a:gd name="connsiteX8" fmla="*/ 349854 w 3595254"/>
              <a:gd name="connsiteY8" fmla="*/ 0 h 359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5254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4" y="156635"/>
                  <a:pt x="3595254" y="349854"/>
                </a:cubicBezTo>
                <a:lnTo>
                  <a:pt x="3595254" y="3245400"/>
                </a:lnTo>
                <a:cubicBezTo>
                  <a:pt x="3595254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3565237" y="2705099"/>
            <a:ext cx="2396836" cy="2396836"/>
          </a:xfrm>
          <a:custGeom>
            <a:avLst/>
            <a:gdLst>
              <a:gd name="connsiteX0" fmla="*/ 349854 w 3595254"/>
              <a:gd name="connsiteY0" fmla="*/ 0 h 3595254"/>
              <a:gd name="connsiteX1" fmla="*/ 3245400 w 3595254"/>
              <a:gd name="connsiteY1" fmla="*/ 0 h 3595254"/>
              <a:gd name="connsiteX2" fmla="*/ 3595254 w 3595254"/>
              <a:gd name="connsiteY2" fmla="*/ 349854 h 3595254"/>
              <a:gd name="connsiteX3" fmla="*/ 3595254 w 3595254"/>
              <a:gd name="connsiteY3" fmla="*/ 3245400 h 3595254"/>
              <a:gd name="connsiteX4" fmla="*/ 3245400 w 3595254"/>
              <a:gd name="connsiteY4" fmla="*/ 3595254 h 3595254"/>
              <a:gd name="connsiteX5" fmla="*/ 349854 w 3595254"/>
              <a:gd name="connsiteY5" fmla="*/ 3595254 h 3595254"/>
              <a:gd name="connsiteX6" fmla="*/ 0 w 3595254"/>
              <a:gd name="connsiteY6" fmla="*/ 3245400 h 3595254"/>
              <a:gd name="connsiteX7" fmla="*/ 0 w 3595254"/>
              <a:gd name="connsiteY7" fmla="*/ 349854 h 3595254"/>
              <a:gd name="connsiteX8" fmla="*/ 349854 w 3595254"/>
              <a:gd name="connsiteY8" fmla="*/ 0 h 359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5254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4" y="156635"/>
                  <a:pt x="3595254" y="349854"/>
                </a:cubicBezTo>
                <a:lnTo>
                  <a:pt x="3595254" y="3245400"/>
                </a:lnTo>
                <a:cubicBezTo>
                  <a:pt x="3595254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229927" y="2705099"/>
            <a:ext cx="2396836" cy="2396836"/>
          </a:xfrm>
          <a:custGeom>
            <a:avLst/>
            <a:gdLst>
              <a:gd name="connsiteX0" fmla="*/ 349854 w 3595254"/>
              <a:gd name="connsiteY0" fmla="*/ 0 h 3595254"/>
              <a:gd name="connsiteX1" fmla="*/ 3245400 w 3595254"/>
              <a:gd name="connsiteY1" fmla="*/ 0 h 3595254"/>
              <a:gd name="connsiteX2" fmla="*/ 3595254 w 3595254"/>
              <a:gd name="connsiteY2" fmla="*/ 349854 h 3595254"/>
              <a:gd name="connsiteX3" fmla="*/ 3595254 w 3595254"/>
              <a:gd name="connsiteY3" fmla="*/ 3245400 h 3595254"/>
              <a:gd name="connsiteX4" fmla="*/ 3245400 w 3595254"/>
              <a:gd name="connsiteY4" fmla="*/ 3595254 h 3595254"/>
              <a:gd name="connsiteX5" fmla="*/ 349854 w 3595254"/>
              <a:gd name="connsiteY5" fmla="*/ 3595254 h 3595254"/>
              <a:gd name="connsiteX6" fmla="*/ 0 w 3595254"/>
              <a:gd name="connsiteY6" fmla="*/ 3245400 h 3595254"/>
              <a:gd name="connsiteX7" fmla="*/ 0 w 3595254"/>
              <a:gd name="connsiteY7" fmla="*/ 349854 h 3595254"/>
              <a:gd name="connsiteX8" fmla="*/ 349854 w 3595254"/>
              <a:gd name="connsiteY8" fmla="*/ 0 h 359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5254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4" y="156635"/>
                  <a:pt x="3595254" y="349854"/>
                </a:cubicBezTo>
                <a:lnTo>
                  <a:pt x="3595254" y="3245400"/>
                </a:lnTo>
                <a:cubicBezTo>
                  <a:pt x="3595254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8894619" y="2705099"/>
            <a:ext cx="2396835" cy="2396836"/>
          </a:xfrm>
          <a:custGeom>
            <a:avLst/>
            <a:gdLst>
              <a:gd name="connsiteX0" fmla="*/ 349854 w 3595253"/>
              <a:gd name="connsiteY0" fmla="*/ 0 h 3595254"/>
              <a:gd name="connsiteX1" fmla="*/ 3245400 w 3595253"/>
              <a:gd name="connsiteY1" fmla="*/ 0 h 3595254"/>
              <a:gd name="connsiteX2" fmla="*/ 3595253 w 3595253"/>
              <a:gd name="connsiteY2" fmla="*/ 349854 h 3595254"/>
              <a:gd name="connsiteX3" fmla="*/ 3595253 w 3595253"/>
              <a:gd name="connsiteY3" fmla="*/ 3245400 h 3595254"/>
              <a:gd name="connsiteX4" fmla="*/ 3245400 w 3595253"/>
              <a:gd name="connsiteY4" fmla="*/ 3595254 h 3595254"/>
              <a:gd name="connsiteX5" fmla="*/ 349854 w 3595253"/>
              <a:gd name="connsiteY5" fmla="*/ 3595254 h 3595254"/>
              <a:gd name="connsiteX6" fmla="*/ 0 w 3595253"/>
              <a:gd name="connsiteY6" fmla="*/ 3245400 h 3595254"/>
              <a:gd name="connsiteX7" fmla="*/ 0 w 3595253"/>
              <a:gd name="connsiteY7" fmla="*/ 349854 h 3595254"/>
              <a:gd name="connsiteX8" fmla="*/ 349854 w 3595253"/>
              <a:gd name="connsiteY8" fmla="*/ 0 h 359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5253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3" y="156635"/>
                  <a:pt x="3595253" y="349854"/>
                </a:cubicBezTo>
                <a:lnTo>
                  <a:pt x="3595253" y="3245400"/>
                </a:lnTo>
                <a:cubicBezTo>
                  <a:pt x="3595253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260546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/>
          <p:cNvSpPr/>
          <p:nvPr userDrawn="1"/>
        </p:nvSpPr>
        <p:spPr>
          <a:xfrm>
            <a:off x="711200" y="1916546"/>
            <a:ext cx="1981200" cy="1981200"/>
          </a:xfrm>
          <a:prstGeom prst="round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Rectangle: Rounded Corners 2"/>
          <p:cNvSpPr/>
          <p:nvPr userDrawn="1"/>
        </p:nvSpPr>
        <p:spPr>
          <a:xfrm>
            <a:off x="711200" y="4189845"/>
            <a:ext cx="1981200" cy="1981200"/>
          </a:xfrm>
          <a:prstGeom prst="round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8" name="Rectangle: Rounded Corners 3"/>
          <p:cNvSpPr/>
          <p:nvPr userDrawn="1"/>
        </p:nvSpPr>
        <p:spPr>
          <a:xfrm>
            <a:off x="6235700" y="1916546"/>
            <a:ext cx="1981200" cy="1981200"/>
          </a:xfrm>
          <a:prstGeom prst="round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9" name="Rectangle: Rounded Corners 4"/>
          <p:cNvSpPr/>
          <p:nvPr userDrawn="1"/>
        </p:nvSpPr>
        <p:spPr>
          <a:xfrm>
            <a:off x="6235700" y="4189845"/>
            <a:ext cx="1981200" cy="1981200"/>
          </a:xfrm>
          <a:prstGeom prst="round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1" name="Oval 10"/>
          <p:cNvSpPr/>
          <p:nvPr userDrawn="1"/>
        </p:nvSpPr>
        <p:spPr>
          <a:xfrm>
            <a:off x="10873317" y="52916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3" name="Oval 12"/>
          <p:cNvSpPr/>
          <p:nvPr userDrawn="1"/>
        </p:nvSpPr>
        <p:spPr>
          <a:xfrm>
            <a:off x="528109" y="420581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4" name="Oval 13"/>
          <p:cNvSpPr/>
          <p:nvPr userDrawn="1"/>
        </p:nvSpPr>
        <p:spPr>
          <a:xfrm>
            <a:off x="9197975" y="63108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05027" y="2108860"/>
            <a:ext cx="1593547" cy="1596572"/>
          </a:xfrm>
          <a:custGeom>
            <a:avLst/>
            <a:gdLst>
              <a:gd name="connsiteX0" fmla="*/ 398395 w 2390321"/>
              <a:gd name="connsiteY0" fmla="*/ 0 h 2394858"/>
              <a:gd name="connsiteX1" fmla="*/ 1991926 w 2390321"/>
              <a:gd name="connsiteY1" fmla="*/ 0 h 2394858"/>
              <a:gd name="connsiteX2" fmla="*/ 2390321 w 2390321"/>
              <a:gd name="connsiteY2" fmla="*/ 398395 h 2394858"/>
              <a:gd name="connsiteX3" fmla="*/ 2390321 w 2390321"/>
              <a:gd name="connsiteY3" fmla="*/ 1996463 h 2394858"/>
              <a:gd name="connsiteX4" fmla="*/ 1991926 w 2390321"/>
              <a:gd name="connsiteY4" fmla="*/ 2394858 h 2394858"/>
              <a:gd name="connsiteX5" fmla="*/ 398395 w 2390321"/>
              <a:gd name="connsiteY5" fmla="*/ 2394858 h 2394858"/>
              <a:gd name="connsiteX6" fmla="*/ 0 w 2390321"/>
              <a:gd name="connsiteY6" fmla="*/ 1996463 h 2394858"/>
              <a:gd name="connsiteX7" fmla="*/ 0 w 2390321"/>
              <a:gd name="connsiteY7" fmla="*/ 398395 h 2394858"/>
              <a:gd name="connsiteX8" fmla="*/ 398395 w 2390321"/>
              <a:gd name="connsiteY8" fmla="*/ 0 h 23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905027" y="4382159"/>
            <a:ext cx="1593547" cy="1596572"/>
          </a:xfrm>
          <a:custGeom>
            <a:avLst/>
            <a:gdLst>
              <a:gd name="connsiteX0" fmla="*/ 398395 w 2390321"/>
              <a:gd name="connsiteY0" fmla="*/ 0 h 2394858"/>
              <a:gd name="connsiteX1" fmla="*/ 1991926 w 2390321"/>
              <a:gd name="connsiteY1" fmla="*/ 0 h 2394858"/>
              <a:gd name="connsiteX2" fmla="*/ 2390321 w 2390321"/>
              <a:gd name="connsiteY2" fmla="*/ 398395 h 2394858"/>
              <a:gd name="connsiteX3" fmla="*/ 2390321 w 2390321"/>
              <a:gd name="connsiteY3" fmla="*/ 1996463 h 2394858"/>
              <a:gd name="connsiteX4" fmla="*/ 1991926 w 2390321"/>
              <a:gd name="connsiteY4" fmla="*/ 2394858 h 2394858"/>
              <a:gd name="connsiteX5" fmla="*/ 398395 w 2390321"/>
              <a:gd name="connsiteY5" fmla="*/ 2394858 h 2394858"/>
              <a:gd name="connsiteX6" fmla="*/ 0 w 2390321"/>
              <a:gd name="connsiteY6" fmla="*/ 1996463 h 2394858"/>
              <a:gd name="connsiteX7" fmla="*/ 0 w 2390321"/>
              <a:gd name="connsiteY7" fmla="*/ 398395 h 2394858"/>
              <a:gd name="connsiteX8" fmla="*/ 398395 w 2390321"/>
              <a:gd name="connsiteY8" fmla="*/ 0 h 23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429527" y="2108860"/>
            <a:ext cx="1593547" cy="1596572"/>
          </a:xfrm>
          <a:custGeom>
            <a:avLst/>
            <a:gdLst>
              <a:gd name="connsiteX0" fmla="*/ 398395 w 2390321"/>
              <a:gd name="connsiteY0" fmla="*/ 0 h 2394858"/>
              <a:gd name="connsiteX1" fmla="*/ 1991926 w 2390321"/>
              <a:gd name="connsiteY1" fmla="*/ 0 h 2394858"/>
              <a:gd name="connsiteX2" fmla="*/ 2390321 w 2390321"/>
              <a:gd name="connsiteY2" fmla="*/ 398395 h 2394858"/>
              <a:gd name="connsiteX3" fmla="*/ 2390321 w 2390321"/>
              <a:gd name="connsiteY3" fmla="*/ 1996463 h 2394858"/>
              <a:gd name="connsiteX4" fmla="*/ 1991926 w 2390321"/>
              <a:gd name="connsiteY4" fmla="*/ 2394858 h 2394858"/>
              <a:gd name="connsiteX5" fmla="*/ 398395 w 2390321"/>
              <a:gd name="connsiteY5" fmla="*/ 2394858 h 2394858"/>
              <a:gd name="connsiteX6" fmla="*/ 0 w 2390321"/>
              <a:gd name="connsiteY6" fmla="*/ 1996463 h 2394858"/>
              <a:gd name="connsiteX7" fmla="*/ 0 w 2390321"/>
              <a:gd name="connsiteY7" fmla="*/ 398395 h 2394858"/>
              <a:gd name="connsiteX8" fmla="*/ 398395 w 2390321"/>
              <a:gd name="connsiteY8" fmla="*/ 0 h 23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429527" y="4382159"/>
            <a:ext cx="1593547" cy="1596572"/>
          </a:xfrm>
          <a:custGeom>
            <a:avLst/>
            <a:gdLst>
              <a:gd name="connsiteX0" fmla="*/ 398395 w 2390321"/>
              <a:gd name="connsiteY0" fmla="*/ 0 h 2394858"/>
              <a:gd name="connsiteX1" fmla="*/ 1991926 w 2390321"/>
              <a:gd name="connsiteY1" fmla="*/ 0 h 2394858"/>
              <a:gd name="connsiteX2" fmla="*/ 2390321 w 2390321"/>
              <a:gd name="connsiteY2" fmla="*/ 398395 h 2394858"/>
              <a:gd name="connsiteX3" fmla="*/ 2390321 w 2390321"/>
              <a:gd name="connsiteY3" fmla="*/ 1996463 h 2394858"/>
              <a:gd name="connsiteX4" fmla="*/ 1991926 w 2390321"/>
              <a:gd name="connsiteY4" fmla="*/ 2394858 h 2394858"/>
              <a:gd name="connsiteX5" fmla="*/ 398395 w 2390321"/>
              <a:gd name="connsiteY5" fmla="*/ 2394858 h 2394858"/>
              <a:gd name="connsiteX6" fmla="*/ 0 w 2390321"/>
              <a:gd name="connsiteY6" fmla="*/ 1996463 h 2394858"/>
              <a:gd name="connsiteX7" fmla="*/ 0 w 2390321"/>
              <a:gd name="connsiteY7" fmla="*/ 398395 h 2394858"/>
              <a:gd name="connsiteX8" fmla="*/ 398395 w 2390321"/>
              <a:gd name="connsiteY8" fmla="*/ 0 h 23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93938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0539942" y="46460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5030259" y="62854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8" name="Oval 7"/>
          <p:cNvSpPr/>
          <p:nvPr userDrawn="1"/>
        </p:nvSpPr>
        <p:spPr>
          <a:xfrm>
            <a:off x="449792" y="131445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531102" y="1004972"/>
            <a:ext cx="4051298" cy="2729345"/>
          </a:xfrm>
          <a:custGeom>
            <a:avLst/>
            <a:gdLst>
              <a:gd name="connsiteX0" fmla="*/ 0 w 5657847"/>
              <a:gd name="connsiteY0" fmla="*/ 0 h 4094018"/>
              <a:gd name="connsiteX1" fmla="*/ 5657847 w 5657847"/>
              <a:gd name="connsiteY1" fmla="*/ 0 h 4094018"/>
              <a:gd name="connsiteX2" fmla="*/ 5657847 w 5657847"/>
              <a:gd name="connsiteY2" fmla="*/ 4094018 h 4094018"/>
              <a:gd name="connsiteX3" fmla="*/ 0 w 5657847"/>
              <a:gd name="connsiteY3" fmla="*/ 4094018 h 409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7847" h="4094018">
                <a:moveTo>
                  <a:pt x="0" y="0"/>
                </a:moveTo>
                <a:lnTo>
                  <a:pt x="5657847" y="0"/>
                </a:lnTo>
                <a:lnTo>
                  <a:pt x="5657847" y="4094018"/>
                </a:lnTo>
                <a:lnTo>
                  <a:pt x="0" y="40940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712193" y="1007919"/>
            <a:ext cx="4051298" cy="2729345"/>
          </a:xfrm>
          <a:custGeom>
            <a:avLst/>
            <a:gdLst>
              <a:gd name="connsiteX0" fmla="*/ 0 w 5657847"/>
              <a:gd name="connsiteY0" fmla="*/ 0 h 4094018"/>
              <a:gd name="connsiteX1" fmla="*/ 5657847 w 5657847"/>
              <a:gd name="connsiteY1" fmla="*/ 0 h 4094018"/>
              <a:gd name="connsiteX2" fmla="*/ 5657847 w 5657847"/>
              <a:gd name="connsiteY2" fmla="*/ 4094018 h 4094018"/>
              <a:gd name="connsiteX3" fmla="*/ 0 w 5657847"/>
              <a:gd name="connsiteY3" fmla="*/ 4094018 h 409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7847" h="4094018">
                <a:moveTo>
                  <a:pt x="0" y="0"/>
                </a:moveTo>
                <a:lnTo>
                  <a:pt x="5657847" y="0"/>
                </a:lnTo>
                <a:lnTo>
                  <a:pt x="5657847" y="4094018"/>
                </a:lnTo>
                <a:lnTo>
                  <a:pt x="0" y="40940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93434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85825" y="64875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Oval 5"/>
          <p:cNvSpPr/>
          <p:nvPr userDrawn="1"/>
        </p:nvSpPr>
        <p:spPr>
          <a:xfrm>
            <a:off x="11859683" y="355705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7071783" y="676910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438400"/>
            <a:ext cx="6845300" cy="4419600"/>
          </a:xfrm>
          <a:custGeom>
            <a:avLst/>
            <a:gdLst>
              <a:gd name="connsiteX0" fmla="*/ 0 w 10267950"/>
              <a:gd name="connsiteY0" fmla="*/ 0 h 6629400"/>
              <a:gd name="connsiteX1" fmla="*/ 10267950 w 10267950"/>
              <a:gd name="connsiteY1" fmla="*/ 0 h 6629400"/>
              <a:gd name="connsiteX2" fmla="*/ 10267950 w 10267950"/>
              <a:gd name="connsiteY2" fmla="*/ 6629400 h 6629400"/>
              <a:gd name="connsiteX3" fmla="*/ 0 w 10267950"/>
              <a:gd name="connsiteY3" fmla="*/ 662940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7950" h="6629400">
                <a:moveTo>
                  <a:pt x="0" y="0"/>
                </a:moveTo>
                <a:lnTo>
                  <a:pt x="10267950" y="0"/>
                </a:lnTo>
                <a:lnTo>
                  <a:pt x="10267950" y="6629400"/>
                </a:lnTo>
                <a:lnTo>
                  <a:pt x="0" y="6629400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617528" y="0"/>
            <a:ext cx="3574473" cy="2908300"/>
          </a:xfrm>
          <a:custGeom>
            <a:avLst/>
            <a:gdLst>
              <a:gd name="connsiteX0" fmla="*/ 0 w 5361709"/>
              <a:gd name="connsiteY0" fmla="*/ 0 h 4362450"/>
              <a:gd name="connsiteX1" fmla="*/ 5361709 w 5361709"/>
              <a:gd name="connsiteY1" fmla="*/ 0 h 4362450"/>
              <a:gd name="connsiteX2" fmla="*/ 5361709 w 5361709"/>
              <a:gd name="connsiteY2" fmla="*/ 4362450 h 4362450"/>
              <a:gd name="connsiteX3" fmla="*/ 0 w 5361709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709" h="4362450">
                <a:moveTo>
                  <a:pt x="0" y="0"/>
                </a:moveTo>
                <a:lnTo>
                  <a:pt x="5361709" y="0"/>
                </a:lnTo>
                <a:lnTo>
                  <a:pt x="5361709" y="4362450"/>
                </a:lnTo>
                <a:lnTo>
                  <a:pt x="0" y="4362450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699581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1204575" y="4307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490009" y="530860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Oval 5"/>
          <p:cNvSpPr/>
          <p:nvPr userDrawn="1"/>
        </p:nvSpPr>
        <p:spPr>
          <a:xfrm>
            <a:off x="6724650" y="645160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010400" y="3061855"/>
            <a:ext cx="5181600" cy="3796145"/>
          </a:xfrm>
          <a:custGeom>
            <a:avLst/>
            <a:gdLst>
              <a:gd name="connsiteX0" fmla="*/ 0 w 5361709"/>
              <a:gd name="connsiteY0" fmla="*/ 0 h 4362450"/>
              <a:gd name="connsiteX1" fmla="*/ 5361709 w 5361709"/>
              <a:gd name="connsiteY1" fmla="*/ 0 h 4362450"/>
              <a:gd name="connsiteX2" fmla="*/ 5361709 w 5361709"/>
              <a:gd name="connsiteY2" fmla="*/ 4362450 h 4362450"/>
              <a:gd name="connsiteX3" fmla="*/ 0 w 5361709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709" h="4362450">
                <a:moveTo>
                  <a:pt x="0" y="0"/>
                </a:moveTo>
                <a:lnTo>
                  <a:pt x="5361709" y="0"/>
                </a:lnTo>
                <a:lnTo>
                  <a:pt x="5361709" y="4362450"/>
                </a:lnTo>
                <a:lnTo>
                  <a:pt x="0" y="4362450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05600" cy="4821382"/>
          </a:xfrm>
          <a:custGeom>
            <a:avLst/>
            <a:gdLst>
              <a:gd name="connsiteX0" fmla="*/ 7495308 w 10723417"/>
              <a:gd name="connsiteY0" fmla="*/ 0 h 7232073"/>
              <a:gd name="connsiteX1" fmla="*/ 10723417 w 10723417"/>
              <a:gd name="connsiteY1" fmla="*/ 0 h 7232073"/>
              <a:gd name="connsiteX2" fmla="*/ 10723417 w 10723417"/>
              <a:gd name="connsiteY2" fmla="*/ 7232073 h 7232073"/>
              <a:gd name="connsiteX3" fmla="*/ 7495308 w 10723417"/>
              <a:gd name="connsiteY3" fmla="*/ 7232073 h 7232073"/>
              <a:gd name="connsiteX4" fmla="*/ 0 w 10723417"/>
              <a:gd name="connsiteY4" fmla="*/ 0 h 7232073"/>
              <a:gd name="connsiteX5" fmla="*/ 7148945 w 10723417"/>
              <a:gd name="connsiteY5" fmla="*/ 0 h 7232073"/>
              <a:gd name="connsiteX6" fmla="*/ 7148945 w 10723417"/>
              <a:gd name="connsiteY6" fmla="*/ 7232073 h 7232073"/>
              <a:gd name="connsiteX7" fmla="*/ 0 w 10723417"/>
              <a:gd name="connsiteY7" fmla="*/ 7232073 h 723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23417" h="7232073">
                <a:moveTo>
                  <a:pt x="7495308" y="0"/>
                </a:moveTo>
                <a:lnTo>
                  <a:pt x="10723417" y="0"/>
                </a:lnTo>
                <a:lnTo>
                  <a:pt x="10723417" y="7232073"/>
                </a:lnTo>
                <a:lnTo>
                  <a:pt x="7495308" y="7232073"/>
                </a:lnTo>
                <a:close/>
                <a:moveTo>
                  <a:pt x="0" y="0"/>
                </a:moveTo>
                <a:lnTo>
                  <a:pt x="7148945" y="0"/>
                </a:lnTo>
                <a:lnTo>
                  <a:pt x="7148945" y="7232073"/>
                </a:lnTo>
                <a:lnTo>
                  <a:pt x="0" y="7232073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77852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75167" y="346392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5339292" y="6716183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7999"/>
          </a:xfrm>
          <a:custGeom>
            <a:avLst/>
            <a:gdLst>
              <a:gd name="connsiteX0" fmla="*/ 0 w 10267950"/>
              <a:gd name="connsiteY0" fmla="*/ 0 h 6629400"/>
              <a:gd name="connsiteX1" fmla="*/ 10267950 w 10267950"/>
              <a:gd name="connsiteY1" fmla="*/ 0 h 6629400"/>
              <a:gd name="connsiteX2" fmla="*/ 10267950 w 10267950"/>
              <a:gd name="connsiteY2" fmla="*/ 6629400 h 6629400"/>
              <a:gd name="connsiteX3" fmla="*/ 0 w 10267950"/>
              <a:gd name="connsiteY3" fmla="*/ 662940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7950" h="6629400">
                <a:moveTo>
                  <a:pt x="0" y="0"/>
                </a:moveTo>
                <a:lnTo>
                  <a:pt x="10267950" y="0"/>
                </a:lnTo>
                <a:lnTo>
                  <a:pt x="10267950" y="6629400"/>
                </a:lnTo>
                <a:lnTo>
                  <a:pt x="0" y="6629400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918559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93850" y="1704110"/>
            <a:ext cx="9850004" cy="3435927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Oval 3"/>
          <p:cNvSpPr/>
          <p:nvPr userDrawn="1"/>
        </p:nvSpPr>
        <p:spPr>
          <a:xfrm>
            <a:off x="659342" y="53657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10782300" y="209232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599" y="2882900"/>
            <a:ext cx="3837711" cy="3594100"/>
          </a:xfrm>
          <a:custGeom>
            <a:avLst/>
            <a:gdLst>
              <a:gd name="connsiteX0" fmla="*/ 0 w 5548745"/>
              <a:gd name="connsiteY0" fmla="*/ 0 h 5673436"/>
              <a:gd name="connsiteX1" fmla="*/ 5548745 w 5548745"/>
              <a:gd name="connsiteY1" fmla="*/ 0 h 5673436"/>
              <a:gd name="connsiteX2" fmla="*/ 5548745 w 5548745"/>
              <a:gd name="connsiteY2" fmla="*/ 5673436 h 5673436"/>
              <a:gd name="connsiteX3" fmla="*/ 0 w 5548745"/>
              <a:gd name="connsiteY3" fmla="*/ 5673436 h 567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8745" h="5673436">
                <a:moveTo>
                  <a:pt x="0" y="0"/>
                </a:moveTo>
                <a:lnTo>
                  <a:pt x="5548745" y="0"/>
                </a:lnTo>
                <a:lnTo>
                  <a:pt x="5548745" y="5673436"/>
                </a:lnTo>
                <a:lnTo>
                  <a:pt x="0" y="56734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683868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156883" y="57139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5999" y="0"/>
            <a:ext cx="6095999" cy="6857999"/>
          </a:xfrm>
          <a:custGeom>
            <a:avLst/>
            <a:gdLst>
              <a:gd name="connsiteX0" fmla="*/ 0 w 3354616"/>
              <a:gd name="connsiteY0" fmla="*/ 0 h 6350000"/>
              <a:gd name="connsiteX1" fmla="*/ 3354616 w 3354616"/>
              <a:gd name="connsiteY1" fmla="*/ 0 h 6350000"/>
              <a:gd name="connsiteX2" fmla="*/ 3354616 w 3354616"/>
              <a:gd name="connsiteY2" fmla="*/ 6350000 h 6350000"/>
              <a:gd name="connsiteX3" fmla="*/ 0 w 3354616"/>
              <a:gd name="connsiteY3" fmla="*/ 6350000 h 63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4616" h="6350000">
                <a:moveTo>
                  <a:pt x="0" y="0"/>
                </a:moveTo>
                <a:lnTo>
                  <a:pt x="3354616" y="0"/>
                </a:lnTo>
                <a:lnTo>
                  <a:pt x="3354616" y="6350000"/>
                </a:lnTo>
                <a:lnTo>
                  <a:pt x="0" y="6350000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799709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156883" y="571394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447309" y="0"/>
            <a:ext cx="7744690" cy="6857999"/>
          </a:xfrm>
          <a:custGeom>
            <a:avLst/>
            <a:gdLst>
              <a:gd name="connsiteX0" fmla="*/ 0 w 3354616"/>
              <a:gd name="connsiteY0" fmla="*/ 0 h 6350000"/>
              <a:gd name="connsiteX1" fmla="*/ 3354616 w 3354616"/>
              <a:gd name="connsiteY1" fmla="*/ 0 h 6350000"/>
              <a:gd name="connsiteX2" fmla="*/ 3354616 w 3354616"/>
              <a:gd name="connsiteY2" fmla="*/ 6350000 h 6350000"/>
              <a:gd name="connsiteX3" fmla="*/ 0 w 3354616"/>
              <a:gd name="connsiteY3" fmla="*/ 6350000 h 63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4616" h="6350000">
                <a:moveTo>
                  <a:pt x="0" y="0"/>
                </a:moveTo>
                <a:lnTo>
                  <a:pt x="3354616" y="0"/>
                </a:lnTo>
                <a:lnTo>
                  <a:pt x="3354616" y="6350000"/>
                </a:lnTo>
                <a:lnTo>
                  <a:pt x="0" y="6350000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25351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"/>
          <p:cNvSpPr/>
          <p:nvPr userDrawn="1"/>
        </p:nvSpPr>
        <p:spPr>
          <a:xfrm>
            <a:off x="0" y="4447309"/>
            <a:ext cx="3726873" cy="2410691"/>
          </a:xfrm>
          <a:custGeom>
            <a:avLst/>
            <a:gdLst>
              <a:gd name="connsiteX0" fmla="*/ 0 w 4551218"/>
              <a:gd name="connsiteY0" fmla="*/ 0 h 3616036"/>
              <a:gd name="connsiteX1" fmla="*/ 4551218 w 4551218"/>
              <a:gd name="connsiteY1" fmla="*/ 0 h 3616036"/>
              <a:gd name="connsiteX2" fmla="*/ 4551218 w 4551218"/>
              <a:gd name="connsiteY2" fmla="*/ 3616036 h 3616036"/>
              <a:gd name="connsiteX3" fmla="*/ 0 w 4551218"/>
              <a:gd name="connsiteY3" fmla="*/ 3616036 h 361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1218" h="3616036">
                <a:moveTo>
                  <a:pt x="0" y="0"/>
                </a:moveTo>
                <a:lnTo>
                  <a:pt x="4551218" y="0"/>
                </a:lnTo>
                <a:lnTo>
                  <a:pt x="4551218" y="3616036"/>
                </a:lnTo>
                <a:lnTo>
                  <a:pt x="0" y="3616036"/>
                </a:lnTo>
                <a:close/>
              </a:path>
            </a:pathLst>
          </a:custGeom>
          <a:gradFill>
            <a:gsLst>
              <a:gs pos="34000">
                <a:srgbClr val="270C9A">
                  <a:alpha val="27000"/>
                </a:srgbClr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7353300" y="88265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738717" y="280775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9" name="Oval 8"/>
          <p:cNvSpPr/>
          <p:nvPr userDrawn="1"/>
        </p:nvSpPr>
        <p:spPr>
          <a:xfrm>
            <a:off x="11199283" y="544089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63111" y="3204684"/>
            <a:ext cx="3020291" cy="2770909"/>
          </a:xfrm>
          <a:custGeom>
            <a:avLst/>
            <a:gdLst>
              <a:gd name="connsiteX0" fmla="*/ 0 w 4530436"/>
              <a:gd name="connsiteY0" fmla="*/ 0 h 4156364"/>
              <a:gd name="connsiteX1" fmla="*/ 4530436 w 4530436"/>
              <a:gd name="connsiteY1" fmla="*/ 0 h 4156364"/>
              <a:gd name="connsiteX2" fmla="*/ 4530436 w 4530436"/>
              <a:gd name="connsiteY2" fmla="*/ 4156364 h 4156364"/>
              <a:gd name="connsiteX3" fmla="*/ 0 w 4530436"/>
              <a:gd name="connsiteY3" fmla="*/ 4156364 h 415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0436" h="4156364">
                <a:moveTo>
                  <a:pt x="0" y="0"/>
                </a:moveTo>
                <a:lnTo>
                  <a:pt x="4530436" y="0"/>
                </a:lnTo>
                <a:lnTo>
                  <a:pt x="4530436" y="4156364"/>
                </a:lnTo>
                <a:lnTo>
                  <a:pt x="0" y="41563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41273" y="2475841"/>
            <a:ext cx="3020291" cy="3499752"/>
          </a:xfrm>
          <a:custGeom>
            <a:avLst/>
            <a:gdLst>
              <a:gd name="connsiteX0" fmla="*/ 0 w 4530436"/>
              <a:gd name="connsiteY0" fmla="*/ 0 h 5249628"/>
              <a:gd name="connsiteX1" fmla="*/ 4530436 w 4530436"/>
              <a:gd name="connsiteY1" fmla="*/ 0 h 5249628"/>
              <a:gd name="connsiteX2" fmla="*/ 4530436 w 4530436"/>
              <a:gd name="connsiteY2" fmla="*/ 5249628 h 5249628"/>
              <a:gd name="connsiteX3" fmla="*/ 0 w 4530436"/>
              <a:gd name="connsiteY3" fmla="*/ 5249628 h 524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0436" h="5249628">
                <a:moveTo>
                  <a:pt x="0" y="0"/>
                </a:moveTo>
                <a:lnTo>
                  <a:pt x="4530436" y="0"/>
                </a:lnTo>
                <a:lnTo>
                  <a:pt x="4530436" y="5249628"/>
                </a:lnTo>
                <a:lnTo>
                  <a:pt x="0" y="52496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52130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4294967295"/>
          </p:nvPr>
        </p:nvSpPr>
        <p:spPr bwMode="auto">
          <a:xfrm>
            <a:off x="6537326" y="1399117"/>
            <a:ext cx="4738158" cy="4739217"/>
          </a:xfrm>
          <a:custGeom>
            <a:avLst/>
            <a:gdLst>
              <a:gd name="T0" fmla="*/ 3554194 w 7108388"/>
              <a:gd name="T1" fmla="*/ 0 h 7108388"/>
              <a:gd name="T2" fmla="*/ 7108388 w 7108388"/>
              <a:gd name="T3" fmla="*/ 3554194 h 7108388"/>
              <a:gd name="T4" fmla="*/ 3554194 w 7108388"/>
              <a:gd name="T5" fmla="*/ 7108388 h 7108388"/>
              <a:gd name="T6" fmla="*/ 0 w 7108388"/>
              <a:gd name="T7" fmla="*/ 3554194 h 7108388"/>
              <a:gd name="T8" fmla="*/ 3554194 w 7108388"/>
              <a:gd name="T9" fmla="*/ 0 h 7108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08388" h="7108388">
                <a:moveTo>
                  <a:pt x="3554194" y="0"/>
                </a:moveTo>
                <a:cubicBezTo>
                  <a:pt x="5517121" y="0"/>
                  <a:pt x="7108388" y="1591267"/>
                  <a:pt x="7108388" y="3554194"/>
                </a:cubicBezTo>
                <a:cubicBezTo>
                  <a:pt x="7108388" y="5517121"/>
                  <a:pt x="5517121" y="7108388"/>
                  <a:pt x="3554194" y="7108388"/>
                </a:cubicBezTo>
                <a:cubicBezTo>
                  <a:pt x="1591267" y="7108388"/>
                  <a:pt x="0" y="5517121"/>
                  <a:pt x="0" y="3554194"/>
                </a:cubicBezTo>
                <a:cubicBezTo>
                  <a:pt x="0" y="1591267"/>
                  <a:pt x="1591267" y="0"/>
                  <a:pt x="3554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4294967295"/>
          </p:nvPr>
        </p:nvSpPr>
        <p:spPr bwMode="auto">
          <a:xfrm>
            <a:off x="7216776" y="1159934"/>
            <a:ext cx="4975225" cy="4538133"/>
          </a:xfrm>
          <a:custGeom>
            <a:avLst/>
            <a:gdLst>
              <a:gd name="T0" fmla="*/ 0 w 7626925"/>
              <a:gd name="T1" fmla="*/ 0 h 6808392"/>
              <a:gd name="T2" fmla="*/ 7462682 w 7626925"/>
              <a:gd name="T3" fmla="*/ 0 h 6808392"/>
              <a:gd name="T4" fmla="*/ 7462682 w 7626925"/>
              <a:gd name="T5" fmla="*/ 6808392 h 6808392"/>
              <a:gd name="T6" fmla="*/ 0 w 7626925"/>
              <a:gd name="T7" fmla="*/ 6808392 h 68083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6925" h="6808392">
                <a:moveTo>
                  <a:pt x="0" y="0"/>
                </a:moveTo>
                <a:lnTo>
                  <a:pt x="7626925" y="0"/>
                </a:lnTo>
                <a:lnTo>
                  <a:pt x="7626925" y="6808392"/>
                </a:lnTo>
                <a:lnTo>
                  <a:pt x="0" y="6808392"/>
                </a:lnTo>
                <a:lnTo>
                  <a:pt x="0" y="0"/>
                </a:lnTo>
                <a:close/>
              </a:path>
            </a:pathLst>
          </a:cu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44720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 bwMode="auto">
          <a:xfrm>
            <a:off x="1193800" y="457200"/>
            <a:ext cx="3251200" cy="6400800"/>
          </a:xfrm>
          <a:custGeom>
            <a:avLst/>
            <a:gdLst>
              <a:gd name="T0" fmla="*/ 0 w 3719945"/>
              <a:gd name="T1" fmla="*/ 0 h 3719945"/>
              <a:gd name="T2" fmla="*/ 3665615 w 3719945"/>
              <a:gd name="T3" fmla="*/ 0 h 3719945"/>
              <a:gd name="T4" fmla="*/ 3665615 w 3719945"/>
              <a:gd name="T5" fmla="*/ 9373027 h 3719945"/>
              <a:gd name="T6" fmla="*/ 0 w 3719945"/>
              <a:gd name="T7" fmla="*/ 9373027 h 37199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19945" h="3719945">
                <a:moveTo>
                  <a:pt x="0" y="0"/>
                </a:moveTo>
                <a:lnTo>
                  <a:pt x="3719945" y="0"/>
                </a:lnTo>
                <a:lnTo>
                  <a:pt x="3719945" y="3719945"/>
                </a:lnTo>
                <a:lnTo>
                  <a:pt x="0" y="371994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250539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 bwMode="auto">
          <a:xfrm>
            <a:off x="886884" y="1096433"/>
            <a:ext cx="4823883" cy="5274733"/>
          </a:xfrm>
          <a:custGeom>
            <a:avLst/>
            <a:gdLst>
              <a:gd name="T0" fmla="*/ 0 w 7236000"/>
              <a:gd name="T1" fmla="*/ 0 h 7910992"/>
              <a:gd name="T2" fmla="*/ 7236000 w 7236000"/>
              <a:gd name="T3" fmla="*/ 0 h 7910992"/>
              <a:gd name="T4" fmla="*/ 7236000 w 7236000"/>
              <a:gd name="T5" fmla="*/ 7910992 h 7910992"/>
              <a:gd name="T6" fmla="*/ 0 w 7236000"/>
              <a:gd name="T7" fmla="*/ 7910992 h 79109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36000" h="7910992">
                <a:moveTo>
                  <a:pt x="0" y="0"/>
                </a:moveTo>
                <a:lnTo>
                  <a:pt x="7236000" y="0"/>
                </a:lnTo>
                <a:lnTo>
                  <a:pt x="7236000" y="7910992"/>
                </a:lnTo>
                <a:lnTo>
                  <a:pt x="0" y="7910992"/>
                </a:lnTo>
                <a:lnTo>
                  <a:pt x="0" y="0"/>
                </a:lnTo>
                <a:close/>
              </a:path>
            </a:pathLst>
          </a:cu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7143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0332509" y="464609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2343150" y="166052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8" name="Oval 7"/>
          <p:cNvSpPr/>
          <p:nvPr userDrawn="1"/>
        </p:nvSpPr>
        <p:spPr>
          <a:xfrm>
            <a:off x="5015442" y="636799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299201" y="1155701"/>
            <a:ext cx="2479963" cy="2479963"/>
          </a:xfrm>
          <a:custGeom>
            <a:avLst/>
            <a:gdLst>
              <a:gd name="connsiteX0" fmla="*/ 0 w 3719945"/>
              <a:gd name="connsiteY0" fmla="*/ 0 h 3719945"/>
              <a:gd name="connsiteX1" fmla="*/ 3719945 w 3719945"/>
              <a:gd name="connsiteY1" fmla="*/ 0 h 3719945"/>
              <a:gd name="connsiteX2" fmla="*/ 3719945 w 3719945"/>
              <a:gd name="connsiteY2" fmla="*/ 3719945 h 3719945"/>
              <a:gd name="connsiteX3" fmla="*/ 0 w 3719945"/>
              <a:gd name="connsiteY3" fmla="*/ 3719945 h 371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9945" h="3719945">
                <a:moveTo>
                  <a:pt x="0" y="0"/>
                </a:moveTo>
                <a:lnTo>
                  <a:pt x="3719945" y="0"/>
                </a:lnTo>
                <a:lnTo>
                  <a:pt x="3719945" y="3719945"/>
                </a:lnTo>
                <a:lnTo>
                  <a:pt x="0" y="37199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922327" y="1155700"/>
            <a:ext cx="2479963" cy="2479963"/>
          </a:xfrm>
          <a:custGeom>
            <a:avLst/>
            <a:gdLst>
              <a:gd name="connsiteX0" fmla="*/ 0 w 3719945"/>
              <a:gd name="connsiteY0" fmla="*/ 0 h 3719945"/>
              <a:gd name="connsiteX1" fmla="*/ 3719945 w 3719945"/>
              <a:gd name="connsiteY1" fmla="*/ 0 h 3719945"/>
              <a:gd name="connsiteX2" fmla="*/ 3719945 w 3719945"/>
              <a:gd name="connsiteY2" fmla="*/ 3719945 h 3719945"/>
              <a:gd name="connsiteX3" fmla="*/ 0 w 3719945"/>
              <a:gd name="connsiteY3" fmla="*/ 3719945 h 371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9945" h="3719945">
                <a:moveTo>
                  <a:pt x="0" y="0"/>
                </a:moveTo>
                <a:lnTo>
                  <a:pt x="3719945" y="0"/>
                </a:lnTo>
                <a:lnTo>
                  <a:pt x="3719945" y="3719945"/>
                </a:lnTo>
                <a:lnTo>
                  <a:pt x="0" y="37199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299201" y="3778827"/>
            <a:ext cx="2479963" cy="2479963"/>
          </a:xfrm>
          <a:custGeom>
            <a:avLst/>
            <a:gdLst>
              <a:gd name="connsiteX0" fmla="*/ 0 w 3719945"/>
              <a:gd name="connsiteY0" fmla="*/ 0 h 3719945"/>
              <a:gd name="connsiteX1" fmla="*/ 3719945 w 3719945"/>
              <a:gd name="connsiteY1" fmla="*/ 0 h 3719945"/>
              <a:gd name="connsiteX2" fmla="*/ 3719945 w 3719945"/>
              <a:gd name="connsiteY2" fmla="*/ 3719945 h 3719945"/>
              <a:gd name="connsiteX3" fmla="*/ 0 w 3719945"/>
              <a:gd name="connsiteY3" fmla="*/ 3719945 h 371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9945" h="3719945">
                <a:moveTo>
                  <a:pt x="0" y="0"/>
                </a:moveTo>
                <a:lnTo>
                  <a:pt x="3719945" y="0"/>
                </a:lnTo>
                <a:lnTo>
                  <a:pt x="3719945" y="3719945"/>
                </a:lnTo>
                <a:lnTo>
                  <a:pt x="0" y="37199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922327" y="3778826"/>
            <a:ext cx="2479963" cy="2479963"/>
          </a:xfrm>
          <a:custGeom>
            <a:avLst/>
            <a:gdLst>
              <a:gd name="connsiteX0" fmla="*/ 0 w 3719945"/>
              <a:gd name="connsiteY0" fmla="*/ 0 h 3719945"/>
              <a:gd name="connsiteX1" fmla="*/ 3719945 w 3719945"/>
              <a:gd name="connsiteY1" fmla="*/ 0 h 3719945"/>
              <a:gd name="connsiteX2" fmla="*/ 3719945 w 3719945"/>
              <a:gd name="connsiteY2" fmla="*/ 3719945 h 3719945"/>
              <a:gd name="connsiteX3" fmla="*/ 0 w 3719945"/>
              <a:gd name="connsiteY3" fmla="*/ 3719945 h 371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9945" h="3719945">
                <a:moveTo>
                  <a:pt x="0" y="0"/>
                </a:moveTo>
                <a:lnTo>
                  <a:pt x="3719945" y="0"/>
                </a:lnTo>
                <a:lnTo>
                  <a:pt x="3719945" y="3719945"/>
                </a:lnTo>
                <a:lnTo>
                  <a:pt x="0" y="37199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83335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10799233" y="54186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4987925" y="654261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8" name="Oval 7"/>
          <p:cNvSpPr/>
          <p:nvPr userDrawn="1"/>
        </p:nvSpPr>
        <p:spPr>
          <a:xfrm>
            <a:off x="2418292" y="83079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2871493"/>
            <a:ext cx="5055820" cy="3231434"/>
          </a:xfrm>
          <a:custGeom>
            <a:avLst/>
            <a:gdLst>
              <a:gd name="connsiteX0" fmla="*/ 0 w 7272000"/>
              <a:gd name="connsiteY0" fmla="*/ 0 h 4666276"/>
              <a:gd name="connsiteX1" fmla="*/ 7272000 w 7272000"/>
              <a:gd name="connsiteY1" fmla="*/ 0 h 4666276"/>
              <a:gd name="connsiteX2" fmla="*/ 7272000 w 7272000"/>
              <a:gd name="connsiteY2" fmla="*/ 4666276 h 4666276"/>
              <a:gd name="connsiteX3" fmla="*/ 0 w 7272000"/>
              <a:gd name="connsiteY3" fmla="*/ 4666276 h 466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2000" h="4666276">
                <a:moveTo>
                  <a:pt x="0" y="0"/>
                </a:moveTo>
                <a:lnTo>
                  <a:pt x="7272000" y="0"/>
                </a:lnTo>
                <a:lnTo>
                  <a:pt x="7272000" y="4666276"/>
                </a:lnTo>
                <a:lnTo>
                  <a:pt x="0" y="4666276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990600"/>
            <a:ext cx="2369127" cy="2369127"/>
          </a:xfrm>
          <a:custGeom>
            <a:avLst/>
            <a:gdLst>
              <a:gd name="connsiteX0" fmla="*/ 0 w 3553691"/>
              <a:gd name="connsiteY0" fmla="*/ 0 h 3553691"/>
              <a:gd name="connsiteX1" fmla="*/ 3553691 w 3553691"/>
              <a:gd name="connsiteY1" fmla="*/ 0 h 3553691"/>
              <a:gd name="connsiteX2" fmla="*/ 3553691 w 3553691"/>
              <a:gd name="connsiteY2" fmla="*/ 3553691 h 3553691"/>
              <a:gd name="connsiteX3" fmla="*/ 0 w 3553691"/>
              <a:gd name="connsiteY3" fmla="*/ 3553691 h 355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3691" h="3553691">
                <a:moveTo>
                  <a:pt x="0" y="0"/>
                </a:moveTo>
                <a:lnTo>
                  <a:pt x="3553691" y="0"/>
                </a:lnTo>
                <a:lnTo>
                  <a:pt x="3553691" y="3553691"/>
                </a:lnTo>
                <a:lnTo>
                  <a:pt x="0" y="3553691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3733800"/>
            <a:ext cx="2369127" cy="2369127"/>
          </a:xfrm>
          <a:custGeom>
            <a:avLst/>
            <a:gdLst>
              <a:gd name="connsiteX0" fmla="*/ 0 w 3553691"/>
              <a:gd name="connsiteY0" fmla="*/ 0 h 3553691"/>
              <a:gd name="connsiteX1" fmla="*/ 3553691 w 3553691"/>
              <a:gd name="connsiteY1" fmla="*/ 0 h 3553691"/>
              <a:gd name="connsiteX2" fmla="*/ 3553691 w 3553691"/>
              <a:gd name="connsiteY2" fmla="*/ 3553691 h 3553691"/>
              <a:gd name="connsiteX3" fmla="*/ 0 w 3553691"/>
              <a:gd name="connsiteY3" fmla="*/ 3553691 h 355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3691" h="3553691">
                <a:moveTo>
                  <a:pt x="0" y="0"/>
                </a:moveTo>
                <a:lnTo>
                  <a:pt x="3553691" y="0"/>
                </a:lnTo>
                <a:lnTo>
                  <a:pt x="3553691" y="3553691"/>
                </a:lnTo>
                <a:lnTo>
                  <a:pt x="0" y="3553691"/>
                </a:lnTo>
                <a:close/>
              </a:path>
            </a:pathLst>
          </a:custGeom>
          <a:ln w="12700">
            <a:noFill/>
          </a:ln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95746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283528" y="590550"/>
            <a:ext cx="8101445" cy="5676900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4" name="Oval 3"/>
          <p:cNvSpPr/>
          <p:nvPr userDrawn="1"/>
        </p:nvSpPr>
        <p:spPr>
          <a:xfrm>
            <a:off x="10498667" y="1236133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5" name="Oval 4"/>
          <p:cNvSpPr/>
          <p:nvPr userDrawn="1"/>
        </p:nvSpPr>
        <p:spPr>
          <a:xfrm>
            <a:off x="458259" y="342900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Oval 5"/>
          <p:cNvSpPr/>
          <p:nvPr userDrawn="1"/>
        </p:nvSpPr>
        <p:spPr>
          <a:xfrm>
            <a:off x="6558492" y="588645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07027" y="1236519"/>
            <a:ext cx="4311073" cy="4384963"/>
          </a:xfrm>
          <a:custGeom>
            <a:avLst/>
            <a:gdLst>
              <a:gd name="connsiteX0" fmla="*/ 0 w 5049700"/>
              <a:gd name="connsiteY0" fmla="*/ 0 h 6577444"/>
              <a:gd name="connsiteX1" fmla="*/ 5049700 w 5049700"/>
              <a:gd name="connsiteY1" fmla="*/ 0 h 6577444"/>
              <a:gd name="connsiteX2" fmla="*/ 5049700 w 5049700"/>
              <a:gd name="connsiteY2" fmla="*/ 6577444 h 6577444"/>
              <a:gd name="connsiteX3" fmla="*/ 0 w 5049700"/>
              <a:gd name="connsiteY3" fmla="*/ 6577444 h 657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9700" h="6577444">
                <a:moveTo>
                  <a:pt x="0" y="0"/>
                </a:moveTo>
                <a:lnTo>
                  <a:pt x="5049700" y="0"/>
                </a:lnTo>
                <a:lnTo>
                  <a:pt x="5049700" y="6577444"/>
                </a:lnTo>
                <a:lnTo>
                  <a:pt x="0" y="65774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70669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7454900" y="237067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6" name="Oval 5"/>
          <p:cNvSpPr/>
          <p:nvPr userDrawn="1"/>
        </p:nvSpPr>
        <p:spPr>
          <a:xfrm>
            <a:off x="11088159" y="640609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7" name="Oval 6"/>
          <p:cNvSpPr/>
          <p:nvPr userDrawn="1"/>
        </p:nvSpPr>
        <p:spPr>
          <a:xfrm>
            <a:off x="374650" y="342900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2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648200" y="2036619"/>
            <a:ext cx="2895600" cy="3158836"/>
          </a:xfrm>
          <a:custGeom>
            <a:avLst/>
            <a:gdLst>
              <a:gd name="connsiteX0" fmla="*/ 0 w 4343400"/>
              <a:gd name="connsiteY0" fmla="*/ 0 h 4738254"/>
              <a:gd name="connsiteX1" fmla="*/ 4343400 w 4343400"/>
              <a:gd name="connsiteY1" fmla="*/ 0 h 4738254"/>
              <a:gd name="connsiteX2" fmla="*/ 4343400 w 4343400"/>
              <a:gd name="connsiteY2" fmla="*/ 4738254 h 4738254"/>
              <a:gd name="connsiteX3" fmla="*/ 0 w 4343400"/>
              <a:gd name="connsiteY3" fmla="*/ 4738254 h 473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4738254">
                <a:moveTo>
                  <a:pt x="0" y="0"/>
                </a:moveTo>
                <a:lnTo>
                  <a:pt x="4343400" y="0"/>
                </a:lnTo>
                <a:lnTo>
                  <a:pt x="4343400" y="4738254"/>
                </a:lnTo>
                <a:lnTo>
                  <a:pt x="0" y="47382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58983" y="2036619"/>
            <a:ext cx="2895600" cy="3158836"/>
          </a:xfrm>
          <a:custGeom>
            <a:avLst/>
            <a:gdLst>
              <a:gd name="connsiteX0" fmla="*/ 0 w 4343400"/>
              <a:gd name="connsiteY0" fmla="*/ 0 h 4738254"/>
              <a:gd name="connsiteX1" fmla="*/ 4343400 w 4343400"/>
              <a:gd name="connsiteY1" fmla="*/ 0 h 4738254"/>
              <a:gd name="connsiteX2" fmla="*/ 4343400 w 4343400"/>
              <a:gd name="connsiteY2" fmla="*/ 4738254 h 4738254"/>
              <a:gd name="connsiteX3" fmla="*/ 0 w 4343400"/>
              <a:gd name="connsiteY3" fmla="*/ 4738254 h 473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4738254">
                <a:moveTo>
                  <a:pt x="0" y="0"/>
                </a:moveTo>
                <a:lnTo>
                  <a:pt x="4343400" y="0"/>
                </a:lnTo>
                <a:lnTo>
                  <a:pt x="4343400" y="4738254"/>
                </a:lnTo>
                <a:lnTo>
                  <a:pt x="0" y="47382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437417" y="2036619"/>
            <a:ext cx="2895600" cy="3158836"/>
          </a:xfrm>
          <a:custGeom>
            <a:avLst/>
            <a:gdLst>
              <a:gd name="connsiteX0" fmla="*/ 0 w 4343400"/>
              <a:gd name="connsiteY0" fmla="*/ 0 h 4738254"/>
              <a:gd name="connsiteX1" fmla="*/ 4343400 w 4343400"/>
              <a:gd name="connsiteY1" fmla="*/ 0 h 4738254"/>
              <a:gd name="connsiteX2" fmla="*/ 4343400 w 4343400"/>
              <a:gd name="connsiteY2" fmla="*/ 4738254 h 4738254"/>
              <a:gd name="connsiteX3" fmla="*/ 0 w 4343400"/>
              <a:gd name="connsiteY3" fmla="*/ 4738254 h 473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3400" h="4738254">
                <a:moveTo>
                  <a:pt x="0" y="0"/>
                </a:moveTo>
                <a:lnTo>
                  <a:pt x="4343400" y="0"/>
                </a:lnTo>
                <a:lnTo>
                  <a:pt x="4343400" y="4738254"/>
                </a:lnTo>
                <a:lnTo>
                  <a:pt x="0" y="47382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33"/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91692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9" r:id="rId3"/>
    <p:sldLayoutId id="2147483656" r:id="rId4"/>
    <p:sldLayoutId id="2147483655" r:id="rId5"/>
    <p:sldLayoutId id="2147483654" r:id="rId6"/>
    <p:sldLayoutId id="2147483653" r:id="rId7"/>
    <p:sldLayoutId id="2147483651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5" r:id="rId32"/>
    <p:sldLayoutId id="2147483686" r:id="rId33"/>
    <p:sldLayoutId id="2147483688" r:id="rId34"/>
    <p:sldLayoutId id="2147483699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702" r:id="rId46"/>
    <p:sldLayoutId id="2147483700" r:id="rId47"/>
    <p:sldLayoutId id="2147483701" r:id="rId4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88"/>
          <p:cNvSpPr/>
          <p:nvPr/>
        </p:nvSpPr>
        <p:spPr>
          <a:xfrm>
            <a:off x="6525683" y="1170517"/>
            <a:ext cx="4515909" cy="4516967"/>
          </a:xfrm>
          <a:custGeom>
            <a:avLst/>
            <a:gdLst>
              <a:gd name="connsiteX0" fmla="*/ 3386930 w 6773862"/>
              <a:gd name="connsiteY0" fmla="*/ 0 h 6775450"/>
              <a:gd name="connsiteX1" fmla="*/ 6773862 w 6773862"/>
              <a:gd name="connsiteY1" fmla="*/ 3387725 h 6775450"/>
              <a:gd name="connsiteX2" fmla="*/ 3386930 w 6773862"/>
              <a:gd name="connsiteY2" fmla="*/ 6775450 h 6775450"/>
              <a:gd name="connsiteX3" fmla="*/ 0 w 6773862"/>
              <a:gd name="connsiteY3" fmla="*/ 3387725 h 6775450"/>
              <a:gd name="connsiteX4" fmla="*/ 3386930 w 6773862"/>
              <a:gd name="connsiteY4" fmla="*/ 0 h 677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3862" h="6775450">
                <a:moveTo>
                  <a:pt x="3386930" y="0"/>
                </a:moveTo>
                <a:cubicBezTo>
                  <a:pt x="5257482" y="0"/>
                  <a:pt x="6773862" y="1516736"/>
                  <a:pt x="6773862" y="3387725"/>
                </a:cubicBezTo>
                <a:cubicBezTo>
                  <a:pt x="6773862" y="5258715"/>
                  <a:pt x="5257482" y="6775450"/>
                  <a:pt x="3386930" y="6775450"/>
                </a:cubicBezTo>
                <a:cubicBezTo>
                  <a:pt x="1516380" y="6775450"/>
                  <a:pt x="0" y="5258715"/>
                  <a:pt x="0" y="3387725"/>
                </a:cubicBezTo>
                <a:cubicBezTo>
                  <a:pt x="0" y="1516736"/>
                  <a:pt x="1516380" y="0"/>
                  <a:pt x="3386930" y="0"/>
                </a:cubicBezTo>
                <a:close/>
              </a:path>
            </a:pathLst>
          </a:custGeom>
          <a:gradFill flip="none" rotWithShape="1">
            <a:gsLst>
              <a:gs pos="0">
                <a:srgbClr val="A237D8">
                  <a:alpha val="50000"/>
                </a:srgbClr>
              </a:gs>
              <a:gs pos="100000">
                <a:srgbClr val="270C9A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71" name="Rectangle: Rounded Corners 70"/>
          <p:cNvSpPr/>
          <p:nvPr/>
        </p:nvSpPr>
        <p:spPr>
          <a:xfrm>
            <a:off x="1537566" y="3958363"/>
            <a:ext cx="3571825" cy="339567"/>
          </a:xfrm>
          <a:prstGeom prst="roundRect">
            <a:avLst>
              <a:gd name="adj" fmla="val 50000"/>
            </a:avLst>
          </a:prstGeom>
          <a:gradFill>
            <a:gsLst>
              <a:gs pos="11000">
                <a:srgbClr val="270C9A"/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34823" name="TextBox 69"/>
          <p:cNvSpPr txBox="1">
            <a:spLocks noChangeArrowheads="1"/>
          </p:cNvSpPr>
          <p:nvPr/>
        </p:nvSpPr>
        <p:spPr bwMode="auto">
          <a:xfrm>
            <a:off x="1656603" y="4010197"/>
            <a:ext cx="3333750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33" dirty="0">
                <a:solidFill>
                  <a:schemeClr val="bg1"/>
                </a:solidFill>
                <a:latin typeface="+mj-lt"/>
              </a:rPr>
              <a:t>CYBER SECURITY &amp; TECHNOLOGY PRESENTATION</a:t>
            </a:r>
            <a:endParaRPr lang="en-ID" altLang="en-US" sz="933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34824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34827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  <p:sp>
            <p:nvSpPr>
              <p:cNvPr id="34828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</p:grpSp>
        <p:sp>
          <p:nvSpPr>
            <p:cNvPr id="34825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b="9988"/>
          <a:stretch>
            <a:fillRect/>
          </a:stretch>
        </p:blipFill>
        <p:spPr>
          <a:xfrm>
            <a:off x="6524625" y="1169988"/>
            <a:ext cx="4516438" cy="4518025"/>
          </a:xfrm>
        </p:spPr>
      </p:pic>
      <p:grpSp>
        <p:nvGrpSpPr>
          <p:cNvPr id="6" name="Group 5"/>
          <p:cNvGrpSpPr/>
          <p:nvPr/>
        </p:nvGrpSpPr>
        <p:grpSpPr>
          <a:xfrm>
            <a:off x="320431" y="569837"/>
            <a:ext cx="5775570" cy="3141484"/>
            <a:chOff x="2420502" y="1663991"/>
            <a:chExt cx="3675499" cy="3141484"/>
          </a:xfrm>
        </p:grpSpPr>
        <p:sp>
          <p:nvSpPr>
            <p:cNvPr id="34822" name="TextBox 11"/>
            <p:cNvSpPr txBox="1">
              <a:spLocks noChangeArrowheads="1"/>
            </p:cNvSpPr>
            <p:nvPr/>
          </p:nvSpPr>
          <p:spPr bwMode="auto">
            <a:xfrm>
              <a:off x="2420502" y="2681817"/>
              <a:ext cx="3675499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HACKER</a:t>
              </a:r>
            </a:p>
            <a:p>
              <a:pPr algn="ctr"/>
              <a:r>
                <a:rPr lang="en-US" altLang="en-US" sz="6600" b="1" dirty="0">
                  <a:solidFill>
                    <a:schemeClr val="bg1"/>
                  </a:solidFill>
                  <a:latin typeface="+mj-lt"/>
                  <a:cs typeface="Poppins" panose="00000500000000000000" pitchFamily="2" charset="0"/>
                </a:rPr>
                <a:t>ANONYMOUS</a:t>
              </a:r>
              <a:endParaRPr lang="en-ID" altLang="en-US" sz="6600" b="1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endParaRPr>
            </a:p>
          </p:txBody>
        </p:sp>
        <p:sp>
          <p:nvSpPr>
            <p:cNvPr id="14" name="Graphic 79" descr="Shield Tick with solid fill"/>
            <p:cNvSpPr>
              <a:spLocks/>
            </p:cNvSpPr>
            <p:nvPr/>
          </p:nvSpPr>
          <p:spPr bwMode="auto">
            <a:xfrm>
              <a:off x="4023764" y="1663991"/>
              <a:ext cx="615679" cy="961211"/>
            </a:xfrm>
            <a:custGeom>
              <a:avLst/>
              <a:gdLst>
                <a:gd name="T0" fmla="*/ 137638 w 275276"/>
                <a:gd name="T1" fmla="*/ 0 h 329298"/>
                <a:gd name="T2" fmla="*/ 0 w 275276"/>
                <a:gd name="T3" fmla="*/ 66510 h 329298"/>
                <a:gd name="T4" fmla="*/ 0 w 275276"/>
                <a:gd name="T5" fmla="*/ 92993 h 329298"/>
                <a:gd name="T6" fmla="*/ 137644 w 275276"/>
                <a:gd name="T7" fmla="*/ 329299 h 329298"/>
                <a:gd name="T8" fmla="*/ 275276 w 275276"/>
                <a:gd name="T9" fmla="*/ 92993 h 329298"/>
                <a:gd name="T10" fmla="*/ 275276 w 275276"/>
                <a:gd name="T11" fmla="*/ 66510 h 329298"/>
                <a:gd name="T12" fmla="*/ 137638 w 275276"/>
                <a:gd name="T13" fmla="*/ 0 h 329298"/>
                <a:gd name="T14" fmla="*/ 123193 w 275276"/>
                <a:gd name="T15" fmla="*/ 219628 h 329298"/>
                <a:gd name="T16" fmla="*/ 66313 w 275276"/>
                <a:gd name="T17" fmla="*/ 162743 h 329298"/>
                <a:gd name="T18" fmla="*/ 85641 w 275276"/>
                <a:gd name="T19" fmla="*/ 143415 h 329298"/>
                <a:gd name="T20" fmla="*/ 123193 w 275276"/>
                <a:gd name="T21" fmla="*/ 180968 h 329298"/>
                <a:gd name="T22" fmla="*/ 200098 w 275276"/>
                <a:gd name="T23" fmla="*/ 104062 h 329298"/>
                <a:gd name="T24" fmla="*/ 219426 w 275276"/>
                <a:gd name="T25" fmla="*/ 123396 h 3292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276" h="329298">
                  <a:moveTo>
                    <a:pt x="137638" y="0"/>
                  </a:moveTo>
                  <a:cubicBezTo>
                    <a:pt x="98583" y="34157"/>
                    <a:pt x="51031" y="57135"/>
                    <a:pt x="0" y="66510"/>
                  </a:cubicBezTo>
                  <a:lnTo>
                    <a:pt x="0" y="92993"/>
                  </a:lnTo>
                  <a:cubicBezTo>
                    <a:pt x="0" y="179769"/>
                    <a:pt x="51339" y="267722"/>
                    <a:pt x="137644" y="329299"/>
                  </a:cubicBezTo>
                  <a:cubicBezTo>
                    <a:pt x="223937" y="267733"/>
                    <a:pt x="275276" y="179775"/>
                    <a:pt x="275276" y="92993"/>
                  </a:cubicBezTo>
                  <a:lnTo>
                    <a:pt x="275276" y="66510"/>
                  </a:lnTo>
                  <a:cubicBezTo>
                    <a:pt x="224246" y="57135"/>
                    <a:pt x="176693" y="34157"/>
                    <a:pt x="137638" y="0"/>
                  </a:cubicBezTo>
                  <a:close/>
                  <a:moveTo>
                    <a:pt x="123193" y="219628"/>
                  </a:moveTo>
                  <a:lnTo>
                    <a:pt x="66313" y="162743"/>
                  </a:lnTo>
                  <a:lnTo>
                    <a:pt x="85641" y="143415"/>
                  </a:lnTo>
                  <a:lnTo>
                    <a:pt x="123193" y="180968"/>
                  </a:lnTo>
                  <a:lnTo>
                    <a:pt x="200098" y="104062"/>
                  </a:lnTo>
                  <a:lnTo>
                    <a:pt x="219426" y="123396"/>
                  </a:lnTo>
                  <a:lnTo>
                    <a:pt x="123193" y="2196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556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/>
              <a:endParaRPr lang="en-US" sz="105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706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3231092" y="945092"/>
            <a:ext cx="5729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Cyber Security Expert Team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0376" y="677312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TEAM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837" y="5194857"/>
            <a:ext cx="2895600" cy="964046"/>
          </a:xfrm>
          <a:prstGeom prst="rect">
            <a:avLst/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4" name="Rectangle 13"/>
          <p:cNvSpPr/>
          <p:nvPr/>
        </p:nvSpPr>
        <p:spPr>
          <a:xfrm>
            <a:off x="4648200" y="5207796"/>
            <a:ext cx="2895600" cy="964046"/>
          </a:xfrm>
          <a:prstGeom prst="rect">
            <a:avLst/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0" name="Rectangle 19"/>
          <p:cNvSpPr/>
          <p:nvPr/>
        </p:nvSpPr>
        <p:spPr>
          <a:xfrm>
            <a:off x="8450503" y="5194857"/>
            <a:ext cx="2895600" cy="964046"/>
          </a:xfrm>
          <a:prstGeom prst="rect">
            <a:avLst/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44045" name="TextBox 44"/>
          <p:cNvSpPr txBox="1">
            <a:spLocks noChangeArrowheads="1"/>
          </p:cNvSpPr>
          <p:nvPr/>
        </p:nvSpPr>
        <p:spPr bwMode="auto">
          <a:xfrm>
            <a:off x="1340909" y="5422900"/>
            <a:ext cx="195897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Write Your Name</a:t>
            </a:r>
            <a:endParaRPr lang="en-ID" altLang="en-US" sz="1333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75317" y="5622926"/>
            <a:ext cx="1690159" cy="316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Jobs Position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4047" name="TextBox 48"/>
          <p:cNvSpPr txBox="1">
            <a:spLocks noChangeArrowheads="1"/>
          </p:cNvSpPr>
          <p:nvPr/>
        </p:nvSpPr>
        <p:spPr bwMode="auto">
          <a:xfrm>
            <a:off x="5115984" y="5435600"/>
            <a:ext cx="196003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Write Your Name</a:t>
            </a:r>
            <a:endParaRPr lang="en-ID" altLang="en-US" sz="1333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51450" y="5635626"/>
            <a:ext cx="1689100" cy="316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Jobs Position</a:t>
            </a:r>
            <a:endParaRPr lang="en-ID" sz="110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4049" name="TextBox 51"/>
          <p:cNvSpPr txBox="1">
            <a:spLocks noChangeArrowheads="1"/>
          </p:cNvSpPr>
          <p:nvPr/>
        </p:nvSpPr>
        <p:spPr bwMode="auto">
          <a:xfrm>
            <a:off x="8918575" y="5435600"/>
            <a:ext cx="195897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33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Write Your Name</a:t>
            </a:r>
            <a:endParaRPr lang="en-ID" altLang="en-US" sz="1333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052983" y="5635626"/>
            <a:ext cx="1690159" cy="316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Jobs Position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4" t="391" r="14488" b="15151"/>
          <a:stretch/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3" b="1363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-408" r="36298" b="408"/>
          <a:stretch/>
        </p:blipFill>
        <p:spPr/>
      </p:pic>
      <p:grpSp>
        <p:nvGrpSpPr>
          <p:cNvPr id="22" name="Group 21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3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5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6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4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188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609600" y="1297741"/>
            <a:ext cx="4111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Boolean Professional Team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002867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TEAM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2288742"/>
            <a:ext cx="45419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Phasellus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fringilla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nulla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quam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elementum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varius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natoque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penatibus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magnis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dis parturient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montes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nascetur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ridiculus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mus.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elementum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Suspendisse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non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accumsan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odio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augue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condimentum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ex, non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arcu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justo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In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arcu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ullamcorper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mi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leo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cursus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velit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egestas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libero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enim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Phasellus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egestas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vulputate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lobortis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Fusce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lacus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laoreet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ac,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dapibus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ligula.</a:t>
            </a:r>
          </a:p>
        </p:txBody>
      </p:sp>
      <p:pic>
        <p:nvPicPr>
          <p:cNvPr id="21" name="Picture Placeholder 2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r="9972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>
            <a:fillRect/>
          </a:stretch>
        </p:blipFill>
        <p:spPr/>
      </p:pic>
      <p:grpSp>
        <p:nvGrpSpPr>
          <p:cNvPr id="27" name="Group 26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8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30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31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9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35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r="11946"/>
          <a:stretch>
            <a:fillRect/>
          </a:stretch>
        </p:blipFill>
        <p:spPr/>
      </p:pic>
      <p:grpSp>
        <p:nvGrpSpPr>
          <p:cNvPr id="8" name="Group 7"/>
          <p:cNvGrpSpPr/>
          <p:nvPr/>
        </p:nvGrpSpPr>
        <p:grpSpPr>
          <a:xfrm>
            <a:off x="3565236" y="1384416"/>
            <a:ext cx="1759527" cy="1704707"/>
            <a:chOff x="3806357" y="1384416"/>
            <a:chExt cx="1759527" cy="1704707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3806357" y="1384416"/>
              <a:ext cx="1759527" cy="170470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">
                  <a:srgbClr val="021058"/>
                </a:gs>
                <a:gs pos="100000">
                  <a:srgbClr val="1C2BB9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6086" name="TextBox 11"/>
            <p:cNvSpPr txBox="1">
              <a:spLocks noChangeArrowheads="1"/>
            </p:cNvSpPr>
            <p:nvPr/>
          </p:nvSpPr>
          <p:spPr bwMode="auto">
            <a:xfrm>
              <a:off x="4220634" y="1739900"/>
              <a:ext cx="7810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10</a:t>
              </a:r>
              <a:endParaRPr lang="en-ID" altLang="en-US" sz="32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46087" name="TextBox 12"/>
            <p:cNvSpPr txBox="1">
              <a:spLocks noChangeArrowheads="1"/>
            </p:cNvSpPr>
            <p:nvPr/>
          </p:nvSpPr>
          <p:spPr bwMode="auto">
            <a:xfrm>
              <a:off x="3893609" y="2239434"/>
              <a:ext cx="15843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Expert</a:t>
              </a:r>
            </a:p>
            <a:p>
              <a:pPr algn="ctr" eaLnBrk="1" hangingPunct="1"/>
              <a:r>
                <a:rPr lang="en-US" altLang="en-US" sz="1200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Data Secure</a:t>
              </a:r>
              <a:endParaRPr lang="en-ID" altLang="en-US" sz="12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46088" name="TextBox 13"/>
            <p:cNvSpPr txBox="1">
              <a:spLocks noChangeArrowheads="1"/>
            </p:cNvSpPr>
            <p:nvPr/>
          </p:nvSpPr>
          <p:spPr bwMode="auto">
            <a:xfrm>
              <a:off x="4763559" y="1768475"/>
              <a:ext cx="666750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333" b="1">
                  <a:solidFill>
                    <a:schemeClr val="bg1"/>
                  </a:solidFill>
                  <a:latin typeface="Montserrat "/>
                  <a:cs typeface="Open Sans" panose="020B0606030504020204" pitchFamily="34" charset="0"/>
                </a:rPr>
                <a:t>th</a:t>
              </a:r>
              <a:endParaRPr lang="en-ID" altLang="en-US" sz="1333" b="1">
                <a:solidFill>
                  <a:schemeClr val="bg1"/>
                </a:solidFill>
                <a:latin typeface="Montserrat "/>
                <a:cs typeface="Open Sans" panose="020B0606030504020204" pitchFamily="34" charset="0"/>
              </a:endParaRPr>
            </a:p>
          </p:txBody>
        </p:sp>
      </p:grpSp>
      <p:sp>
        <p:nvSpPr>
          <p:cNvPr id="46089" name="TextBox 1"/>
          <p:cNvSpPr txBox="1">
            <a:spLocks noChangeArrowheads="1"/>
          </p:cNvSpPr>
          <p:nvPr/>
        </p:nvSpPr>
        <p:spPr bwMode="auto">
          <a:xfrm>
            <a:off x="6340476" y="1367897"/>
            <a:ext cx="5018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Fabio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Bastiany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 – Data Security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0476" y="1011767"/>
            <a:ext cx="1110191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TEAM</a:t>
            </a:r>
            <a:endParaRPr lang="en-ID" sz="105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0476" y="1878503"/>
            <a:ext cx="4761113" cy="1078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Euta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her vitae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Situnam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nislulan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1275" y="3566348"/>
            <a:ext cx="4691908" cy="141817"/>
          </a:xfrm>
          <a:prstGeom prst="rect">
            <a:avLst/>
          </a:prstGeom>
          <a:solidFill>
            <a:srgbClr val="021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8" name="Freeform: Shape 17"/>
          <p:cNvSpPr/>
          <p:nvPr/>
        </p:nvSpPr>
        <p:spPr>
          <a:xfrm>
            <a:off x="6391348" y="3566393"/>
            <a:ext cx="4148782" cy="142099"/>
          </a:xfrm>
          <a:custGeom>
            <a:avLst/>
            <a:gdLst>
              <a:gd name="connsiteX0" fmla="*/ 0 w 6887419"/>
              <a:gd name="connsiteY0" fmla="*/ 0 h 213148"/>
              <a:gd name="connsiteX1" fmla="*/ 6887419 w 6887419"/>
              <a:gd name="connsiteY1" fmla="*/ 0 h 213148"/>
              <a:gd name="connsiteX2" fmla="*/ 6887419 w 6887419"/>
              <a:gd name="connsiteY2" fmla="*/ 213148 h 213148"/>
              <a:gd name="connsiteX3" fmla="*/ 0 w 6887419"/>
              <a:gd name="connsiteY3" fmla="*/ 213148 h 21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7419" h="213148">
                <a:moveTo>
                  <a:pt x="0" y="0"/>
                </a:moveTo>
                <a:lnTo>
                  <a:pt x="6887419" y="0"/>
                </a:lnTo>
                <a:lnTo>
                  <a:pt x="6887419" y="213148"/>
                </a:lnTo>
                <a:lnTo>
                  <a:pt x="0" y="213148"/>
                </a:lnTo>
                <a:close/>
              </a:path>
            </a:pathLst>
          </a:custGeom>
          <a:gradFill>
            <a:gsLst>
              <a:gs pos="11000">
                <a:srgbClr val="270C9A"/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46096" name="TextBox 18"/>
          <p:cNvSpPr txBox="1">
            <a:spLocks noChangeArrowheads="1"/>
          </p:cNvSpPr>
          <p:nvPr/>
        </p:nvSpPr>
        <p:spPr bwMode="auto">
          <a:xfrm>
            <a:off x="6340476" y="3209689"/>
            <a:ext cx="23064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Malware Protection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6097" name="TextBox 19"/>
          <p:cNvSpPr txBox="1">
            <a:spLocks noChangeArrowheads="1"/>
          </p:cNvSpPr>
          <p:nvPr/>
        </p:nvSpPr>
        <p:spPr bwMode="auto">
          <a:xfrm>
            <a:off x="10179187" y="3209689"/>
            <a:ext cx="9039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90%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91275" y="4363273"/>
            <a:ext cx="4691908" cy="142875"/>
          </a:xfrm>
          <a:prstGeom prst="rect">
            <a:avLst/>
          </a:prstGeom>
          <a:solidFill>
            <a:srgbClr val="021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2" name="Freeform: Shape 21"/>
          <p:cNvSpPr/>
          <p:nvPr/>
        </p:nvSpPr>
        <p:spPr>
          <a:xfrm>
            <a:off x="6391348" y="4363763"/>
            <a:ext cx="3448301" cy="142099"/>
          </a:xfrm>
          <a:custGeom>
            <a:avLst/>
            <a:gdLst>
              <a:gd name="connsiteX0" fmla="*/ 0 w 6887419"/>
              <a:gd name="connsiteY0" fmla="*/ 0 h 213148"/>
              <a:gd name="connsiteX1" fmla="*/ 6887419 w 6887419"/>
              <a:gd name="connsiteY1" fmla="*/ 0 h 213148"/>
              <a:gd name="connsiteX2" fmla="*/ 6887419 w 6887419"/>
              <a:gd name="connsiteY2" fmla="*/ 213148 h 213148"/>
              <a:gd name="connsiteX3" fmla="*/ 0 w 6887419"/>
              <a:gd name="connsiteY3" fmla="*/ 213148 h 21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7419" h="213148">
                <a:moveTo>
                  <a:pt x="0" y="0"/>
                </a:moveTo>
                <a:lnTo>
                  <a:pt x="6887419" y="0"/>
                </a:lnTo>
                <a:lnTo>
                  <a:pt x="6887419" y="213148"/>
                </a:lnTo>
                <a:lnTo>
                  <a:pt x="0" y="213148"/>
                </a:lnTo>
                <a:close/>
              </a:path>
            </a:pathLst>
          </a:custGeom>
          <a:gradFill>
            <a:gsLst>
              <a:gs pos="11000">
                <a:srgbClr val="270C9A"/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46102" name="TextBox 22"/>
          <p:cNvSpPr txBox="1">
            <a:spLocks noChangeArrowheads="1"/>
          </p:cNvSpPr>
          <p:nvPr/>
        </p:nvSpPr>
        <p:spPr bwMode="auto">
          <a:xfrm>
            <a:off x="6340474" y="4007672"/>
            <a:ext cx="24859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Development Testing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6103" name="TextBox 23"/>
          <p:cNvSpPr txBox="1">
            <a:spLocks noChangeArrowheads="1"/>
          </p:cNvSpPr>
          <p:nvPr/>
        </p:nvSpPr>
        <p:spPr bwMode="auto">
          <a:xfrm>
            <a:off x="10179187" y="4007672"/>
            <a:ext cx="9039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75%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91275" y="5161256"/>
            <a:ext cx="4691908" cy="141817"/>
          </a:xfrm>
          <a:prstGeom prst="rect">
            <a:avLst/>
          </a:prstGeom>
          <a:solidFill>
            <a:srgbClr val="021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6" name="Freeform: Shape 25"/>
          <p:cNvSpPr/>
          <p:nvPr/>
        </p:nvSpPr>
        <p:spPr>
          <a:xfrm>
            <a:off x="6391348" y="5161133"/>
            <a:ext cx="3845366" cy="142099"/>
          </a:xfrm>
          <a:custGeom>
            <a:avLst/>
            <a:gdLst>
              <a:gd name="connsiteX0" fmla="*/ 0 w 6887419"/>
              <a:gd name="connsiteY0" fmla="*/ 0 h 213148"/>
              <a:gd name="connsiteX1" fmla="*/ 6887419 w 6887419"/>
              <a:gd name="connsiteY1" fmla="*/ 0 h 213148"/>
              <a:gd name="connsiteX2" fmla="*/ 6887419 w 6887419"/>
              <a:gd name="connsiteY2" fmla="*/ 213148 h 213148"/>
              <a:gd name="connsiteX3" fmla="*/ 0 w 6887419"/>
              <a:gd name="connsiteY3" fmla="*/ 213148 h 21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7419" h="213148">
                <a:moveTo>
                  <a:pt x="0" y="0"/>
                </a:moveTo>
                <a:lnTo>
                  <a:pt x="6887419" y="0"/>
                </a:lnTo>
                <a:lnTo>
                  <a:pt x="6887419" y="213148"/>
                </a:lnTo>
                <a:lnTo>
                  <a:pt x="0" y="213148"/>
                </a:lnTo>
                <a:close/>
              </a:path>
            </a:pathLst>
          </a:custGeom>
          <a:gradFill>
            <a:gsLst>
              <a:gs pos="11000">
                <a:srgbClr val="270C9A"/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46108" name="TextBox 26"/>
          <p:cNvSpPr txBox="1">
            <a:spLocks noChangeArrowheads="1"/>
          </p:cNvSpPr>
          <p:nvPr/>
        </p:nvSpPr>
        <p:spPr bwMode="auto">
          <a:xfrm>
            <a:off x="6340476" y="4804598"/>
            <a:ext cx="23064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Data Science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6109" name="TextBox 27"/>
          <p:cNvSpPr txBox="1">
            <a:spLocks noChangeArrowheads="1"/>
          </p:cNvSpPr>
          <p:nvPr/>
        </p:nvSpPr>
        <p:spPr bwMode="auto">
          <a:xfrm>
            <a:off x="10179187" y="4804598"/>
            <a:ext cx="9039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80%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8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30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31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9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0756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3231092" y="960736"/>
            <a:ext cx="5729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Cyber Security Expert Team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0376" y="692150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TEAM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1104900" y="5298017"/>
            <a:ext cx="19600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Write Your Name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0367" y="5498042"/>
            <a:ext cx="1690159" cy="316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Jobs Position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7110" name="TextBox 13"/>
          <p:cNvSpPr txBox="1">
            <a:spLocks noChangeArrowheads="1"/>
          </p:cNvSpPr>
          <p:nvPr/>
        </p:nvSpPr>
        <p:spPr bwMode="auto">
          <a:xfrm>
            <a:off x="3769784" y="5298017"/>
            <a:ext cx="19600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Write Your Name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5250" y="5498042"/>
            <a:ext cx="1689100" cy="316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Jobs Position</a:t>
            </a:r>
            <a:endParaRPr lang="en-ID" sz="110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7112" name="TextBox 17"/>
          <p:cNvSpPr txBox="1">
            <a:spLocks noChangeArrowheads="1"/>
          </p:cNvSpPr>
          <p:nvPr/>
        </p:nvSpPr>
        <p:spPr bwMode="auto">
          <a:xfrm>
            <a:off x="6430434" y="5298017"/>
            <a:ext cx="19589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Write Your Name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4842" y="5498042"/>
            <a:ext cx="1690158" cy="316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Jobs Position</a:t>
            </a:r>
            <a:endParaRPr lang="en-ID" sz="110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7114" name="TextBox 21"/>
          <p:cNvSpPr txBox="1">
            <a:spLocks noChangeArrowheads="1"/>
          </p:cNvSpPr>
          <p:nvPr/>
        </p:nvSpPr>
        <p:spPr bwMode="auto">
          <a:xfrm>
            <a:off x="9099551" y="5298017"/>
            <a:ext cx="19589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Write Your Name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33959" y="5498042"/>
            <a:ext cx="1690158" cy="3164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Jobs Position</a:t>
            </a:r>
            <a:endParaRPr lang="en-ID" sz="110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3542" y="1618193"/>
            <a:ext cx="9704917" cy="57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Euta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nislulan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>
            <a:fillRect/>
          </a:stretch>
        </p:blipFill>
        <p:spPr bwMode="auto">
          <a:xfrm>
            <a:off x="900113" y="2705100"/>
            <a:ext cx="2397125" cy="2397125"/>
          </a:xfrm>
          <a:custGeom>
            <a:avLst/>
            <a:gdLst>
              <a:gd name="T0" fmla="*/ 349854 w 3595254"/>
              <a:gd name="T1" fmla="*/ 0 h 3595254"/>
              <a:gd name="T2" fmla="*/ 3245400 w 3595254"/>
              <a:gd name="T3" fmla="*/ 0 h 3595254"/>
              <a:gd name="T4" fmla="*/ 3595254 w 3595254"/>
              <a:gd name="T5" fmla="*/ 349854 h 3595254"/>
              <a:gd name="T6" fmla="*/ 3595254 w 3595254"/>
              <a:gd name="T7" fmla="*/ 3245400 h 3595254"/>
              <a:gd name="T8" fmla="*/ 3245400 w 3595254"/>
              <a:gd name="T9" fmla="*/ 3595254 h 3595254"/>
              <a:gd name="T10" fmla="*/ 349854 w 3595254"/>
              <a:gd name="T11" fmla="*/ 3595254 h 3595254"/>
              <a:gd name="T12" fmla="*/ 0 w 3595254"/>
              <a:gd name="T13" fmla="*/ 3245400 h 3595254"/>
              <a:gd name="T14" fmla="*/ 0 w 3595254"/>
              <a:gd name="T15" fmla="*/ 349854 h 3595254"/>
              <a:gd name="T16" fmla="*/ 349854 w 3595254"/>
              <a:gd name="T17" fmla="*/ 0 h 35952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95254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4" y="156635"/>
                  <a:pt x="3595254" y="349854"/>
                </a:cubicBezTo>
                <a:lnTo>
                  <a:pt x="3595254" y="3245400"/>
                </a:lnTo>
                <a:cubicBezTo>
                  <a:pt x="3595254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r="10024"/>
          <a:stretch>
            <a:fillRect/>
          </a:stretch>
        </p:blipFill>
        <p:spPr bwMode="auto">
          <a:xfrm>
            <a:off x="3565525" y="2705100"/>
            <a:ext cx="2395538" cy="2397125"/>
          </a:xfrm>
          <a:custGeom>
            <a:avLst/>
            <a:gdLst>
              <a:gd name="T0" fmla="*/ 349854 w 3595254"/>
              <a:gd name="T1" fmla="*/ 0 h 3595254"/>
              <a:gd name="T2" fmla="*/ 3245400 w 3595254"/>
              <a:gd name="T3" fmla="*/ 0 h 3595254"/>
              <a:gd name="T4" fmla="*/ 3595254 w 3595254"/>
              <a:gd name="T5" fmla="*/ 349854 h 3595254"/>
              <a:gd name="T6" fmla="*/ 3595254 w 3595254"/>
              <a:gd name="T7" fmla="*/ 3245400 h 3595254"/>
              <a:gd name="T8" fmla="*/ 3245400 w 3595254"/>
              <a:gd name="T9" fmla="*/ 3595254 h 3595254"/>
              <a:gd name="T10" fmla="*/ 349854 w 3595254"/>
              <a:gd name="T11" fmla="*/ 3595254 h 3595254"/>
              <a:gd name="T12" fmla="*/ 0 w 3595254"/>
              <a:gd name="T13" fmla="*/ 3245400 h 3595254"/>
              <a:gd name="T14" fmla="*/ 0 w 3595254"/>
              <a:gd name="T15" fmla="*/ 349854 h 3595254"/>
              <a:gd name="T16" fmla="*/ 349854 w 3595254"/>
              <a:gd name="T17" fmla="*/ 0 h 35952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95254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4" y="156635"/>
                  <a:pt x="3595254" y="349854"/>
                </a:cubicBezTo>
                <a:lnTo>
                  <a:pt x="3595254" y="3245400"/>
                </a:lnTo>
                <a:cubicBezTo>
                  <a:pt x="3595254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5" b="16645"/>
          <a:stretch>
            <a:fillRect/>
          </a:stretch>
        </p:blipFill>
        <p:spPr bwMode="auto">
          <a:xfrm>
            <a:off x="6230938" y="2705100"/>
            <a:ext cx="2395537" cy="2397125"/>
          </a:xfrm>
          <a:custGeom>
            <a:avLst/>
            <a:gdLst>
              <a:gd name="T0" fmla="*/ 349854 w 3595254"/>
              <a:gd name="T1" fmla="*/ 0 h 3595254"/>
              <a:gd name="T2" fmla="*/ 3245400 w 3595254"/>
              <a:gd name="T3" fmla="*/ 0 h 3595254"/>
              <a:gd name="T4" fmla="*/ 3595254 w 3595254"/>
              <a:gd name="T5" fmla="*/ 349854 h 3595254"/>
              <a:gd name="T6" fmla="*/ 3595254 w 3595254"/>
              <a:gd name="T7" fmla="*/ 3245400 h 3595254"/>
              <a:gd name="T8" fmla="*/ 3245400 w 3595254"/>
              <a:gd name="T9" fmla="*/ 3595254 h 3595254"/>
              <a:gd name="T10" fmla="*/ 349854 w 3595254"/>
              <a:gd name="T11" fmla="*/ 3595254 h 3595254"/>
              <a:gd name="T12" fmla="*/ 0 w 3595254"/>
              <a:gd name="T13" fmla="*/ 3245400 h 3595254"/>
              <a:gd name="T14" fmla="*/ 0 w 3595254"/>
              <a:gd name="T15" fmla="*/ 349854 h 3595254"/>
              <a:gd name="T16" fmla="*/ 349854 w 3595254"/>
              <a:gd name="T17" fmla="*/ 0 h 35952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95254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4" y="156635"/>
                  <a:pt x="3595254" y="349854"/>
                </a:cubicBezTo>
                <a:lnTo>
                  <a:pt x="3595254" y="3245400"/>
                </a:lnTo>
                <a:cubicBezTo>
                  <a:pt x="3595254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 bwMode="auto">
          <a:xfrm>
            <a:off x="8894763" y="2705100"/>
            <a:ext cx="2397125" cy="2397125"/>
          </a:xfrm>
          <a:custGeom>
            <a:avLst/>
            <a:gdLst>
              <a:gd name="T0" fmla="*/ 349854 w 3595253"/>
              <a:gd name="T1" fmla="*/ 0 h 3595254"/>
              <a:gd name="T2" fmla="*/ 3245400 w 3595253"/>
              <a:gd name="T3" fmla="*/ 0 h 3595254"/>
              <a:gd name="T4" fmla="*/ 3595253 w 3595253"/>
              <a:gd name="T5" fmla="*/ 349854 h 3595254"/>
              <a:gd name="T6" fmla="*/ 3595253 w 3595253"/>
              <a:gd name="T7" fmla="*/ 3245400 h 3595254"/>
              <a:gd name="T8" fmla="*/ 3245400 w 3595253"/>
              <a:gd name="T9" fmla="*/ 3595254 h 3595254"/>
              <a:gd name="T10" fmla="*/ 349854 w 3595253"/>
              <a:gd name="T11" fmla="*/ 3595254 h 3595254"/>
              <a:gd name="T12" fmla="*/ 0 w 3595253"/>
              <a:gd name="T13" fmla="*/ 3245400 h 3595254"/>
              <a:gd name="T14" fmla="*/ 0 w 3595253"/>
              <a:gd name="T15" fmla="*/ 349854 h 3595254"/>
              <a:gd name="T16" fmla="*/ 349854 w 3595253"/>
              <a:gd name="T17" fmla="*/ 0 h 35952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95253" h="3595254">
                <a:moveTo>
                  <a:pt x="349854" y="0"/>
                </a:moveTo>
                <a:lnTo>
                  <a:pt x="3245400" y="0"/>
                </a:lnTo>
                <a:cubicBezTo>
                  <a:pt x="3438619" y="0"/>
                  <a:pt x="3595253" y="156635"/>
                  <a:pt x="3595253" y="349854"/>
                </a:cubicBezTo>
                <a:lnTo>
                  <a:pt x="3595253" y="3245400"/>
                </a:lnTo>
                <a:cubicBezTo>
                  <a:pt x="3595253" y="3438619"/>
                  <a:pt x="3438619" y="3595254"/>
                  <a:pt x="3245400" y="3595254"/>
                </a:cubicBezTo>
                <a:lnTo>
                  <a:pt x="349854" y="3595254"/>
                </a:lnTo>
                <a:cubicBezTo>
                  <a:pt x="156635" y="3595254"/>
                  <a:pt x="0" y="3438619"/>
                  <a:pt x="0" y="3245400"/>
                </a:cubicBezTo>
                <a:lnTo>
                  <a:pt x="0" y="349854"/>
                </a:lnTo>
                <a:cubicBezTo>
                  <a:pt x="0" y="156635"/>
                  <a:pt x="156635" y="0"/>
                  <a:pt x="34985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2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6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7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5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385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45573" y="990600"/>
            <a:ext cx="7327096" cy="5486400"/>
            <a:chOff x="3897842" y="1121660"/>
            <a:chExt cx="7327096" cy="4614682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3897963" y="3583135"/>
              <a:ext cx="2259504" cy="2153207"/>
            </a:xfrm>
            <a:prstGeom prst="roundRect">
              <a:avLst>
                <a:gd name="adj" fmla="val 10368"/>
              </a:avLst>
            </a:prstGeom>
            <a:gradFill flip="none" rotWithShape="1">
              <a:gsLst>
                <a:gs pos="10000">
                  <a:srgbClr val="021058">
                    <a:alpha val="80000"/>
                  </a:srgbClr>
                </a:gs>
                <a:gs pos="100000">
                  <a:srgbClr val="1C2BB9">
                    <a:alpha val="8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4759942" y="3891401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8136" name="TextBox 12"/>
            <p:cNvSpPr txBox="1">
              <a:spLocks noChangeArrowheads="1"/>
            </p:cNvSpPr>
            <p:nvPr/>
          </p:nvSpPr>
          <p:spPr bwMode="auto">
            <a:xfrm>
              <a:off x="4798483" y="4014259"/>
              <a:ext cx="394759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>
                  <a:solidFill>
                    <a:schemeClr val="bg1"/>
                  </a:solidFill>
                  <a:latin typeface="Montserrat" panose="00000500000000000000" pitchFamily="50" charset="0"/>
                  <a:cs typeface="Open Sans" panose="020B0606030504020204" pitchFamily="34" charset="0"/>
                </a:rPr>
                <a:t>04</a:t>
              </a:r>
              <a:endParaRPr lang="en-ID" altLang="en-US" sz="1067" b="1">
                <a:solidFill>
                  <a:schemeClr val="bg1"/>
                </a:solidFill>
                <a:latin typeface="Montserrat" panose="00000500000000000000" pitchFamily="50" charset="0"/>
                <a:cs typeface="Open Sans" panose="020B0606030504020204" pitchFamily="34" charset="0"/>
              </a:endParaRPr>
            </a:p>
          </p:txBody>
        </p:sp>
        <p:sp>
          <p:nvSpPr>
            <p:cNvPr id="48137" name="TextBox 13"/>
            <p:cNvSpPr txBox="1">
              <a:spLocks noChangeArrowheads="1"/>
            </p:cNvSpPr>
            <p:nvPr/>
          </p:nvSpPr>
          <p:spPr bwMode="auto">
            <a:xfrm>
              <a:off x="4067176" y="4576233"/>
              <a:ext cx="192193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Exclusive Protection</a:t>
              </a:r>
              <a:endParaRPr lang="en-ID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97842" y="4842934"/>
              <a:ext cx="2259541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ID" sz="110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Lorem ipsum dolor sitam consectetur adipiscing </a:t>
              </a: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6445553" y="3583135"/>
              <a:ext cx="2259504" cy="2153207"/>
            </a:xfrm>
            <a:prstGeom prst="roundRect">
              <a:avLst>
                <a:gd name="adj" fmla="val 10368"/>
              </a:avLst>
            </a:prstGeom>
            <a:gradFill flip="none" rotWithShape="1">
              <a:gsLst>
                <a:gs pos="10000">
                  <a:srgbClr val="021058">
                    <a:alpha val="80000"/>
                  </a:srgbClr>
                </a:gs>
                <a:gs pos="100000">
                  <a:srgbClr val="1C2BB9">
                    <a:alpha val="8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7307532" y="3891401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8145" name="TextBox 17"/>
            <p:cNvSpPr txBox="1">
              <a:spLocks noChangeArrowheads="1"/>
            </p:cNvSpPr>
            <p:nvPr/>
          </p:nvSpPr>
          <p:spPr bwMode="auto">
            <a:xfrm>
              <a:off x="7345892" y="4014259"/>
              <a:ext cx="394758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>
                  <a:solidFill>
                    <a:schemeClr val="bg1"/>
                  </a:solidFill>
                  <a:latin typeface="Montserrat" panose="00000500000000000000" pitchFamily="50" charset="0"/>
                  <a:cs typeface="Open Sans" panose="020B0606030504020204" pitchFamily="34" charset="0"/>
                </a:rPr>
                <a:t>05</a:t>
              </a:r>
              <a:endParaRPr lang="en-ID" altLang="en-US" sz="1067" b="1">
                <a:solidFill>
                  <a:schemeClr val="bg1"/>
                </a:solidFill>
                <a:latin typeface="Montserrat" panose="00000500000000000000" pitchFamily="50" charset="0"/>
                <a:cs typeface="Open Sans" panose="020B0606030504020204" pitchFamily="34" charset="0"/>
              </a:endParaRPr>
            </a:p>
          </p:txBody>
        </p:sp>
        <p:sp>
          <p:nvSpPr>
            <p:cNvPr id="48146" name="TextBox 18"/>
            <p:cNvSpPr txBox="1">
              <a:spLocks noChangeArrowheads="1"/>
            </p:cNvSpPr>
            <p:nvPr/>
          </p:nvSpPr>
          <p:spPr bwMode="auto">
            <a:xfrm>
              <a:off x="6782859" y="4576233"/>
              <a:ext cx="158432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Search Virus</a:t>
              </a:r>
              <a:endParaRPr lang="en-ID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45250" y="4842934"/>
              <a:ext cx="2259542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ID" sz="110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Lorem ipsum dolor sitam consectetur adipiscing </a:t>
              </a: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8965434" y="3583135"/>
              <a:ext cx="2259504" cy="2153207"/>
            </a:xfrm>
            <a:prstGeom prst="roundRect">
              <a:avLst>
                <a:gd name="adj" fmla="val 10368"/>
              </a:avLst>
            </a:prstGeom>
            <a:gradFill flip="none" rotWithShape="1">
              <a:gsLst>
                <a:gs pos="10000">
                  <a:srgbClr val="021058">
                    <a:alpha val="80000"/>
                  </a:srgbClr>
                </a:gs>
                <a:gs pos="100000">
                  <a:srgbClr val="1C2BB9">
                    <a:alpha val="8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9827413" y="3891401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8154" name="TextBox 22"/>
            <p:cNvSpPr txBox="1">
              <a:spLocks noChangeArrowheads="1"/>
            </p:cNvSpPr>
            <p:nvPr/>
          </p:nvSpPr>
          <p:spPr bwMode="auto">
            <a:xfrm>
              <a:off x="9865783" y="4014259"/>
              <a:ext cx="394759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>
                  <a:solidFill>
                    <a:schemeClr val="bg1"/>
                  </a:solidFill>
                  <a:latin typeface="Montserrat" panose="00000500000000000000" pitchFamily="50" charset="0"/>
                  <a:cs typeface="Open Sans" panose="020B0606030504020204" pitchFamily="34" charset="0"/>
                </a:rPr>
                <a:t>06</a:t>
              </a:r>
              <a:endParaRPr lang="en-ID" altLang="en-US" sz="1067" b="1">
                <a:solidFill>
                  <a:schemeClr val="bg1"/>
                </a:solidFill>
                <a:latin typeface="Montserrat" panose="00000500000000000000" pitchFamily="50" charset="0"/>
                <a:cs typeface="Open Sans" panose="020B0606030504020204" pitchFamily="34" charset="0"/>
              </a:endParaRPr>
            </a:p>
          </p:txBody>
        </p:sp>
        <p:sp>
          <p:nvSpPr>
            <p:cNvPr id="48155" name="TextBox 23"/>
            <p:cNvSpPr txBox="1">
              <a:spLocks noChangeArrowheads="1"/>
            </p:cNvSpPr>
            <p:nvPr/>
          </p:nvSpPr>
          <p:spPr bwMode="auto">
            <a:xfrm>
              <a:off x="9302750" y="4576233"/>
              <a:ext cx="158326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24/7 Support</a:t>
              </a:r>
              <a:endParaRPr lang="en-ID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965142" y="4842934"/>
              <a:ext cx="2259541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ID" sz="110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Lorem ipsum dolor sitam consectetur adipiscing </a:t>
              </a:r>
            </a:p>
          </p:txBody>
        </p:sp>
        <p:sp>
          <p:nvSpPr>
            <p:cNvPr id="33" name="Rectangle: Rounded Corners 32"/>
            <p:cNvSpPr/>
            <p:nvPr/>
          </p:nvSpPr>
          <p:spPr>
            <a:xfrm>
              <a:off x="3897963" y="1121660"/>
              <a:ext cx="2259504" cy="2153207"/>
            </a:xfrm>
            <a:prstGeom prst="roundRect">
              <a:avLst>
                <a:gd name="adj" fmla="val 10368"/>
              </a:avLst>
            </a:prstGeom>
            <a:gradFill flip="none" rotWithShape="1">
              <a:gsLst>
                <a:gs pos="10000">
                  <a:srgbClr val="021058">
                    <a:alpha val="80000"/>
                  </a:srgbClr>
                </a:gs>
                <a:gs pos="100000">
                  <a:srgbClr val="1C2BB9">
                    <a:alpha val="8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4759942" y="1429927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8163" name="TextBox 34"/>
            <p:cNvSpPr txBox="1">
              <a:spLocks noChangeArrowheads="1"/>
            </p:cNvSpPr>
            <p:nvPr/>
          </p:nvSpPr>
          <p:spPr bwMode="auto">
            <a:xfrm>
              <a:off x="4798483" y="1552576"/>
              <a:ext cx="394759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>
                  <a:solidFill>
                    <a:schemeClr val="bg1"/>
                  </a:solidFill>
                  <a:latin typeface="Montserrat" panose="00000500000000000000" pitchFamily="50" charset="0"/>
                  <a:cs typeface="Open Sans" panose="020B0606030504020204" pitchFamily="34" charset="0"/>
                </a:rPr>
                <a:t>01</a:t>
              </a:r>
              <a:endParaRPr lang="en-ID" altLang="en-US" sz="1067" b="1">
                <a:solidFill>
                  <a:schemeClr val="bg1"/>
                </a:solidFill>
                <a:latin typeface="Montserrat" panose="00000500000000000000" pitchFamily="50" charset="0"/>
                <a:cs typeface="Open Sans" panose="020B0606030504020204" pitchFamily="34" charset="0"/>
              </a:endParaRPr>
            </a:p>
          </p:txBody>
        </p:sp>
        <p:sp>
          <p:nvSpPr>
            <p:cNvPr id="48164" name="TextBox 35"/>
            <p:cNvSpPr txBox="1">
              <a:spLocks noChangeArrowheads="1"/>
            </p:cNvSpPr>
            <p:nvPr/>
          </p:nvSpPr>
          <p:spPr bwMode="auto">
            <a:xfrm>
              <a:off x="4235450" y="2115609"/>
              <a:ext cx="158432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Cyber Security</a:t>
              </a:r>
              <a:endParaRPr lang="en-ID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97842" y="2382309"/>
              <a:ext cx="2259541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Lorem ipsum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dolor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sitam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consectetur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6445553" y="1121660"/>
              <a:ext cx="2259504" cy="2153207"/>
            </a:xfrm>
            <a:prstGeom prst="roundRect">
              <a:avLst>
                <a:gd name="adj" fmla="val 10368"/>
              </a:avLst>
            </a:prstGeom>
            <a:gradFill flip="none" rotWithShape="1">
              <a:gsLst>
                <a:gs pos="10000">
                  <a:srgbClr val="021058">
                    <a:alpha val="80000"/>
                  </a:srgbClr>
                </a:gs>
                <a:gs pos="100000">
                  <a:srgbClr val="1C2BB9">
                    <a:alpha val="8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307532" y="1429927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8172" name="TextBox 39"/>
            <p:cNvSpPr txBox="1">
              <a:spLocks noChangeArrowheads="1"/>
            </p:cNvSpPr>
            <p:nvPr/>
          </p:nvSpPr>
          <p:spPr bwMode="auto">
            <a:xfrm>
              <a:off x="7345892" y="1552576"/>
              <a:ext cx="394758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>
                  <a:solidFill>
                    <a:schemeClr val="bg1"/>
                  </a:solidFill>
                  <a:latin typeface="Montserrat" panose="00000500000000000000" pitchFamily="50" charset="0"/>
                  <a:cs typeface="Open Sans" panose="020B0606030504020204" pitchFamily="34" charset="0"/>
                </a:rPr>
                <a:t>02</a:t>
              </a:r>
              <a:endParaRPr lang="en-ID" altLang="en-US" sz="1067" b="1">
                <a:solidFill>
                  <a:schemeClr val="bg1"/>
                </a:solidFill>
                <a:latin typeface="Montserrat" panose="00000500000000000000" pitchFamily="50" charset="0"/>
                <a:cs typeface="Open Sans" panose="020B0606030504020204" pitchFamily="34" charset="0"/>
              </a:endParaRPr>
            </a:p>
          </p:txBody>
        </p:sp>
        <p:sp>
          <p:nvSpPr>
            <p:cNvPr id="48173" name="TextBox 40"/>
            <p:cNvSpPr txBox="1">
              <a:spLocks noChangeArrowheads="1"/>
            </p:cNvSpPr>
            <p:nvPr/>
          </p:nvSpPr>
          <p:spPr bwMode="auto">
            <a:xfrm>
              <a:off x="6782859" y="2115609"/>
              <a:ext cx="158432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Blockchain</a:t>
              </a:r>
              <a:endParaRPr lang="en-ID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445250" y="2382309"/>
              <a:ext cx="2259542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ID" sz="110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Lorem ipsum dolor sitam consectetur adipiscing </a:t>
              </a:r>
            </a:p>
          </p:txBody>
        </p:sp>
        <p:sp>
          <p:nvSpPr>
            <p:cNvPr id="43" name="Rectangle: Rounded Corners 42"/>
            <p:cNvSpPr/>
            <p:nvPr/>
          </p:nvSpPr>
          <p:spPr>
            <a:xfrm>
              <a:off x="8965434" y="1121660"/>
              <a:ext cx="2259504" cy="2153207"/>
            </a:xfrm>
            <a:prstGeom prst="roundRect">
              <a:avLst>
                <a:gd name="adj" fmla="val 10368"/>
              </a:avLst>
            </a:prstGeom>
            <a:gradFill flip="none" rotWithShape="1">
              <a:gsLst>
                <a:gs pos="10000">
                  <a:srgbClr val="021058">
                    <a:alpha val="80000"/>
                  </a:srgbClr>
                </a:gs>
                <a:gs pos="100000">
                  <a:srgbClr val="1C2BB9">
                    <a:alpha val="8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4" name="Rectangle: Rounded Corners 43"/>
            <p:cNvSpPr/>
            <p:nvPr/>
          </p:nvSpPr>
          <p:spPr>
            <a:xfrm>
              <a:off x="9827413" y="1429927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/>
            </a:p>
          </p:txBody>
        </p:sp>
        <p:sp>
          <p:nvSpPr>
            <p:cNvPr id="48181" name="TextBox 44"/>
            <p:cNvSpPr txBox="1">
              <a:spLocks noChangeArrowheads="1"/>
            </p:cNvSpPr>
            <p:nvPr/>
          </p:nvSpPr>
          <p:spPr bwMode="auto">
            <a:xfrm>
              <a:off x="9865783" y="1552576"/>
              <a:ext cx="394759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>
                  <a:solidFill>
                    <a:schemeClr val="bg1"/>
                  </a:solidFill>
                  <a:latin typeface="Montserrat" panose="00000500000000000000" pitchFamily="50" charset="0"/>
                  <a:cs typeface="Open Sans" panose="020B0606030504020204" pitchFamily="34" charset="0"/>
                </a:rPr>
                <a:t>03</a:t>
              </a:r>
              <a:endParaRPr lang="en-ID" altLang="en-US" sz="1067" b="1">
                <a:solidFill>
                  <a:schemeClr val="bg1"/>
                </a:solidFill>
                <a:latin typeface="Montserrat" panose="00000500000000000000" pitchFamily="50" charset="0"/>
                <a:cs typeface="Open Sans" panose="020B0606030504020204" pitchFamily="34" charset="0"/>
              </a:endParaRPr>
            </a:p>
          </p:txBody>
        </p:sp>
        <p:sp>
          <p:nvSpPr>
            <p:cNvPr id="48182" name="TextBox 45"/>
            <p:cNvSpPr txBox="1">
              <a:spLocks noChangeArrowheads="1"/>
            </p:cNvSpPr>
            <p:nvPr/>
          </p:nvSpPr>
          <p:spPr bwMode="auto">
            <a:xfrm>
              <a:off x="9302750" y="2115609"/>
              <a:ext cx="158432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100" b="1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Data Center</a:t>
              </a:r>
              <a:endParaRPr lang="en-ID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965142" y="2382309"/>
              <a:ext cx="2259541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Lorem ipsum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dolor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sitam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consectetur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490" y="1689599"/>
            <a:ext cx="2670176" cy="3478803"/>
            <a:chOff x="624490" y="1605492"/>
            <a:chExt cx="2670176" cy="3478803"/>
          </a:xfrm>
        </p:grpSpPr>
        <p:sp>
          <p:nvSpPr>
            <p:cNvPr id="48184" name="TextBox 1"/>
            <p:cNvSpPr txBox="1">
              <a:spLocks noChangeArrowheads="1"/>
            </p:cNvSpPr>
            <p:nvPr/>
          </p:nvSpPr>
          <p:spPr bwMode="auto">
            <a:xfrm>
              <a:off x="624491" y="1860550"/>
              <a:ext cx="26701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Our Amazing Services</a:t>
              </a:r>
              <a:endParaRPr lang="en-ID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24490" y="1605492"/>
              <a:ext cx="1110192" cy="2616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b="1" spc="133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SERVICES</a:t>
              </a:r>
              <a:endParaRPr lang="en-ID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4491" y="2779042"/>
              <a:ext cx="2670175" cy="15876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Lorem ipsum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dolor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sit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consec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elitus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sedayut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hes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eiusm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tempor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incididunt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ut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labore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et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dolor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magna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aliquasul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Euta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nisl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nunc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mila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ipsum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faucibus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her vitae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aliquet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nec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Situnam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ametu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ID" sz="1100" dirty="0" err="1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nislulan</a:t>
              </a:r>
              <a:r>
                <a:rPr lang="en-ID" sz="1100" dirty="0">
                  <a:solidFill>
                    <a:schemeClr val="bg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24491" y="4663078"/>
              <a:ext cx="1657350" cy="421217"/>
              <a:chOff x="624491" y="4831292"/>
              <a:chExt cx="1657350" cy="421217"/>
            </a:xfrm>
          </p:grpSpPr>
          <p:sp>
            <p:nvSpPr>
              <p:cNvPr id="51" name="Rectangle: Rounded Corners 50"/>
              <p:cNvSpPr/>
              <p:nvPr/>
            </p:nvSpPr>
            <p:spPr>
              <a:xfrm>
                <a:off x="624491" y="4831292"/>
                <a:ext cx="1657350" cy="421217"/>
              </a:xfrm>
              <a:prstGeom prst="roundRect">
                <a:avLst>
                  <a:gd name="adj" fmla="val 50000"/>
                </a:avLst>
              </a:prstGeom>
              <a:solidFill>
                <a:srgbClr val="0295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200"/>
              </a:p>
            </p:txBody>
          </p:sp>
          <p:sp>
            <p:nvSpPr>
              <p:cNvPr id="48188" name="TextBox 51"/>
              <p:cNvSpPr txBox="1">
                <a:spLocks noChangeArrowheads="1"/>
              </p:cNvSpPr>
              <p:nvPr/>
            </p:nvSpPr>
            <p:spPr bwMode="auto">
              <a:xfrm>
                <a:off x="718683" y="4911095"/>
                <a:ext cx="146896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100" dirty="0">
                    <a:solidFill>
                      <a:schemeClr val="bg1"/>
                    </a:solidFill>
                    <a:latin typeface="+mj-lt"/>
                  </a:rPr>
                  <a:t>READ MORE</a:t>
                </a:r>
                <a:endParaRPr lang="en-ID" altLang="en-US" sz="11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45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48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50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46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66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3421592" y="950566"/>
            <a:ext cx="5348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Our Amazing Services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0376" y="695507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spc="133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endParaRPr lang="en-ID" sz="1100" b="1" spc="133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3105150" y="2359025"/>
            <a:ext cx="1981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Premium Protection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5150" y="2609851"/>
            <a:ext cx="29527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9158" name="TextBox 9"/>
          <p:cNvSpPr txBox="1">
            <a:spLocks noChangeArrowheads="1"/>
          </p:cNvSpPr>
          <p:nvPr/>
        </p:nvSpPr>
        <p:spPr bwMode="auto">
          <a:xfrm>
            <a:off x="3105150" y="4632325"/>
            <a:ext cx="1981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Cyber Security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5150" y="4883151"/>
            <a:ext cx="29527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dolor sit amet, consectet adipiscing elitus sedayut hes eiusmoti tempor incididunt ut labore.</a:t>
            </a:r>
          </a:p>
        </p:txBody>
      </p:sp>
      <p:sp>
        <p:nvSpPr>
          <p:cNvPr id="49160" name="TextBox 14"/>
          <p:cNvSpPr txBox="1">
            <a:spLocks noChangeArrowheads="1"/>
          </p:cNvSpPr>
          <p:nvPr/>
        </p:nvSpPr>
        <p:spPr bwMode="auto">
          <a:xfrm>
            <a:off x="8629650" y="2359025"/>
            <a:ext cx="1981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Malware Detection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29650" y="2609851"/>
            <a:ext cx="29527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labore.</a:t>
            </a:r>
          </a:p>
        </p:txBody>
      </p:sp>
      <p:sp>
        <p:nvSpPr>
          <p:cNvPr id="49162" name="TextBox 17"/>
          <p:cNvSpPr txBox="1">
            <a:spLocks noChangeArrowheads="1"/>
          </p:cNvSpPr>
          <p:nvPr/>
        </p:nvSpPr>
        <p:spPr bwMode="auto">
          <a:xfrm>
            <a:off x="8629650" y="4632325"/>
            <a:ext cx="1981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Secure Managed IT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29650" y="4883151"/>
            <a:ext cx="29527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dolor sit amet, consectet adipiscing elitus sedayut hes eiusmoti tempor incididunt ut labore.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2548"/>
          <a:stretch>
            <a:fillRect/>
          </a:stretch>
        </p:blipFill>
        <p:spPr bwMode="auto">
          <a:xfrm>
            <a:off x="904875" y="2109788"/>
            <a:ext cx="1593850" cy="1595437"/>
          </a:xfrm>
          <a:custGeom>
            <a:avLst/>
            <a:gdLst>
              <a:gd name="T0" fmla="*/ 398395 w 2390321"/>
              <a:gd name="T1" fmla="*/ 0 h 2394858"/>
              <a:gd name="T2" fmla="*/ 1991926 w 2390321"/>
              <a:gd name="T3" fmla="*/ 0 h 2394858"/>
              <a:gd name="T4" fmla="*/ 2390321 w 2390321"/>
              <a:gd name="T5" fmla="*/ 398395 h 2394858"/>
              <a:gd name="T6" fmla="*/ 2390321 w 2390321"/>
              <a:gd name="T7" fmla="*/ 1996463 h 2394858"/>
              <a:gd name="T8" fmla="*/ 1991926 w 2390321"/>
              <a:gd name="T9" fmla="*/ 2394858 h 2394858"/>
              <a:gd name="T10" fmla="*/ 398395 w 2390321"/>
              <a:gd name="T11" fmla="*/ 2394858 h 2394858"/>
              <a:gd name="T12" fmla="*/ 0 w 2390321"/>
              <a:gd name="T13" fmla="*/ 1996463 h 2394858"/>
              <a:gd name="T14" fmla="*/ 0 w 2390321"/>
              <a:gd name="T15" fmla="*/ 398395 h 2394858"/>
              <a:gd name="T16" fmla="*/ 398395 w 2390321"/>
              <a:gd name="T17" fmla="*/ 0 h 23948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3" b="16633"/>
          <a:stretch>
            <a:fillRect/>
          </a:stretch>
        </p:blipFill>
        <p:spPr bwMode="auto">
          <a:xfrm>
            <a:off x="6429375" y="2109788"/>
            <a:ext cx="1593850" cy="1595437"/>
          </a:xfrm>
          <a:custGeom>
            <a:avLst/>
            <a:gdLst>
              <a:gd name="T0" fmla="*/ 398395 w 2390321"/>
              <a:gd name="T1" fmla="*/ 0 h 2394858"/>
              <a:gd name="T2" fmla="*/ 1991926 w 2390321"/>
              <a:gd name="T3" fmla="*/ 0 h 2394858"/>
              <a:gd name="T4" fmla="*/ 2390321 w 2390321"/>
              <a:gd name="T5" fmla="*/ 398395 h 2394858"/>
              <a:gd name="T6" fmla="*/ 2390321 w 2390321"/>
              <a:gd name="T7" fmla="*/ 1996463 h 2394858"/>
              <a:gd name="T8" fmla="*/ 1991926 w 2390321"/>
              <a:gd name="T9" fmla="*/ 2394858 h 2394858"/>
              <a:gd name="T10" fmla="*/ 398395 w 2390321"/>
              <a:gd name="T11" fmla="*/ 2394858 h 2394858"/>
              <a:gd name="T12" fmla="*/ 0 w 2390321"/>
              <a:gd name="T13" fmla="*/ 1996463 h 2394858"/>
              <a:gd name="T14" fmla="*/ 0 w 2390321"/>
              <a:gd name="T15" fmla="*/ 398395 h 2394858"/>
              <a:gd name="T16" fmla="*/ 398395 w 2390321"/>
              <a:gd name="T17" fmla="*/ 0 h 23948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6700"/>
          <a:stretch>
            <a:fillRect/>
          </a:stretch>
        </p:blipFill>
        <p:spPr bwMode="auto">
          <a:xfrm>
            <a:off x="6429375" y="4383088"/>
            <a:ext cx="1593850" cy="1595437"/>
          </a:xfrm>
          <a:custGeom>
            <a:avLst/>
            <a:gdLst>
              <a:gd name="T0" fmla="*/ 398395 w 2390321"/>
              <a:gd name="T1" fmla="*/ 0 h 2394858"/>
              <a:gd name="T2" fmla="*/ 1991926 w 2390321"/>
              <a:gd name="T3" fmla="*/ 0 h 2394858"/>
              <a:gd name="T4" fmla="*/ 2390321 w 2390321"/>
              <a:gd name="T5" fmla="*/ 398395 h 2394858"/>
              <a:gd name="T6" fmla="*/ 2390321 w 2390321"/>
              <a:gd name="T7" fmla="*/ 1996463 h 2394858"/>
              <a:gd name="T8" fmla="*/ 1991926 w 2390321"/>
              <a:gd name="T9" fmla="*/ 2394858 h 2394858"/>
              <a:gd name="T10" fmla="*/ 398395 w 2390321"/>
              <a:gd name="T11" fmla="*/ 2394858 h 2394858"/>
              <a:gd name="T12" fmla="*/ 0 w 2390321"/>
              <a:gd name="T13" fmla="*/ 1996463 h 2394858"/>
              <a:gd name="T14" fmla="*/ 0 w 2390321"/>
              <a:gd name="T15" fmla="*/ 398395 h 2394858"/>
              <a:gd name="T16" fmla="*/ 398395 w 2390321"/>
              <a:gd name="T17" fmla="*/ 0 h 23948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r="16700"/>
          <a:stretch>
            <a:fillRect/>
          </a:stretch>
        </p:blipFill>
        <p:spPr bwMode="auto">
          <a:xfrm>
            <a:off x="904875" y="4383088"/>
            <a:ext cx="1593850" cy="1595437"/>
          </a:xfrm>
          <a:custGeom>
            <a:avLst/>
            <a:gdLst>
              <a:gd name="T0" fmla="*/ 398395 w 2390321"/>
              <a:gd name="T1" fmla="*/ 0 h 2394858"/>
              <a:gd name="T2" fmla="*/ 1991926 w 2390321"/>
              <a:gd name="T3" fmla="*/ 0 h 2394858"/>
              <a:gd name="T4" fmla="*/ 2390321 w 2390321"/>
              <a:gd name="T5" fmla="*/ 398395 h 2394858"/>
              <a:gd name="T6" fmla="*/ 2390321 w 2390321"/>
              <a:gd name="T7" fmla="*/ 1996463 h 2394858"/>
              <a:gd name="T8" fmla="*/ 1991926 w 2390321"/>
              <a:gd name="T9" fmla="*/ 2394858 h 2394858"/>
              <a:gd name="T10" fmla="*/ 398395 w 2390321"/>
              <a:gd name="T11" fmla="*/ 2394858 h 2394858"/>
              <a:gd name="T12" fmla="*/ 0 w 2390321"/>
              <a:gd name="T13" fmla="*/ 1996463 h 2394858"/>
              <a:gd name="T14" fmla="*/ 0 w 2390321"/>
              <a:gd name="T15" fmla="*/ 398395 h 2394858"/>
              <a:gd name="T16" fmla="*/ 398395 w 2390321"/>
              <a:gd name="T17" fmla="*/ 0 h 23948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90321" h="2394858">
                <a:moveTo>
                  <a:pt x="398395" y="0"/>
                </a:moveTo>
                <a:lnTo>
                  <a:pt x="1991926" y="0"/>
                </a:lnTo>
                <a:cubicBezTo>
                  <a:pt x="2211953" y="0"/>
                  <a:pt x="2390321" y="178368"/>
                  <a:pt x="2390321" y="398395"/>
                </a:cubicBezTo>
                <a:lnTo>
                  <a:pt x="2390321" y="1996463"/>
                </a:lnTo>
                <a:cubicBezTo>
                  <a:pt x="2390321" y="2216490"/>
                  <a:pt x="2211953" y="2394858"/>
                  <a:pt x="1991926" y="2394858"/>
                </a:cubicBezTo>
                <a:lnTo>
                  <a:pt x="398395" y="2394858"/>
                </a:lnTo>
                <a:cubicBezTo>
                  <a:pt x="178368" y="2394858"/>
                  <a:pt x="0" y="2216490"/>
                  <a:pt x="0" y="1996463"/>
                </a:cubicBezTo>
                <a:lnTo>
                  <a:pt x="0" y="398395"/>
                </a:lnTo>
                <a:cubicBezTo>
                  <a:pt x="0" y="178368"/>
                  <a:pt x="178368" y="0"/>
                  <a:pt x="39839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3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4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2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420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4343"/>
          <a:stretch>
            <a:fillRect/>
          </a:stretch>
        </p:blipFill>
        <p:spPr/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3421592" y="918348"/>
            <a:ext cx="534881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667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Our 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Amazing</a:t>
            </a:r>
            <a:r>
              <a:rPr lang="en-US" altLang="en-US" sz="2667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 Services</a:t>
            </a:r>
            <a:endParaRPr lang="en-ID" altLang="en-US" sz="2667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0376" y="618385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919495" y="2569719"/>
            <a:ext cx="1759527" cy="1704708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0184" name="TextBox 35"/>
          <p:cNvSpPr txBox="1">
            <a:spLocks noChangeArrowheads="1"/>
          </p:cNvSpPr>
          <p:nvPr/>
        </p:nvSpPr>
        <p:spPr bwMode="auto">
          <a:xfrm>
            <a:off x="5006976" y="3604684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Remove Malware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5563731" y="2972575"/>
            <a:ext cx="471055" cy="4710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1000">
                <a:srgbClr val="1C2BB9"/>
              </a:gs>
              <a:gs pos="100000">
                <a:srgbClr val="02105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0188" name="TextBox 37"/>
          <p:cNvSpPr txBox="1">
            <a:spLocks noChangeArrowheads="1"/>
          </p:cNvSpPr>
          <p:nvPr/>
        </p:nvSpPr>
        <p:spPr bwMode="auto">
          <a:xfrm>
            <a:off x="5601759" y="3095626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01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7036943" y="2569719"/>
            <a:ext cx="1759527" cy="1704708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0192" name="TextBox 39"/>
          <p:cNvSpPr txBox="1">
            <a:spLocks noChangeArrowheads="1"/>
          </p:cNvSpPr>
          <p:nvPr/>
        </p:nvSpPr>
        <p:spPr bwMode="auto">
          <a:xfrm>
            <a:off x="7124700" y="3604684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Secure Design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7681179" y="2972575"/>
            <a:ext cx="471055" cy="4710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1000">
                <a:srgbClr val="1C2BB9"/>
              </a:gs>
              <a:gs pos="100000">
                <a:srgbClr val="02105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0196" name="TextBox 41"/>
          <p:cNvSpPr txBox="1">
            <a:spLocks noChangeArrowheads="1"/>
          </p:cNvSpPr>
          <p:nvPr/>
        </p:nvSpPr>
        <p:spPr bwMode="auto">
          <a:xfrm>
            <a:off x="7719483" y="3095626"/>
            <a:ext cx="3947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02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9154391" y="2569719"/>
            <a:ext cx="1759527" cy="1704708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0200" name="TextBox 43"/>
          <p:cNvSpPr txBox="1">
            <a:spLocks noChangeArrowheads="1"/>
          </p:cNvSpPr>
          <p:nvPr/>
        </p:nvSpPr>
        <p:spPr bwMode="auto">
          <a:xfrm>
            <a:off x="9242426" y="3604684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Testing Web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9798627" y="2972575"/>
            <a:ext cx="471055" cy="4710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1000">
                <a:srgbClr val="1C2BB9"/>
              </a:gs>
              <a:gs pos="100000">
                <a:srgbClr val="02105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0204" name="TextBox 45"/>
          <p:cNvSpPr txBox="1">
            <a:spLocks noChangeArrowheads="1"/>
          </p:cNvSpPr>
          <p:nvPr/>
        </p:nvSpPr>
        <p:spPr bwMode="auto">
          <a:xfrm>
            <a:off x="9837209" y="3095626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03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70" name="Rectangle: Rounded Corners 69"/>
          <p:cNvSpPr/>
          <p:nvPr/>
        </p:nvSpPr>
        <p:spPr>
          <a:xfrm>
            <a:off x="4919495" y="5404909"/>
            <a:ext cx="470958" cy="472017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grpSp>
        <p:nvGrpSpPr>
          <p:cNvPr id="50206" name="Group 6"/>
          <p:cNvGrpSpPr>
            <a:grpSpLocks/>
          </p:cNvGrpSpPr>
          <p:nvPr/>
        </p:nvGrpSpPr>
        <p:grpSpPr bwMode="auto">
          <a:xfrm>
            <a:off x="5044379" y="5509155"/>
            <a:ext cx="221191" cy="263525"/>
            <a:chOff x="7406258" y="8441008"/>
            <a:chExt cx="331193" cy="394853"/>
          </a:xfrm>
        </p:grpSpPr>
        <p:sp>
          <p:nvSpPr>
            <p:cNvPr id="50210" name="Graphic 70" descr="Shield Tick with solid fill"/>
            <p:cNvSpPr>
              <a:spLocks/>
            </p:cNvSpPr>
            <p:nvPr/>
          </p:nvSpPr>
          <p:spPr bwMode="auto">
            <a:xfrm>
              <a:off x="7406258" y="8441008"/>
              <a:ext cx="331193" cy="394853"/>
            </a:xfrm>
            <a:custGeom>
              <a:avLst/>
              <a:gdLst>
                <a:gd name="T0" fmla="*/ 314336 w 331193"/>
                <a:gd name="T1" fmla="*/ 72350 h 394853"/>
                <a:gd name="T2" fmla="*/ 179435 w 331193"/>
                <a:gd name="T3" fmla="*/ 6338 h 394853"/>
                <a:gd name="T4" fmla="*/ 153658 w 331193"/>
                <a:gd name="T5" fmla="*/ 4439 h 394853"/>
                <a:gd name="T6" fmla="*/ 151759 w 331193"/>
                <a:gd name="T7" fmla="*/ 6338 h 394853"/>
                <a:gd name="T8" fmla="*/ 16858 w 331193"/>
                <a:gd name="T9" fmla="*/ 72350 h 394853"/>
                <a:gd name="T10" fmla="*/ 1 w 331193"/>
                <a:gd name="T11" fmla="*/ 91002 h 394853"/>
                <a:gd name="T12" fmla="*/ 1 w 331193"/>
                <a:gd name="T13" fmla="*/ 138060 h 394853"/>
                <a:gd name="T14" fmla="*/ 155411 w 331193"/>
                <a:gd name="T15" fmla="*/ 391862 h 394853"/>
                <a:gd name="T16" fmla="*/ 175783 w 331193"/>
                <a:gd name="T17" fmla="*/ 391862 h 394853"/>
                <a:gd name="T18" fmla="*/ 331193 w 331193"/>
                <a:gd name="T19" fmla="*/ 138060 h 394853"/>
                <a:gd name="T20" fmla="*/ 331193 w 331193"/>
                <a:gd name="T21" fmla="*/ 91002 h 394853"/>
                <a:gd name="T22" fmla="*/ 314336 w 331193"/>
                <a:gd name="T23" fmla="*/ 72350 h 394853"/>
                <a:gd name="T24" fmla="*/ 299506 w 331193"/>
                <a:gd name="T25" fmla="*/ 138060 h 394853"/>
                <a:gd name="T26" fmla="*/ 169763 w 331193"/>
                <a:gd name="T27" fmla="*/ 357806 h 394853"/>
                <a:gd name="T28" fmla="*/ 165599 w 331193"/>
                <a:gd name="T29" fmla="*/ 360687 h 394853"/>
                <a:gd name="T30" fmla="*/ 161441 w 331193"/>
                <a:gd name="T31" fmla="*/ 357806 h 394853"/>
                <a:gd name="T32" fmla="*/ 31683 w 331193"/>
                <a:gd name="T33" fmla="*/ 138060 h 394853"/>
                <a:gd name="T34" fmla="*/ 31683 w 331193"/>
                <a:gd name="T35" fmla="*/ 102711 h 394853"/>
                <a:gd name="T36" fmla="*/ 37845 w 331193"/>
                <a:gd name="T37" fmla="*/ 101736 h 394853"/>
                <a:gd name="T38" fmla="*/ 160642 w 331193"/>
                <a:gd name="T39" fmla="*/ 42261 h 394853"/>
                <a:gd name="T40" fmla="*/ 165595 w 331193"/>
                <a:gd name="T41" fmla="*/ 37698 h 394853"/>
                <a:gd name="T42" fmla="*/ 170552 w 331193"/>
                <a:gd name="T43" fmla="*/ 42261 h 394853"/>
                <a:gd name="T44" fmla="*/ 293344 w 331193"/>
                <a:gd name="T45" fmla="*/ 101736 h 394853"/>
                <a:gd name="T46" fmla="*/ 299506 w 331193"/>
                <a:gd name="T47" fmla="*/ 102711 h 3948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1193" h="394853">
                  <a:moveTo>
                    <a:pt x="314336" y="72350"/>
                  </a:moveTo>
                  <a:cubicBezTo>
                    <a:pt x="262629" y="68231"/>
                    <a:pt x="214415" y="44638"/>
                    <a:pt x="179435" y="6338"/>
                  </a:cubicBezTo>
                  <a:cubicBezTo>
                    <a:pt x="172841" y="-1305"/>
                    <a:pt x="161300" y="-2155"/>
                    <a:pt x="153658" y="4439"/>
                  </a:cubicBezTo>
                  <a:cubicBezTo>
                    <a:pt x="152979" y="5024"/>
                    <a:pt x="152345" y="5659"/>
                    <a:pt x="151759" y="6338"/>
                  </a:cubicBezTo>
                  <a:cubicBezTo>
                    <a:pt x="116779" y="44638"/>
                    <a:pt x="68564" y="68231"/>
                    <a:pt x="16858" y="72350"/>
                  </a:cubicBezTo>
                  <a:cubicBezTo>
                    <a:pt x="7250" y="73250"/>
                    <a:pt x="-72" y="81352"/>
                    <a:pt x="1" y="91002"/>
                  </a:cubicBezTo>
                  <a:lnTo>
                    <a:pt x="1" y="138060"/>
                  </a:lnTo>
                  <a:cubicBezTo>
                    <a:pt x="1" y="240367"/>
                    <a:pt x="65067" y="333952"/>
                    <a:pt x="155411" y="391862"/>
                  </a:cubicBezTo>
                  <a:cubicBezTo>
                    <a:pt x="161616" y="395850"/>
                    <a:pt x="169578" y="395850"/>
                    <a:pt x="175783" y="391862"/>
                  </a:cubicBezTo>
                  <a:cubicBezTo>
                    <a:pt x="266127" y="333938"/>
                    <a:pt x="331193" y="240367"/>
                    <a:pt x="331193" y="138060"/>
                  </a:cubicBezTo>
                  <a:lnTo>
                    <a:pt x="331193" y="91002"/>
                  </a:lnTo>
                  <a:cubicBezTo>
                    <a:pt x="331266" y="81352"/>
                    <a:pt x="323944" y="73250"/>
                    <a:pt x="314336" y="72350"/>
                  </a:cubicBezTo>
                  <a:close/>
                  <a:moveTo>
                    <a:pt x="299506" y="138060"/>
                  </a:moveTo>
                  <a:cubicBezTo>
                    <a:pt x="299506" y="219473"/>
                    <a:pt x="251005" y="301602"/>
                    <a:pt x="169763" y="357806"/>
                  </a:cubicBezTo>
                  <a:lnTo>
                    <a:pt x="165599" y="360687"/>
                  </a:lnTo>
                  <a:lnTo>
                    <a:pt x="161441" y="357806"/>
                  </a:lnTo>
                  <a:cubicBezTo>
                    <a:pt x="80194" y="301597"/>
                    <a:pt x="31683" y="219448"/>
                    <a:pt x="31683" y="138060"/>
                  </a:cubicBezTo>
                  <a:lnTo>
                    <a:pt x="31683" y="102711"/>
                  </a:lnTo>
                  <a:lnTo>
                    <a:pt x="37845" y="101736"/>
                  </a:lnTo>
                  <a:cubicBezTo>
                    <a:pt x="83754" y="94477"/>
                    <a:pt x="126483" y="73781"/>
                    <a:pt x="160642" y="42261"/>
                  </a:cubicBezTo>
                  <a:lnTo>
                    <a:pt x="165595" y="37698"/>
                  </a:lnTo>
                  <a:lnTo>
                    <a:pt x="170552" y="42261"/>
                  </a:lnTo>
                  <a:cubicBezTo>
                    <a:pt x="204709" y="73781"/>
                    <a:pt x="247437" y="94477"/>
                    <a:pt x="293344" y="101736"/>
                  </a:cubicBezTo>
                  <a:lnTo>
                    <a:pt x="299506" y="102711"/>
                  </a:lnTo>
                  <a:lnTo>
                    <a:pt x="299506" y="138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50211" name="Graphic 70" descr="Shield Tick with solid fill"/>
            <p:cNvSpPr>
              <a:spLocks/>
            </p:cNvSpPr>
            <p:nvPr/>
          </p:nvSpPr>
          <p:spPr bwMode="auto">
            <a:xfrm>
              <a:off x="7452567" y="8498474"/>
              <a:ext cx="238572" cy="285392"/>
            </a:xfrm>
            <a:custGeom>
              <a:avLst/>
              <a:gdLst>
                <a:gd name="T0" fmla="*/ 119286 w 238572"/>
                <a:gd name="T1" fmla="*/ 0 h 285392"/>
                <a:gd name="T2" fmla="*/ 0 w 238572"/>
                <a:gd name="T3" fmla="*/ 57642 h 285392"/>
                <a:gd name="T4" fmla="*/ 0 w 238572"/>
                <a:gd name="T5" fmla="*/ 80594 h 285392"/>
                <a:gd name="T6" fmla="*/ 119291 w 238572"/>
                <a:gd name="T7" fmla="*/ 285392 h 285392"/>
                <a:gd name="T8" fmla="*/ 238573 w 238572"/>
                <a:gd name="T9" fmla="*/ 80594 h 285392"/>
                <a:gd name="T10" fmla="*/ 238573 w 238572"/>
                <a:gd name="T11" fmla="*/ 57642 h 285392"/>
                <a:gd name="T12" fmla="*/ 119286 w 238572"/>
                <a:gd name="T13" fmla="*/ 0 h 285392"/>
                <a:gd name="T14" fmla="*/ 106767 w 238572"/>
                <a:gd name="T15" fmla="*/ 190344 h 285392"/>
                <a:gd name="T16" fmla="*/ 57471 w 238572"/>
                <a:gd name="T17" fmla="*/ 141044 h 285392"/>
                <a:gd name="T18" fmla="*/ 74222 w 238572"/>
                <a:gd name="T19" fmla="*/ 124293 h 285392"/>
                <a:gd name="T20" fmla="*/ 106767 w 238572"/>
                <a:gd name="T21" fmla="*/ 156839 h 285392"/>
                <a:gd name="T22" fmla="*/ 173418 w 238572"/>
                <a:gd name="T23" fmla="*/ 90187 h 285392"/>
                <a:gd name="T24" fmla="*/ 190169 w 238572"/>
                <a:gd name="T25" fmla="*/ 106943 h 2853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8572" h="285392">
                  <a:moveTo>
                    <a:pt x="119286" y="0"/>
                  </a:moveTo>
                  <a:cubicBezTo>
                    <a:pt x="85439" y="29602"/>
                    <a:pt x="44226" y="49517"/>
                    <a:pt x="0" y="57642"/>
                  </a:cubicBezTo>
                  <a:lnTo>
                    <a:pt x="0" y="80594"/>
                  </a:lnTo>
                  <a:cubicBezTo>
                    <a:pt x="0" y="155800"/>
                    <a:pt x="44494" y="232026"/>
                    <a:pt x="119291" y="285392"/>
                  </a:cubicBezTo>
                  <a:cubicBezTo>
                    <a:pt x="194079" y="232035"/>
                    <a:pt x="238573" y="155805"/>
                    <a:pt x="238573" y="80594"/>
                  </a:cubicBezTo>
                  <a:lnTo>
                    <a:pt x="238573" y="57642"/>
                  </a:lnTo>
                  <a:cubicBezTo>
                    <a:pt x="194346" y="49517"/>
                    <a:pt x="153134" y="29602"/>
                    <a:pt x="119286" y="0"/>
                  </a:cubicBezTo>
                  <a:close/>
                  <a:moveTo>
                    <a:pt x="106767" y="190344"/>
                  </a:moveTo>
                  <a:lnTo>
                    <a:pt x="57471" y="141044"/>
                  </a:lnTo>
                  <a:lnTo>
                    <a:pt x="74222" y="124293"/>
                  </a:lnTo>
                  <a:lnTo>
                    <a:pt x="106767" y="156839"/>
                  </a:lnTo>
                  <a:lnTo>
                    <a:pt x="173418" y="90187"/>
                  </a:lnTo>
                  <a:lnTo>
                    <a:pt x="190169" y="106943"/>
                  </a:lnTo>
                  <a:lnTo>
                    <a:pt x="106767" y="190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50207" name="TextBox 71"/>
          <p:cNvSpPr txBox="1">
            <a:spLocks noChangeArrowheads="1"/>
          </p:cNvSpPr>
          <p:nvPr/>
        </p:nvSpPr>
        <p:spPr bwMode="auto">
          <a:xfrm>
            <a:off x="5601759" y="5404909"/>
            <a:ext cx="1905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Malware Protection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601760" y="5671609"/>
            <a:ext cx="5564223" cy="570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temp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293533" y="6303433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9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31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  <p:sp>
            <p:nvSpPr>
              <p:cNvPr id="32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</p:grpSp>
        <p:sp>
          <p:nvSpPr>
            <p:cNvPr id="30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83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1331"/>
          <a:stretch>
            <a:fillRect/>
          </a:stretch>
        </p:blipFill>
        <p:spPr>
          <a:xfrm>
            <a:off x="3432175" y="2630488"/>
            <a:ext cx="2508250" cy="2508250"/>
          </a:xfrm>
        </p:spPr>
      </p:pic>
      <p:pic>
        <p:nvPicPr>
          <p:cNvPr id="33" name="Picture Placeholder 3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>
            <a:fillRect/>
          </a:stretch>
        </p:blipFill>
        <p:spPr>
          <a:xfrm>
            <a:off x="6251575" y="2617788"/>
            <a:ext cx="2508250" cy="2508250"/>
          </a:xfrm>
        </p:spPr>
      </p:pic>
      <p:pic>
        <p:nvPicPr>
          <p:cNvPr id="34" name="Picture Placeholder 3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9070975" y="2630488"/>
            <a:ext cx="2508250" cy="2508250"/>
          </a:xfrm>
        </p:spPr>
      </p:pic>
      <p:pic>
        <p:nvPicPr>
          <p:cNvPr id="31" name="Picture Placeholder 30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r="21921"/>
          <a:stretch>
            <a:fillRect/>
          </a:stretch>
        </p:blipFill>
        <p:spPr>
          <a:xfrm>
            <a:off x="612775" y="2617788"/>
            <a:ext cx="2508250" cy="2508250"/>
          </a:xfrm>
        </p:spPr>
      </p:pic>
      <p:sp>
        <p:nvSpPr>
          <p:cNvPr id="24" name="Rectangle 23"/>
          <p:cNvSpPr/>
          <p:nvPr/>
        </p:nvSpPr>
        <p:spPr>
          <a:xfrm>
            <a:off x="6251984" y="5126181"/>
            <a:ext cx="2507673" cy="1031460"/>
          </a:xfrm>
          <a:prstGeom prst="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71622" y="5126181"/>
            <a:ext cx="2507673" cy="1031460"/>
          </a:xfrm>
          <a:prstGeom prst="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706" y="5126181"/>
            <a:ext cx="2507673" cy="1031460"/>
          </a:xfrm>
          <a:prstGeom prst="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32345" y="5126181"/>
            <a:ext cx="2507673" cy="1031460"/>
          </a:xfrm>
          <a:prstGeom prst="rect">
            <a:avLst/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1218" name="TextBox 1"/>
          <p:cNvSpPr txBox="1">
            <a:spLocks noChangeArrowheads="1"/>
          </p:cNvSpPr>
          <p:nvPr/>
        </p:nvSpPr>
        <p:spPr bwMode="auto">
          <a:xfrm>
            <a:off x="612706" y="1264420"/>
            <a:ext cx="10546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How we work to secure your company's important data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706" y="1002810"/>
            <a:ext cx="1110191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220" name="TextBox 35"/>
          <p:cNvSpPr txBox="1">
            <a:spLocks noChangeArrowheads="1"/>
          </p:cNvSpPr>
          <p:nvPr/>
        </p:nvSpPr>
        <p:spPr bwMode="auto">
          <a:xfrm>
            <a:off x="820909" y="5405967"/>
            <a:ext cx="209126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Research &amp; Scanning Data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444813" y="2774455"/>
            <a:ext cx="471055" cy="471055"/>
            <a:chOff x="2711960" y="2774455"/>
            <a:chExt cx="471055" cy="471055"/>
          </a:xfrm>
        </p:grpSpPr>
        <p:sp>
          <p:nvSpPr>
            <p:cNvPr id="39" name="Rectangle: Rounded Corners 38"/>
            <p:cNvSpPr/>
            <p:nvPr/>
          </p:nvSpPr>
          <p:spPr>
            <a:xfrm>
              <a:off x="2711960" y="2774455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>
                <a:latin typeface="+mj-lt"/>
              </a:endParaRPr>
            </a:p>
          </p:txBody>
        </p:sp>
        <p:sp>
          <p:nvSpPr>
            <p:cNvPr id="51224" name="TextBox 39"/>
            <p:cNvSpPr txBox="1">
              <a:spLocks noChangeArrowheads="1"/>
            </p:cNvSpPr>
            <p:nvPr/>
          </p:nvSpPr>
          <p:spPr bwMode="auto">
            <a:xfrm>
              <a:off x="2749579" y="2881710"/>
              <a:ext cx="395817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01</a:t>
              </a:r>
              <a:endParaRPr lang="en-ID" altLang="en-US" sz="1067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</p:grpSp>
      <p:sp>
        <p:nvSpPr>
          <p:cNvPr id="51225" name="TextBox 62"/>
          <p:cNvSpPr txBox="1">
            <a:spLocks noChangeArrowheads="1"/>
          </p:cNvSpPr>
          <p:nvPr/>
        </p:nvSpPr>
        <p:spPr bwMode="auto">
          <a:xfrm>
            <a:off x="3640548" y="5405967"/>
            <a:ext cx="20912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Data Center Secure Installation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1226" name="TextBox 63"/>
          <p:cNvSpPr txBox="1">
            <a:spLocks noChangeArrowheads="1"/>
          </p:cNvSpPr>
          <p:nvPr/>
        </p:nvSpPr>
        <p:spPr bwMode="auto">
          <a:xfrm>
            <a:off x="6460187" y="5405967"/>
            <a:ext cx="20912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Remote Security</a:t>
            </a:r>
          </a:p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Monitoring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1227" name="TextBox 64"/>
          <p:cNvSpPr txBox="1">
            <a:spLocks noChangeArrowheads="1"/>
          </p:cNvSpPr>
          <p:nvPr/>
        </p:nvSpPr>
        <p:spPr bwMode="auto">
          <a:xfrm>
            <a:off x="9279825" y="5405967"/>
            <a:ext cx="209126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Your Data Is Fully Protected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60760" y="2774455"/>
            <a:ext cx="471055" cy="471055"/>
            <a:chOff x="5389419" y="2774455"/>
            <a:chExt cx="471055" cy="471055"/>
          </a:xfrm>
        </p:grpSpPr>
        <p:sp>
          <p:nvSpPr>
            <p:cNvPr id="66" name="Rectangle: Rounded Corners 65"/>
            <p:cNvSpPr/>
            <p:nvPr/>
          </p:nvSpPr>
          <p:spPr>
            <a:xfrm>
              <a:off x="5389419" y="2774455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>
                <a:latin typeface="+mj-lt"/>
              </a:endParaRPr>
            </a:p>
          </p:txBody>
        </p:sp>
        <p:sp>
          <p:nvSpPr>
            <p:cNvPr id="51231" name="TextBox 66"/>
            <p:cNvSpPr txBox="1">
              <a:spLocks noChangeArrowheads="1"/>
            </p:cNvSpPr>
            <p:nvPr/>
          </p:nvSpPr>
          <p:spPr bwMode="auto">
            <a:xfrm>
              <a:off x="5427133" y="2881710"/>
              <a:ext cx="394759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02</a:t>
              </a:r>
              <a:endParaRPr lang="en-ID" altLang="en-US" sz="1067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080399" y="2774455"/>
            <a:ext cx="471055" cy="471055"/>
            <a:chOff x="8063951" y="2774455"/>
            <a:chExt cx="471055" cy="471055"/>
          </a:xfrm>
        </p:grpSpPr>
        <p:sp>
          <p:nvSpPr>
            <p:cNvPr id="68" name="Rectangle: Rounded Corners 67"/>
            <p:cNvSpPr/>
            <p:nvPr/>
          </p:nvSpPr>
          <p:spPr>
            <a:xfrm>
              <a:off x="8063951" y="2774455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>
                <a:latin typeface="+mj-lt"/>
              </a:endParaRPr>
            </a:p>
          </p:txBody>
        </p:sp>
        <p:sp>
          <p:nvSpPr>
            <p:cNvPr id="51235" name="TextBox 68"/>
            <p:cNvSpPr txBox="1">
              <a:spLocks noChangeArrowheads="1"/>
            </p:cNvSpPr>
            <p:nvPr/>
          </p:nvSpPr>
          <p:spPr bwMode="auto">
            <a:xfrm>
              <a:off x="8101542" y="2881710"/>
              <a:ext cx="395817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03</a:t>
              </a:r>
              <a:endParaRPr lang="en-ID" altLang="en-US" sz="1067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900037" y="2774455"/>
            <a:ext cx="471055" cy="471055"/>
            <a:chOff x="10738921" y="2774455"/>
            <a:chExt cx="471055" cy="471055"/>
          </a:xfrm>
        </p:grpSpPr>
        <p:sp>
          <p:nvSpPr>
            <p:cNvPr id="70" name="Rectangle: Rounded Corners 69"/>
            <p:cNvSpPr/>
            <p:nvPr/>
          </p:nvSpPr>
          <p:spPr>
            <a:xfrm>
              <a:off x="10738921" y="2774455"/>
              <a:ext cx="471055" cy="471055"/>
            </a:xfrm>
            <a:prstGeom prst="roundRect">
              <a:avLst>
                <a:gd name="adj" fmla="val 21242"/>
              </a:avLst>
            </a:prstGeom>
            <a:gradFill flip="none" rotWithShape="1">
              <a:gsLst>
                <a:gs pos="1000">
                  <a:srgbClr val="1C2BB9"/>
                </a:gs>
                <a:gs pos="100000">
                  <a:srgbClr val="021058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D" sz="1200">
                <a:latin typeface="+mj-lt"/>
              </a:endParaRPr>
            </a:p>
          </p:txBody>
        </p:sp>
        <p:sp>
          <p:nvSpPr>
            <p:cNvPr id="51239" name="TextBox 70"/>
            <p:cNvSpPr txBox="1">
              <a:spLocks noChangeArrowheads="1"/>
            </p:cNvSpPr>
            <p:nvPr/>
          </p:nvSpPr>
          <p:spPr bwMode="auto">
            <a:xfrm>
              <a:off x="10777009" y="2881710"/>
              <a:ext cx="394758" cy="25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67" b="1" dirty="0">
                  <a:solidFill>
                    <a:schemeClr val="bg1"/>
                  </a:solidFill>
                  <a:latin typeface="+mj-lt"/>
                  <a:cs typeface="Open Sans" panose="020B0606030504020204" pitchFamily="34" charset="0"/>
                </a:rPr>
                <a:t>04</a:t>
              </a:r>
              <a:endParaRPr lang="en-ID" altLang="en-US" sz="1067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53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55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56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54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57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24173" y="4316811"/>
            <a:ext cx="3571825" cy="339567"/>
          </a:xfrm>
          <a:prstGeom prst="roundRect">
            <a:avLst>
              <a:gd name="adj" fmla="val 50000"/>
            </a:avLst>
          </a:prstGeom>
          <a:gradFill>
            <a:gsLst>
              <a:gs pos="11000">
                <a:srgbClr val="270C9A"/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2229" name="TextBox 2"/>
          <p:cNvSpPr txBox="1">
            <a:spLocks noChangeArrowheads="1"/>
          </p:cNvSpPr>
          <p:nvPr/>
        </p:nvSpPr>
        <p:spPr bwMode="auto">
          <a:xfrm>
            <a:off x="867834" y="2993372"/>
            <a:ext cx="58240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0" b="1" dirty="0" err="1">
                <a:solidFill>
                  <a:schemeClr val="bg1"/>
                </a:solidFill>
                <a:latin typeface="Russo One "/>
                <a:cs typeface="Poppins" panose="00000500000000000000" pitchFamily="2" charset="0"/>
              </a:rPr>
              <a:t>Breakslide</a:t>
            </a:r>
            <a:endParaRPr lang="en-ID" altLang="en-US" sz="8000" b="1" dirty="0">
              <a:solidFill>
                <a:schemeClr val="bg1"/>
              </a:solidFill>
              <a:latin typeface="Russo One "/>
              <a:cs typeface="Poppins" panose="00000500000000000000" pitchFamily="2" charset="0"/>
            </a:endParaRPr>
          </a:p>
        </p:txBody>
      </p:sp>
      <p:sp>
        <p:nvSpPr>
          <p:cNvPr id="52230" name="TextBox 3"/>
          <p:cNvSpPr txBox="1">
            <a:spLocks noChangeArrowheads="1"/>
          </p:cNvSpPr>
          <p:nvPr/>
        </p:nvSpPr>
        <p:spPr bwMode="auto">
          <a:xfrm>
            <a:off x="2643210" y="4368645"/>
            <a:ext cx="3333750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33" dirty="0">
                <a:solidFill>
                  <a:schemeClr val="bg1"/>
                </a:solidFill>
                <a:latin typeface="Montserrat" panose="00000500000000000000" pitchFamily="50" charset="0"/>
              </a:rPr>
              <a:t>CYBER SECURITY &amp; TECHNOLOGY PRESENTATION</a:t>
            </a:r>
            <a:endParaRPr lang="en-ID" altLang="en-US" sz="933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grpSp>
        <p:nvGrpSpPr>
          <p:cNvPr id="52231" name="Group 15"/>
          <p:cNvGrpSpPr>
            <a:grpSpLocks/>
          </p:cNvGrpSpPr>
          <p:nvPr/>
        </p:nvGrpSpPr>
        <p:grpSpPr bwMode="auto">
          <a:xfrm>
            <a:off x="4078817" y="2511773"/>
            <a:ext cx="366183" cy="436033"/>
            <a:chOff x="6505934" y="4901807"/>
            <a:chExt cx="548305" cy="653695"/>
          </a:xfrm>
        </p:grpSpPr>
        <p:sp>
          <p:nvSpPr>
            <p:cNvPr id="52234" name="Graphic 4" descr="Shield Tick with solid fill"/>
            <p:cNvSpPr>
              <a:spLocks/>
            </p:cNvSpPr>
            <p:nvPr/>
          </p:nvSpPr>
          <p:spPr bwMode="auto">
            <a:xfrm>
              <a:off x="6505934" y="4901807"/>
              <a:ext cx="548305" cy="653695"/>
            </a:xfrm>
            <a:custGeom>
              <a:avLst/>
              <a:gdLst>
                <a:gd name="T0" fmla="*/ 520395 w 548305"/>
                <a:gd name="T1" fmla="*/ 119778 h 653695"/>
                <a:gd name="T2" fmla="*/ 297061 w 548305"/>
                <a:gd name="T3" fmla="*/ 10492 h 653695"/>
                <a:gd name="T4" fmla="*/ 254386 w 548305"/>
                <a:gd name="T5" fmla="*/ 7349 h 653695"/>
                <a:gd name="T6" fmla="*/ 251244 w 548305"/>
                <a:gd name="T7" fmla="*/ 10492 h 653695"/>
                <a:gd name="T8" fmla="*/ 27910 w 548305"/>
                <a:gd name="T9" fmla="*/ 119778 h 653695"/>
                <a:gd name="T10" fmla="*/ 1 w 548305"/>
                <a:gd name="T11" fmla="*/ 150657 h 653695"/>
                <a:gd name="T12" fmla="*/ 1 w 548305"/>
                <a:gd name="T13" fmla="*/ 228564 h 653695"/>
                <a:gd name="T14" fmla="*/ 257289 w 548305"/>
                <a:gd name="T15" fmla="*/ 648744 h 653695"/>
                <a:gd name="T16" fmla="*/ 291016 w 548305"/>
                <a:gd name="T17" fmla="*/ 648744 h 653695"/>
                <a:gd name="T18" fmla="*/ 548304 w 548305"/>
                <a:gd name="T19" fmla="*/ 228564 h 653695"/>
                <a:gd name="T20" fmla="*/ 548304 w 548305"/>
                <a:gd name="T21" fmla="*/ 150657 h 653695"/>
                <a:gd name="T22" fmla="*/ 520395 w 548305"/>
                <a:gd name="T23" fmla="*/ 119778 h 653695"/>
                <a:gd name="T24" fmla="*/ 495844 w 548305"/>
                <a:gd name="T25" fmla="*/ 228564 h 653695"/>
                <a:gd name="T26" fmla="*/ 281049 w 548305"/>
                <a:gd name="T27" fmla="*/ 592362 h 653695"/>
                <a:gd name="T28" fmla="*/ 274157 w 548305"/>
                <a:gd name="T29" fmla="*/ 597131 h 653695"/>
                <a:gd name="T30" fmla="*/ 267272 w 548305"/>
                <a:gd name="T31" fmla="*/ 592362 h 653695"/>
                <a:gd name="T32" fmla="*/ 52453 w 548305"/>
                <a:gd name="T33" fmla="*/ 228564 h 653695"/>
                <a:gd name="T34" fmla="*/ 52453 w 548305"/>
                <a:gd name="T35" fmla="*/ 170043 h 653695"/>
                <a:gd name="T36" fmla="*/ 62654 w 548305"/>
                <a:gd name="T37" fmla="*/ 168429 h 653695"/>
                <a:gd name="T38" fmla="*/ 265949 w 548305"/>
                <a:gd name="T39" fmla="*/ 69965 h 653695"/>
                <a:gd name="T40" fmla="*/ 274148 w 548305"/>
                <a:gd name="T41" fmla="*/ 62411 h 653695"/>
                <a:gd name="T42" fmla="*/ 282356 w 548305"/>
                <a:gd name="T43" fmla="*/ 69965 h 653695"/>
                <a:gd name="T44" fmla="*/ 485643 w 548305"/>
                <a:gd name="T45" fmla="*/ 168429 h 653695"/>
                <a:gd name="T46" fmla="*/ 495844 w 548305"/>
                <a:gd name="T47" fmla="*/ 170043 h 65369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48305" h="653695">
                  <a:moveTo>
                    <a:pt x="520395" y="119778"/>
                  </a:moveTo>
                  <a:cubicBezTo>
                    <a:pt x="434794" y="112959"/>
                    <a:pt x="354972" y="73900"/>
                    <a:pt x="297061" y="10492"/>
                  </a:cubicBezTo>
                  <a:cubicBezTo>
                    <a:pt x="286145" y="-2160"/>
                    <a:pt x="267039" y="-3567"/>
                    <a:pt x="254386" y="7349"/>
                  </a:cubicBezTo>
                  <a:cubicBezTo>
                    <a:pt x="253263" y="8318"/>
                    <a:pt x="252213" y="9369"/>
                    <a:pt x="251244" y="10492"/>
                  </a:cubicBezTo>
                  <a:cubicBezTo>
                    <a:pt x="193333" y="73900"/>
                    <a:pt x="113511" y="112959"/>
                    <a:pt x="27910" y="119778"/>
                  </a:cubicBezTo>
                  <a:cubicBezTo>
                    <a:pt x="12003" y="121269"/>
                    <a:pt x="-119" y="134681"/>
                    <a:pt x="1" y="150657"/>
                  </a:cubicBezTo>
                  <a:lnTo>
                    <a:pt x="1" y="228564"/>
                  </a:lnTo>
                  <a:cubicBezTo>
                    <a:pt x="1" y="397937"/>
                    <a:pt x="107721" y="552871"/>
                    <a:pt x="257289" y="648744"/>
                  </a:cubicBezTo>
                  <a:cubicBezTo>
                    <a:pt x="267562" y="655346"/>
                    <a:pt x="280743" y="655346"/>
                    <a:pt x="291016" y="648744"/>
                  </a:cubicBezTo>
                  <a:cubicBezTo>
                    <a:pt x="440584" y="552847"/>
                    <a:pt x="548304" y="397937"/>
                    <a:pt x="548304" y="228564"/>
                  </a:cubicBezTo>
                  <a:lnTo>
                    <a:pt x="548304" y="150657"/>
                  </a:lnTo>
                  <a:cubicBezTo>
                    <a:pt x="548424" y="134681"/>
                    <a:pt x="536302" y="121269"/>
                    <a:pt x="520395" y="119778"/>
                  </a:cubicBezTo>
                  <a:close/>
                  <a:moveTo>
                    <a:pt x="495844" y="228564"/>
                  </a:moveTo>
                  <a:cubicBezTo>
                    <a:pt x="495844" y="363346"/>
                    <a:pt x="415548" y="499314"/>
                    <a:pt x="281049" y="592362"/>
                  </a:cubicBezTo>
                  <a:lnTo>
                    <a:pt x="274157" y="597131"/>
                  </a:lnTo>
                  <a:lnTo>
                    <a:pt x="267272" y="592362"/>
                  </a:lnTo>
                  <a:cubicBezTo>
                    <a:pt x="132765" y="499306"/>
                    <a:pt x="52453" y="363305"/>
                    <a:pt x="52453" y="228564"/>
                  </a:cubicBezTo>
                  <a:lnTo>
                    <a:pt x="52453" y="170043"/>
                  </a:lnTo>
                  <a:lnTo>
                    <a:pt x="62654" y="168429"/>
                  </a:lnTo>
                  <a:cubicBezTo>
                    <a:pt x="138657" y="156411"/>
                    <a:pt x="209398" y="122148"/>
                    <a:pt x="265949" y="69965"/>
                  </a:cubicBezTo>
                  <a:lnTo>
                    <a:pt x="274148" y="62411"/>
                  </a:lnTo>
                  <a:lnTo>
                    <a:pt x="282356" y="69965"/>
                  </a:lnTo>
                  <a:cubicBezTo>
                    <a:pt x="338904" y="122148"/>
                    <a:pt x="409642" y="156411"/>
                    <a:pt x="485643" y="168429"/>
                  </a:cubicBezTo>
                  <a:lnTo>
                    <a:pt x="495844" y="170043"/>
                  </a:lnTo>
                  <a:lnTo>
                    <a:pt x="495844" y="228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2235" name="Graphic 4" descr="Shield Tick with solid fill"/>
            <p:cNvSpPr>
              <a:spLocks/>
            </p:cNvSpPr>
            <p:nvPr/>
          </p:nvSpPr>
          <p:spPr bwMode="auto">
            <a:xfrm>
              <a:off x="6582599" y="4996945"/>
              <a:ext cx="394966" cy="472478"/>
            </a:xfrm>
            <a:custGeom>
              <a:avLst/>
              <a:gdLst>
                <a:gd name="T0" fmla="*/ 197483 w 394966"/>
                <a:gd name="T1" fmla="*/ 0 h 472478"/>
                <a:gd name="T2" fmla="*/ 0 w 394966"/>
                <a:gd name="T3" fmla="*/ 95429 h 472478"/>
                <a:gd name="T4" fmla="*/ 0 w 394966"/>
                <a:gd name="T5" fmla="*/ 133426 h 472478"/>
                <a:gd name="T6" fmla="*/ 197492 w 394966"/>
                <a:gd name="T7" fmla="*/ 472478 h 472478"/>
                <a:gd name="T8" fmla="*/ 394967 w 394966"/>
                <a:gd name="T9" fmla="*/ 133426 h 472478"/>
                <a:gd name="T10" fmla="*/ 394967 w 394966"/>
                <a:gd name="T11" fmla="*/ 95429 h 472478"/>
                <a:gd name="T12" fmla="*/ 197483 w 394966"/>
                <a:gd name="T13" fmla="*/ 0 h 472478"/>
                <a:gd name="T14" fmla="*/ 176758 w 394966"/>
                <a:gd name="T15" fmla="*/ 315123 h 472478"/>
                <a:gd name="T16" fmla="*/ 95146 w 394966"/>
                <a:gd name="T17" fmla="*/ 233503 h 472478"/>
                <a:gd name="T18" fmla="*/ 122877 w 394966"/>
                <a:gd name="T19" fmla="*/ 205772 h 472478"/>
                <a:gd name="T20" fmla="*/ 176758 w 394966"/>
                <a:gd name="T21" fmla="*/ 259653 h 472478"/>
                <a:gd name="T22" fmla="*/ 287101 w 394966"/>
                <a:gd name="T23" fmla="*/ 149309 h 472478"/>
                <a:gd name="T24" fmla="*/ 314832 w 394966"/>
                <a:gd name="T25" fmla="*/ 177048 h 472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4966" h="472478">
                  <a:moveTo>
                    <a:pt x="197483" y="0"/>
                  </a:moveTo>
                  <a:cubicBezTo>
                    <a:pt x="141447" y="49008"/>
                    <a:pt x="73219" y="81978"/>
                    <a:pt x="0" y="95429"/>
                  </a:cubicBezTo>
                  <a:lnTo>
                    <a:pt x="0" y="133426"/>
                  </a:lnTo>
                  <a:cubicBezTo>
                    <a:pt x="0" y="257933"/>
                    <a:pt x="73662" y="384128"/>
                    <a:pt x="197492" y="472478"/>
                  </a:cubicBezTo>
                  <a:cubicBezTo>
                    <a:pt x="321305" y="384144"/>
                    <a:pt x="394967" y="257942"/>
                    <a:pt x="394967" y="133426"/>
                  </a:cubicBezTo>
                  <a:lnTo>
                    <a:pt x="394967" y="95429"/>
                  </a:lnTo>
                  <a:cubicBezTo>
                    <a:pt x="321748" y="81978"/>
                    <a:pt x="253520" y="49008"/>
                    <a:pt x="197483" y="0"/>
                  </a:cubicBezTo>
                  <a:close/>
                  <a:moveTo>
                    <a:pt x="176758" y="315123"/>
                  </a:moveTo>
                  <a:lnTo>
                    <a:pt x="95146" y="233503"/>
                  </a:lnTo>
                  <a:lnTo>
                    <a:pt x="122877" y="205772"/>
                  </a:lnTo>
                  <a:lnTo>
                    <a:pt x="176758" y="259653"/>
                  </a:lnTo>
                  <a:lnTo>
                    <a:pt x="287101" y="149309"/>
                  </a:lnTo>
                  <a:lnTo>
                    <a:pt x="314832" y="177048"/>
                  </a:lnTo>
                  <a:lnTo>
                    <a:pt x="176758" y="315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</p:grpSp>
      <p:sp>
        <p:nvSpPr>
          <p:cNvPr id="52232" name="TextBox 5"/>
          <p:cNvSpPr txBox="1">
            <a:spLocks noChangeArrowheads="1"/>
          </p:cNvSpPr>
          <p:nvPr/>
        </p:nvSpPr>
        <p:spPr bwMode="auto">
          <a:xfrm>
            <a:off x="4619625" y="2490606"/>
            <a:ext cx="1476375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67" dirty="0">
                <a:solidFill>
                  <a:schemeClr val="bg1"/>
                </a:solidFill>
                <a:latin typeface="Russo One "/>
                <a:cs typeface="Poppins SemiBold" panose="00000700000000000000" pitchFamily="2" charset="0"/>
              </a:rPr>
              <a:t>Boolean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4993"/>
          <a:stretch>
            <a:fillRect/>
          </a:stretch>
        </p:blipFill>
        <p:spPr/>
      </p:pic>
      <p:grpSp>
        <p:nvGrpSpPr>
          <p:cNvPr id="19" name="Group 18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2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3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1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89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623849" y="1261518"/>
            <a:ext cx="4530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Your Data is Safe with us, because it is always Monitored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848" y="1008576"/>
            <a:ext cx="12049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PORTFOLIO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252" name="TextBox 10"/>
          <p:cNvSpPr txBox="1">
            <a:spLocks noChangeArrowheads="1"/>
          </p:cNvSpPr>
          <p:nvPr/>
        </p:nvSpPr>
        <p:spPr bwMode="auto">
          <a:xfrm>
            <a:off x="8657166" y="1974850"/>
            <a:ext cx="21482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Virus Protection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7167" y="2226734"/>
            <a:ext cx="2925233" cy="824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8704792" y="1344083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grpSp>
        <p:nvGrpSpPr>
          <p:cNvPr id="53255" name="Group 6"/>
          <p:cNvGrpSpPr>
            <a:grpSpLocks/>
          </p:cNvGrpSpPr>
          <p:nvPr/>
        </p:nvGrpSpPr>
        <p:grpSpPr bwMode="auto">
          <a:xfrm>
            <a:off x="8830734" y="1449917"/>
            <a:ext cx="220133" cy="263525"/>
            <a:chOff x="13245640" y="2174832"/>
            <a:chExt cx="331193" cy="394853"/>
          </a:xfrm>
        </p:grpSpPr>
        <p:sp>
          <p:nvSpPr>
            <p:cNvPr id="53263" name="Graphic 24" descr="Shield Tick with solid fill"/>
            <p:cNvSpPr>
              <a:spLocks/>
            </p:cNvSpPr>
            <p:nvPr/>
          </p:nvSpPr>
          <p:spPr bwMode="auto">
            <a:xfrm>
              <a:off x="13245640" y="2174832"/>
              <a:ext cx="331193" cy="394853"/>
            </a:xfrm>
            <a:custGeom>
              <a:avLst/>
              <a:gdLst>
                <a:gd name="T0" fmla="*/ 314336 w 331193"/>
                <a:gd name="T1" fmla="*/ 72350 h 394853"/>
                <a:gd name="T2" fmla="*/ 179435 w 331193"/>
                <a:gd name="T3" fmla="*/ 6338 h 394853"/>
                <a:gd name="T4" fmla="*/ 153658 w 331193"/>
                <a:gd name="T5" fmla="*/ 4439 h 394853"/>
                <a:gd name="T6" fmla="*/ 151759 w 331193"/>
                <a:gd name="T7" fmla="*/ 6338 h 394853"/>
                <a:gd name="T8" fmla="*/ 16858 w 331193"/>
                <a:gd name="T9" fmla="*/ 72350 h 394853"/>
                <a:gd name="T10" fmla="*/ 1 w 331193"/>
                <a:gd name="T11" fmla="*/ 91002 h 394853"/>
                <a:gd name="T12" fmla="*/ 1 w 331193"/>
                <a:gd name="T13" fmla="*/ 138060 h 394853"/>
                <a:gd name="T14" fmla="*/ 155411 w 331193"/>
                <a:gd name="T15" fmla="*/ 391862 h 394853"/>
                <a:gd name="T16" fmla="*/ 175783 w 331193"/>
                <a:gd name="T17" fmla="*/ 391862 h 394853"/>
                <a:gd name="T18" fmla="*/ 331193 w 331193"/>
                <a:gd name="T19" fmla="*/ 138060 h 394853"/>
                <a:gd name="T20" fmla="*/ 331193 w 331193"/>
                <a:gd name="T21" fmla="*/ 91002 h 394853"/>
                <a:gd name="T22" fmla="*/ 314336 w 331193"/>
                <a:gd name="T23" fmla="*/ 72350 h 394853"/>
                <a:gd name="T24" fmla="*/ 299506 w 331193"/>
                <a:gd name="T25" fmla="*/ 138060 h 394853"/>
                <a:gd name="T26" fmla="*/ 169763 w 331193"/>
                <a:gd name="T27" fmla="*/ 357806 h 394853"/>
                <a:gd name="T28" fmla="*/ 165599 w 331193"/>
                <a:gd name="T29" fmla="*/ 360687 h 394853"/>
                <a:gd name="T30" fmla="*/ 161441 w 331193"/>
                <a:gd name="T31" fmla="*/ 357806 h 394853"/>
                <a:gd name="T32" fmla="*/ 31683 w 331193"/>
                <a:gd name="T33" fmla="*/ 138060 h 394853"/>
                <a:gd name="T34" fmla="*/ 31683 w 331193"/>
                <a:gd name="T35" fmla="*/ 102711 h 394853"/>
                <a:gd name="T36" fmla="*/ 37845 w 331193"/>
                <a:gd name="T37" fmla="*/ 101736 h 394853"/>
                <a:gd name="T38" fmla="*/ 160642 w 331193"/>
                <a:gd name="T39" fmla="*/ 42261 h 394853"/>
                <a:gd name="T40" fmla="*/ 165595 w 331193"/>
                <a:gd name="T41" fmla="*/ 37698 h 394853"/>
                <a:gd name="T42" fmla="*/ 170552 w 331193"/>
                <a:gd name="T43" fmla="*/ 42261 h 394853"/>
                <a:gd name="T44" fmla="*/ 293344 w 331193"/>
                <a:gd name="T45" fmla="*/ 101736 h 394853"/>
                <a:gd name="T46" fmla="*/ 299506 w 331193"/>
                <a:gd name="T47" fmla="*/ 102711 h 3948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1193" h="394853">
                  <a:moveTo>
                    <a:pt x="314336" y="72350"/>
                  </a:moveTo>
                  <a:cubicBezTo>
                    <a:pt x="262629" y="68231"/>
                    <a:pt x="214415" y="44638"/>
                    <a:pt x="179435" y="6338"/>
                  </a:cubicBezTo>
                  <a:cubicBezTo>
                    <a:pt x="172841" y="-1305"/>
                    <a:pt x="161300" y="-2155"/>
                    <a:pt x="153658" y="4439"/>
                  </a:cubicBezTo>
                  <a:cubicBezTo>
                    <a:pt x="152979" y="5024"/>
                    <a:pt x="152345" y="5659"/>
                    <a:pt x="151759" y="6338"/>
                  </a:cubicBezTo>
                  <a:cubicBezTo>
                    <a:pt x="116779" y="44638"/>
                    <a:pt x="68564" y="68231"/>
                    <a:pt x="16858" y="72350"/>
                  </a:cubicBezTo>
                  <a:cubicBezTo>
                    <a:pt x="7250" y="73250"/>
                    <a:pt x="-72" y="81352"/>
                    <a:pt x="1" y="91002"/>
                  </a:cubicBezTo>
                  <a:lnTo>
                    <a:pt x="1" y="138060"/>
                  </a:lnTo>
                  <a:cubicBezTo>
                    <a:pt x="1" y="240367"/>
                    <a:pt x="65067" y="333952"/>
                    <a:pt x="155411" y="391862"/>
                  </a:cubicBezTo>
                  <a:cubicBezTo>
                    <a:pt x="161616" y="395850"/>
                    <a:pt x="169578" y="395850"/>
                    <a:pt x="175783" y="391862"/>
                  </a:cubicBezTo>
                  <a:cubicBezTo>
                    <a:pt x="266127" y="333938"/>
                    <a:pt x="331193" y="240367"/>
                    <a:pt x="331193" y="138060"/>
                  </a:cubicBezTo>
                  <a:lnTo>
                    <a:pt x="331193" y="91002"/>
                  </a:lnTo>
                  <a:cubicBezTo>
                    <a:pt x="331266" y="81352"/>
                    <a:pt x="323944" y="73250"/>
                    <a:pt x="314336" y="72350"/>
                  </a:cubicBezTo>
                  <a:close/>
                  <a:moveTo>
                    <a:pt x="299506" y="138060"/>
                  </a:moveTo>
                  <a:cubicBezTo>
                    <a:pt x="299506" y="219473"/>
                    <a:pt x="251005" y="301602"/>
                    <a:pt x="169763" y="357806"/>
                  </a:cubicBezTo>
                  <a:lnTo>
                    <a:pt x="165599" y="360687"/>
                  </a:lnTo>
                  <a:lnTo>
                    <a:pt x="161441" y="357806"/>
                  </a:lnTo>
                  <a:cubicBezTo>
                    <a:pt x="80194" y="301597"/>
                    <a:pt x="31683" y="219448"/>
                    <a:pt x="31683" y="138060"/>
                  </a:cubicBezTo>
                  <a:lnTo>
                    <a:pt x="31683" y="102711"/>
                  </a:lnTo>
                  <a:lnTo>
                    <a:pt x="37845" y="101736"/>
                  </a:lnTo>
                  <a:cubicBezTo>
                    <a:pt x="83754" y="94477"/>
                    <a:pt x="126483" y="73781"/>
                    <a:pt x="160642" y="42261"/>
                  </a:cubicBezTo>
                  <a:lnTo>
                    <a:pt x="165595" y="37698"/>
                  </a:lnTo>
                  <a:lnTo>
                    <a:pt x="170552" y="42261"/>
                  </a:lnTo>
                  <a:cubicBezTo>
                    <a:pt x="204709" y="73781"/>
                    <a:pt x="247437" y="94477"/>
                    <a:pt x="293344" y="101736"/>
                  </a:cubicBezTo>
                  <a:lnTo>
                    <a:pt x="299506" y="102711"/>
                  </a:lnTo>
                  <a:lnTo>
                    <a:pt x="299506" y="138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3264" name="Graphic 24" descr="Shield Tick with solid fill"/>
            <p:cNvSpPr>
              <a:spLocks/>
            </p:cNvSpPr>
            <p:nvPr/>
          </p:nvSpPr>
          <p:spPr bwMode="auto">
            <a:xfrm>
              <a:off x="13291949" y="2232298"/>
              <a:ext cx="238572" cy="285392"/>
            </a:xfrm>
            <a:custGeom>
              <a:avLst/>
              <a:gdLst>
                <a:gd name="T0" fmla="*/ 119286 w 238572"/>
                <a:gd name="T1" fmla="*/ 0 h 285392"/>
                <a:gd name="T2" fmla="*/ 0 w 238572"/>
                <a:gd name="T3" fmla="*/ 57642 h 285392"/>
                <a:gd name="T4" fmla="*/ 0 w 238572"/>
                <a:gd name="T5" fmla="*/ 80594 h 285392"/>
                <a:gd name="T6" fmla="*/ 119291 w 238572"/>
                <a:gd name="T7" fmla="*/ 285392 h 285392"/>
                <a:gd name="T8" fmla="*/ 238573 w 238572"/>
                <a:gd name="T9" fmla="*/ 80594 h 285392"/>
                <a:gd name="T10" fmla="*/ 238573 w 238572"/>
                <a:gd name="T11" fmla="*/ 57642 h 285392"/>
                <a:gd name="T12" fmla="*/ 119286 w 238572"/>
                <a:gd name="T13" fmla="*/ 0 h 285392"/>
                <a:gd name="T14" fmla="*/ 106767 w 238572"/>
                <a:gd name="T15" fmla="*/ 190344 h 285392"/>
                <a:gd name="T16" fmla="*/ 57471 w 238572"/>
                <a:gd name="T17" fmla="*/ 141044 h 285392"/>
                <a:gd name="T18" fmla="*/ 74222 w 238572"/>
                <a:gd name="T19" fmla="*/ 124293 h 285392"/>
                <a:gd name="T20" fmla="*/ 106767 w 238572"/>
                <a:gd name="T21" fmla="*/ 156839 h 285392"/>
                <a:gd name="T22" fmla="*/ 173418 w 238572"/>
                <a:gd name="T23" fmla="*/ 90187 h 285392"/>
                <a:gd name="T24" fmla="*/ 190169 w 238572"/>
                <a:gd name="T25" fmla="*/ 106943 h 2853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8572" h="285392">
                  <a:moveTo>
                    <a:pt x="119286" y="0"/>
                  </a:moveTo>
                  <a:cubicBezTo>
                    <a:pt x="85439" y="29602"/>
                    <a:pt x="44226" y="49517"/>
                    <a:pt x="0" y="57642"/>
                  </a:cubicBezTo>
                  <a:lnTo>
                    <a:pt x="0" y="80594"/>
                  </a:lnTo>
                  <a:cubicBezTo>
                    <a:pt x="0" y="155800"/>
                    <a:pt x="44494" y="232026"/>
                    <a:pt x="119291" y="285392"/>
                  </a:cubicBezTo>
                  <a:cubicBezTo>
                    <a:pt x="194079" y="232035"/>
                    <a:pt x="238573" y="155805"/>
                    <a:pt x="238573" y="80594"/>
                  </a:cubicBezTo>
                  <a:lnTo>
                    <a:pt x="238573" y="57642"/>
                  </a:lnTo>
                  <a:cubicBezTo>
                    <a:pt x="194346" y="49517"/>
                    <a:pt x="153134" y="29602"/>
                    <a:pt x="119286" y="0"/>
                  </a:cubicBezTo>
                  <a:close/>
                  <a:moveTo>
                    <a:pt x="106767" y="190344"/>
                  </a:moveTo>
                  <a:lnTo>
                    <a:pt x="57471" y="141044"/>
                  </a:lnTo>
                  <a:lnTo>
                    <a:pt x="74222" y="124293"/>
                  </a:lnTo>
                  <a:lnTo>
                    <a:pt x="106767" y="156839"/>
                  </a:lnTo>
                  <a:lnTo>
                    <a:pt x="173418" y="90187"/>
                  </a:lnTo>
                  <a:lnTo>
                    <a:pt x="190169" y="106943"/>
                  </a:lnTo>
                  <a:lnTo>
                    <a:pt x="106767" y="190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</p:grpSp>
      <p:sp>
        <p:nvSpPr>
          <p:cNvPr id="53256" name="TextBox 27"/>
          <p:cNvSpPr txBox="1">
            <a:spLocks noChangeArrowheads="1"/>
          </p:cNvSpPr>
          <p:nvPr/>
        </p:nvSpPr>
        <p:spPr bwMode="auto">
          <a:xfrm>
            <a:off x="8704793" y="4557183"/>
            <a:ext cx="22779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Secure Managed IT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04792" y="4808009"/>
            <a:ext cx="2925233" cy="824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8752417" y="3926417"/>
            <a:ext cx="472017" cy="470959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3259" name="Graphic 33" descr="Lock with solid fill"/>
          <p:cNvSpPr>
            <a:spLocks/>
          </p:cNvSpPr>
          <p:nvPr/>
        </p:nvSpPr>
        <p:spPr bwMode="auto">
          <a:xfrm>
            <a:off x="8897409" y="4042833"/>
            <a:ext cx="182033" cy="237067"/>
          </a:xfrm>
          <a:custGeom>
            <a:avLst/>
            <a:gdLst>
              <a:gd name="T0" fmla="*/ 146250 w 273000"/>
              <a:gd name="T1" fmla="*/ 281288 h 355875"/>
              <a:gd name="T2" fmla="*/ 146250 w 273000"/>
              <a:gd name="T3" fmla="*/ 307125 h 355875"/>
              <a:gd name="T4" fmla="*/ 126750 w 273000"/>
              <a:gd name="T5" fmla="*/ 307125 h 355875"/>
              <a:gd name="T6" fmla="*/ 126750 w 273000"/>
              <a:gd name="T7" fmla="*/ 281288 h 355875"/>
              <a:gd name="T8" fmla="*/ 107250 w 273000"/>
              <a:gd name="T9" fmla="*/ 253500 h 355875"/>
              <a:gd name="T10" fmla="*/ 136500 w 273000"/>
              <a:gd name="T11" fmla="*/ 224250 h 355875"/>
              <a:gd name="T12" fmla="*/ 165750 w 273000"/>
              <a:gd name="T13" fmla="*/ 253500 h 355875"/>
              <a:gd name="T14" fmla="*/ 146250 w 273000"/>
              <a:gd name="T15" fmla="*/ 281288 h 355875"/>
              <a:gd name="T16" fmla="*/ 63375 w 273000"/>
              <a:gd name="T17" fmla="*/ 102375 h 355875"/>
              <a:gd name="T18" fmla="*/ 136500 w 273000"/>
              <a:gd name="T19" fmla="*/ 29250 h 355875"/>
              <a:gd name="T20" fmla="*/ 209625 w 273000"/>
              <a:gd name="T21" fmla="*/ 102375 h 355875"/>
              <a:gd name="T22" fmla="*/ 209625 w 273000"/>
              <a:gd name="T23" fmla="*/ 156488 h 355875"/>
              <a:gd name="T24" fmla="*/ 136500 w 273000"/>
              <a:gd name="T25" fmla="*/ 151125 h 355875"/>
              <a:gd name="T26" fmla="*/ 63375 w 273000"/>
              <a:gd name="T27" fmla="*/ 156488 h 355875"/>
              <a:gd name="T28" fmla="*/ 63375 w 273000"/>
              <a:gd name="T29" fmla="*/ 102375 h 355875"/>
              <a:gd name="T30" fmla="*/ 238875 w 273000"/>
              <a:gd name="T31" fmla="*/ 158438 h 355875"/>
              <a:gd name="T32" fmla="*/ 238875 w 273000"/>
              <a:gd name="T33" fmla="*/ 102375 h 355875"/>
              <a:gd name="T34" fmla="*/ 136500 w 273000"/>
              <a:gd name="T35" fmla="*/ 0 h 355875"/>
              <a:gd name="T36" fmla="*/ 34125 w 273000"/>
              <a:gd name="T37" fmla="*/ 102375 h 355875"/>
              <a:gd name="T38" fmla="*/ 34125 w 273000"/>
              <a:gd name="T39" fmla="*/ 158438 h 355875"/>
              <a:gd name="T40" fmla="*/ 0 w 273000"/>
              <a:gd name="T41" fmla="*/ 160875 h 355875"/>
              <a:gd name="T42" fmla="*/ 0 w 273000"/>
              <a:gd name="T43" fmla="*/ 346125 h 355875"/>
              <a:gd name="T44" fmla="*/ 136500 w 273000"/>
              <a:gd name="T45" fmla="*/ 355875 h 355875"/>
              <a:gd name="T46" fmla="*/ 273000 w 273000"/>
              <a:gd name="T47" fmla="*/ 346125 h 355875"/>
              <a:gd name="T48" fmla="*/ 273000 w 273000"/>
              <a:gd name="T49" fmla="*/ 160875 h 355875"/>
              <a:gd name="T50" fmla="*/ 238875 w 273000"/>
              <a:gd name="T51" fmla="*/ 158438 h 35587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3000" h="355875">
                <a:moveTo>
                  <a:pt x="146250" y="281288"/>
                </a:moveTo>
                <a:lnTo>
                  <a:pt x="146250" y="307125"/>
                </a:lnTo>
                <a:lnTo>
                  <a:pt x="126750" y="307125"/>
                </a:lnTo>
                <a:lnTo>
                  <a:pt x="126750" y="281288"/>
                </a:lnTo>
                <a:cubicBezTo>
                  <a:pt x="115538" y="277388"/>
                  <a:pt x="107250" y="266663"/>
                  <a:pt x="107250" y="253500"/>
                </a:cubicBezTo>
                <a:cubicBezTo>
                  <a:pt x="107250" y="237413"/>
                  <a:pt x="120413" y="224250"/>
                  <a:pt x="136500" y="224250"/>
                </a:cubicBezTo>
                <a:cubicBezTo>
                  <a:pt x="152588" y="224250"/>
                  <a:pt x="165750" y="237413"/>
                  <a:pt x="165750" y="253500"/>
                </a:cubicBezTo>
                <a:cubicBezTo>
                  <a:pt x="165750" y="266175"/>
                  <a:pt x="157463" y="276900"/>
                  <a:pt x="146250" y="281288"/>
                </a:cubicBezTo>
                <a:close/>
                <a:moveTo>
                  <a:pt x="63375" y="102375"/>
                </a:moveTo>
                <a:cubicBezTo>
                  <a:pt x="63375" y="61913"/>
                  <a:pt x="96038" y="29250"/>
                  <a:pt x="136500" y="29250"/>
                </a:cubicBezTo>
                <a:cubicBezTo>
                  <a:pt x="176963" y="29250"/>
                  <a:pt x="209625" y="61913"/>
                  <a:pt x="209625" y="102375"/>
                </a:cubicBezTo>
                <a:lnTo>
                  <a:pt x="209625" y="156488"/>
                </a:lnTo>
                <a:lnTo>
                  <a:pt x="136500" y="151125"/>
                </a:lnTo>
                <a:lnTo>
                  <a:pt x="63375" y="156488"/>
                </a:lnTo>
                <a:lnTo>
                  <a:pt x="63375" y="102375"/>
                </a:lnTo>
                <a:close/>
                <a:moveTo>
                  <a:pt x="238875" y="158438"/>
                </a:moveTo>
                <a:lnTo>
                  <a:pt x="238875" y="102375"/>
                </a:lnTo>
                <a:cubicBezTo>
                  <a:pt x="238875" y="45825"/>
                  <a:pt x="193050" y="0"/>
                  <a:pt x="136500" y="0"/>
                </a:cubicBezTo>
                <a:cubicBezTo>
                  <a:pt x="79950" y="0"/>
                  <a:pt x="34125" y="45825"/>
                  <a:pt x="34125" y="102375"/>
                </a:cubicBezTo>
                <a:lnTo>
                  <a:pt x="34125" y="158438"/>
                </a:lnTo>
                <a:lnTo>
                  <a:pt x="0" y="160875"/>
                </a:lnTo>
                <a:lnTo>
                  <a:pt x="0" y="346125"/>
                </a:lnTo>
                <a:lnTo>
                  <a:pt x="136500" y="355875"/>
                </a:lnTo>
                <a:lnTo>
                  <a:pt x="273000" y="346125"/>
                </a:lnTo>
                <a:lnTo>
                  <a:pt x="273000" y="160875"/>
                </a:lnTo>
                <a:lnTo>
                  <a:pt x="238875" y="1584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86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 b="6393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grpSp>
        <p:nvGrpSpPr>
          <p:cNvPr id="26" name="Group 25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7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31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32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8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14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613670" y="1357490"/>
            <a:ext cx="49424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We are Professionals in the field of Data Security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669" y="1003479"/>
            <a:ext cx="1110192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670" y="2280888"/>
            <a:ext cx="5158317" cy="22758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compon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tincidunt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nulla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gravida cum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sociis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humani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odio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aenean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seduh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diam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tortor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condimentum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est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velit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egestas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09600" y="4896634"/>
            <a:ext cx="1846791" cy="496358"/>
          </a:xfrm>
          <a:prstGeom prst="roundRect">
            <a:avLst>
              <a:gd name="adj" fmla="val 50000"/>
            </a:avLst>
          </a:prstGeom>
          <a:solidFill>
            <a:srgbClr val="029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35846" name="TextBox 19"/>
          <p:cNvSpPr txBox="1">
            <a:spLocks noChangeArrowheads="1"/>
          </p:cNvSpPr>
          <p:nvPr/>
        </p:nvSpPr>
        <p:spPr bwMode="auto">
          <a:xfrm>
            <a:off x="797983" y="5031042"/>
            <a:ext cx="146896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67" dirty="0">
                <a:solidFill>
                  <a:schemeClr val="bg1"/>
                </a:solidFill>
                <a:latin typeface="+mj-lt"/>
              </a:rPr>
              <a:t>VIEW PROJECT</a:t>
            </a:r>
            <a:endParaRPr lang="en-ID" altLang="en-US" sz="1067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b="5005"/>
          <a:stretch>
            <a:fillRect/>
          </a:stretch>
        </p:blipFill>
        <p:spPr/>
      </p:pic>
      <p:grpSp>
        <p:nvGrpSpPr>
          <p:cNvPr id="11" name="Group 10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15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  <p:sp>
            <p:nvSpPr>
              <p:cNvPr id="16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</p:grpSp>
        <p:sp>
          <p:nvSpPr>
            <p:cNvPr id="14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98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6580717" y="1234017"/>
            <a:ext cx="51540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Here are the Progress and Results of our Work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0717" y="981076"/>
            <a:ext cx="1223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PORTFOLIO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7192657" y="3899586"/>
            <a:ext cx="2057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Premium Protection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0717" y="2168340"/>
            <a:ext cx="4739217" cy="1444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Euta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nislulan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componi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endParaRPr lang="en-ID" sz="12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695241" y="3836086"/>
            <a:ext cx="393700" cy="393700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4279" name="Graphic 8" descr="Checkmark with solid fill"/>
          <p:cNvSpPr>
            <a:spLocks/>
          </p:cNvSpPr>
          <p:nvPr/>
        </p:nvSpPr>
        <p:spPr bwMode="auto">
          <a:xfrm>
            <a:off x="6818007" y="3978961"/>
            <a:ext cx="153459" cy="107950"/>
          </a:xfrm>
          <a:custGeom>
            <a:avLst/>
            <a:gdLst>
              <a:gd name="T0" fmla="*/ 209540 w 275551"/>
              <a:gd name="T1" fmla="*/ 0 h 193541"/>
              <a:gd name="T2" fmla="*/ 82274 w 275551"/>
              <a:gd name="T3" fmla="*/ 120304 h 193541"/>
              <a:gd name="T4" fmla="*/ 21128 w 275551"/>
              <a:gd name="T5" fmla="*/ 57667 h 193541"/>
              <a:gd name="T6" fmla="*/ 0 w 275551"/>
              <a:gd name="T7" fmla="*/ 77800 h 193541"/>
              <a:gd name="T8" fmla="*/ 81281 w 275551"/>
              <a:gd name="T9" fmla="*/ 161318 h 193541"/>
              <a:gd name="T10" fmla="*/ 102657 w 275551"/>
              <a:gd name="T11" fmla="*/ 141433 h 193541"/>
              <a:gd name="T12" fmla="*/ 229673 w 275551"/>
              <a:gd name="T13" fmla="*/ 20879 h 1935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5551" h="193541">
                <a:moveTo>
                  <a:pt x="251396" y="0"/>
                </a:moveTo>
                <a:lnTo>
                  <a:pt x="98709" y="144336"/>
                </a:lnTo>
                <a:lnTo>
                  <a:pt x="25348" y="69186"/>
                </a:lnTo>
                <a:lnTo>
                  <a:pt x="0" y="93341"/>
                </a:lnTo>
                <a:lnTo>
                  <a:pt x="97517" y="193542"/>
                </a:lnTo>
                <a:lnTo>
                  <a:pt x="123163" y="169685"/>
                </a:lnTo>
                <a:lnTo>
                  <a:pt x="275551" y="25050"/>
                </a:lnTo>
                <a:lnTo>
                  <a:pt x="251396" y="0"/>
                </a:lnTo>
                <a:close/>
              </a:path>
            </a:pathLst>
          </a:custGeom>
          <a:solidFill>
            <a:schemeClr val="bg1"/>
          </a:solidFill>
          <a:ln w="2222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200"/>
          </a:p>
        </p:txBody>
      </p:sp>
      <p:sp>
        <p:nvSpPr>
          <p:cNvPr id="54280" name="TextBox 9"/>
          <p:cNvSpPr txBox="1">
            <a:spLocks noChangeArrowheads="1"/>
          </p:cNvSpPr>
          <p:nvPr/>
        </p:nvSpPr>
        <p:spPr bwMode="auto">
          <a:xfrm>
            <a:off x="7192657" y="4413936"/>
            <a:ext cx="2057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Malware Secure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697357" y="4350436"/>
            <a:ext cx="393700" cy="393700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4282" name="Graphic 11" descr="Checkmark with solid fill"/>
          <p:cNvSpPr>
            <a:spLocks/>
          </p:cNvSpPr>
          <p:nvPr/>
        </p:nvSpPr>
        <p:spPr bwMode="auto">
          <a:xfrm>
            <a:off x="6818007" y="4493311"/>
            <a:ext cx="153459" cy="107950"/>
          </a:xfrm>
          <a:custGeom>
            <a:avLst/>
            <a:gdLst>
              <a:gd name="T0" fmla="*/ 209540 w 275551"/>
              <a:gd name="T1" fmla="*/ 0 h 193541"/>
              <a:gd name="T2" fmla="*/ 82274 w 275551"/>
              <a:gd name="T3" fmla="*/ 120304 h 193541"/>
              <a:gd name="T4" fmla="*/ 21128 w 275551"/>
              <a:gd name="T5" fmla="*/ 57667 h 193541"/>
              <a:gd name="T6" fmla="*/ 0 w 275551"/>
              <a:gd name="T7" fmla="*/ 77800 h 193541"/>
              <a:gd name="T8" fmla="*/ 81281 w 275551"/>
              <a:gd name="T9" fmla="*/ 161318 h 193541"/>
              <a:gd name="T10" fmla="*/ 102657 w 275551"/>
              <a:gd name="T11" fmla="*/ 141433 h 193541"/>
              <a:gd name="T12" fmla="*/ 229673 w 275551"/>
              <a:gd name="T13" fmla="*/ 20879 h 1935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5551" h="193541">
                <a:moveTo>
                  <a:pt x="251396" y="0"/>
                </a:moveTo>
                <a:lnTo>
                  <a:pt x="98709" y="144336"/>
                </a:lnTo>
                <a:lnTo>
                  <a:pt x="25348" y="69186"/>
                </a:lnTo>
                <a:lnTo>
                  <a:pt x="0" y="93341"/>
                </a:lnTo>
                <a:lnTo>
                  <a:pt x="97517" y="193542"/>
                </a:lnTo>
                <a:lnTo>
                  <a:pt x="123163" y="169685"/>
                </a:lnTo>
                <a:lnTo>
                  <a:pt x="275551" y="25050"/>
                </a:lnTo>
                <a:lnTo>
                  <a:pt x="251396" y="0"/>
                </a:lnTo>
                <a:close/>
              </a:path>
            </a:pathLst>
          </a:custGeom>
          <a:solidFill>
            <a:schemeClr val="bg1"/>
          </a:solidFill>
          <a:ln w="2222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200"/>
          </a:p>
        </p:txBody>
      </p:sp>
      <p:sp>
        <p:nvSpPr>
          <p:cNvPr id="54283" name="TextBox 12"/>
          <p:cNvSpPr txBox="1">
            <a:spLocks noChangeArrowheads="1"/>
          </p:cNvSpPr>
          <p:nvPr/>
        </p:nvSpPr>
        <p:spPr bwMode="auto">
          <a:xfrm>
            <a:off x="7192657" y="4928286"/>
            <a:ext cx="2057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Cyber Security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697357" y="4865844"/>
            <a:ext cx="393700" cy="393700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4285" name="Graphic 14" descr="Checkmark with solid fill"/>
          <p:cNvSpPr>
            <a:spLocks/>
          </p:cNvSpPr>
          <p:nvPr/>
        </p:nvSpPr>
        <p:spPr bwMode="auto">
          <a:xfrm>
            <a:off x="6818007" y="5008719"/>
            <a:ext cx="153459" cy="106892"/>
          </a:xfrm>
          <a:custGeom>
            <a:avLst/>
            <a:gdLst>
              <a:gd name="T0" fmla="*/ 209540 w 275551"/>
              <a:gd name="T1" fmla="*/ 0 h 193541"/>
              <a:gd name="T2" fmla="*/ 82274 w 275551"/>
              <a:gd name="T3" fmla="*/ 120304 h 193541"/>
              <a:gd name="T4" fmla="*/ 21128 w 275551"/>
              <a:gd name="T5" fmla="*/ 57667 h 193541"/>
              <a:gd name="T6" fmla="*/ 0 w 275551"/>
              <a:gd name="T7" fmla="*/ 77800 h 193541"/>
              <a:gd name="T8" fmla="*/ 81281 w 275551"/>
              <a:gd name="T9" fmla="*/ 161318 h 193541"/>
              <a:gd name="T10" fmla="*/ 102657 w 275551"/>
              <a:gd name="T11" fmla="*/ 141433 h 193541"/>
              <a:gd name="T12" fmla="*/ 229673 w 275551"/>
              <a:gd name="T13" fmla="*/ 20879 h 1935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5551" h="193541">
                <a:moveTo>
                  <a:pt x="251396" y="0"/>
                </a:moveTo>
                <a:lnTo>
                  <a:pt x="98709" y="144336"/>
                </a:lnTo>
                <a:lnTo>
                  <a:pt x="25348" y="69186"/>
                </a:lnTo>
                <a:lnTo>
                  <a:pt x="0" y="93341"/>
                </a:lnTo>
                <a:lnTo>
                  <a:pt x="97517" y="193542"/>
                </a:lnTo>
                <a:lnTo>
                  <a:pt x="123163" y="169685"/>
                </a:lnTo>
                <a:lnTo>
                  <a:pt x="275551" y="25050"/>
                </a:lnTo>
                <a:lnTo>
                  <a:pt x="251396" y="0"/>
                </a:lnTo>
                <a:close/>
              </a:path>
            </a:pathLst>
          </a:custGeom>
          <a:solidFill>
            <a:schemeClr val="bg1"/>
          </a:solidFill>
          <a:ln w="2222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200"/>
          </a:p>
        </p:txBody>
      </p:sp>
      <p:sp>
        <p:nvSpPr>
          <p:cNvPr id="54286" name="TextBox 15"/>
          <p:cNvSpPr txBox="1">
            <a:spLocks noChangeArrowheads="1"/>
          </p:cNvSpPr>
          <p:nvPr/>
        </p:nvSpPr>
        <p:spPr bwMode="auto">
          <a:xfrm>
            <a:off x="7192657" y="5443694"/>
            <a:ext cx="2159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Blockchain Hacking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6697357" y="5380194"/>
            <a:ext cx="393700" cy="393700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4288" name="Graphic 17" descr="Checkmark with solid fill"/>
          <p:cNvSpPr>
            <a:spLocks/>
          </p:cNvSpPr>
          <p:nvPr/>
        </p:nvSpPr>
        <p:spPr bwMode="auto">
          <a:xfrm>
            <a:off x="6818007" y="5523069"/>
            <a:ext cx="153459" cy="107950"/>
          </a:xfrm>
          <a:custGeom>
            <a:avLst/>
            <a:gdLst>
              <a:gd name="T0" fmla="*/ 209540 w 275551"/>
              <a:gd name="T1" fmla="*/ 0 h 193541"/>
              <a:gd name="T2" fmla="*/ 82274 w 275551"/>
              <a:gd name="T3" fmla="*/ 120304 h 193541"/>
              <a:gd name="T4" fmla="*/ 21128 w 275551"/>
              <a:gd name="T5" fmla="*/ 57667 h 193541"/>
              <a:gd name="T6" fmla="*/ 0 w 275551"/>
              <a:gd name="T7" fmla="*/ 77800 h 193541"/>
              <a:gd name="T8" fmla="*/ 81281 w 275551"/>
              <a:gd name="T9" fmla="*/ 161318 h 193541"/>
              <a:gd name="T10" fmla="*/ 102657 w 275551"/>
              <a:gd name="T11" fmla="*/ 141433 h 193541"/>
              <a:gd name="T12" fmla="*/ 229673 w 275551"/>
              <a:gd name="T13" fmla="*/ 20879 h 1935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5551" h="193541">
                <a:moveTo>
                  <a:pt x="251396" y="0"/>
                </a:moveTo>
                <a:lnTo>
                  <a:pt x="98709" y="144336"/>
                </a:lnTo>
                <a:lnTo>
                  <a:pt x="25348" y="69186"/>
                </a:lnTo>
                <a:lnTo>
                  <a:pt x="0" y="93341"/>
                </a:lnTo>
                <a:lnTo>
                  <a:pt x="97517" y="193542"/>
                </a:lnTo>
                <a:lnTo>
                  <a:pt x="123163" y="169685"/>
                </a:lnTo>
                <a:lnTo>
                  <a:pt x="275551" y="25050"/>
                </a:lnTo>
                <a:lnTo>
                  <a:pt x="251396" y="0"/>
                </a:lnTo>
                <a:close/>
              </a:path>
            </a:pathLst>
          </a:custGeom>
          <a:solidFill>
            <a:schemeClr val="bg1"/>
          </a:solidFill>
          <a:ln w="2222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 sz="120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r="24272"/>
          <a:stretch>
            <a:fillRect/>
          </a:stretch>
        </p:blipFill>
        <p:spPr/>
      </p:pic>
      <p:grpSp>
        <p:nvGrpSpPr>
          <p:cNvPr id="22" name="Group 21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3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5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6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4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663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r="6510"/>
          <a:stretch>
            <a:fillRect/>
          </a:stretch>
        </p:blipFill>
        <p:spPr bwMode="auto">
          <a:custGeom>
            <a:avLst/>
            <a:gdLst>
              <a:gd name="T0" fmla="*/ 0 w 10267950"/>
              <a:gd name="T1" fmla="*/ 0 h 6629400"/>
              <a:gd name="T2" fmla="*/ 10267950 w 10267950"/>
              <a:gd name="T3" fmla="*/ 0 h 6629400"/>
              <a:gd name="T4" fmla="*/ 10267950 w 10267950"/>
              <a:gd name="T5" fmla="*/ 6629400 h 6629400"/>
              <a:gd name="T6" fmla="*/ 0 w 10267950"/>
              <a:gd name="T7" fmla="*/ 6629400 h 66294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267950" h="6629400">
                <a:moveTo>
                  <a:pt x="0" y="0"/>
                </a:moveTo>
                <a:lnTo>
                  <a:pt x="10267950" y="0"/>
                </a:lnTo>
                <a:lnTo>
                  <a:pt x="10267950" y="6629400"/>
                </a:lnTo>
                <a:lnTo>
                  <a:pt x="0" y="6629400"/>
                </a:lnTo>
                <a:lnTo>
                  <a:pt x="0" y="0"/>
                </a:lnTo>
                <a:close/>
              </a:path>
            </a:pathLst>
          </a:cu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20517" y="3940176"/>
            <a:ext cx="4052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Euta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heri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Situnam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endParaRPr lang="en-ID" sz="12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5300" name="TextBox 17"/>
          <p:cNvSpPr txBox="1">
            <a:spLocks noChangeArrowheads="1"/>
          </p:cNvSpPr>
          <p:nvPr/>
        </p:nvSpPr>
        <p:spPr bwMode="auto">
          <a:xfrm>
            <a:off x="7549092" y="5258797"/>
            <a:ext cx="209973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Secure Managed IT</a:t>
            </a:r>
            <a:endParaRPr lang="en-ID" altLang="en-US" sz="1333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9093" y="5556251"/>
            <a:ext cx="4033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he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1" b="22871"/>
          <a:stretch>
            <a:fillRect/>
          </a:stretch>
        </p:blipFill>
        <p:spPr bwMode="auto">
          <a:xfrm>
            <a:off x="8618538" y="0"/>
            <a:ext cx="3573462" cy="2908300"/>
          </a:xfrm>
          <a:custGeom>
            <a:avLst/>
            <a:gdLst>
              <a:gd name="T0" fmla="*/ 0 w 5361709"/>
              <a:gd name="T1" fmla="*/ 0 h 4362450"/>
              <a:gd name="T2" fmla="*/ 5361709 w 5361709"/>
              <a:gd name="T3" fmla="*/ 0 h 4362450"/>
              <a:gd name="T4" fmla="*/ 5361709 w 5361709"/>
              <a:gd name="T5" fmla="*/ 4362450 h 4362450"/>
              <a:gd name="T6" fmla="*/ 0 w 5361709"/>
              <a:gd name="T7" fmla="*/ 4362450 h 43624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361709" h="4362450">
                <a:moveTo>
                  <a:pt x="0" y="0"/>
                </a:moveTo>
                <a:lnTo>
                  <a:pt x="5361709" y="0"/>
                </a:lnTo>
                <a:lnTo>
                  <a:pt x="5361709" y="4362450"/>
                </a:lnTo>
                <a:lnTo>
                  <a:pt x="0" y="4362450"/>
                </a:lnTo>
                <a:lnTo>
                  <a:pt x="0" y="0"/>
                </a:lnTo>
                <a:close/>
              </a:path>
            </a:pathLst>
          </a:cu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39189" y="648927"/>
            <a:ext cx="5537200" cy="2908300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grpSp>
        <p:nvGrpSpPr>
          <p:cNvPr id="2" name="Group 1"/>
          <p:cNvGrpSpPr/>
          <p:nvPr/>
        </p:nvGrpSpPr>
        <p:grpSpPr>
          <a:xfrm>
            <a:off x="2729441" y="1376442"/>
            <a:ext cx="4530726" cy="1453270"/>
            <a:chOff x="2729441" y="1330326"/>
            <a:chExt cx="4530726" cy="1453270"/>
          </a:xfrm>
        </p:grpSpPr>
        <p:sp>
          <p:nvSpPr>
            <p:cNvPr id="55306" name="TextBox 5"/>
            <p:cNvSpPr txBox="1">
              <a:spLocks noChangeArrowheads="1"/>
            </p:cNvSpPr>
            <p:nvPr/>
          </p:nvSpPr>
          <p:spPr bwMode="auto">
            <a:xfrm>
              <a:off x="2729442" y="1583267"/>
              <a:ext cx="453072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Your Data is Safe with us, because it is always Monitored</a:t>
              </a:r>
              <a:endParaRPr lang="en-ID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29441" y="1330326"/>
              <a:ext cx="126300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100" b="1" spc="133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PORTFOLIO</a:t>
              </a:r>
              <a:endParaRPr lang="en-ID" sz="9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14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16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18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15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98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10946"/>
          <a:stretch>
            <a:fillRect/>
          </a:stretch>
        </p:blipFill>
        <p:spPr bwMode="auto">
          <a:xfrm>
            <a:off x="0" y="0"/>
            <a:ext cx="6705600" cy="4821238"/>
          </a:xfrm>
          <a:custGeom>
            <a:avLst/>
            <a:gdLst>
              <a:gd name="T0" fmla="*/ 7030483 w 10723417"/>
              <a:gd name="T1" fmla="*/ 0 h 7232073"/>
              <a:gd name="T2" fmla="*/ 10058400 w 10723417"/>
              <a:gd name="T3" fmla="*/ 0 h 7232073"/>
              <a:gd name="T4" fmla="*/ 10058400 w 10723417"/>
              <a:gd name="T5" fmla="*/ 7232073 h 7232073"/>
              <a:gd name="T6" fmla="*/ 7030483 w 10723417"/>
              <a:gd name="T7" fmla="*/ 7232073 h 7232073"/>
              <a:gd name="T8" fmla="*/ 0 w 10723417"/>
              <a:gd name="T9" fmla="*/ 0 h 7232073"/>
              <a:gd name="T10" fmla="*/ 6705600 w 10723417"/>
              <a:gd name="T11" fmla="*/ 0 h 7232073"/>
              <a:gd name="T12" fmla="*/ 6705600 w 10723417"/>
              <a:gd name="T13" fmla="*/ 7232073 h 7232073"/>
              <a:gd name="T14" fmla="*/ 0 w 10723417"/>
              <a:gd name="T15" fmla="*/ 7232073 h 72320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723417" h="7232073">
                <a:moveTo>
                  <a:pt x="7495308" y="0"/>
                </a:moveTo>
                <a:lnTo>
                  <a:pt x="10723417" y="0"/>
                </a:lnTo>
                <a:lnTo>
                  <a:pt x="10723417" y="7232073"/>
                </a:lnTo>
                <a:lnTo>
                  <a:pt x="7495308" y="7232073"/>
                </a:lnTo>
                <a:lnTo>
                  <a:pt x="7495308" y="0"/>
                </a:lnTo>
                <a:close/>
                <a:moveTo>
                  <a:pt x="0" y="0"/>
                </a:moveTo>
                <a:lnTo>
                  <a:pt x="7148945" y="0"/>
                </a:lnTo>
                <a:lnTo>
                  <a:pt x="7148945" y="7232073"/>
                </a:lnTo>
                <a:lnTo>
                  <a:pt x="0" y="7232073"/>
                </a:lnTo>
                <a:lnTo>
                  <a:pt x="0" y="0"/>
                </a:lnTo>
                <a:close/>
              </a:path>
            </a:pathLst>
          </a:cu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1612" y="3726873"/>
            <a:ext cx="3832331" cy="2514600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7637277" y="1255348"/>
            <a:ext cx="39348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Your Data is Safe with us, because it is always Monitored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7276" y="1002406"/>
            <a:ext cx="12749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PORTFOLIO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2654300" y="4715933"/>
            <a:ext cx="240896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Secure Managed IT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4300" y="4966759"/>
            <a:ext cx="3129492" cy="824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2701926" y="4085167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6331" name="Graphic 10" descr="Lock with solid fill"/>
          <p:cNvSpPr>
            <a:spLocks/>
          </p:cNvSpPr>
          <p:nvPr/>
        </p:nvSpPr>
        <p:spPr bwMode="auto">
          <a:xfrm>
            <a:off x="2845859" y="4201583"/>
            <a:ext cx="182033" cy="237067"/>
          </a:xfrm>
          <a:custGeom>
            <a:avLst/>
            <a:gdLst>
              <a:gd name="T0" fmla="*/ 146250 w 273000"/>
              <a:gd name="T1" fmla="*/ 281288 h 355875"/>
              <a:gd name="T2" fmla="*/ 146250 w 273000"/>
              <a:gd name="T3" fmla="*/ 307125 h 355875"/>
              <a:gd name="T4" fmla="*/ 126750 w 273000"/>
              <a:gd name="T5" fmla="*/ 307125 h 355875"/>
              <a:gd name="T6" fmla="*/ 126750 w 273000"/>
              <a:gd name="T7" fmla="*/ 281288 h 355875"/>
              <a:gd name="T8" fmla="*/ 107250 w 273000"/>
              <a:gd name="T9" fmla="*/ 253500 h 355875"/>
              <a:gd name="T10" fmla="*/ 136500 w 273000"/>
              <a:gd name="T11" fmla="*/ 224250 h 355875"/>
              <a:gd name="T12" fmla="*/ 165750 w 273000"/>
              <a:gd name="T13" fmla="*/ 253500 h 355875"/>
              <a:gd name="T14" fmla="*/ 146250 w 273000"/>
              <a:gd name="T15" fmla="*/ 281288 h 355875"/>
              <a:gd name="T16" fmla="*/ 63375 w 273000"/>
              <a:gd name="T17" fmla="*/ 102375 h 355875"/>
              <a:gd name="T18" fmla="*/ 136500 w 273000"/>
              <a:gd name="T19" fmla="*/ 29250 h 355875"/>
              <a:gd name="T20" fmla="*/ 209625 w 273000"/>
              <a:gd name="T21" fmla="*/ 102375 h 355875"/>
              <a:gd name="T22" fmla="*/ 209625 w 273000"/>
              <a:gd name="T23" fmla="*/ 156488 h 355875"/>
              <a:gd name="T24" fmla="*/ 136500 w 273000"/>
              <a:gd name="T25" fmla="*/ 151125 h 355875"/>
              <a:gd name="T26" fmla="*/ 63375 w 273000"/>
              <a:gd name="T27" fmla="*/ 156488 h 355875"/>
              <a:gd name="T28" fmla="*/ 63375 w 273000"/>
              <a:gd name="T29" fmla="*/ 102375 h 355875"/>
              <a:gd name="T30" fmla="*/ 238875 w 273000"/>
              <a:gd name="T31" fmla="*/ 158438 h 355875"/>
              <a:gd name="T32" fmla="*/ 238875 w 273000"/>
              <a:gd name="T33" fmla="*/ 102375 h 355875"/>
              <a:gd name="T34" fmla="*/ 136500 w 273000"/>
              <a:gd name="T35" fmla="*/ 0 h 355875"/>
              <a:gd name="T36" fmla="*/ 34125 w 273000"/>
              <a:gd name="T37" fmla="*/ 102375 h 355875"/>
              <a:gd name="T38" fmla="*/ 34125 w 273000"/>
              <a:gd name="T39" fmla="*/ 158438 h 355875"/>
              <a:gd name="T40" fmla="*/ 0 w 273000"/>
              <a:gd name="T41" fmla="*/ 160875 h 355875"/>
              <a:gd name="T42" fmla="*/ 0 w 273000"/>
              <a:gd name="T43" fmla="*/ 346125 h 355875"/>
              <a:gd name="T44" fmla="*/ 136500 w 273000"/>
              <a:gd name="T45" fmla="*/ 355875 h 355875"/>
              <a:gd name="T46" fmla="*/ 273000 w 273000"/>
              <a:gd name="T47" fmla="*/ 346125 h 355875"/>
              <a:gd name="T48" fmla="*/ 273000 w 273000"/>
              <a:gd name="T49" fmla="*/ 160875 h 355875"/>
              <a:gd name="T50" fmla="*/ 238875 w 273000"/>
              <a:gd name="T51" fmla="*/ 158438 h 35587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3000" h="355875">
                <a:moveTo>
                  <a:pt x="146250" y="281288"/>
                </a:moveTo>
                <a:lnTo>
                  <a:pt x="146250" y="307125"/>
                </a:lnTo>
                <a:lnTo>
                  <a:pt x="126750" y="307125"/>
                </a:lnTo>
                <a:lnTo>
                  <a:pt x="126750" y="281288"/>
                </a:lnTo>
                <a:cubicBezTo>
                  <a:pt x="115538" y="277388"/>
                  <a:pt x="107250" y="266663"/>
                  <a:pt x="107250" y="253500"/>
                </a:cubicBezTo>
                <a:cubicBezTo>
                  <a:pt x="107250" y="237413"/>
                  <a:pt x="120413" y="224250"/>
                  <a:pt x="136500" y="224250"/>
                </a:cubicBezTo>
                <a:cubicBezTo>
                  <a:pt x="152588" y="224250"/>
                  <a:pt x="165750" y="237413"/>
                  <a:pt x="165750" y="253500"/>
                </a:cubicBezTo>
                <a:cubicBezTo>
                  <a:pt x="165750" y="266175"/>
                  <a:pt x="157463" y="276900"/>
                  <a:pt x="146250" y="281288"/>
                </a:cubicBezTo>
                <a:close/>
                <a:moveTo>
                  <a:pt x="63375" y="102375"/>
                </a:moveTo>
                <a:cubicBezTo>
                  <a:pt x="63375" y="61913"/>
                  <a:pt x="96038" y="29250"/>
                  <a:pt x="136500" y="29250"/>
                </a:cubicBezTo>
                <a:cubicBezTo>
                  <a:pt x="176963" y="29250"/>
                  <a:pt x="209625" y="61913"/>
                  <a:pt x="209625" y="102375"/>
                </a:cubicBezTo>
                <a:lnTo>
                  <a:pt x="209625" y="156488"/>
                </a:lnTo>
                <a:lnTo>
                  <a:pt x="136500" y="151125"/>
                </a:lnTo>
                <a:lnTo>
                  <a:pt x="63375" y="156488"/>
                </a:lnTo>
                <a:lnTo>
                  <a:pt x="63375" y="102375"/>
                </a:lnTo>
                <a:close/>
                <a:moveTo>
                  <a:pt x="238875" y="158438"/>
                </a:moveTo>
                <a:lnTo>
                  <a:pt x="238875" y="102375"/>
                </a:lnTo>
                <a:cubicBezTo>
                  <a:pt x="238875" y="45825"/>
                  <a:pt x="193050" y="0"/>
                  <a:pt x="136500" y="0"/>
                </a:cubicBezTo>
                <a:cubicBezTo>
                  <a:pt x="79950" y="0"/>
                  <a:pt x="34125" y="45825"/>
                  <a:pt x="34125" y="102375"/>
                </a:cubicBezTo>
                <a:lnTo>
                  <a:pt x="34125" y="158438"/>
                </a:lnTo>
                <a:lnTo>
                  <a:pt x="0" y="160875"/>
                </a:lnTo>
                <a:lnTo>
                  <a:pt x="0" y="346125"/>
                </a:lnTo>
                <a:lnTo>
                  <a:pt x="136500" y="355875"/>
                </a:lnTo>
                <a:lnTo>
                  <a:pt x="273000" y="346125"/>
                </a:lnTo>
                <a:lnTo>
                  <a:pt x="273000" y="160875"/>
                </a:lnTo>
                <a:lnTo>
                  <a:pt x="238875" y="1584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86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r="4496"/>
          <a:stretch>
            <a:fillRect/>
          </a:stretch>
        </p:blipFill>
        <p:spPr bwMode="auto">
          <a:xfrm>
            <a:off x="7010400" y="3062288"/>
            <a:ext cx="5181600" cy="3795712"/>
          </a:xfrm>
          <a:custGeom>
            <a:avLst/>
            <a:gdLst>
              <a:gd name="T0" fmla="*/ 0 w 5361709"/>
              <a:gd name="T1" fmla="*/ 0 h 4362450"/>
              <a:gd name="T2" fmla="*/ 7772400 w 5361709"/>
              <a:gd name="T3" fmla="*/ 0 h 4362450"/>
              <a:gd name="T4" fmla="*/ 7772400 w 5361709"/>
              <a:gd name="T5" fmla="*/ 5694218 h 4362450"/>
              <a:gd name="T6" fmla="*/ 0 w 5361709"/>
              <a:gd name="T7" fmla="*/ 5694218 h 43624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361709" h="4362450">
                <a:moveTo>
                  <a:pt x="0" y="0"/>
                </a:moveTo>
                <a:lnTo>
                  <a:pt x="5361709" y="0"/>
                </a:lnTo>
                <a:lnTo>
                  <a:pt x="5361709" y="4362450"/>
                </a:lnTo>
                <a:lnTo>
                  <a:pt x="0" y="4362450"/>
                </a:lnTo>
                <a:lnTo>
                  <a:pt x="0" y="0"/>
                </a:lnTo>
                <a:close/>
              </a:path>
            </a:pathLst>
          </a:cu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18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19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17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785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25041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609600" y="992312"/>
            <a:ext cx="3832331" cy="2514600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7350" name="TextBox 2"/>
          <p:cNvSpPr txBox="1">
            <a:spLocks noChangeArrowheads="1"/>
          </p:cNvSpPr>
          <p:nvPr/>
        </p:nvSpPr>
        <p:spPr bwMode="auto">
          <a:xfrm>
            <a:off x="1221615" y="1980658"/>
            <a:ext cx="21007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Secure Managed IT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1615" y="2232542"/>
            <a:ext cx="3130550" cy="825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amet, consectet adipiscing elitus sedayut hes eiusmoti tempor incididunt ut labore.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1269239" y="1349891"/>
            <a:ext cx="470959" cy="470958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7353" name="Graphic 5" descr="Lock with solid fill"/>
          <p:cNvSpPr>
            <a:spLocks/>
          </p:cNvSpPr>
          <p:nvPr/>
        </p:nvSpPr>
        <p:spPr bwMode="auto">
          <a:xfrm>
            <a:off x="1414232" y="1467366"/>
            <a:ext cx="182033" cy="237067"/>
          </a:xfrm>
          <a:custGeom>
            <a:avLst/>
            <a:gdLst>
              <a:gd name="T0" fmla="*/ 146250 w 273000"/>
              <a:gd name="T1" fmla="*/ 281288 h 355875"/>
              <a:gd name="T2" fmla="*/ 146250 w 273000"/>
              <a:gd name="T3" fmla="*/ 307125 h 355875"/>
              <a:gd name="T4" fmla="*/ 126750 w 273000"/>
              <a:gd name="T5" fmla="*/ 307125 h 355875"/>
              <a:gd name="T6" fmla="*/ 126750 w 273000"/>
              <a:gd name="T7" fmla="*/ 281288 h 355875"/>
              <a:gd name="T8" fmla="*/ 107250 w 273000"/>
              <a:gd name="T9" fmla="*/ 253500 h 355875"/>
              <a:gd name="T10" fmla="*/ 136500 w 273000"/>
              <a:gd name="T11" fmla="*/ 224250 h 355875"/>
              <a:gd name="T12" fmla="*/ 165750 w 273000"/>
              <a:gd name="T13" fmla="*/ 253500 h 355875"/>
              <a:gd name="T14" fmla="*/ 146250 w 273000"/>
              <a:gd name="T15" fmla="*/ 281288 h 355875"/>
              <a:gd name="T16" fmla="*/ 63375 w 273000"/>
              <a:gd name="T17" fmla="*/ 102375 h 355875"/>
              <a:gd name="T18" fmla="*/ 136500 w 273000"/>
              <a:gd name="T19" fmla="*/ 29250 h 355875"/>
              <a:gd name="T20" fmla="*/ 209625 w 273000"/>
              <a:gd name="T21" fmla="*/ 102375 h 355875"/>
              <a:gd name="T22" fmla="*/ 209625 w 273000"/>
              <a:gd name="T23" fmla="*/ 156488 h 355875"/>
              <a:gd name="T24" fmla="*/ 136500 w 273000"/>
              <a:gd name="T25" fmla="*/ 151125 h 355875"/>
              <a:gd name="T26" fmla="*/ 63375 w 273000"/>
              <a:gd name="T27" fmla="*/ 156488 h 355875"/>
              <a:gd name="T28" fmla="*/ 63375 w 273000"/>
              <a:gd name="T29" fmla="*/ 102375 h 355875"/>
              <a:gd name="T30" fmla="*/ 238875 w 273000"/>
              <a:gd name="T31" fmla="*/ 158438 h 355875"/>
              <a:gd name="T32" fmla="*/ 238875 w 273000"/>
              <a:gd name="T33" fmla="*/ 102375 h 355875"/>
              <a:gd name="T34" fmla="*/ 136500 w 273000"/>
              <a:gd name="T35" fmla="*/ 0 h 355875"/>
              <a:gd name="T36" fmla="*/ 34125 w 273000"/>
              <a:gd name="T37" fmla="*/ 102375 h 355875"/>
              <a:gd name="T38" fmla="*/ 34125 w 273000"/>
              <a:gd name="T39" fmla="*/ 158438 h 355875"/>
              <a:gd name="T40" fmla="*/ 0 w 273000"/>
              <a:gd name="T41" fmla="*/ 160875 h 355875"/>
              <a:gd name="T42" fmla="*/ 0 w 273000"/>
              <a:gd name="T43" fmla="*/ 346125 h 355875"/>
              <a:gd name="T44" fmla="*/ 136500 w 273000"/>
              <a:gd name="T45" fmla="*/ 355875 h 355875"/>
              <a:gd name="T46" fmla="*/ 273000 w 273000"/>
              <a:gd name="T47" fmla="*/ 346125 h 355875"/>
              <a:gd name="T48" fmla="*/ 273000 w 273000"/>
              <a:gd name="T49" fmla="*/ 160875 h 355875"/>
              <a:gd name="T50" fmla="*/ 238875 w 273000"/>
              <a:gd name="T51" fmla="*/ 158438 h 35587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3000" h="355875">
                <a:moveTo>
                  <a:pt x="146250" y="281288"/>
                </a:moveTo>
                <a:lnTo>
                  <a:pt x="146250" y="307125"/>
                </a:lnTo>
                <a:lnTo>
                  <a:pt x="126750" y="307125"/>
                </a:lnTo>
                <a:lnTo>
                  <a:pt x="126750" y="281288"/>
                </a:lnTo>
                <a:cubicBezTo>
                  <a:pt x="115538" y="277388"/>
                  <a:pt x="107250" y="266663"/>
                  <a:pt x="107250" y="253500"/>
                </a:cubicBezTo>
                <a:cubicBezTo>
                  <a:pt x="107250" y="237413"/>
                  <a:pt x="120413" y="224250"/>
                  <a:pt x="136500" y="224250"/>
                </a:cubicBezTo>
                <a:cubicBezTo>
                  <a:pt x="152588" y="224250"/>
                  <a:pt x="165750" y="237413"/>
                  <a:pt x="165750" y="253500"/>
                </a:cubicBezTo>
                <a:cubicBezTo>
                  <a:pt x="165750" y="266175"/>
                  <a:pt x="157463" y="276900"/>
                  <a:pt x="146250" y="281288"/>
                </a:cubicBezTo>
                <a:close/>
                <a:moveTo>
                  <a:pt x="63375" y="102375"/>
                </a:moveTo>
                <a:cubicBezTo>
                  <a:pt x="63375" y="61913"/>
                  <a:pt x="96038" y="29250"/>
                  <a:pt x="136500" y="29250"/>
                </a:cubicBezTo>
                <a:cubicBezTo>
                  <a:pt x="176963" y="29250"/>
                  <a:pt x="209625" y="61913"/>
                  <a:pt x="209625" y="102375"/>
                </a:cubicBezTo>
                <a:lnTo>
                  <a:pt x="209625" y="156488"/>
                </a:lnTo>
                <a:lnTo>
                  <a:pt x="136500" y="151125"/>
                </a:lnTo>
                <a:lnTo>
                  <a:pt x="63375" y="156488"/>
                </a:lnTo>
                <a:lnTo>
                  <a:pt x="63375" y="102375"/>
                </a:lnTo>
                <a:close/>
                <a:moveTo>
                  <a:pt x="238875" y="158438"/>
                </a:moveTo>
                <a:lnTo>
                  <a:pt x="238875" y="102375"/>
                </a:lnTo>
                <a:cubicBezTo>
                  <a:pt x="238875" y="45825"/>
                  <a:pt x="193050" y="0"/>
                  <a:pt x="136500" y="0"/>
                </a:cubicBezTo>
                <a:cubicBezTo>
                  <a:pt x="79950" y="0"/>
                  <a:pt x="34125" y="45825"/>
                  <a:pt x="34125" y="102375"/>
                </a:cubicBezTo>
                <a:lnTo>
                  <a:pt x="34125" y="158438"/>
                </a:lnTo>
                <a:lnTo>
                  <a:pt x="0" y="160875"/>
                </a:lnTo>
                <a:lnTo>
                  <a:pt x="0" y="346125"/>
                </a:lnTo>
                <a:lnTo>
                  <a:pt x="136500" y="355875"/>
                </a:lnTo>
                <a:lnTo>
                  <a:pt x="273000" y="346125"/>
                </a:lnTo>
                <a:lnTo>
                  <a:pt x="273000" y="160875"/>
                </a:lnTo>
                <a:lnTo>
                  <a:pt x="238875" y="1584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86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7" name="Rectangle 6"/>
          <p:cNvSpPr/>
          <p:nvPr/>
        </p:nvSpPr>
        <p:spPr>
          <a:xfrm>
            <a:off x="4521458" y="990600"/>
            <a:ext cx="3832331" cy="2514600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7357" name="TextBox 7"/>
          <p:cNvSpPr txBox="1">
            <a:spLocks noChangeArrowheads="1"/>
          </p:cNvSpPr>
          <p:nvPr/>
        </p:nvSpPr>
        <p:spPr bwMode="auto">
          <a:xfrm>
            <a:off x="5133215" y="1979599"/>
            <a:ext cx="256010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Shared Data Protection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3215" y="2230425"/>
            <a:ext cx="3130550" cy="825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consectet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sedayut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eiusmoti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5181898" y="1348832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2" name="Rectangle 11"/>
          <p:cNvSpPr/>
          <p:nvPr/>
        </p:nvSpPr>
        <p:spPr>
          <a:xfrm>
            <a:off x="609600" y="3578198"/>
            <a:ext cx="3832331" cy="2514600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7363" name="TextBox 12"/>
          <p:cNvSpPr txBox="1">
            <a:spLocks noChangeArrowheads="1"/>
          </p:cNvSpPr>
          <p:nvPr/>
        </p:nvSpPr>
        <p:spPr bwMode="auto">
          <a:xfrm>
            <a:off x="1221615" y="4567224"/>
            <a:ext cx="21007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Data Privacy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1615" y="4818050"/>
            <a:ext cx="3130550" cy="825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amet, consectet adipiscing elitus sedayut hes eiusmoti tempor incididunt ut labore.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1269239" y="3936458"/>
            <a:ext cx="470959" cy="470958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7" name="Rectangle 16"/>
          <p:cNvSpPr/>
          <p:nvPr/>
        </p:nvSpPr>
        <p:spPr>
          <a:xfrm>
            <a:off x="4521458" y="3576486"/>
            <a:ext cx="3832331" cy="2514600"/>
          </a:xfrm>
          <a:prstGeom prst="rect">
            <a:avLst/>
          </a:prstGeom>
          <a:gradFill flip="none" rotWithShape="1">
            <a:gsLst>
              <a:gs pos="0">
                <a:srgbClr val="300BA8"/>
              </a:gs>
              <a:gs pos="100000">
                <a:srgbClr val="270C9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7369" name="TextBox 17"/>
          <p:cNvSpPr txBox="1">
            <a:spLocks noChangeArrowheads="1"/>
          </p:cNvSpPr>
          <p:nvPr/>
        </p:nvSpPr>
        <p:spPr bwMode="auto">
          <a:xfrm>
            <a:off x="5133215" y="4565108"/>
            <a:ext cx="21007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Control Automation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3215" y="4815933"/>
            <a:ext cx="3130550" cy="8258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amet, consectet adipiscing elitus sedayut hes eiusmoti tempor incididunt ut labore.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5181898" y="3934341"/>
            <a:ext cx="470958" cy="470958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grpSp>
        <p:nvGrpSpPr>
          <p:cNvPr id="57372" name="Group 47"/>
          <p:cNvGrpSpPr>
            <a:grpSpLocks/>
          </p:cNvGrpSpPr>
          <p:nvPr/>
        </p:nvGrpSpPr>
        <p:grpSpPr bwMode="auto">
          <a:xfrm>
            <a:off x="1368723" y="4070866"/>
            <a:ext cx="273050" cy="201083"/>
            <a:chOff x="2288934" y="5937269"/>
            <a:chExt cx="409500" cy="302250"/>
          </a:xfrm>
        </p:grpSpPr>
        <p:sp>
          <p:nvSpPr>
            <p:cNvPr id="57389" name="Graphic 38" descr="Eye Scan with solid fill"/>
            <p:cNvSpPr>
              <a:spLocks/>
            </p:cNvSpPr>
            <p:nvPr/>
          </p:nvSpPr>
          <p:spPr bwMode="auto">
            <a:xfrm>
              <a:off x="2288934" y="5937269"/>
              <a:ext cx="68250" cy="68250"/>
            </a:xfrm>
            <a:custGeom>
              <a:avLst/>
              <a:gdLst>
                <a:gd name="T0" fmla="*/ 29250 w 68250"/>
                <a:gd name="T1" fmla="*/ 68250 h 68250"/>
                <a:gd name="T2" fmla="*/ 0 w 68250"/>
                <a:gd name="T3" fmla="*/ 68250 h 68250"/>
                <a:gd name="T4" fmla="*/ 0 w 68250"/>
                <a:gd name="T5" fmla="*/ 0 h 68250"/>
                <a:gd name="T6" fmla="*/ 68250 w 68250"/>
                <a:gd name="T7" fmla="*/ 0 h 68250"/>
                <a:gd name="T8" fmla="*/ 68250 w 68250"/>
                <a:gd name="T9" fmla="*/ 29250 h 68250"/>
                <a:gd name="T10" fmla="*/ 29250 w 68250"/>
                <a:gd name="T11" fmla="*/ 29250 h 68250"/>
                <a:gd name="T12" fmla="*/ 29250 w 68250"/>
                <a:gd name="T13" fmla="*/ 68250 h 68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250" h="68250">
                  <a:moveTo>
                    <a:pt x="29250" y="68250"/>
                  </a:moveTo>
                  <a:lnTo>
                    <a:pt x="0" y="68250"/>
                  </a:lnTo>
                  <a:lnTo>
                    <a:pt x="0" y="0"/>
                  </a:lnTo>
                  <a:lnTo>
                    <a:pt x="68250" y="0"/>
                  </a:lnTo>
                  <a:lnTo>
                    <a:pt x="68250" y="29250"/>
                  </a:lnTo>
                  <a:lnTo>
                    <a:pt x="29250" y="29250"/>
                  </a:lnTo>
                  <a:lnTo>
                    <a:pt x="29250" y="68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90" name="Graphic 38" descr="Eye Scan with solid fill"/>
            <p:cNvSpPr>
              <a:spLocks/>
            </p:cNvSpPr>
            <p:nvPr/>
          </p:nvSpPr>
          <p:spPr bwMode="auto">
            <a:xfrm>
              <a:off x="2630184" y="5937269"/>
              <a:ext cx="68250" cy="68250"/>
            </a:xfrm>
            <a:custGeom>
              <a:avLst/>
              <a:gdLst>
                <a:gd name="T0" fmla="*/ 68250 w 68250"/>
                <a:gd name="T1" fmla="*/ 68250 h 68250"/>
                <a:gd name="T2" fmla="*/ 39000 w 68250"/>
                <a:gd name="T3" fmla="*/ 68250 h 68250"/>
                <a:gd name="T4" fmla="*/ 39000 w 68250"/>
                <a:gd name="T5" fmla="*/ 29250 h 68250"/>
                <a:gd name="T6" fmla="*/ 0 w 68250"/>
                <a:gd name="T7" fmla="*/ 29250 h 68250"/>
                <a:gd name="T8" fmla="*/ 0 w 68250"/>
                <a:gd name="T9" fmla="*/ 0 h 68250"/>
                <a:gd name="T10" fmla="*/ 68250 w 68250"/>
                <a:gd name="T11" fmla="*/ 0 h 68250"/>
                <a:gd name="T12" fmla="*/ 68250 w 68250"/>
                <a:gd name="T13" fmla="*/ 68250 h 68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250" h="68250">
                  <a:moveTo>
                    <a:pt x="68250" y="68250"/>
                  </a:moveTo>
                  <a:lnTo>
                    <a:pt x="39000" y="68250"/>
                  </a:lnTo>
                  <a:lnTo>
                    <a:pt x="39000" y="29250"/>
                  </a:lnTo>
                  <a:lnTo>
                    <a:pt x="0" y="29250"/>
                  </a:lnTo>
                  <a:lnTo>
                    <a:pt x="0" y="0"/>
                  </a:lnTo>
                  <a:lnTo>
                    <a:pt x="68250" y="0"/>
                  </a:lnTo>
                  <a:lnTo>
                    <a:pt x="68250" y="68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91" name="Graphic 38" descr="Eye Scan with solid fill"/>
            <p:cNvSpPr>
              <a:spLocks/>
            </p:cNvSpPr>
            <p:nvPr/>
          </p:nvSpPr>
          <p:spPr bwMode="auto">
            <a:xfrm>
              <a:off x="2288934" y="6171269"/>
              <a:ext cx="68250" cy="68250"/>
            </a:xfrm>
            <a:custGeom>
              <a:avLst/>
              <a:gdLst>
                <a:gd name="T0" fmla="*/ 68250 w 68250"/>
                <a:gd name="T1" fmla="*/ 68250 h 68250"/>
                <a:gd name="T2" fmla="*/ 0 w 68250"/>
                <a:gd name="T3" fmla="*/ 68250 h 68250"/>
                <a:gd name="T4" fmla="*/ 0 w 68250"/>
                <a:gd name="T5" fmla="*/ 0 h 68250"/>
                <a:gd name="T6" fmla="*/ 29250 w 68250"/>
                <a:gd name="T7" fmla="*/ 0 h 68250"/>
                <a:gd name="T8" fmla="*/ 29250 w 68250"/>
                <a:gd name="T9" fmla="*/ 39000 h 68250"/>
                <a:gd name="T10" fmla="*/ 68250 w 68250"/>
                <a:gd name="T11" fmla="*/ 39000 h 68250"/>
                <a:gd name="T12" fmla="*/ 68250 w 68250"/>
                <a:gd name="T13" fmla="*/ 68250 h 68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250" h="68250">
                  <a:moveTo>
                    <a:pt x="68250" y="68250"/>
                  </a:moveTo>
                  <a:lnTo>
                    <a:pt x="0" y="68250"/>
                  </a:lnTo>
                  <a:lnTo>
                    <a:pt x="0" y="0"/>
                  </a:lnTo>
                  <a:lnTo>
                    <a:pt x="29250" y="0"/>
                  </a:lnTo>
                  <a:lnTo>
                    <a:pt x="29250" y="39000"/>
                  </a:lnTo>
                  <a:lnTo>
                    <a:pt x="68250" y="39000"/>
                  </a:lnTo>
                  <a:lnTo>
                    <a:pt x="68250" y="68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92" name="Graphic 38" descr="Eye Scan with solid fill"/>
            <p:cNvSpPr>
              <a:spLocks/>
            </p:cNvSpPr>
            <p:nvPr/>
          </p:nvSpPr>
          <p:spPr bwMode="auto">
            <a:xfrm>
              <a:off x="2630184" y="6171269"/>
              <a:ext cx="68250" cy="68250"/>
            </a:xfrm>
            <a:custGeom>
              <a:avLst/>
              <a:gdLst>
                <a:gd name="T0" fmla="*/ 68250 w 68250"/>
                <a:gd name="T1" fmla="*/ 68250 h 68250"/>
                <a:gd name="T2" fmla="*/ 0 w 68250"/>
                <a:gd name="T3" fmla="*/ 68250 h 68250"/>
                <a:gd name="T4" fmla="*/ 0 w 68250"/>
                <a:gd name="T5" fmla="*/ 39000 h 68250"/>
                <a:gd name="T6" fmla="*/ 39000 w 68250"/>
                <a:gd name="T7" fmla="*/ 39000 h 68250"/>
                <a:gd name="T8" fmla="*/ 39000 w 68250"/>
                <a:gd name="T9" fmla="*/ 0 h 68250"/>
                <a:gd name="T10" fmla="*/ 68250 w 68250"/>
                <a:gd name="T11" fmla="*/ 0 h 68250"/>
                <a:gd name="T12" fmla="*/ 68250 w 68250"/>
                <a:gd name="T13" fmla="*/ 68250 h 68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250" h="68250">
                  <a:moveTo>
                    <a:pt x="68250" y="68250"/>
                  </a:moveTo>
                  <a:lnTo>
                    <a:pt x="0" y="68250"/>
                  </a:lnTo>
                  <a:lnTo>
                    <a:pt x="0" y="39000"/>
                  </a:lnTo>
                  <a:lnTo>
                    <a:pt x="39000" y="39000"/>
                  </a:lnTo>
                  <a:lnTo>
                    <a:pt x="39000" y="0"/>
                  </a:lnTo>
                  <a:lnTo>
                    <a:pt x="68250" y="0"/>
                  </a:lnTo>
                  <a:lnTo>
                    <a:pt x="68250" y="68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93" name="Graphic 38" descr="Eye Scan with solid fill"/>
            <p:cNvSpPr>
              <a:spLocks/>
            </p:cNvSpPr>
            <p:nvPr/>
          </p:nvSpPr>
          <p:spPr bwMode="auto">
            <a:xfrm>
              <a:off x="2288934" y="6000644"/>
              <a:ext cx="409500" cy="68250"/>
            </a:xfrm>
            <a:custGeom>
              <a:avLst/>
              <a:gdLst>
                <a:gd name="T0" fmla="*/ 314350 w 409500"/>
                <a:gd name="T1" fmla="*/ 48750 h 68250"/>
                <a:gd name="T2" fmla="*/ 204618 w 409500"/>
                <a:gd name="T3" fmla="*/ 0 h 68250"/>
                <a:gd name="T4" fmla="*/ 94872 w 409500"/>
                <a:gd name="T5" fmla="*/ 48750 h 68250"/>
                <a:gd name="T6" fmla="*/ 0 w 409500"/>
                <a:gd name="T7" fmla="*/ 48750 h 68250"/>
                <a:gd name="T8" fmla="*/ 0 w 409500"/>
                <a:gd name="T9" fmla="*/ 68250 h 68250"/>
                <a:gd name="T10" fmla="*/ 409500 w 409500"/>
                <a:gd name="T11" fmla="*/ 68250 h 68250"/>
                <a:gd name="T12" fmla="*/ 409500 w 409500"/>
                <a:gd name="T13" fmla="*/ 48750 h 68250"/>
                <a:gd name="T14" fmla="*/ 161275 w 409500"/>
                <a:gd name="T15" fmla="*/ 48750 h 68250"/>
                <a:gd name="T16" fmla="*/ 243084 w 409500"/>
                <a:gd name="T17" fmla="*/ 43906 h 68250"/>
                <a:gd name="T18" fmla="*/ 247928 w 409500"/>
                <a:gd name="T19" fmla="*/ 48750 h 682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9500" h="68250">
                  <a:moveTo>
                    <a:pt x="314350" y="48750"/>
                  </a:moveTo>
                  <a:cubicBezTo>
                    <a:pt x="286782" y="24780"/>
                    <a:pt x="247845" y="0"/>
                    <a:pt x="204618" y="0"/>
                  </a:cubicBezTo>
                  <a:cubicBezTo>
                    <a:pt x="161392" y="0"/>
                    <a:pt x="122402" y="24780"/>
                    <a:pt x="94872" y="48750"/>
                  </a:cubicBezTo>
                  <a:lnTo>
                    <a:pt x="0" y="48750"/>
                  </a:lnTo>
                  <a:lnTo>
                    <a:pt x="0" y="68250"/>
                  </a:lnTo>
                  <a:lnTo>
                    <a:pt x="409500" y="68250"/>
                  </a:lnTo>
                  <a:lnTo>
                    <a:pt x="409500" y="48750"/>
                  </a:lnTo>
                  <a:lnTo>
                    <a:pt x="314350" y="48750"/>
                  </a:lnTo>
                  <a:close/>
                  <a:moveTo>
                    <a:pt x="161275" y="48750"/>
                  </a:moveTo>
                  <a:cubicBezTo>
                    <a:pt x="182528" y="24822"/>
                    <a:pt x="219155" y="22653"/>
                    <a:pt x="243084" y="43906"/>
                  </a:cubicBezTo>
                  <a:cubicBezTo>
                    <a:pt x="244793" y="45424"/>
                    <a:pt x="246410" y="47041"/>
                    <a:pt x="247928" y="48750"/>
                  </a:cubicBezTo>
                  <a:lnTo>
                    <a:pt x="161275" y="487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94" name="Graphic 38" descr="Eye Scan with solid fill"/>
            <p:cNvSpPr>
              <a:spLocks/>
            </p:cNvSpPr>
            <p:nvPr/>
          </p:nvSpPr>
          <p:spPr bwMode="auto">
            <a:xfrm>
              <a:off x="2455839" y="6083519"/>
              <a:ext cx="72393" cy="41071"/>
            </a:xfrm>
            <a:custGeom>
              <a:avLst/>
              <a:gdLst>
                <a:gd name="T0" fmla="*/ 0 w 72393"/>
                <a:gd name="T1" fmla="*/ 4875 h 41071"/>
                <a:gd name="T2" fmla="*/ 36197 w 72393"/>
                <a:gd name="T3" fmla="*/ 41072 h 41071"/>
                <a:gd name="T4" fmla="*/ 72394 w 72393"/>
                <a:gd name="T5" fmla="*/ 4875 h 41071"/>
                <a:gd name="T6" fmla="*/ 72004 w 72393"/>
                <a:gd name="T7" fmla="*/ 0 h 41071"/>
                <a:gd name="T8" fmla="*/ 390 w 72393"/>
                <a:gd name="T9" fmla="*/ 0 h 41071"/>
                <a:gd name="T10" fmla="*/ 0 w 72393"/>
                <a:gd name="T11" fmla="*/ 4875 h 410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393" h="41071">
                  <a:moveTo>
                    <a:pt x="0" y="4875"/>
                  </a:moveTo>
                  <a:cubicBezTo>
                    <a:pt x="0" y="24866"/>
                    <a:pt x="16206" y="41072"/>
                    <a:pt x="36197" y="41072"/>
                  </a:cubicBezTo>
                  <a:cubicBezTo>
                    <a:pt x="56188" y="41072"/>
                    <a:pt x="72394" y="24866"/>
                    <a:pt x="72394" y="4875"/>
                  </a:cubicBezTo>
                  <a:cubicBezTo>
                    <a:pt x="72373" y="3243"/>
                    <a:pt x="72242" y="1615"/>
                    <a:pt x="72004" y="0"/>
                  </a:cubicBezTo>
                  <a:lnTo>
                    <a:pt x="390" y="0"/>
                  </a:lnTo>
                  <a:cubicBezTo>
                    <a:pt x="152" y="1615"/>
                    <a:pt x="21" y="3243"/>
                    <a:pt x="0" y="48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95" name="Graphic 38" descr="Eye Scan with solid fill"/>
            <p:cNvSpPr>
              <a:spLocks/>
            </p:cNvSpPr>
            <p:nvPr/>
          </p:nvSpPr>
          <p:spPr bwMode="auto">
            <a:xfrm>
              <a:off x="2347474" y="6083519"/>
              <a:ext cx="292154" cy="92625"/>
            </a:xfrm>
            <a:custGeom>
              <a:avLst/>
              <a:gdLst>
                <a:gd name="T0" fmla="*/ 257891 w 292154"/>
                <a:gd name="T1" fmla="*/ 0 h 92625"/>
                <a:gd name="T2" fmla="*/ 266310 w 292154"/>
                <a:gd name="T3" fmla="*/ 8911 h 92625"/>
                <a:gd name="T4" fmla="*/ 197109 w 292154"/>
                <a:gd name="T5" fmla="*/ 57427 h 92625"/>
                <a:gd name="T6" fmla="*/ 197051 w 292154"/>
                <a:gd name="T7" fmla="*/ 57390 h 92625"/>
                <a:gd name="T8" fmla="*/ 197061 w 292154"/>
                <a:gd name="T9" fmla="*/ 57350 h 92625"/>
                <a:gd name="T10" fmla="*/ 218803 w 292154"/>
                <a:gd name="T11" fmla="*/ 0 h 92625"/>
                <a:gd name="T12" fmla="*/ 204315 w 292154"/>
                <a:gd name="T13" fmla="*/ 0 h 92625"/>
                <a:gd name="T14" fmla="*/ 204544 w 292154"/>
                <a:gd name="T15" fmla="*/ 4875 h 92625"/>
                <a:gd name="T16" fmla="*/ 146044 w 292154"/>
                <a:gd name="T17" fmla="*/ 63375 h 92625"/>
                <a:gd name="T18" fmla="*/ 87544 w 292154"/>
                <a:gd name="T19" fmla="*/ 4875 h 92625"/>
                <a:gd name="T20" fmla="*/ 87778 w 292154"/>
                <a:gd name="T21" fmla="*/ 0 h 92625"/>
                <a:gd name="T22" fmla="*/ 73250 w 292154"/>
                <a:gd name="T23" fmla="*/ 0 h 92625"/>
                <a:gd name="T24" fmla="*/ 95046 w 292154"/>
                <a:gd name="T25" fmla="*/ 57350 h 92625"/>
                <a:gd name="T26" fmla="*/ 95039 w 292154"/>
                <a:gd name="T27" fmla="*/ 57418 h 92625"/>
                <a:gd name="T28" fmla="*/ 94998 w 292154"/>
                <a:gd name="T29" fmla="*/ 57427 h 92625"/>
                <a:gd name="T30" fmla="*/ 25797 w 292154"/>
                <a:gd name="T31" fmla="*/ 8911 h 92625"/>
                <a:gd name="T32" fmla="*/ 34377 w 292154"/>
                <a:gd name="T33" fmla="*/ 0 h 92625"/>
                <a:gd name="T34" fmla="*/ 2928 w 292154"/>
                <a:gd name="T35" fmla="*/ 0 h 92625"/>
                <a:gd name="T36" fmla="*/ 4586 w 292154"/>
                <a:gd name="T37" fmla="*/ 20573 h 92625"/>
                <a:gd name="T38" fmla="*/ 146078 w 292154"/>
                <a:gd name="T39" fmla="*/ 92625 h 92625"/>
                <a:gd name="T40" fmla="*/ 287867 w 292154"/>
                <a:gd name="T41" fmla="*/ 20573 h 92625"/>
                <a:gd name="T42" fmla="*/ 289174 w 292154"/>
                <a:gd name="T43" fmla="*/ 0 h 926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92154" h="92625">
                  <a:moveTo>
                    <a:pt x="257891" y="0"/>
                  </a:moveTo>
                  <a:cubicBezTo>
                    <a:pt x="260996" y="3144"/>
                    <a:pt x="263838" y="6147"/>
                    <a:pt x="266310" y="8911"/>
                  </a:cubicBezTo>
                  <a:cubicBezTo>
                    <a:pt x="246195" y="28931"/>
                    <a:pt x="222787" y="45342"/>
                    <a:pt x="197109" y="57427"/>
                  </a:cubicBezTo>
                  <a:cubicBezTo>
                    <a:pt x="197083" y="57433"/>
                    <a:pt x="197057" y="57417"/>
                    <a:pt x="197051" y="57390"/>
                  </a:cubicBezTo>
                  <a:cubicBezTo>
                    <a:pt x="197048" y="57376"/>
                    <a:pt x="197051" y="57361"/>
                    <a:pt x="197061" y="57350"/>
                  </a:cubicBezTo>
                  <a:cubicBezTo>
                    <a:pt x="212427" y="42385"/>
                    <a:pt x="220387" y="21390"/>
                    <a:pt x="218803" y="0"/>
                  </a:cubicBezTo>
                  <a:lnTo>
                    <a:pt x="204315" y="0"/>
                  </a:lnTo>
                  <a:cubicBezTo>
                    <a:pt x="204461" y="1609"/>
                    <a:pt x="204544" y="3237"/>
                    <a:pt x="204544" y="4875"/>
                  </a:cubicBezTo>
                  <a:cubicBezTo>
                    <a:pt x="204544" y="37184"/>
                    <a:pt x="178352" y="63375"/>
                    <a:pt x="146044" y="63375"/>
                  </a:cubicBezTo>
                  <a:cubicBezTo>
                    <a:pt x="113735" y="63375"/>
                    <a:pt x="87544" y="37184"/>
                    <a:pt x="87544" y="4875"/>
                  </a:cubicBezTo>
                  <a:cubicBezTo>
                    <a:pt x="87544" y="3237"/>
                    <a:pt x="87632" y="1609"/>
                    <a:pt x="87778" y="0"/>
                  </a:cubicBezTo>
                  <a:lnTo>
                    <a:pt x="73250" y="0"/>
                  </a:lnTo>
                  <a:cubicBezTo>
                    <a:pt x="71662" y="21401"/>
                    <a:pt x="79645" y="42405"/>
                    <a:pt x="95046" y="57350"/>
                  </a:cubicBezTo>
                  <a:cubicBezTo>
                    <a:pt x="95063" y="57370"/>
                    <a:pt x="95060" y="57401"/>
                    <a:pt x="95039" y="57418"/>
                  </a:cubicBezTo>
                  <a:cubicBezTo>
                    <a:pt x="95027" y="57427"/>
                    <a:pt x="95012" y="57431"/>
                    <a:pt x="94998" y="57427"/>
                  </a:cubicBezTo>
                  <a:cubicBezTo>
                    <a:pt x="69269" y="45431"/>
                    <a:pt x="45846" y="29010"/>
                    <a:pt x="25797" y="8911"/>
                  </a:cubicBezTo>
                  <a:cubicBezTo>
                    <a:pt x="28542" y="5850"/>
                    <a:pt x="31481" y="2925"/>
                    <a:pt x="34377" y="0"/>
                  </a:cubicBezTo>
                  <a:lnTo>
                    <a:pt x="2928" y="0"/>
                  </a:lnTo>
                  <a:cubicBezTo>
                    <a:pt x="-1530" y="6366"/>
                    <a:pt x="-835" y="15002"/>
                    <a:pt x="4586" y="20573"/>
                  </a:cubicBezTo>
                  <a:cubicBezTo>
                    <a:pt x="26143" y="43266"/>
                    <a:pt x="81372" y="92625"/>
                    <a:pt x="146078" y="92625"/>
                  </a:cubicBezTo>
                  <a:cubicBezTo>
                    <a:pt x="210784" y="92625"/>
                    <a:pt x="265964" y="43266"/>
                    <a:pt x="287867" y="20573"/>
                  </a:cubicBezTo>
                  <a:cubicBezTo>
                    <a:pt x="293050" y="14860"/>
                    <a:pt x="293592" y="6322"/>
                    <a:pt x="289174" y="0"/>
                  </a:cubicBezTo>
                  <a:lnTo>
                    <a:pt x="25789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</p:grpSp>
      <p:grpSp>
        <p:nvGrpSpPr>
          <p:cNvPr id="57373" name="Group 48"/>
          <p:cNvGrpSpPr>
            <a:grpSpLocks/>
          </p:cNvGrpSpPr>
          <p:nvPr/>
        </p:nvGrpSpPr>
        <p:grpSpPr bwMode="auto">
          <a:xfrm>
            <a:off x="5283498" y="1450433"/>
            <a:ext cx="266700" cy="263525"/>
            <a:chOff x="8161596" y="2007122"/>
            <a:chExt cx="399750" cy="394874"/>
          </a:xfrm>
        </p:grpSpPr>
        <p:sp>
          <p:nvSpPr>
            <p:cNvPr id="57377" name="Graphic 39" descr="Blockchain with solid fill"/>
            <p:cNvSpPr>
              <a:spLocks/>
            </p:cNvSpPr>
            <p:nvPr/>
          </p:nvSpPr>
          <p:spPr bwMode="auto">
            <a:xfrm>
              <a:off x="8161596" y="2274145"/>
              <a:ext cx="73271" cy="127851"/>
            </a:xfrm>
            <a:custGeom>
              <a:avLst/>
              <a:gdLst>
                <a:gd name="T0" fmla="*/ 0 w 73271"/>
                <a:gd name="T1" fmla="*/ 7805 h 127851"/>
                <a:gd name="T2" fmla="*/ 0 w 73271"/>
                <a:gd name="T3" fmla="*/ 83441 h 127851"/>
                <a:gd name="T4" fmla="*/ 73271 w 73271"/>
                <a:gd name="T5" fmla="*/ 127852 h 127851"/>
                <a:gd name="T6" fmla="*/ 73271 w 73271"/>
                <a:gd name="T7" fmla="*/ 44392 h 127851"/>
                <a:gd name="T8" fmla="*/ 0 w 73271"/>
                <a:gd name="T9" fmla="*/ 0 h 127851"/>
                <a:gd name="T10" fmla="*/ 0 w 73271"/>
                <a:gd name="T11" fmla="*/ 7805 h 1278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271" h="127851">
                  <a:moveTo>
                    <a:pt x="0" y="7805"/>
                  </a:moveTo>
                  <a:lnTo>
                    <a:pt x="0" y="83441"/>
                  </a:lnTo>
                  <a:lnTo>
                    <a:pt x="73271" y="127852"/>
                  </a:lnTo>
                  <a:lnTo>
                    <a:pt x="73271" y="44392"/>
                  </a:lnTo>
                  <a:lnTo>
                    <a:pt x="0" y="0"/>
                  </a:lnTo>
                  <a:lnTo>
                    <a:pt x="0" y="78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78" name="Graphic 39" descr="Blockchain with solid fill"/>
            <p:cNvSpPr>
              <a:spLocks/>
            </p:cNvSpPr>
            <p:nvPr/>
          </p:nvSpPr>
          <p:spPr bwMode="auto">
            <a:xfrm>
              <a:off x="8488074" y="2274101"/>
              <a:ext cx="73271" cy="127895"/>
            </a:xfrm>
            <a:custGeom>
              <a:avLst/>
              <a:gdLst>
                <a:gd name="T0" fmla="*/ 0 w 73271"/>
                <a:gd name="T1" fmla="*/ 127896 h 127895"/>
                <a:gd name="T2" fmla="*/ 73271 w 73271"/>
                <a:gd name="T3" fmla="*/ 83484 h 127895"/>
                <a:gd name="T4" fmla="*/ 73271 w 73271"/>
                <a:gd name="T5" fmla="*/ 0 h 127895"/>
                <a:gd name="T6" fmla="*/ 0 w 73271"/>
                <a:gd name="T7" fmla="*/ 44387 h 127895"/>
                <a:gd name="T8" fmla="*/ 0 w 73271"/>
                <a:gd name="T9" fmla="*/ 127896 h 127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271" h="127895">
                  <a:moveTo>
                    <a:pt x="0" y="127896"/>
                  </a:moveTo>
                  <a:lnTo>
                    <a:pt x="73271" y="83484"/>
                  </a:lnTo>
                  <a:lnTo>
                    <a:pt x="73271" y="0"/>
                  </a:lnTo>
                  <a:lnTo>
                    <a:pt x="0" y="44387"/>
                  </a:lnTo>
                  <a:lnTo>
                    <a:pt x="0" y="1278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79" name="Graphic 39" descr="Blockchain with solid fill"/>
            <p:cNvSpPr>
              <a:spLocks/>
            </p:cNvSpPr>
            <p:nvPr/>
          </p:nvSpPr>
          <p:spPr bwMode="auto">
            <a:xfrm>
              <a:off x="8283471" y="2065504"/>
              <a:ext cx="73271" cy="127842"/>
            </a:xfrm>
            <a:custGeom>
              <a:avLst/>
              <a:gdLst>
                <a:gd name="T0" fmla="*/ 20295 w 73271"/>
                <a:gd name="T1" fmla="*/ 50773 h 127842"/>
                <a:gd name="T2" fmla="*/ 28699 w 73271"/>
                <a:gd name="T3" fmla="*/ 48867 h 127842"/>
                <a:gd name="T4" fmla="*/ 48204 w 73271"/>
                <a:gd name="T5" fmla="*/ 68362 h 127842"/>
                <a:gd name="T6" fmla="*/ 37113 w 73271"/>
                <a:gd name="T7" fmla="*/ 85961 h 127842"/>
                <a:gd name="T8" fmla="*/ 18686 w 73271"/>
                <a:gd name="T9" fmla="*/ 94765 h 127842"/>
                <a:gd name="T10" fmla="*/ 73271 w 73271"/>
                <a:gd name="T11" fmla="*/ 127842 h 127842"/>
                <a:gd name="T12" fmla="*/ 73271 w 73271"/>
                <a:gd name="T13" fmla="*/ 44387 h 127842"/>
                <a:gd name="T14" fmla="*/ 0 w 73271"/>
                <a:gd name="T15" fmla="*/ 0 h 127842"/>
                <a:gd name="T16" fmla="*/ 0 w 73271"/>
                <a:gd name="T17" fmla="*/ 60450 h 1278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271" h="127842">
                  <a:moveTo>
                    <a:pt x="20295" y="50773"/>
                  </a:moveTo>
                  <a:cubicBezTo>
                    <a:pt x="22916" y="49511"/>
                    <a:pt x="25790" y="48860"/>
                    <a:pt x="28699" y="48867"/>
                  </a:cubicBezTo>
                  <a:cubicBezTo>
                    <a:pt x="39468" y="48864"/>
                    <a:pt x="48202" y="57592"/>
                    <a:pt x="48204" y="68362"/>
                  </a:cubicBezTo>
                  <a:cubicBezTo>
                    <a:pt x="48207" y="75875"/>
                    <a:pt x="43892" y="82721"/>
                    <a:pt x="37113" y="85961"/>
                  </a:cubicBezTo>
                  <a:lnTo>
                    <a:pt x="18686" y="94765"/>
                  </a:lnTo>
                  <a:lnTo>
                    <a:pt x="73271" y="127842"/>
                  </a:lnTo>
                  <a:lnTo>
                    <a:pt x="73271" y="44387"/>
                  </a:lnTo>
                  <a:lnTo>
                    <a:pt x="0" y="0"/>
                  </a:lnTo>
                  <a:lnTo>
                    <a:pt x="0" y="60450"/>
                  </a:lnTo>
                  <a:lnTo>
                    <a:pt x="20295" y="507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0" name="Graphic 39" descr="Blockchain with solid fill"/>
            <p:cNvSpPr>
              <a:spLocks/>
            </p:cNvSpPr>
            <p:nvPr/>
          </p:nvSpPr>
          <p:spPr bwMode="auto">
            <a:xfrm>
              <a:off x="8366199" y="2065456"/>
              <a:ext cx="73271" cy="127890"/>
            </a:xfrm>
            <a:custGeom>
              <a:avLst/>
              <a:gdLst>
                <a:gd name="T0" fmla="*/ 0 w 73271"/>
                <a:gd name="T1" fmla="*/ 44387 h 127890"/>
                <a:gd name="T2" fmla="*/ 0 w 73271"/>
                <a:gd name="T3" fmla="*/ 127891 h 127890"/>
                <a:gd name="T4" fmla="*/ 54600 w 73271"/>
                <a:gd name="T5" fmla="*/ 94809 h 127890"/>
                <a:gd name="T6" fmla="*/ 36177 w 73271"/>
                <a:gd name="T7" fmla="*/ 86005 h 127890"/>
                <a:gd name="T8" fmla="*/ 27007 w 73271"/>
                <a:gd name="T9" fmla="*/ 59997 h 127890"/>
                <a:gd name="T10" fmla="*/ 44572 w 73271"/>
                <a:gd name="T11" fmla="*/ 48916 h 127890"/>
                <a:gd name="T12" fmla="*/ 52982 w 73271"/>
                <a:gd name="T13" fmla="*/ 50832 h 127890"/>
                <a:gd name="T14" fmla="*/ 73271 w 73271"/>
                <a:gd name="T15" fmla="*/ 60518 h 127890"/>
                <a:gd name="T16" fmla="*/ 73271 w 73271"/>
                <a:gd name="T17" fmla="*/ 0 h 1278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271" h="127890">
                  <a:moveTo>
                    <a:pt x="0" y="44387"/>
                  </a:moveTo>
                  <a:lnTo>
                    <a:pt x="0" y="127891"/>
                  </a:lnTo>
                  <a:lnTo>
                    <a:pt x="54600" y="94809"/>
                  </a:lnTo>
                  <a:lnTo>
                    <a:pt x="36177" y="86005"/>
                  </a:lnTo>
                  <a:cubicBezTo>
                    <a:pt x="26463" y="81355"/>
                    <a:pt x="22358" y="69711"/>
                    <a:pt x="27007" y="59997"/>
                  </a:cubicBezTo>
                  <a:cubicBezTo>
                    <a:pt x="30244" y="53233"/>
                    <a:pt x="37073" y="48925"/>
                    <a:pt x="44572" y="48916"/>
                  </a:cubicBezTo>
                  <a:cubicBezTo>
                    <a:pt x="47484" y="48911"/>
                    <a:pt x="50359" y="49567"/>
                    <a:pt x="52982" y="50832"/>
                  </a:cubicBezTo>
                  <a:lnTo>
                    <a:pt x="73271" y="60518"/>
                  </a:lnTo>
                  <a:lnTo>
                    <a:pt x="73271" y="0"/>
                  </a:lnTo>
                  <a:lnTo>
                    <a:pt x="0" y="443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1" name="Graphic 39" descr="Blockchain with solid fill"/>
            <p:cNvSpPr>
              <a:spLocks/>
            </p:cNvSpPr>
            <p:nvPr/>
          </p:nvSpPr>
          <p:spPr bwMode="auto">
            <a:xfrm>
              <a:off x="8283471" y="2007122"/>
              <a:ext cx="156000" cy="94545"/>
            </a:xfrm>
            <a:custGeom>
              <a:avLst/>
              <a:gdLst>
                <a:gd name="T0" fmla="*/ 113339 w 156000"/>
                <a:gd name="T1" fmla="*/ 73130 h 94545"/>
                <a:gd name="T2" fmla="*/ 122436 w 156000"/>
                <a:gd name="T3" fmla="*/ 67602 h 94545"/>
                <a:gd name="T4" fmla="*/ 156000 w 156000"/>
                <a:gd name="T5" fmla="*/ 47273 h 94545"/>
                <a:gd name="T6" fmla="*/ 78000 w 156000"/>
                <a:gd name="T7" fmla="*/ 0 h 94545"/>
                <a:gd name="T8" fmla="*/ 44436 w 156000"/>
                <a:gd name="T9" fmla="*/ 20329 h 94545"/>
                <a:gd name="T10" fmla="*/ 35339 w 156000"/>
                <a:gd name="T11" fmla="*/ 25857 h 94545"/>
                <a:gd name="T12" fmla="*/ 0 w 156000"/>
                <a:gd name="T13" fmla="*/ 47273 h 94545"/>
                <a:gd name="T14" fmla="*/ 78000 w 156000"/>
                <a:gd name="T15" fmla="*/ 94546 h 94545"/>
                <a:gd name="T16" fmla="*/ 113339 w 156000"/>
                <a:gd name="T17" fmla="*/ 73130 h 945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6000" h="94545">
                  <a:moveTo>
                    <a:pt x="113339" y="73130"/>
                  </a:moveTo>
                  <a:lnTo>
                    <a:pt x="122436" y="67602"/>
                  </a:lnTo>
                  <a:lnTo>
                    <a:pt x="156000" y="47273"/>
                  </a:lnTo>
                  <a:lnTo>
                    <a:pt x="78000" y="0"/>
                  </a:lnTo>
                  <a:lnTo>
                    <a:pt x="44436" y="20329"/>
                  </a:lnTo>
                  <a:lnTo>
                    <a:pt x="35339" y="25857"/>
                  </a:lnTo>
                  <a:lnTo>
                    <a:pt x="0" y="47273"/>
                  </a:lnTo>
                  <a:lnTo>
                    <a:pt x="78000" y="94546"/>
                  </a:lnTo>
                  <a:lnTo>
                    <a:pt x="113339" y="731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2" name="Graphic 39" descr="Blockchain with solid fill"/>
            <p:cNvSpPr>
              <a:spLocks/>
            </p:cNvSpPr>
            <p:nvPr/>
          </p:nvSpPr>
          <p:spPr bwMode="auto">
            <a:xfrm>
              <a:off x="8161596" y="2227584"/>
              <a:ext cx="156000" cy="82762"/>
            </a:xfrm>
            <a:custGeom>
              <a:avLst/>
              <a:gdLst>
                <a:gd name="T0" fmla="*/ 122436 w 156000"/>
                <a:gd name="T1" fmla="*/ 55785 h 82762"/>
                <a:gd name="T2" fmla="*/ 156000 w 156000"/>
                <a:gd name="T3" fmla="*/ 35475 h 82762"/>
                <a:gd name="T4" fmla="*/ 97500 w 156000"/>
                <a:gd name="T5" fmla="*/ 0 h 82762"/>
                <a:gd name="T6" fmla="*/ 97500 w 156000"/>
                <a:gd name="T7" fmla="*/ 21938 h 82762"/>
                <a:gd name="T8" fmla="*/ 78000 w 156000"/>
                <a:gd name="T9" fmla="*/ 41438 h 82762"/>
                <a:gd name="T10" fmla="*/ 58500 w 156000"/>
                <a:gd name="T11" fmla="*/ 21938 h 82762"/>
                <a:gd name="T12" fmla="*/ 58500 w 156000"/>
                <a:gd name="T13" fmla="*/ 0 h 82762"/>
                <a:gd name="T14" fmla="*/ 44436 w 156000"/>
                <a:gd name="T15" fmla="*/ 8517 h 82762"/>
                <a:gd name="T16" fmla="*/ 35339 w 156000"/>
                <a:gd name="T17" fmla="*/ 14025 h 82762"/>
                <a:gd name="T18" fmla="*/ 0 w 156000"/>
                <a:gd name="T19" fmla="*/ 35475 h 82762"/>
                <a:gd name="T20" fmla="*/ 78000 w 156000"/>
                <a:gd name="T21" fmla="*/ 82763 h 82762"/>
                <a:gd name="T22" fmla="*/ 113339 w 156000"/>
                <a:gd name="T23" fmla="*/ 61313 h 827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000" h="82762">
                  <a:moveTo>
                    <a:pt x="122436" y="55785"/>
                  </a:moveTo>
                  <a:lnTo>
                    <a:pt x="156000" y="35475"/>
                  </a:lnTo>
                  <a:lnTo>
                    <a:pt x="97500" y="0"/>
                  </a:lnTo>
                  <a:lnTo>
                    <a:pt x="97500" y="21938"/>
                  </a:lnTo>
                  <a:cubicBezTo>
                    <a:pt x="97500" y="32707"/>
                    <a:pt x="88769" y="41438"/>
                    <a:pt x="78000" y="41438"/>
                  </a:cubicBezTo>
                  <a:cubicBezTo>
                    <a:pt x="67231" y="41438"/>
                    <a:pt x="58500" y="32707"/>
                    <a:pt x="58500" y="21938"/>
                  </a:cubicBezTo>
                  <a:lnTo>
                    <a:pt x="58500" y="0"/>
                  </a:lnTo>
                  <a:lnTo>
                    <a:pt x="44436" y="8517"/>
                  </a:lnTo>
                  <a:lnTo>
                    <a:pt x="35339" y="14025"/>
                  </a:lnTo>
                  <a:lnTo>
                    <a:pt x="0" y="35475"/>
                  </a:lnTo>
                  <a:lnTo>
                    <a:pt x="78000" y="82763"/>
                  </a:lnTo>
                  <a:lnTo>
                    <a:pt x="113339" y="61313"/>
                  </a:lnTo>
                  <a:lnTo>
                    <a:pt x="122436" y="557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3" name="Graphic 39" descr="Blockchain with solid fill"/>
            <p:cNvSpPr>
              <a:spLocks/>
            </p:cNvSpPr>
            <p:nvPr/>
          </p:nvSpPr>
          <p:spPr bwMode="auto">
            <a:xfrm>
              <a:off x="8405346" y="2227584"/>
              <a:ext cx="156000" cy="82762"/>
            </a:xfrm>
            <a:custGeom>
              <a:avLst/>
              <a:gdLst>
                <a:gd name="T0" fmla="*/ 122436 w 156000"/>
                <a:gd name="T1" fmla="*/ 55785 h 82762"/>
                <a:gd name="T2" fmla="*/ 156000 w 156000"/>
                <a:gd name="T3" fmla="*/ 35475 h 82762"/>
                <a:gd name="T4" fmla="*/ 97500 w 156000"/>
                <a:gd name="T5" fmla="*/ 0 h 82762"/>
                <a:gd name="T6" fmla="*/ 97500 w 156000"/>
                <a:gd name="T7" fmla="*/ 21938 h 82762"/>
                <a:gd name="T8" fmla="*/ 78000 w 156000"/>
                <a:gd name="T9" fmla="*/ 41438 h 82762"/>
                <a:gd name="T10" fmla="*/ 58500 w 156000"/>
                <a:gd name="T11" fmla="*/ 21938 h 82762"/>
                <a:gd name="T12" fmla="*/ 58500 w 156000"/>
                <a:gd name="T13" fmla="*/ 0 h 82762"/>
                <a:gd name="T14" fmla="*/ 44436 w 156000"/>
                <a:gd name="T15" fmla="*/ 8512 h 82762"/>
                <a:gd name="T16" fmla="*/ 35339 w 156000"/>
                <a:gd name="T17" fmla="*/ 14025 h 82762"/>
                <a:gd name="T18" fmla="*/ 0 w 156000"/>
                <a:gd name="T19" fmla="*/ 35475 h 82762"/>
                <a:gd name="T20" fmla="*/ 78000 w 156000"/>
                <a:gd name="T21" fmla="*/ 82763 h 82762"/>
                <a:gd name="T22" fmla="*/ 113339 w 156000"/>
                <a:gd name="T23" fmla="*/ 61313 h 827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000" h="82762">
                  <a:moveTo>
                    <a:pt x="122436" y="55785"/>
                  </a:moveTo>
                  <a:lnTo>
                    <a:pt x="156000" y="35475"/>
                  </a:lnTo>
                  <a:lnTo>
                    <a:pt x="97500" y="0"/>
                  </a:lnTo>
                  <a:lnTo>
                    <a:pt x="97500" y="21938"/>
                  </a:lnTo>
                  <a:cubicBezTo>
                    <a:pt x="97500" y="32707"/>
                    <a:pt x="88769" y="41438"/>
                    <a:pt x="78000" y="41438"/>
                  </a:cubicBezTo>
                  <a:cubicBezTo>
                    <a:pt x="67231" y="41438"/>
                    <a:pt x="58500" y="32707"/>
                    <a:pt x="58500" y="21938"/>
                  </a:cubicBezTo>
                  <a:lnTo>
                    <a:pt x="58500" y="0"/>
                  </a:lnTo>
                  <a:lnTo>
                    <a:pt x="44436" y="8512"/>
                  </a:lnTo>
                  <a:lnTo>
                    <a:pt x="35339" y="14025"/>
                  </a:lnTo>
                  <a:lnTo>
                    <a:pt x="0" y="35475"/>
                  </a:lnTo>
                  <a:lnTo>
                    <a:pt x="78000" y="82763"/>
                  </a:lnTo>
                  <a:lnTo>
                    <a:pt x="113339" y="61313"/>
                  </a:lnTo>
                  <a:lnTo>
                    <a:pt x="122436" y="557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4" name="Graphic 39" descr="Blockchain with solid fill"/>
            <p:cNvSpPr>
              <a:spLocks/>
            </p:cNvSpPr>
            <p:nvPr/>
          </p:nvSpPr>
          <p:spPr bwMode="auto">
            <a:xfrm>
              <a:off x="8405346" y="2274145"/>
              <a:ext cx="73271" cy="127851"/>
            </a:xfrm>
            <a:custGeom>
              <a:avLst/>
              <a:gdLst>
                <a:gd name="T0" fmla="*/ 0 w 73271"/>
                <a:gd name="T1" fmla="*/ 7805 h 127851"/>
                <a:gd name="T2" fmla="*/ 0 w 73271"/>
                <a:gd name="T3" fmla="*/ 63243 h 127851"/>
                <a:gd name="T4" fmla="*/ 14177 w 73271"/>
                <a:gd name="T5" fmla="*/ 54542 h 127851"/>
                <a:gd name="T6" fmla="*/ 40999 w 73271"/>
                <a:gd name="T7" fmla="*/ 60962 h 127851"/>
                <a:gd name="T8" fmla="*/ 34578 w 73271"/>
                <a:gd name="T9" fmla="*/ 87784 h 127851"/>
                <a:gd name="T10" fmla="*/ 20962 w 73271"/>
                <a:gd name="T11" fmla="*/ 96164 h 127851"/>
                <a:gd name="T12" fmla="*/ 73271 w 73271"/>
                <a:gd name="T13" fmla="*/ 127852 h 127851"/>
                <a:gd name="T14" fmla="*/ 73271 w 73271"/>
                <a:gd name="T15" fmla="*/ 44392 h 127851"/>
                <a:gd name="T16" fmla="*/ 0 w 73271"/>
                <a:gd name="T17" fmla="*/ 0 h 1278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271" h="127851">
                  <a:moveTo>
                    <a:pt x="0" y="7805"/>
                  </a:moveTo>
                  <a:lnTo>
                    <a:pt x="0" y="63243"/>
                  </a:lnTo>
                  <a:lnTo>
                    <a:pt x="14177" y="54542"/>
                  </a:lnTo>
                  <a:cubicBezTo>
                    <a:pt x="23356" y="48907"/>
                    <a:pt x="35365" y="51782"/>
                    <a:pt x="40999" y="60962"/>
                  </a:cubicBezTo>
                  <a:cubicBezTo>
                    <a:pt x="46633" y="70142"/>
                    <a:pt x="43758" y="82150"/>
                    <a:pt x="34578" y="87784"/>
                  </a:cubicBezTo>
                  <a:lnTo>
                    <a:pt x="20962" y="96164"/>
                  </a:lnTo>
                  <a:lnTo>
                    <a:pt x="73271" y="127852"/>
                  </a:lnTo>
                  <a:lnTo>
                    <a:pt x="73271" y="44392"/>
                  </a:lnTo>
                  <a:lnTo>
                    <a:pt x="0" y="0"/>
                  </a:lnTo>
                  <a:lnTo>
                    <a:pt x="0" y="78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5" name="Graphic 39" descr="Blockchain with solid fill"/>
            <p:cNvSpPr>
              <a:spLocks/>
            </p:cNvSpPr>
            <p:nvPr/>
          </p:nvSpPr>
          <p:spPr bwMode="auto">
            <a:xfrm>
              <a:off x="8244324" y="2274101"/>
              <a:ext cx="73271" cy="127895"/>
            </a:xfrm>
            <a:custGeom>
              <a:avLst/>
              <a:gdLst>
                <a:gd name="T0" fmla="*/ 38298 w 73271"/>
                <a:gd name="T1" fmla="*/ 85629 h 127895"/>
                <a:gd name="T2" fmla="*/ 32733 w 73271"/>
                <a:gd name="T3" fmla="*/ 58619 h 127895"/>
                <a:gd name="T4" fmla="*/ 59495 w 73271"/>
                <a:gd name="T5" fmla="*/ 52894 h 127895"/>
                <a:gd name="T6" fmla="*/ 73271 w 73271"/>
                <a:gd name="T7" fmla="*/ 61815 h 127895"/>
                <a:gd name="T8" fmla="*/ 73271 w 73271"/>
                <a:gd name="T9" fmla="*/ 0 h 127895"/>
                <a:gd name="T10" fmla="*/ 0 w 73271"/>
                <a:gd name="T11" fmla="*/ 44387 h 127895"/>
                <a:gd name="T12" fmla="*/ 0 w 73271"/>
                <a:gd name="T13" fmla="*/ 127896 h 127895"/>
                <a:gd name="T14" fmla="*/ 53493 w 73271"/>
                <a:gd name="T15" fmla="*/ 95472 h 1278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271" h="127895">
                  <a:moveTo>
                    <a:pt x="38298" y="85629"/>
                  </a:moveTo>
                  <a:cubicBezTo>
                    <a:pt x="29303" y="79708"/>
                    <a:pt x="26811" y="67615"/>
                    <a:pt x="32733" y="58619"/>
                  </a:cubicBezTo>
                  <a:cubicBezTo>
                    <a:pt x="38591" y="49721"/>
                    <a:pt x="50507" y="47171"/>
                    <a:pt x="59495" y="52894"/>
                  </a:cubicBezTo>
                  <a:lnTo>
                    <a:pt x="73271" y="61815"/>
                  </a:lnTo>
                  <a:lnTo>
                    <a:pt x="73271" y="0"/>
                  </a:lnTo>
                  <a:lnTo>
                    <a:pt x="0" y="44387"/>
                  </a:lnTo>
                  <a:lnTo>
                    <a:pt x="0" y="127896"/>
                  </a:lnTo>
                  <a:lnTo>
                    <a:pt x="53493" y="95472"/>
                  </a:lnTo>
                  <a:lnTo>
                    <a:pt x="38298" y="856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6" name="Graphic 39" descr="Blockchain with solid fill"/>
            <p:cNvSpPr>
              <a:spLocks/>
            </p:cNvSpPr>
            <p:nvPr/>
          </p:nvSpPr>
          <p:spPr bwMode="auto">
            <a:xfrm>
              <a:off x="8283335" y="2333525"/>
              <a:ext cx="156137" cy="63596"/>
            </a:xfrm>
            <a:custGeom>
              <a:avLst/>
              <a:gdLst>
                <a:gd name="T0" fmla="*/ 77833 w 156137"/>
                <a:gd name="T1" fmla="*/ 63597 h 63596"/>
                <a:gd name="T2" fmla="*/ 72534 w 156137"/>
                <a:gd name="T3" fmla="*/ 62032 h 63596"/>
                <a:gd name="T4" fmla="*/ 4586 w 156137"/>
                <a:gd name="T5" fmla="*/ 18020 h 63596"/>
                <a:gd name="T6" fmla="*/ 1482 w 156137"/>
                <a:gd name="T7" fmla="*/ 4586 h 63596"/>
                <a:gd name="T8" fmla="*/ 14917 w 156137"/>
                <a:gd name="T9" fmla="*/ 1482 h 63596"/>
                <a:gd name="T10" fmla="*/ 15184 w 156137"/>
                <a:gd name="T11" fmla="*/ 1655 h 63596"/>
                <a:gd name="T12" fmla="*/ 77974 w 156137"/>
                <a:gd name="T13" fmla="*/ 42322 h 63596"/>
                <a:gd name="T14" fmla="*/ 141286 w 156137"/>
                <a:gd name="T15" fmla="*/ 3473 h 63596"/>
                <a:gd name="T16" fmla="*/ 154697 w 156137"/>
                <a:gd name="T17" fmla="*/ 6686 h 63596"/>
                <a:gd name="T18" fmla="*/ 151484 w 156137"/>
                <a:gd name="T19" fmla="*/ 20097 h 63596"/>
                <a:gd name="T20" fmla="*/ 82927 w 156137"/>
                <a:gd name="T21" fmla="*/ 62159 h 63596"/>
                <a:gd name="T22" fmla="*/ 77833 w 156137"/>
                <a:gd name="T23" fmla="*/ 63597 h 635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6137" h="63596">
                  <a:moveTo>
                    <a:pt x="77833" y="63597"/>
                  </a:moveTo>
                  <a:cubicBezTo>
                    <a:pt x="75953" y="63597"/>
                    <a:pt x="74112" y="63054"/>
                    <a:pt x="72534" y="62032"/>
                  </a:cubicBezTo>
                  <a:lnTo>
                    <a:pt x="4586" y="18020"/>
                  </a:lnTo>
                  <a:cubicBezTo>
                    <a:pt x="19" y="15168"/>
                    <a:pt x="-1371" y="9153"/>
                    <a:pt x="1482" y="4586"/>
                  </a:cubicBezTo>
                  <a:cubicBezTo>
                    <a:pt x="4335" y="19"/>
                    <a:pt x="10350" y="-1371"/>
                    <a:pt x="14917" y="1482"/>
                  </a:cubicBezTo>
                  <a:cubicBezTo>
                    <a:pt x="15007" y="1538"/>
                    <a:pt x="15096" y="1596"/>
                    <a:pt x="15184" y="1655"/>
                  </a:cubicBezTo>
                  <a:lnTo>
                    <a:pt x="77974" y="42322"/>
                  </a:lnTo>
                  <a:lnTo>
                    <a:pt x="141286" y="3473"/>
                  </a:lnTo>
                  <a:cubicBezTo>
                    <a:pt x="145876" y="657"/>
                    <a:pt x="151881" y="2096"/>
                    <a:pt x="154697" y="6686"/>
                  </a:cubicBezTo>
                  <a:cubicBezTo>
                    <a:pt x="157513" y="11276"/>
                    <a:pt x="156075" y="17281"/>
                    <a:pt x="151484" y="20097"/>
                  </a:cubicBezTo>
                  <a:lnTo>
                    <a:pt x="82927" y="62159"/>
                  </a:lnTo>
                  <a:cubicBezTo>
                    <a:pt x="81394" y="63099"/>
                    <a:pt x="79631" y="63596"/>
                    <a:pt x="77833" y="635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7" name="Graphic 39" descr="Blockchain with solid fill"/>
            <p:cNvSpPr>
              <a:spLocks/>
            </p:cNvSpPr>
            <p:nvPr/>
          </p:nvSpPr>
          <p:spPr bwMode="auto">
            <a:xfrm>
              <a:off x="8229846" y="2124117"/>
              <a:ext cx="92081" cy="135129"/>
            </a:xfrm>
            <a:custGeom>
              <a:avLst/>
              <a:gdLst>
                <a:gd name="T0" fmla="*/ 19500 w 92081"/>
                <a:gd name="T1" fmla="*/ 125380 h 135129"/>
                <a:gd name="T2" fmla="*/ 19500 w 92081"/>
                <a:gd name="T3" fmla="*/ 50573 h 135129"/>
                <a:gd name="T4" fmla="*/ 86531 w 92081"/>
                <a:gd name="T5" fmla="*/ 18554 h 135129"/>
                <a:gd name="T6" fmla="*/ 91126 w 92081"/>
                <a:gd name="T7" fmla="*/ 5550 h 135129"/>
                <a:gd name="T8" fmla="*/ 78122 w 92081"/>
                <a:gd name="T9" fmla="*/ 955 h 135129"/>
                <a:gd name="T10" fmla="*/ 5553 w 92081"/>
                <a:gd name="T11" fmla="*/ 35631 h 135129"/>
                <a:gd name="T12" fmla="*/ 0 w 92081"/>
                <a:gd name="T13" fmla="*/ 44426 h 135129"/>
                <a:gd name="T14" fmla="*/ 0 w 92081"/>
                <a:gd name="T15" fmla="*/ 125380 h 135129"/>
                <a:gd name="T16" fmla="*/ 9750 w 92081"/>
                <a:gd name="T17" fmla="*/ 135130 h 135129"/>
                <a:gd name="T18" fmla="*/ 9750 w 92081"/>
                <a:gd name="T19" fmla="*/ 135130 h 135129"/>
                <a:gd name="T20" fmla="*/ 19500 w 92081"/>
                <a:gd name="T21" fmla="*/ 125380 h 1351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081" h="135129">
                  <a:moveTo>
                    <a:pt x="19500" y="125380"/>
                  </a:moveTo>
                  <a:lnTo>
                    <a:pt x="19500" y="50573"/>
                  </a:lnTo>
                  <a:lnTo>
                    <a:pt x="86531" y="18554"/>
                  </a:lnTo>
                  <a:cubicBezTo>
                    <a:pt x="91391" y="16232"/>
                    <a:pt x="93448" y="10410"/>
                    <a:pt x="91126" y="5550"/>
                  </a:cubicBezTo>
                  <a:cubicBezTo>
                    <a:pt x="88804" y="690"/>
                    <a:pt x="82982" y="-1367"/>
                    <a:pt x="78122" y="955"/>
                  </a:cubicBezTo>
                  <a:lnTo>
                    <a:pt x="5553" y="35631"/>
                  </a:lnTo>
                  <a:cubicBezTo>
                    <a:pt x="2162" y="37248"/>
                    <a:pt x="2" y="40669"/>
                    <a:pt x="0" y="44426"/>
                  </a:cubicBezTo>
                  <a:lnTo>
                    <a:pt x="0" y="125380"/>
                  </a:lnTo>
                  <a:cubicBezTo>
                    <a:pt x="0" y="130765"/>
                    <a:pt x="4365" y="135130"/>
                    <a:pt x="9750" y="135130"/>
                  </a:cubicBezTo>
                  <a:cubicBezTo>
                    <a:pt x="15135" y="135130"/>
                    <a:pt x="19500" y="130765"/>
                    <a:pt x="19500" y="1253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57388" name="Graphic 39" descr="Blockchain with solid fill"/>
            <p:cNvSpPr>
              <a:spLocks/>
            </p:cNvSpPr>
            <p:nvPr/>
          </p:nvSpPr>
          <p:spPr bwMode="auto">
            <a:xfrm>
              <a:off x="8401014" y="2124141"/>
              <a:ext cx="92081" cy="135105"/>
            </a:xfrm>
            <a:custGeom>
              <a:avLst/>
              <a:gdLst>
                <a:gd name="T0" fmla="*/ 92081 w 92081"/>
                <a:gd name="T1" fmla="*/ 125355 h 135105"/>
                <a:gd name="T2" fmla="*/ 92081 w 92081"/>
                <a:gd name="T3" fmla="*/ 44401 h 135105"/>
                <a:gd name="T4" fmla="*/ 86533 w 92081"/>
                <a:gd name="T5" fmla="*/ 35626 h 135105"/>
                <a:gd name="T6" fmla="*/ 13959 w 92081"/>
                <a:gd name="T7" fmla="*/ 955 h 135105"/>
                <a:gd name="T8" fmla="*/ 955 w 92081"/>
                <a:gd name="T9" fmla="*/ 5550 h 135105"/>
                <a:gd name="T10" fmla="*/ 5550 w 92081"/>
                <a:gd name="T11" fmla="*/ 18554 h 135105"/>
                <a:gd name="T12" fmla="*/ 72581 w 92081"/>
                <a:gd name="T13" fmla="*/ 50549 h 135105"/>
                <a:gd name="T14" fmla="*/ 72581 w 92081"/>
                <a:gd name="T15" fmla="*/ 125355 h 135105"/>
                <a:gd name="T16" fmla="*/ 82331 w 92081"/>
                <a:gd name="T17" fmla="*/ 135105 h 135105"/>
                <a:gd name="T18" fmla="*/ 92081 w 92081"/>
                <a:gd name="T19" fmla="*/ 125355 h 1351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081" h="135105">
                  <a:moveTo>
                    <a:pt x="92081" y="125355"/>
                  </a:moveTo>
                  <a:lnTo>
                    <a:pt x="92081" y="44401"/>
                  </a:lnTo>
                  <a:cubicBezTo>
                    <a:pt x="92072" y="40653"/>
                    <a:pt x="89916" y="37242"/>
                    <a:pt x="86533" y="35626"/>
                  </a:cubicBezTo>
                  <a:lnTo>
                    <a:pt x="13959" y="955"/>
                  </a:lnTo>
                  <a:cubicBezTo>
                    <a:pt x="9099" y="-1367"/>
                    <a:pt x="3277" y="690"/>
                    <a:pt x="955" y="5550"/>
                  </a:cubicBezTo>
                  <a:cubicBezTo>
                    <a:pt x="-1367" y="10410"/>
                    <a:pt x="690" y="16232"/>
                    <a:pt x="5550" y="18554"/>
                  </a:cubicBezTo>
                  <a:lnTo>
                    <a:pt x="72581" y="50549"/>
                  </a:lnTo>
                  <a:lnTo>
                    <a:pt x="72581" y="125355"/>
                  </a:lnTo>
                  <a:cubicBezTo>
                    <a:pt x="72581" y="130740"/>
                    <a:pt x="76946" y="135105"/>
                    <a:pt x="82331" y="135105"/>
                  </a:cubicBezTo>
                  <a:cubicBezTo>
                    <a:pt x="87716" y="135105"/>
                    <a:pt x="92081" y="130740"/>
                    <a:pt x="92081" y="1253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</p:grpSp>
      <p:sp>
        <p:nvSpPr>
          <p:cNvPr id="57374" name="Graphic 40" descr="Hold Gesture with solid fill"/>
          <p:cNvSpPr>
            <a:spLocks/>
          </p:cNvSpPr>
          <p:nvPr/>
        </p:nvSpPr>
        <p:spPr bwMode="auto">
          <a:xfrm>
            <a:off x="5341706" y="4029591"/>
            <a:ext cx="94192" cy="87841"/>
          </a:xfrm>
          <a:custGeom>
            <a:avLst/>
            <a:gdLst>
              <a:gd name="T0" fmla="*/ 34143 w 141395"/>
              <a:gd name="T1" fmla="*/ 131199 h 131199"/>
              <a:gd name="T2" fmla="*/ 34143 w 141395"/>
              <a:gd name="T3" fmla="*/ 70925 h 131199"/>
              <a:gd name="T4" fmla="*/ 70822 w 141395"/>
              <a:gd name="T5" fmla="*/ 34245 h 131199"/>
              <a:gd name="T6" fmla="*/ 107502 w 141395"/>
              <a:gd name="T7" fmla="*/ 70925 h 131199"/>
              <a:gd name="T8" fmla="*/ 107502 w 141395"/>
              <a:gd name="T9" fmla="*/ 131048 h 131199"/>
              <a:gd name="T10" fmla="*/ 131048 w 141395"/>
              <a:gd name="T11" fmla="*/ 33894 h 131199"/>
              <a:gd name="T12" fmla="*/ 33893 w 141395"/>
              <a:gd name="T13" fmla="*/ 10347 h 131199"/>
              <a:gd name="T14" fmla="*/ 10347 w 141395"/>
              <a:gd name="T15" fmla="*/ 107501 h 131199"/>
              <a:gd name="T16" fmla="*/ 34143 w 141395"/>
              <a:gd name="T17" fmla="*/ 131199 h 1311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1395" h="131199">
                <a:moveTo>
                  <a:pt x="34143" y="131199"/>
                </a:moveTo>
                <a:lnTo>
                  <a:pt x="34143" y="70925"/>
                </a:lnTo>
                <a:cubicBezTo>
                  <a:pt x="34143" y="50667"/>
                  <a:pt x="50564" y="34245"/>
                  <a:pt x="70822" y="34245"/>
                </a:cubicBezTo>
                <a:cubicBezTo>
                  <a:pt x="91080" y="34245"/>
                  <a:pt x="107502" y="50667"/>
                  <a:pt x="107502" y="70925"/>
                </a:cubicBezTo>
                <a:lnTo>
                  <a:pt x="107502" y="131048"/>
                </a:lnTo>
                <a:cubicBezTo>
                  <a:pt x="140832" y="110722"/>
                  <a:pt x="151375" y="67224"/>
                  <a:pt x="131048" y="33894"/>
                </a:cubicBezTo>
                <a:cubicBezTo>
                  <a:pt x="110722" y="563"/>
                  <a:pt x="67224" y="-9979"/>
                  <a:pt x="33893" y="10347"/>
                </a:cubicBezTo>
                <a:cubicBezTo>
                  <a:pt x="563" y="30673"/>
                  <a:pt x="-9979" y="74171"/>
                  <a:pt x="10347" y="107501"/>
                </a:cubicBezTo>
                <a:cubicBezTo>
                  <a:pt x="16260" y="117198"/>
                  <a:pt x="24422" y="125326"/>
                  <a:pt x="34143" y="1311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86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57375" name="Graphic 40" descr="Hold Gesture with solid fill"/>
          <p:cNvSpPr>
            <a:spLocks/>
          </p:cNvSpPr>
          <p:nvPr/>
        </p:nvSpPr>
        <p:spPr bwMode="auto">
          <a:xfrm>
            <a:off x="5333239" y="4062399"/>
            <a:ext cx="165100" cy="240242"/>
          </a:xfrm>
          <a:custGeom>
            <a:avLst/>
            <a:gdLst>
              <a:gd name="T0" fmla="*/ 61677 w 246946"/>
              <a:gd name="T1" fmla="*/ 22055 h 360750"/>
              <a:gd name="T2" fmla="*/ 61677 w 246946"/>
              <a:gd name="T3" fmla="*/ 230173 h 360750"/>
              <a:gd name="T4" fmla="*/ 61623 w 246946"/>
              <a:gd name="T5" fmla="*/ 230173 h 360750"/>
              <a:gd name="T6" fmla="*/ 43527 w 246946"/>
              <a:gd name="T7" fmla="*/ 148688 h 360750"/>
              <a:gd name="T8" fmla="*/ 17009 w 246946"/>
              <a:gd name="T9" fmla="*/ 132269 h 360750"/>
              <a:gd name="T10" fmla="*/ 471 w 246946"/>
              <a:gd name="T11" fmla="*/ 158252 h 360750"/>
              <a:gd name="T12" fmla="*/ 26938 w 246946"/>
              <a:gd name="T13" fmla="*/ 277344 h 360750"/>
              <a:gd name="T14" fmla="*/ 35020 w 246946"/>
              <a:gd name="T15" fmla="*/ 290019 h 360750"/>
              <a:gd name="T16" fmla="*/ 83770 w 246946"/>
              <a:gd name="T17" fmla="*/ 327507 h 360750"/>
              <a:gd name="T18" fmla="*/ 83770 w 246946"/>
              <a:gd name="T19" fmla="*/ 360750 h 360750"/>
              <a:gd name="T20" fmla="*/ 211661 w 246946"/>
              <a:gd name="T21" fmla="*/ 360750 h 360750"/>
              <a:gd name="T22" fmla="*/ 211661 w 246946"/>
              <a:gd name="T23" fmla="*/ 338696 h 360750"/>
              <a:gd name="T24" fmla="*/ 246946 w 246946"/>
              <a:gd name="T25" fmla="*/ 246070 h 360750"/>
              <a:gd name="T26" fmla="*/ 246946 w 246946"/>
              <a:gd name="T27" fmla="*/ 166676 h 360750"/>
              <a:gd name="T28" fmla="*/ 220541 w 246946"/>
              <a:gd name="T29" fmla="*/ 140217 h 360750"/>
              <a:gd name="T30" fmla="*/ 202715 w 246946"/>
              <a:gd name="T31" fmla="*/ 147108 h 360750"/>
              <a:gd name="T32" fmla="*/ 202837 w 246946"/>
              <a:gd name="T33" fmla="*/ 144627 h 360750"/>
              <a:gd name="T34" fmla="*/ 176407 w 246946"/>
              <a:gd name="T35" fmla="*/ 118163 h 360750"/>
              <a:gd name="T36" fmla="*/ 158060 w 246946"/>
              <a:gd name="T37" fmla="*/ 125546 h 360750"/>
              <a:gd name="T38" fmla="*/ 126436 w 246946"/>
              <a:gd name="T39" fmla="*/ 105563 h 360750"/>
              <a:gd name="T40" fmla="*/ 105805 w 246946"/>
              <a:gd name="T41" fmla="*/ 131396 h 360750"/>
              <a:gd name="T42" fmla="*/ 105805 w 246946"/>
              <a:gd name="T43" fmla="*/ 22055 h 360750"/>
              <a:gd name="T44" fmla="*/ 83751 w 246946"/>
              <a:gd name="T45" fmla="*/ 0 h 360750"/>
              <a:gd name="T46" fmla="*/ 61696 w 246946"/>
              <a:gd name="T47" fmla="*/ 22055 h 3607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46946" h="360750">
                <a:moveTo>
                  <a:pt x="61677" y="22055"/>
                </a:moveTo>
                <a:lnTo>
                  <a:pt x="61677" y="230173"/>
                </a:lnTo>
                <a:lnTo>
                  <a:pt x="61623" y="230173"/>
                </a:lnTo>
                <a:lnTo>
                  <a:pt x="43527" y="148688"/>
                </a:lnTo>
                <a:cubicBezTo>
                  <a:pt x="40738" y="136831"/>
                  <a:pt x="28866" y="129480"/>
                  <a:pt x="17009" y="132269"/>
                </a:cubicBezTo>
                <a:cubicBezTo>
                  <a:pt x="5360" y="135009"/>
                  <a:pt x="-1979" y="146539"/>
                  <a:pt x="471" y="158252"/>
                </a:cubicBezTo>
                <a:lnTo>
                  <a:pt x="26938" y="277344"/>
                </a:lnTo>
                <a:cubicBezTo>
                  <a:pt x="28063" y="282385"/>
                  <a:pt x="30924" y="286871"/>
                  <a:pt x="35020" y="290019"/>
                </a:cubicBezTo>
                <a:lnTo>
                  <a:pt x="83770" y="327507"/>
                </a:lnTo>
                <a:lnTo>
                  <a:pt x="83770" y="360750"/>
                </a:lnTo>
                <a:lnTo>
                  <a:pt x="211661" y="360750"/>
                </a:lnTo>
                <a:lnTo>
                  <a:pt x="211661" y="338696"/>
                </a:lnTo>
                <a:cubicBezTo>
                  <a:pt x="211661" y="307452"/>
                  <a:pt x="246946" y="305058"/>
                  <a:pt x="246946" y="246070"/>
                </a:cubicBezTo>
                <a:lnTo>
                  <a:pt x="246946" y="166676"/>
                </a:lnTo>
                <a:cubicBezTo>
                  <a:pt x="246961" y="152078"/>
                  <a:pt x="235139" y="140232"/>
                  <a:pt x="220541" y="140217"/>
                </a:cubicBezTo>
                <a:cubicBezTo>
                  <a:pt x="213947" y="140211"/>
                  <a:pt x="207590" y="142668"/>
                  <a:pt x="202715" y="147108"/>
                </a:cubicBezTo>
                <a:cubicBezTo>
                  <a:pt x="202789" y="146289"/>
                  <a:pt x="202837" y="145465"/>
                  <a:pt x="202837" y="144627"/>
                </a:cubicBezTo>
                <a:cubicBezTo>
                  <a:pt x="202847" y="130021"/>
                  <a:pt x="191013" y="118172"/>
                  <a:pt x="176407" y="118163"/>
                </a:cubicBezTo>
                <a:cubicBezTo>
                  <a:pt x="169567" y="118159"/>
                  <a:pt x="162991" y="120805"/>
                  <a:pt x="158060" y="125546"/>
                </a:cubicBezTo>
                <a:cubicBezTo>
                  <a:pt x="154846" y="111295"/>
                  <a:pt x="140687" y="102349"/>
                  <a:pt x="126436" y="105563"/>
                </a:cubicBezTo>
                <a:cubicBezTo>
                  <a:pt x="114362" y="108287"/>
                  <a:pt x="105792" y="119019"/>
                  <a:pt x="105805" y="131396"/>
                </a:cubicBezTo>
                <a:lnTo>
                  <a:pt x="105805" y="22055"/>
                </a:lnTo>
                <a:cubicBezTo>
                  <a:pt x="105805" y="9874"/>
                  <a:pt x="95931" y="0"/>
                  <a:pt x="83751" y="0"/>
                </a:cubicBezTo>
                <a:cubicBezTo>
                  <a:pt x="71571" y="0"/>
                  <a:pt x="61696" y="9874"/>
                  <a:pt x="61696" y="22055"/>
                </a:cubicBezTo>
                <a:lnTo>
                  <a:pt x="61677" y="220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86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200"/>
          </a:p>
        </p:txBody>
      </p:sp>
      <p:sp>
        <p:nvSpPr>
          <p:cNvPr id="23" name="Oval 22"/>
          <p:cNvSpPr/>
          <p:nvPr/>
        </p:nvSpPr>
        <p:spPr>
          <a:xfrm>
            <a:off x="7845723" y="1348832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grpSp>
        <p:nvGrpSpPr>
          <p:cNvPr id="48" name="Group 47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49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51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52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50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351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901360" y="1002215"/>
            <a:ext cx="2259504" cy="21532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7" name="Rectangle: Rounded Corners 6"/>
          <p:cNvSpPr/>
          <p:nvPr/>
        </p:nvSpPr>
        <p:spPr>
          <a:xfrm>
            <a:off x="1763339" y="1310482"/>
            <a:ext cx="471055" cy="4710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1000">
                <a:srgbClr val="1C2BB9"/>
              </a:gs>
              <a:gs pos="100000">
                <a:srgbClr val="02105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1801283" y="1432642"/>
            <a:ext cx="3947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01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1239309" y="1995675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Cyber Security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700" y="2262375"/>
            <a:ext cx="2259542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dolor sitam consectetur adipiscing 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901360" y="3805611"/>
            <a:ext cx="2259504" cy="21532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2" name="Rectangle: Rounded Corners 11"/>
          <p:cNvSpPr/>
          <p:nvPr/>
        </p:nvSpPr>
        <p:spPr>
          <a:xfrm>
            <a:off x="1763339" y="4113877"/>
            <a:ext cx="471055" cy="4710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1000">
                <a:srgbClr val="1C2BB9"/>
              </a:gs>
              <a:gs pos="100000">
                <a:srgbClr val="02105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8385" name="TextBox 12"/>
          <p:cNvSpPr txBox="1">
            <a:spLocks noChangeArrowheads="1"/>
          </p:cNvSpPr>
          <p:nvPr/>
        </p:nvSpPr>
        <p:spPr bwMode="auto">
          <a:xfrm>
            <a:off x="1801283" y="4236166"/>
            <a:ext cx="3947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02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8386" name="TextBox 13"/>
          <p:cNvSpPr txBox="1">
            <a:spLocks noChangeArrowheads="1"/>
          </p:cNvSpPr>
          <p:nvPr/>
        </p:nvSpPr>
        <p:spPr bwMode="auto">
          <a:xfrm>
            <a:off x="1239309" y="4799199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Data Privacy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1700" y="5065900"/>
            <a:ext cx="2259542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sitam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9031137" y="1002215"/>
            <a:ext cx="2259504" cy="21532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7" name="Rectangle: Rounded Corners 16"/>
          <p:cNvSpPr/>
          <p:nvPr/>
        </p:nvSpPr>
        <p:spPr>
          <a:xfrm>
            <a:off x="9893115" y="1310482"/>
            <a:ext cx="471055" cy="4710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1000">
                <a:srgbClr val="1C2BB9"/>
              </a:gs>
              <a:gs pos="100000">
                <a:srgbClr val="02105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8394" name="TextBox 17"/>
          <p:cNvSpPr txBox="1">
            <a:spLocks noChangeArrowheads="1"/>
          </p:cNvSpPr>
          <p:nvPr/>
        </p:nvSpPr>
        <p:spPr bwMode="auto">
          <a:xfrm>
            <a:off x="9931400" y="1432642"/>
            <a:ext cx="3947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03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8395" name="TextBox 18"/>
          <p:cNvSpPr txBox="1">
            <a:spLocks noChangeArrowheads="1"/>
          </p:cNvSpPr>
          <p:nvPr/>
        </p:nvSpPr>
        <p:spPr bwMode="auto">
          <a:xfrm>
            <a:off x="9368367" y="1995675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Scan Virus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30759" y="2262375"/>
            <a:ext cx="2259541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dolor sitam consectetur adipiscing 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9031137" y="3805611"/>
            <a:ext cx="2259504" cy="21532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>
                  <a:alpha val="80000"/>
                </a:srgbClr>
              </a:gs>
              <a:gs pos="100000">
                <a:srgbClr val="1C2BB9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22" name="Rectangle: Rounded Corners 21"/>
          <p:cNvSpPr/>
          <p:nvPr/>
        </p:nvSpPr>
        <p:spPr>
          <a:xfrm>
            <a:off x="9893115" y="4113877"/>
            <a:ext cx="471055" cy="471055"/>
          </a:xfrm>
          <a:prstGeom prst="roundRect">
            <a:avLst>
              <a:gd name="adj" fmla="val 21242"/>
            </a:avLst>
          </a:prstGeom>
          <a:gradFill flip="none" rotWithShape="1">
            <a:gsLst>
              <a:gs pos="1000">
                <a:srgbClr val="1C2BB9"/>
              </a:gs>
              <a:gs pos="100000">
                <a:srgbClr val="02105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58403" name="TextBox 22"/>
          <p:cNvSpPr txBox="1">
            <a:spLocks noChangeArrowheads="1"/>
          </p:cNvSpPr>
          <p:nvPr/>
        </p:nvSpPr>
        <p:spPr bwMode="auto">
          <a:xfrm>
            <a:off x="9931400" y="4236166"/>
            <a:ext cx="3947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04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58404" name="TextBox 23"/>
          <p:cNvSpPr txBox="1">
            <a:spLocks noChangeArrowheads="1"/>
          </p:cNvSpPr>
          <p:nvPr/>
        </p:nvSpPr>
        <p:spPr bwMode="auto">
          <a:xfrm>
            <a:off x="9200092" y="4799199"/>
            <a:ext cx="19219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Cloud Computing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30759" y="5065900"/>
            <a:ext cx="2259541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10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dolor sitam consectetur adipiscing </a:t>
            </a:r>
          </a:p>
        </p:txBody>
      </p:sp>
      <p:sp>
        <p:nvSpPr>
          <p:cNvPr id="58406" name="TextBox 80"/>
          <p:cNvSpPr txBox="1">
            <a:spLocks noChangeArrowheads="1"/>
          </p:cNvSpPr>
          <p:nvPr/>
        </p:nvSpPr>
        <p:spPr bwMode="auto">
          <a:xfrm>
            <a:off x="4128559" y="5296616"/>
            <a:ext cx="3934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Protection of Your Data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16485"/>
          <a:stretch>
            <a:fillRect/>
          </a:stretch>
        </p:blipFill>
        <p:spPr bwMode="auto">
          <a:xfrm>
            <a:off x="4062413" y="731838"/>
            <a:ext cx="4067175" cy="4089400"/>
          </a:xfrm>
          <a:custGeom>
            <a:avLst/>
            <a:gdLst>
              <a:gd name="T0" fmla="*/ 0 w 6101333"/>
              <a:gd name="T1" fmla="*/ 0 h 10286998"/>
              <a:gd name="T2" fmla="*/ 6101333 w 6101333"/>
              <a:gd name="T3" fmla="*/ 0 h 10286998"/>
              <a:gd name="T4" fmla="*/ 6101333 w 6101333"/>
              <a:gd name="T5" fmla="*/ 6135833 h 10286998"/>
              <a:gd name="T6" fmla="*/ 0 w 6101333"/>
              <a:gd name="T7" fmla="*/ 6135833 h 102869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101333" h="10286998">
                <a:moveTo>
                  <a:pt x="0" y="0"/>
                </a:moveTo>
                <a:lnTo>
                  <a:pt x="6101333" y="0"/>
                </a:lnTo>
                <a:lnTo>
                  <a:pt x="6101333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7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9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30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8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217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r="13448"/>
          <a:stretch>
            <a:fillRect/>
          </a:stretch>
        </p:blipFill>
        <p:spPr>
          <a:xfrm>
            <a:off x="7216775" y="1160463"/>
            <a:ext cx="4975225" cy="4537075"/>
          </a:xfrm>
        </p:spPr>
      </p:pic>
      <p:sp>
        <p:nvSpPr>
          <p:cNvPr id="2" name="Rectangle: Rounded Corners 1"/>
          <p:cNvSpPr/>
          <p:nvPr/>
        </p:nvSpPr>
        <p:spPr>
          <a:xfrm>
            <a:off x="2202287" y="4052077"/>
            <a:ext cx="3893713" cy="339567"/>
          </a:xfrm>
          <a:prstGeom prst="roundRect">
            <a:avLst>
              <a:gd name="adj" fmla="val 50000"/>
            </a:avLst>
          </a:prstGeom>
          <a:gradFill>
            <a:gsLst>
              <a:gs pos="11000">
                <a:srgbClr val="270C9A"/>
              </a:gs>
              <a:gs pos="100000">
                <a:srgbClr val="A237D8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70662" name="TextBox 2"/>
          <p:cNvSpPr txBox="1">
            <a:spLocks noChangeArrowheads="1"/>
          </p:cNvSpPr>
          <p:nvPr/>
        </p:nvSpPr>
        <p:spPr bwMode="auto">
          <a:xfrm>
            <a:off x="832379" y="2782359"/>
            <a:ext cx="58240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0" b="1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Thank You</a:t>
            </a:r>
            <a:endParaRPr lang="en-ID" altLang="en-US" sz="8000" b="1" dirty="0">
              <a:solidFill>
                <a:schemeClr val="bg1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70663" name="TextBox 3"/>
          <p:cNvSpPr txBox="1">
            <a:spLocks noChangeArrowheads="1"/>
          </p:cNvSpPr>
          <p:nvPr/>
        </p:nvSpPr>
        <p:spPr bwMode="auto">
          <a:xfrm>
            <a:off x="2202287" y="4103911"/>
            <a:ext cx="3774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dirty="0">
                <a:solidFill>
                  <a:schemeClr val="bg1"/>
                </a:solidFill>
                <a:latin typeface="+mn-lt"/>
              </a:rPr>
              <a:t>CYBER SECURITY &amp; TECHNOLOGY PRESENTATION</a:t>
            </a:r>
            <a:endParaRPr lang="en-ID" altLang="en-US" sz="11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auto">
          <a:xfrm>
            <a:off x="4078816" y="2116667"/>
            <a:ext cx="365125" cy="436033"/>
            <a:chOff x="6422807" y="3175160"/>
            <a:chExt cx="548305" cy="653695"/>
          </a:xfrm>
        </p:grpSpPr>
        <p:sp>
          <p:nvSpPr>
            <p:cNvPr id="70667" name="Graphic 4" descr="Shield Tick with solid fill"/>
            <p:cNvSpPr>
              <a:spLocks/>
            </p:cNvSpPr>
            <p:nvPr/>
          </p:nvSpPr>
          <p:spPr bwMode="auto">
            <a:xfrm>
              <a:off x="6422807" y="3175160"/>
              <a:ext cx="548305" cy="653695"/>
            </a:xfrm>
            <a:custGeom>
              <a:avLst/>
              <a:gdLst>
                <a:gd name="T0" fmla="*/ 520395 w 548305"/>
                <a:gd name="T1" fmla="*/ 119778 h 653695"/>
                <a:gd name="T2" fmla="*/ 297061 w 548305"/>
                <a:gd name="T3" fmla="*/ 10492 h 653695"/>
                <a:gd name="T4" fmla="*/ 254386 w 548305"/>
                <a:gd name="T5" fmla="*/ 7349 h 653695"/>
                <a:gd name="T6" fmla="*/ 251244 w 548305"/>
                <a:gd name="T7" fmla="*/ 10492 h 653695"/>
                <a:gd name="T8" fmla="*/ 27910 w 548305"/>
                <a:gd name="T9" fmla="*/ 119778 h 653695"/>
                <a:gd name="T10" fmla="*/ 1 w 548305"/>
                <a:gd name="T11" fmla="*/ 150657 h 653695"/>
                <a:gd name="T12" fmla="*/ 1 w 548305"/>
                <a:gd name="T13" fmla="*/ 228564 h 653695"/>
                <a:gd name="T14" fmla="*/ 257289 w 548305"/>
                <a:gd name="T15" fmla="*/ 648744 h 653695"/>
                <a:gd name="T16" fmla="*/ 291016 w 548305"/>
                <a:gd name="T17" fmla="*/ 648744 h 653695"/>
                <a:gd name="T18" fmla="*/ 548304 w 548305"/>
                <a:gd name="T19" fmla="*/ 228564 h 653695"/>
                <a:gd name="T20" fmla="*/ 548304 w 548305"/>
                <a:gd name="T21" fmla="*/ 150657 h 653695"/>
                <a:gd name="T22" fmla="*/ 520395 w 548305"/>
                <a:gd name="T23" fmla="*/ 119778 h 653695"/>
                <a:gd name="T24" fmla="*/ 495844 w 548305"/>
                <a:gd name="T25" fmla="*/ 228564 h 653695"/>
                <a:gd name="T26" fmla="*/ 281049 w 548305"/>
                <a:gd name="T27" fmla="*/ 592362 h 653695"/>
                <a:gd name="T28" fmla="*/ 274157 w 548305"/>
                <a:gd name="T29" fmla="*/ 597131 h 653695"/>
                <a:gd name="T30" fmla="*/ 267272 w 548305"/>
                <a:gd name="T31" fmla="*/ 592362 h 653695"/>
                <a:gd name="T32" fmla="*/ 52453 w 548305"/>
                <a:gd name="T33" fmla="*/ 228564 h 653695"/>
                <a:gd name="T34" fmla="*/ 52453 w 548305"/>
                <a:gd name="T35" fmla="*/ 170043 h 653695"/>
                <a:gd name="T36" fmla="*/ 62654 w 548305"/>
                <a:gd name="T37" fmla="*/ 168429 h 653695"/>
                <a:gd name="T38" fmla="*/ 265949 w 548305"/>
                <a:gd name="T39" fmla="*/ 69965 h 653695"/>
                <a:gd name="T40" fmla="*/ 274148 w 548305"/>
                <a:gd name="T41" fmla="*/ 62411 h 653695"/>
                <a:gd name="T42" fmla="*/ 282356 w 548305"/>
                <a:gd name="T43" fmla="*/ 69965 h 653695"/>
                <a:gd name="T44" fmla="*/ 485643 w 548305"/>
                <a:gd name="T45" fmla="*/ 168429 h 653695"/>
                <a:gd name="T46" fmla="*/ 495844 w 548305"/>
                <a:gd name="T47" fmla="*/ 170043 h 65369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48305" h="653695">
                  <a:moveTo>
                    <a:pt x="520395" y="119778"/>
                  </a:moveTo>
                  <a:cubicBezTo>
                    <a:pt x="434794" y="112959"/>
                    <a:pt x="354972" y="73900"/>
                    <a:pt x="297061" y="10492"/>
                  </a:cubicBezTo>
                  <a:cubicBezTo>
                    <a:pt x="286145" y="-2160"/>
                    <a:pt x="267039" y="-3567"/>
                    <a:pt x="254386" y="7349"/>
                  </a:cubicBezTo>
                  <a:cubicBezTo>
                    <a:pt x="253263" y="8318"/>
                    <a:pt x="252213" y="9369"/>
                    <a:pt x="251244" y="10492"/>
                  </a:cubicBezTo>
                  <a:cubicBezTo>
                    <a:pt x="193333" y="73900"/>
                    <a:pt x="113511" y="112959"/>
                    <a:pt x="27910" y="119778"/>
                  </a:cubicBezTo>
                  <a:cubicBezTo>
                    <a:pt x="12003" y="121269"/>
                    <a:pt x="-119" y="134681"/>
                    <a:pt x="1" y="150657"/>
                  </a:cubicBezTo>
                  <a:lnTo>
                    <a:pt x="1" y="228564"/>
                  </a:lnTo>
                  <a:cubicBezTo>
                    <a:pt x="1" y="397937"/>
                    <a:pt x="107721" y="552871"/>
                    <a:pt x="257289" y="648744"/>
                  </a:cubicBezTo>
                  <a:cubicBezTo>
                    <a:pt x="267562" y="655346"/>
                    <a:pt x="280743" y="655346"/>
                    <a:pt x="291016" y="648744"/>
                  </a:cubicBezTo>
                  <a:cubicBezTo>
                    <a:pt x="440584" y="552847"/>
                    <a:pt x="548304" y="397937"/>
                    <a:pt x="548304" y="228564"/>
                  </a:cubicBezTo>
                  <a:lnTo>
                    <a:pt x="548304" y="150657"/>
                  </a:lnTo>
                  <a:cubicBezTo>
                    <a:pt x="548424" y="134681"/>
                    <a:pt x="536302" y="121269"/>
                    <a:pt x="520395" y="119778"/>
                  </a:cubicBezTo>
                  <a:close/>
                  <a:moveTo>
                    <a:pt x="495844" y="228564"/>
                  </a:moveTo>
                  <a:cubicBezTo>
                    <a:pt x="495844" y="363346"/>
                    <a:pt x="415548" y="499314"/>
                    <a:pt x="281049" y="592362"/>
                  </a:cubicBezTo>
                  <a:lnTo>
                    <a:pt x="274157" y="597131"/>
                  </a:lnTo>
                  <a:lnTo>
                    <a:pt x="267272" y="592362"/>
                  </a:lnTo>
                  <a:cubicBezTo>
                    <a:pt x="132765" y="499306"/>
                    <a:pt x="52453" y="363305"/>
                    <a:pt x="52453" y="228564"/>
                  </a:cubicBezTo>
                  <a:lnTo>
                    <a:pt x="52453" y="170043"/>
                  </a:lnTo>
                  <a:lnTo>
                    <a:pt x="62654" y="168429"/>
                  </a:lnTo>
                  <a:cubicBezTo>
                    <a:pt x="138657" y="156411"/>
                    <a:pt x="209398" y="122148"/>
                    <a:pt x="265949" y="69965"/>
                  </a:cubicBezTo>
                  <a:lnTo>
                    <a:pt x="274148" y="62411"/>
                  </a:lnTo>
                  <a:lnTo>
                    <a:pt x="282356" y="69965"/>
                  </a:lnTo>
                  <a:cubicBezTo>
                    <a:pt x="338904" y="122148"/>
                    <a:pt x="409642" y="156411"/>
                    <a:pt x="485643" y="168429"/>
                  </a:cubicBezTo>
                  <a:lnTo>
                    <a:pt x="495844" y="170043"/>
                  </a:lnTo>
                  <a:lnTo>
                    <a:pt x="495844" y="228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70668" name="Graphic 4" descr="Shield Tick with solid fill"/>
            <p:cNvSpPr>
              <a:spLocks/>
            </p:cNvSpPr>
            <p:nvPr/>
          </p:nvSpPr>
          <p:spPr bwMode="auto">
            <a:xfrm>
              <a:off x="6499472" y="3270298"/>
              <a:ext cx="394966" cy="472478"/>
            </a:xfrm>
            <a:custGeom>
              <a:avLst/>
              <a:gdLst>
                <a:gd name="T0" fmla="*/ 197483 w 394966"/>
                <a:gd name="T1" fmla="*/ 0 h 472478"/>
                <a:gd name="T2" fmla="*/ 0 w 394966"/>
                <a:gd name="T3" fmla="*/ 95429 h 472478"/>
                <a:gd name="T4" fmla="*/ 0 w 394966"/>
                <a:gd name="T5" fmla="*/ 133426 h 472478"/>
                <a:gd name="T6" fmla="*/ 197492 w 394966"/>
                <a:gd name="T7" fmla="*/ 472478 h 472478"/>
                <a:gd name="T8" fmla="*/ 394967 w 394966"/>
                <a:gd name="T9" fmla="*/ 133426 h 472478"/>
                <a:gd name="T10" fmla="*/ 394967 w 394966"/>
                <a:gd name="T11" fmla="*/ 95429 h 472478"/>
                <a:gd name="T12" fmla="*/ 197483 w 394966"/>
                <a:gd name="T13" fmla="*/ 0 h 472478"/>
                <a:gd name="T14" fmla="*/ 176758 w 394966"/>
                <a:gd name="T15" fmla="*/ 315123 h 472478"/>
                <a:gd name="T16" fmla="*/ 95146 w 394966"/>
                <a:gd name="T17" fmla="*/ 233503 h 472478"/>
                <a:gd name="T18" fmla="*/ 122877 w 394966"/>
                <a:gd name="T19" fmla="*/ 205772 h 472478"/>
                <a:gd name="T20" fmla="*/ 176758 w 394966"/>
                <a:gd name="T21" fmla="*/ 259653 h 472478"/>
                <a:gd name="T22" fmla="*/ 287101 w 394966"/>
                <a:gd name="T23" fmla="*/ 149309 h 472478"/>
                <a:gd name="T24" fmla="*/ 314832 w 394966"/>
                <a:gd name="T25" fmla="*/ 177048 h 4724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4966" h="472478">
                  <a:moveTo>
                    <a:pt x="197483" y="0"/>
                  </a:moveTo>
                  <a:cubicBezTo>
                    <a:pt x="141447" y="49008"/>
                    <a:pt x="73219" y="81978"/>
                    <a:pt x="0" y="95429"/>
                  </a:cubicBezTo>
                  <a:lnTo>
                    <a:pt x="0" y="133426"/>
                  </a:lnTo>
                  <a:cubicBezTo>
                    <a:pt x="0" y="257933"/>
                    <a:pt x="73662" y="384128"/>
                    <a:pt x="197492" y="472478"/>
                  </a:cubicBezTo>
                  <a:cubicBezTo>
                    <a:pt x="321305" y="384144"/>
                    <a:pt x="394967" y="257942"/>
                    <a:pt x="394967" y="133426"/>
                  </a:cubicBezTo>
                  <a:lnTo>
                    <a:pt x="394967" y="95429"/>
                  </a:lnTo>
                  <a:cubicBezTo>
                    <a:pt x="321748" y="81978"/>
                    <a:pt x="253520" y="49008"/>
                    <a:pt x="197483" y="0"/>
                  </a:cubicBezTo>
                  <a:close/>
                  <a:moveTo>
                    <a:pt x="176758" y="315123"/>
                  </a:moveTo>
                  <a:lnTo>
                    <a:pt x="95146" y="233503"/>
                  </a:lnTo>
                  <a:lnTo>
                    <a:pt x="122877" y="205772"/>
                  </a:lnTo>
                  <a:lnTo>
                    <a:pt x="176758" y="259653"/>
                  </a:lnTo>
                  <a:lnTo>
                    <a:pt x="287101" y="149309"/>
                  </a:lnTo>
                  <a:lnTo>
                    <a:pt x="314832" y="177048"/>
                  </a:lnTo>
                  <a:lnTo>
                    <a:pt x="176758" y="315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037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</p:grpSp>
      <p:sp>
        <p:nvSpPr>
          <p:cNvPr id="70665" name="TextBox 5"/>
          <p:cNvSpPr txBox="1">
            <a:spLocks noChangeArrowheads="1"/>
          </p:cNvSpPr>
          <p:nvPr/>
        </p:nvSpPr>
        <p:spPr bwMode="auto">
          <a:xfrm>
            <a:off x="4619626" y="2096559"/>
            <a:ext cx="147637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67" dirty="0">
                <a:solidFill>
                  <a:schemeClr val="bg1"/>
                </a:solidFill>
                <a:latin typeface="Russo One "/>
                <a:cs typeface="Poppins SemiBold" panose="00000700000000000000" pitchFamily="2" charset="0"/>
              </a:rPr>
              <a:t>Boolean</a:t>
            </a:r>
          </a:p>
        </p:txBody>
      </p:sp>
      <p:sp>
        <p:nvSpPr>
          <p:cNvPr id="18" name="Oval 17"/>
          <p:cNvSpPr/>
          <p:nvPr/>
        </p:nvSpPr>
        <p:spPr>
          <a:xfrm>
            <a:off x="9838267" y="618807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</p:spTree>
    <p:extLst>
      <p:ext uri="{BB962C8B-B14F-4D97-AF65-F5344CB8AC3E}">
        <p14:creationId xmlns:p14="http://schemas.microsoft.com/office/powerpoint/2010/main" val="317690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6760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 b="2509"/>
          <a:stretch>
            <a:fillRect/>
          </a:stretch>
        </p:blipFill>
        <p:spPr/>
      </p:pic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6096000" y="1293110"/>
            <a:ext cx="49043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We are Headquartered in New York City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1008855"/>
            <a:ext cx="1110192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0" y="2294467"/>
            <a:ext cx="5486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compon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6871" name="TextBox 25"/>
          <p:cNvSpPr txBox="1">
            <a:spLocks noChangeArrowheads="1"/>
          </p:cNvSpPr>
          <p:nvPr/>
        </p:nvSpPr>
        <p:spPr bwMode="auto">
          <a:xfrm>
            <a:off x="9154584" y="3909710"/>
            <a:ext cx="1111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100%</a:t>
            </a:r>
            <a:endParaRPr lang="en-ID" altLang="en-US" sz="1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6872" name="TextBox 26"/>
          <p:cNvSpPr txBox="1">
            <a:spLocks noChangeArrowheads="1"/>
          </p:cNvSpPr>
          <p:nvPr/>
        </p:nvSpPr>
        <p:spPr bwMode="auto">
          <a:xfrm>
            <a:off x="9154584" y="4216627"/>
            <a:ext cx="2048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SUCCESS PROJECT</a:t>
            </a:r>
            <a:endParaRPr lang="en-ID" altLang="en-US" sz="1400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6873" name="TextBox 27"/>
          <p:cNvSpPr txBox="1">
            <a:spLocks noChangeArrowheads="1"/>
          </p:cNvSpPr>
          <p:nvPr/>
        </p:nvSpPr>
        <p:spPr bwMode="auto">
          <a:xfrm>
            <a:off x="9154584" y="4688643"/>
            <a:ext cx="1111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1050+</a:t>
            </a:r>
            <a:endParaRPr lang="en-ID" altLang="en-US" sz="1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6874" name="TextBox 28"/>
          <p:cNvSpPr txBox="1">
            <a:spLocks noChangeArrowheads="1"/>
          </p:cNvSpPr>
          <p:nvPr/>
        </p:nvSpPr>
        <p:spPr bwMode="auto">
          <a:xfrm>
            <a:off x="9154584" y="4994501"/>
            <a:ext cx="1241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CLIENTS</a:t>
            </a:r>
            <a:endParaRPr lang="en-ID" altLang="en-US" sz="1400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6875" name="TextBox 29"/>
          <p:cNvSpPr txBox="1">
            <a:spLocks noChangeArrowheads="1"/>
          </p:cNvSpPr>
          <p:nvPr/>
        </p:nvSpPr>
        <p:spPr bwMode="auto">
          <a:xfrm>
            <a:off x="9154584" y="5466518"/>
            <a:ext cx="1111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170</a:t>
            </a:r>
            <a:endParaRPr lang="en-ID" altLang="en-US" sz="140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6876" name="TextBox 30"/>
          <p:cNvSpPr txBox="1">
            <a:spLocks noChangeArrowheads="1"/>
          </p:cNvSpPr>
          <p:nvPr/>
        </p:nvSpPr>
        <p:spPr bwMode="auto">
          <a:xfrm>
            <a:off x="9154584" y="5773435"/>
            <a:ext cx="1883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ON PROGRESS</a:t>
            </a:r>
            <a:endParaRPr lang="en-ID" altLang="en-US" sz="1400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6877" name="TextBox 34"/>
          <p:cNvSpPr txBox="1">
            <a:spLocks noChangeArrowheads="1"/>
          </p:cNvSpPr>
          <p:nvPr/>
        </p:nvSpPr>
        <p:spPr bwMode="auto">
          <a:xfrm>
            <a:off x="6096000" y="3943576"/>
            <a:ext cx="1905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Malware Protection</a:t>
            </a:r>
            <a:endParaRPr lang="en-ID" altLang="en-US" sz="14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6000" y="4242221"/>
            <a:ext cx="2785533" cy="158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do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temp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0" name="Oval 39"/>
          <p:cNvSpPr/>
          <p:nvPr/>
        </p:nvSpPr>
        <p:spPr>
          <a:xfrm>
            <a:off x="4889500" y="2774950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1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4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  <p:sp>
            <p:nvSpPr>
              <p:cNvPr id="25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</p:grpSp>
        <p:sp>
          <p:nvSpPr>
            <p:cNvPr id="23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49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6096000" y="1403927"/>
            <a:ext cx="5197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Trust your Data Security with Strong Protection that we will Build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1003479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en-US" sz="105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US</a:t>
            </a:r>
            <a:endParaRPr lang="en-ID" sz="105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2750788"/>
            <a:ext cx="4549067" cy="255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compon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tincidunt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nulla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gravida cum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sociis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humani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odio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aenean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seduh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diam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tortor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condimentum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est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velit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egestas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r="17222"/>
          <a:stretch>
            <a:fillRect/>
          </a:stretch>
        </p:blipFill>
        <p:spPr/>
      </p:pic>
      <p:grpSp>
        <p:nvGrpSpPr>
          <p:cNvPr id="9" name="Group 8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12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  <p:sp>
            <p:nvSpPr>
              <p:cNvPr id="13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>
                  <a:latin typeface="+mj-lt"/>
                </a:endParaRPr>
              </a:p>
            </p:txBody>
          </p:sp>
        </p:grpSp>
        <p:sp>
          <p:nvSpPr>
            <p:cNvPr id="11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85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622479" y="1393750"/>
            <a:ext cx="51964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Trust your Data Security with Strong Protection that we will Build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479" y="1009455"/>
            <a:ext cx="1111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  <a:endParaRPr lang="en-ID" sz="105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6809509" y="990600"/>
            <a:ext cx="1759527" cy="17047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7453842" y="1393750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040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38920" name="TextBox 24"/>
          <p:cNvSpPr txBox="1">
            <a:spLocks noChangeArrowheads="1"/>
          </p:cNvSpPr>
          <p:nvPr/>
        </p:nvSpPr>
        <p:spPr bwMode="auto">
          <a:xfrm>
            <a:off x="7491942" y="1516517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01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8921" name="TextBox 25"/>
          <p:cNvSpPr txBox="1">
            <a:spLocks noChangeArrowheads="1"/>
          </p:cNvSpPr>
          <p:nvPr/>
        </p:nvSpPr>
        <p:spPr bwMode="auto">
          <a:xfrm>
            <a:off x="6897159" y="2025576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Cyber Security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8947343" y="990600"/>
            <a:ext cx="1759527" cy="17047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9591676" y="1393750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040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38926" name="TextBox 28"/>
          <p:cNvSpPr txBox="1">
            <a:spLocks noChangeArrowheads="1"/>
          </p:cNvSpPr>
          <p:nvPr/>
        </p:nvSpPr>
        <p:spPr bwMode="auto">
          <a:xfrm>
            <a:off x="9629776" y="1516517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02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8927" name="TextBox 29"/>
          <p:cNvSpPr txBox="1">
            <a:spLocks noChangeArrowheads="1"/>
          </p:cNvSpPr>
          <p:nvPr/>
        </p:nvSpPr>
        <p:spPr bwMode="auto">
          <a:xfrm>
            <a:off x="9034992" y="2025576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Search Virus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574867" y="4397375"/>
            <a:ext cx="88900" cy="88900"/>
          </a:xfrm>
          <a:prstGeom prst="ellipse">
            <a:avLst/>
          </a:prstGeom>
          <a:solidFill>
            <a:srgbClr val="0295FC"/>
          </a:solidFill>
          <a:ln>
            <a:noFill/>
          </a:ln>
          <a:effectLst>
            <a:outerShdw blurRad="127000" sx="200000" sy="200000" algn="ctr" rotWithShape="0">
              <a:srgbClr val="0295F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3919" r="116" b="56367"/>
          <a:stretch/>
        </p:blipFill>
        <p:spPr/>
      </p:pic>
      <p:grpSp>
        <p:nvGrpSpPr>
          <p:cNvPr id="15" name="Group 14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17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19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0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18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68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622195" y="1256421"/>
            <a:ext cx="10960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Trust your Data Security with Strong Protection that we will Build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195" y="1003478"/>
            <a:ext cx="1110191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940" name="TextBox 8"/>
          <p:cNvSpPr txBox="1">
            <a:spLocks noChangeArrowheads="1"/>
          </p:cNvSpPr>
          <p:nvPr/>
        </p:nvSpPr>
        <p:spPr bwMode="auto">
          <a:xfrm>
            <a:off x="8344959" y="3595159"/>
            <a:ext cx="19050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33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Malware Protection</a:t>
            </a:r>
            <a:endParaRPr lang="en-ID" altLang="en-US" sz="1333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44959" y="3861859"/>
            <a:ext cx="278553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do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temp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8449733" y="2896659"/>
            <a:ext cx="470959" cy="472017"/>
          </a:xfrm>
          <a:prstGeom prst="roundRect">
            <a:avLst>
              <a:gd name="adj" fmla="val 21242"/>
            </a:avLst>
          </a:prstGeom>
          <a:solidFill>
            <a:srgbClr val="A23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grpSp>
        <p:nvGrpSpPr>
          <p:cNvPr id="39943" name="Group 5"/>
          <p:cNvGrpSpPr>
            <a:grpSpLocks/>
          </p:cNvGrpSpPr>
          <p:nvPr/>
        </p:nvGrpSpPr>
        <p:grpSpPr bwMode="auto">
          <a:xfrm>
            <a:off x="8575146" y="3002492"/>
            <a:ext cx="220133" cy="263525"/>
            <a:chOff x="12767650" y="4503981"/>
            <a:chExt cx="331193" cy="394853"/>
          </a:xfrm>
        </p:grpSpPr>
        <p:sp>
          <p:nvSpPr>
            <p:cNvPr id="39946" name="Graphic 37" descr="Shield Tick with solid fill"/>
            <p:cNvSpPr>
              <a:spLocks/>
            </p:cNvSpPr>
            <p:nvPr/>
          </p:nvSpPr>
          <p:spPr bwMode="auto">
            <a:xfrm>
              <a:off x="12767650" y="4503981"/>
              <a:ext cx="331193" cy="394853"/>
            </a:xfrm>
            <a:custGeom>
              <a:avLst/>
              <a:gdLst>
                <a:gd name="T0" fmla="*/ 314336 w 331193"/>
                <a:gd name="T1" fmla="*/ 72350 h 394853"/>
                <a:gd name="T2" fmla="*/ 179435 w 331193"/>
                <a:gd name="T3" fmla="*/ 6338 h 394853"/>
                <a:gd name="T4" fmla="*/ 153658 w 331193"/>
                <a:gd name="T5" fmla="*/ 4439 h 394853"/>
                <a:gd name="T6" fmla="*/ 151759 w 331193"/>
                <a:gd name="T7" fmla="*/ 6338 h 394853"/>
                <a:gd name="T8" fmla="*/ 16858 w 331193"/>
                <a:gd name="T9" fmla="*/ 72350 h 394853"/>
                <a:gd name="T10" fmla="*/ 1 w 331193"/>
                <a:gd name="T11" fmla="*/ 91002 h 394853"/>
                <a:gd name="T12" fmla="*/ 1 w 331193"/>
                <a:gd name="T13" fmla="*/ 138060 h 394853"/>
                <a:gd name="T14" fmla="*/ 155411 w 331193"/>
                <a:gd name="T15" fmla="*/ 391862 h 394853"/>
                <a:gd name="T16" fmla="*/ 175783 w 331193"/>
                <a:gd name="T17" fmla="*/ 391862 h 394853"/>
                <a:gd name="T18" fmla="*/ 331193 w 331193"/>
                <a:gd name="T19" fmla="*/ 138060 h 394853"/>
                <a:gd name="T20" fmla="*/ 331193 w 331193"/>
                <a:gd name="T21" fmla="*/ 91002 h 394853"/>
                <a:gd name="T22" fmla="*/ 314336 w 331193"/>
                <a:gd name="T23" fmla="*/ 72350 h 394853"/>
                <a:gd name="T24" fmla="*/ 299506 w 331193"/>
                <a:gd name="T25" fmla="*/ 138060 h 394853"/>
                <a:gd name="T26" fmla="*/ 169763 w 331193"/>
                <a:gd name="T27" fmla="*/ 357806 h 394853"/>
                <a:gd name="T28" fmla="*/ 165599 w 331193"/>
                <a:gd name="T29" fmla="*/ 360687 h 394853"/>
                <a:gd name="T30" fmla="*/ 161441 w 331193"/>
                <a:gd name="T31" fmla="*/ 357806 h 394853"/>
                <a:gd name="T32" fmla="*/ 31683 w 331193"/>
                <a:gd name="T33" fmla="*/ 138060 h 394853"/>
                <a:gd name="T34" fmla="*/ 31683 w 331193"/>
                <a:gd name="T35" fmla="*/ 102711 h 394853"/>
                <a:gd name="T36" fmla="*/ 37845 w 331193"/>
                <a:gd name="T37" fmla="*/ 101736 h 394853"/>
                <a:gd name="T38" fmla="*/ 160642 w 331193"/>
                <a:gd name="T39" fmla="*/ 42261 h 394853"/>
                <a:gd name="T40" fmla="*/ 165595 w 331193"/>
                <a:gd name="T41" fmla="*/ 37698 h 394853"/>
                <a:gd name="T42" fmla="*/ 170552 w 331193"/>
                <a:gd name="T43" fmla="*/ 42261 h 394853"/>
                <a:gd name="T44" fmla="*/ 293344 w 331193"/>
                <a:gd name="T45" fmla="*/ 101736 h 394853"/>
                <a:gd name="T46" fmla="*/ 299506 w 331193"/>
                <a:gd name="T47" fmla="*/ 102711 h 3948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31193" h="394853">
                  <a:moveTo>
                    <a:pt x="314336" y="72350"/>
                  </a:moveTo>
                  <a:cubicBezTo>
                    <a:pt x="262629" y="68231"/>
                    <a:pt x="214415" y="44638"/>
                    <a:pt x="179435" y="6338"/>
                  </a:cubicBezTo>
                  <a:cubicBezTo>
                    <a:pt x="172841" y="-1305"/>
                    <a:pt x="161300" y="-2155"/>
                    <a:pt x="153658" y="4439"/>
                  </a:cubicBezTo>
                  <a:cubicBezTo>
                    <a:pt x="152979" y="5024"/>
                    <a:pt x="152345" y="5659"/>
                    <a:pt x="151759" y="6338"/>
                  </a:cubicBezTo>
                  <a:cubicBezTo>
                    <a:pt x="116779" y="44638"/>
                    <a:pt x="68564" y="68231"/>
                    <a:pt x="16858" y="72350"/>
                  </a:cubicBezTo>
                  <a:cubicBezTo>
                    <a:pt x="7250" y="73250"/>
                    <a:pt x="-72" y="81352"/>
                    <a:pt x="1" y="91002"/>
                  </a:cubicBezTo>
                  <a:lnTo>
                    <a:pt x="1" y="138060"/>
                  </a:lnTo>
                  <a:cubicBezTo>
                    <a:pt x="1" y="240367"/>
                    <a:pt x="65067" y="333952"/>
                    <a:pt x="155411" y="391862"/>
                  </a:cubicBezTo>
                  <a:cubicBezTo>
                    <a:pt x="161616" y="395850"/>
                    <a:pt x="169578" y="395850"/>
                    <a:pt x="175783" y="391862"/>
                  </a:cubicBezTo>
                  <a:cubicBezTo>
                    <a:pt x="266127" y="333938"/>
                    <a:pt x="331193" y="240367"/>
                    <a:pt x="331193" y="138060"/>
                  </a:cubicBezTo>
                  <a:lnTo>
                    <a:pt x="331193" y="91002"/>
                  </a:lnTo>
                  <a:cubicBezTo>
                    <a:pt x="331266" y="81352"/>
                    <a:pt x="323944" y="73250"/>
                    <a:pt x="314336" y="72350"/>
                  </a:cubicBezTo>
                  <a:close/>
                  <a:moveTo>
                    <a:pt x="299506" y="138060"/>
                  </a:moveTo>
                  <a:cubicBezTo>
                    <a:pt x="299506" y="219473"/>
                    <a:pt x="251005" y="301602"/>
                    <a:pt x="169763" y="357806"/>
                  </a:cubicBezTo>
                  <a:lnTo>
                    <a:pt x="165599" y="360687"/>
                  </a:lnTo>
                  <a:lnTo>
                    <a:pt x="161441" y="357806"/>
                  </a:lnTo>
                  <a:cubicBezTo>
                    <a:pt x="80194" y="301597"/>
                    <a:pt x="31683" y="219448"/>
                    <a:pt x="31683" y="138060"/>
                  </a:cubicBezTo>
                  <a:lnTo>
                    <a:pt x="31683" y="102711"/>
                  </a:lnTo>
                  <a:lnTo>
                    <a:pt x="37845" y="101736"/>
                  </a:lnTo>
                  <a:cubicBezTo>
                    <a:pt x="83754" y="94477"/>
                    <a:pt x="126483" y="73781"/>
                    <a:pt x="160642" y="42261"/>
                  </a:cubicBezTo>
                  <a:lnTo>
                    <a:pt x="165595" y="37698"/>
                  </a:lnTo>
                  <a:lnTo>
                    <a:pt x="170552" y="42261"/>
                  </a:lnTo>
                  <a:cubicBezTo>
                    <a:pt x="204709" y="73781"/>
                    <a:pt x="247437" y="94477"/>
                    <a:pt x="293344" y="101736"/>
                  </a:cubicBezTo>
                  <a:lnTo>
                    <a:pt x="299506" y="102711"/>
                  </a:lnTo>
                  <a:lnTo>
                    <a:pt x="299506" y="138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  <p:sp>
          <p:nvSpPr>
            <p:cNvPr id="39947" name="Graphic 37" descr="Shield Tick with solid fill"/>
            <p:cNvSpPr>
              <a:spLocks/>
            </p:cNvSpPr>
            <p:nvPr/>
          </p:nvSpPr>
          <p:spPr bwMode="auto">
            <a:xfrm>
              <a:off x="12813959" y="4561447"/>
              <a:ext cx="238572" cy="285392"/>
            </a:xfrm>
            <a:custGeom>
              <a:avLst/>
              <a:gdLst>
                <a:gd name="T0" fmla="*/ 119286 w 238572"/>
                <a:gd name="T1" fmla="*/ 0 h 285392"/>
                <a:gd name="T2" fmla="*/ 0 w 238572"/>
                <a:gd name="T3" fmla="*/ 57642 h 285392"/>
                <a:gd name="T4" fmla="*/ 0 w 238572"/>
                <a:gd name="T5" fmla="*/ 80594 h 285392"/>
                <a:gd name="T6" fmla="*/ 119291 w 238572"/>
                <a:gd name="T7" fmla="*/ 285392 h 285392"/>
                <a:gd name="T8" fmla="*/ 238573 w 238572"/>
                <a:gd name="T9" fmla="*/ 80594 h 285392"/>
                <a:gd name="T10" fmla="*/ 238573 w 238572"/>
                <a:gd name="T11" fmla="*/ 57642 h 285392"/>
                <a:gd name="T12" fmla="*/ 119286 w 238572"/>
                <a:gd name="T13" fmla="*/ 0 h 285392"/>
                <a:gd name="T14" fmla="*/ 106767 w 238572"/>
                <a:gd name="T15" fmla="*/ 190344 h 285392"/>
                <a:gd name="T16" fmla="*/ 57471 w 238572"/>
                <a:gd name="T17" fmla="*/ 141044 h 285392"/>
                <a:gd name="T18" fmla="*/ 74222 w 238572"/>
                <a:gd name="T19" fmla="*/ 124293 h 285392"/>
                <a:gd name="T20" fmla="*/ 106767 w 238572"/>
                <a:gd name="T21" fmla="*/ 156839 h 285392"/>
                <a:gd name="T22" fmla="*/ 173418 w 238572"/>
                <a:gd name="T23" fmla="*/ 90187 h 285392"/>
                <a:gd name="T24" fmla="*/ 190169 w 238572"/>
                <a:gd name="T25" fmla="*/ 106943 h 2853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8572" h="285392">
                  <a:moveTo>
                    <a:pt x="119286" y="0"/>
                  </a:moveTo>
                  <a:cubicBezTo>
                    <a:pt x="85439" y="29602"/>
                    <a:pt x="44226" y="49517"/>
                    <a:pt x="0" y="57642"/>
                  </a:cubicBezTo>
                  <a:lnTo>
                    <a:pt x="0" y="80594"/>
                  </a:lnTo>
                  <a:cubicBezTo>
                    <a:pt x="0" y="155800"/>
                    <a:pt x="44494" y="232026"/>
                    <a:pt x="119291" y="285392"/>
                  </a:cubicBezTo>
                  <a:cubicBezTo>
                    <a:pt x="194079" y="232035"/>
                    <a:pt x="238573" y="155805"/>
                    <a:pt x="238573" y="80594"/>
                  </a:cubicBezTo>
                  <a:lnTo>
                    <a:pt x="238573" y="57642"/>
                  </a:lnTo>
                  <a:cubicBezTo>
                    <a:pt x="194346" y="49517"/>
                    <a:pt x="153134" y="29602"/>
                    <a:pt x="119286" y="0"/>
                  </a:cubicBezTo>
                  <a:close/>
                  <a:moveTo>
                    <a:pt x="106767" y="190344"/>
                  </a:moveTo>
                  <a:lnTo>
                    <a:pt x="57471" y="141044"/>
                  </a:lnTo>
                  <a:lnTo>
                    <a:pt x="74222" y="124293"/>
                  </a:lnTo>
                  <a:lnTo>
                    <a:pt x="106767" y="156839"/>
                  </a:lnTo>
                  <a:lnTo>
                    <a:pt x="173418" y="90187"/>
                  </a:lnTo>
                  <a:lnTo>
                    <a:pt x="190169" y="106943"/>
                  </a:lnTo>
                  <a:lnTo>
                    <a:pt x="106767" y="190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86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200"/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r="21232"/>
          <a:stretch>
            <a:fillRect/>
          </a:stretch>
        </p:blipFill>
        <p:spPr bwMode="auto">
          <a:xfrm>
            <a:off x="4640263" y="2474913"/>
            <a:ext cx="3021012" cy="3500437"/>
          </a:xfrm>
          <a:custGeom>
            <a:avLst/>
            <a:gdLst>
              <a:gd name="T0" fmla="*/ 0 w 4530436"/>
              <a:gd name="T1" fmla="*/ 0 h 5249628"/>
              <a:gd name="T2" fmla="*/ 4530436 w 4530436"/>
              <a:gd name="T3" fmla="*/ 0 h 5249628"/>
              <a:gd name="T4" fmla="*/ 4530436 w 4530436"/>
              <a:gd name="T5" fmla="*/ 5249628 h 5249628"/>
              <a:gd name="T6" fmla="*/ 0 w 4530436"/>
              <a:gd name="T7" fmla="*/ 5249628 h 52496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30436" h="5249628">
                <a:moveTo>
                  <a:pt x="0" y="0"/>
                </a:moveTo>
                <a:lnTo>
                  <a:pt x="4530436" y="0"/>
                </a:lnTo>
                <a:lnTo>
                  <a:pt x="4530436" y="5249628"/>
                </a:lnTo>
                <a:lnTo>
                  <a:pt x="0" y="5249628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9138"/>
          <a:stretch>
            <a:fillRect/>
          </a:stretch>
        </p:blipFill>
        <p:spPr bwMode="auto">
          <a:xfrm>
            <a:off x="1163638" y="3205163"/>
            <a:ext cx="3019425" cy="2770187"/>
          </a:xfrm>
          <a:custGeom>
            <a:avLst/>
            <a:gdLst>
              <a:gd name="T0" fmla="*/ 0 w 4530436"/>
              <a:gd name="T1" fmla="*/ 0 h 4156364"/>
              <a:gd name="T2" fmla="*/ 4530436 w 4530436"/>
              <a:gd name="T3" fmla="*/ 0 h 4156364"/>
              <a:gd name="T4" fmla="*/ 4530436 w 4530436"/>
              <a:gd name="T5" fmla="*/ 4156364 h 4156364"/>
              <a:gd name="T6" fmla="*/ 0 w 4530436"/>
              <a:gd name="T7" fmla="*/ 4156364 h 41563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30436" h="4156364">
                <a:moveTo>
                  <a:pt x="0" y="0"/>
                </a:moveTo>
                <a:lnTo>
                  <a:pt x="4530436" y="0"/>
                </a:lnTo>
                <a:lnTo>
                  <a:pt x="4530436" y="4156364"/>
                </a:lnTo>
                <a:lnTo>
                  <a:pt x="0" y="415636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15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17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18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16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261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609600" y="1399117"/>
            <a:ext cx="47392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The Security of your data is very Important, Secure it now with us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011678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801320"/>
            <a:ext cx="4739217" cy="2829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Euta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nislulan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componi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tincidunt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nulla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pellent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esque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gravida cum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sociis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humani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hearat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odio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ha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aenean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seduh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diam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turasa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Situs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hun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tortor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condimentum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estun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velit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egestas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cyberind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security protection 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16619"/>
          <a:stretch>
            <a:fillRect/>
          </a:stretch>
        </p:blipFill>
        <p:spPr>
          <a:xfrm>
            <a:off x="6537325" y="1398588"/>
            <a:ext cx="4738688" cy="4740275"/>
          </a:xfrm>
        </p:spPr>
      </p:pic>
      <p:grpSp>
        <p:nvGrpSpPr>
          <p:cNvPr id="8" name="Group 7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12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13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11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59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6484408" y="1344949"/>
            <a:ext cx="50979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The Security of your data is very Important, Secure it now with us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4409" y="1002407"/>
            <a:ext cx="1110191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  <a:endParaRPr lang="en-ID" sz="1100" b="1" spc="133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4408" y="2297655"/>
            <a:ext cx="5097991" cy="1332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Euta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nislulan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commodo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qu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componi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massa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tincidunt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is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nulla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compa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483929" y="4119697"/>
            <a:ext cx="1759527" cy="17047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6" name="Rectangle: Rounded Corners 5"/>
          <p:cNvSpPr/>
          <p:nvPr/>
        </p:nvSpPr>
        <p:spPr>
          <a:xfrm>
            <a:off x="7127876" y="4523025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040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41993" name="TextBox 6"/>
          <p:cNvSpPr txBox="1">
            <a:spLocks noChangeArrowheads="1"/>
          </p:cNvSpPr>
          <p:nvPr/>
        </p:nvSpPr>
        <p:spPr bwMode="auto">
          <a:xfrm>
            <a:off x="7165976" y="4644734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01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1994" name="TextBox 7"/>
          <p:cNvSpPr txBox="1">
            <a:spLocks noChangeArrowheads="1"/>
          </p:cNvSpPr>
          <p:nvPr/>
        </p:nvSpPr>
        <p:spPr bwMode="auto">
          <a:xfrm>
            <a:off x="6571192" y="5154850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Cyber Security</a:t>
            </a:r>
            <a:endParaRPr lang="en-ID" altLang="en-US" sz="1100" b="1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8621763" y="4119697"/>
            <a:ext cx="1759527" cy="17047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10" name="Rectangle: Rounded Corners 9"/>
          <p:cNvSpPr/>
          <p:nvPr/>
        </p:nvSpPr>
        <p:spPr>
          <a:xfrm>
            <a:off x="9265709" y="4523025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040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/>
          </a:p>
        </p:txBody>
      </p:sp>
      <p:sp>
        <p:nvSpPr>
          <p:cNvPr id="41999" name="TextBox 10"/>
          <p:cNvSpPr txBox="1">
            <a:spLocks noChangeArrowheads="1"/>
          </p:cNvSpPr>
          <p:nvPr/>
        </p:nvSpPr>
        <p:spPr bwMode="auto">
          <a:xfrm>
            <a:off x="9303809" y="4644734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02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2000" name="TextBox 11"/>
          <p:cNvSpPr txBox="1">
            <a:spLocks noChangeArrowheads="1"/>
          </p:cNvSpPr>
          <p:nvPr/>
        </p:nvSpPr>
        <p:spPr bwMode="auto">
          <a:xfrm>
            <a:off x="8709026" y="5154850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Search Virus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2001" name="TextBox 20"/>
          <p:cNvSpPr txBox="1">
            <a:spLocks noChangeArrowheads="1"/>
          </p:cNvSpPr>
          <p:nvPr/>
        </p:nvSpPr>
        <p:spPr bwMode="auto">
          <a:xfrm>
            <a:off x="2084917" y="4679950"/>
            <a:ext cx="20753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Secure Managed IT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0950" y="4972051"/>
            <a:ext cx="3742267" cy="57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1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1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endParaRPr lang="en-ID" sz="1100" dirty="0">
              <a:solidFill>
                <a:schemeClr val="bg1">
                  <a:lumMod val="75000"/>
                </a:schemeClr>
              </a:solidFill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r="2923"/>
          <a:stretch>
            <a:fillRect/>
          </a:stretch>
        </p:blipFill>
        <p:spPr bwMode="auto">
          <a:xfrm>
            <a:off x="1320800" y="1385888"/>
            <a:ext cx="3602038" cy="3060700"/>
          </a:xfrm>
          <a:custGeom>
            <a:avLst/>
            <a:gdLst>
              <a:gd name="T0" fmla="*/ 0 w 5403272"/>
              <a:gd name="T1" fmla="*/ 0 h 4592783"/>
              <a:gd name="T2" fmla="*/ 5403272 w 5403272"/>
              <a:gd name="T3" fmla="*/ 0 h 4592783"/>
              <a:gd name="T4" fmla="*/ 5403272 w 5403272"/>
              <a:gd name="T5" fmla="*/ 4592783 h 4592783"/>
              <a:gd name="T6" fmla="*/ 0 w 5403272"/>
              <a:gd name="T7" fmla="*/ 4592783 h 4592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403272" h="4592783">
                <a:moveTo>
                  <a:pt x="0" y="0"/>
                </a:moveTo>
                <a:lnTo>
                  <a:pt x="5403272" y="0"/>
                </a:lnTo>
                <a:lnTo>
                  <a:pt x="5403272" y="4592783"/>
                </a:lnTo>
                <a:lnTo>
                  <a:pt x="0" y="4592783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18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0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1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19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49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>
            <a:fillRect/>
          </a:stretch>
        </p:blipFill>
        <p:spPr/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618020" y="4910667"/>
            <a:ext cx="48905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The Security of your data is very Important</a:t>
            </a:r>
            <a:endParaRPr lang="en-ID" altLang="en-US" sz="24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8020" y="4643967"/>
            <a:ext cx="11112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spc="133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US</a:t>
            </a:r>
            <a:endParaRPr lang="en-ID" sz="1100" b="1" spc="133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33212" y="1520238"/>
            <a:ext cx="1759527" cy="17047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277736" y="1922991"/>
            <a:ext cx="470958" cy="470958"/>
          </a:xfrm>
          <a:prstGeom prst="roundRect">
            <a:avLst>
              <a:gd name="adj" fmla="val 21242"/>
            </a:avLst>
          </a:prstGeom>
          <a:solidFill>
            <a:srgbClr val="040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43018" name="TextBox 5"/>
          <p:cNvSpPr txBox="1">
            <a:spLocks noChangeArrowheads="1"/>
          </p:cNvSpPr>
          <p:nvPr/>
        </p:nvSpPr>
        <p:spPr bwMode="auto">
          <a:xfrm>
            <a:off x="1315836" y="2045758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01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3019" name="TextBox 6"/>
          <p:cNvSpPr txBox="1">
            <a:spLocks noChangeArrowheads="1"/>
          </p:cNvSpPr>
          <p:nvPr/>
        </p:nvSpPr>
        <p:spPr bwMode="auto">
          <a:xfrm>
            <a:off x="721052" y="2555874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Protect Virus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6452121" y="1517291"/>
            <a:ext cx="1759527" cy="1704707"/>
          </a:xfrm>
          <a:prstGeom prst="roundRect">
            <a:avLst>
              <a:gd name="adj" fmla="val 10368"/>
            </a:avLst>
          </a:prstGeom>
          <a:gradFill flip="none" rotWithShape="1">
            <a:gsLst>
              <a:gs pos="10000">
                <a:srgbClr val="021058"/>
              </a:gs>
              <a:gs pos="100000">
                <a:srgbClr val="1C2BB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7096452" y="1919817"/>
            <a:ext cx="470958" cy="470959"/>
          </a:xfrm>
          <a:prstGeom prst="roundRect">
            <a:avLst>
              <a:gd name="adj" fmla="val 21242"/>
            </a:avLst>
          </a:prstGeom>
          <a:solidFill>
            <a:srgbClr val="040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 sz="1200">
              <a:latin typeface="+mj-lt"/>
            </a:endParaRPr>
          </a:p>
        </p:txBody>
      </p:sp>
      <p:sp>
        <p:nvSpPr>
          <p:cNvPr id="43024" name="TextBox 17"/>
          <p:cNvSpPr txBox="1">
            <a:spLocks noChangeArrowheads="1"/>
          </p:cNvSpPr>
          <p:nvPr/>
        </p:nvSpPr>
        <p:spPr bwMode="auto">
          <a:xfrm>
            <a:off x="7134552" y="2042584"/>
            <a:ext cx="3947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02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43025" name="TextBox 18"/>
          <p:cNvSpPr txBox="1">
            <a:spLocks noChangeArrowheads="1"/>
          </p:cNvSpPr>
          <p:nvPr/>
        </p:nvSpPr>
        <p:spPr bwMode="auto">
          <a:xfrm>
            <a:off x="6539769" y="2552700"/>
            <a:ext cx="1584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00" b="1" dirty="0" err="1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Threath</a:t>
            </a:r>
            <a:r>
              <a:rPr lang="en-US" altLang="en-US" sz="1100" b="1" dirty="0">
                <a:solidFill>
                  <a:schemeClr val="bg1"/>
                </a:solidFill>
                <a:latin typeface="+mj-lt"/>
                <a:cs typeface="Open Sans" panose="020B0606030504020204" pitchFamily="34" charset="0"/>
              </a:rPr>
              <a:t> Hunter</a:t>
            </a:r>
            <a:endParaRPr lang="en-ID" altLang="en-US" sz="1100" b="1" dirty="0">
              <a:solidFill>
                <a:schemeClr val="bg1"/>
              </a:solidFill>
              <a:latin typeface="+mj-lt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8559" y="4643967"/>
            <a:ext cx="4739217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Lorem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sedayu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hes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eiusmot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incididunt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ut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labore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dolore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magna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aliquasul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Euta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nunc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milan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ipsum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faucibus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vitae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aliquet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nec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Sit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ametu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nislulan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suscipit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corpo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ID" sz="1200" dirty="0" err="1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bibendum</a:t>
            </a:r>
            <a:r>
              <a:rPr lang="en-ID" sz="1200" dirty="0">
                <a:solidFill>
                  <a:schemeClr val="bg1">
                    <a:lumMod val="75000"/>
                  </a:schemeClr>
                </a:solidFill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393680" y="590550"/>
            <a:ext cx="1188720" cy="303741"/>
            <a:chOff x="726955" y="577717"/>
            <a:chExt cx="1206077" cy="303741"/>
          </a:xfrm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726955" y="577717"/>
              <a:ext cx="255058" cy="303741"/>
              <a:chOff x="646603" y="537898"/>
              <a:chExt cx="382146" cy="455599"/>
            </a:xfrm>
          </p:grpSpPr>
          <p:sp>
            <p:nvSpPr>
              <p:cNvPr id="26" name="Graphic 79" descr="Shield Tick with solid fill"/>
              <p:cNvSpPr>
                <a:spLocks/>
              </p:cNvSpPr>
              <p:nvPr/>
            </p:nvSpPr>
            <p:spPr bwMode="auto">
              <a:xfrm>
                <a:off x="646603" y="537898"/>
                <a:ext cx="382146" cy="455599"/>
              </a:xfrm>
              <a:custGeom>
                <a:avLst/>
                <a:gdLst>
                  <a:gd name="T0" fmla="*/ 362695 w 382146"/>
                  <a:gd name="T1" fmla="*/ 83481 h 455599"/>
                  <a:gd name="T2" fmla="*/ 207040 w 382146"/>
                  <a:gd name="T3" fmla="*/ 7313 h 455599"/>
                  <a:gd name="T4" fmla="*/ 177297 w 382146"/>
                  <a:gd name="T5" fmla="*/ 5122 h 455599"/>
                  <a:gd name="T6" fmla="*/ 175107 w 382146"/>
                  <a:gd name="T7" fmla="*/ 7313 h 455599"/>
                  <a:gd name="T8" fmla="*/ 19452 w 382146"/>
                  <a:gd name="T9" fmla="*/ 83481 h 455599"/>
                  <a:gd name="T10" fmla="*/ 1 w 382146"/>
                  <a:gd name="T11" fmla="*/ 105002 h 455599"/>
                  <a:gd name="T12" fmla="*/ 1 w 382146"/>
                  <a:gd name="T13" fmla="*/ 159300 h 455599"/>
                  <a:gd name="T14" fmla="*/ 179320 w 382146"/>
                  <a:gd name="T15" fmla="*/ 452149 h 455599"/>
                  <a:gd name="T16" fmla="*/ 202827 w 382146"/>
                  <a:gd name="T17" fmla="*/ 452149 h 455599"/>
                  <a:gd name="T18" fmla="*/ 382146 w 382146"/>
                  <a:gd name="T19" fmla="*/ 159300 h 455599"/>
                  <a:gd name="T20" fmla="*/ 382146 w 382146"/>
                  <a:gd name="T21" fmla="*/ 105002 h 455599"/>
                  <a:gd name="T22" fmla="*/ 362695 w 382146"/>
                  <a:gd name="T23" fmla="*/ 83481 h 455599"/>
                  <a:gd name="T24" fmla="*/ 345584 w 382146"/>
                  <a:gd name="T25" fmla="*/ 159300 h 455599"/>
                  <a:gd name="T26" fmla="*/ 195880 w 382146"/>
                  <a:gd name="T27" fmla="*/ 412853 h 455599"/>
                  <a:gd name="T28" fmla="*/ 191076 w 382146"/>
                  <a:gd name="T29" fmla="*/ 416177 h 455599"/>
                  <a:gd name="T30" fmla="*/ 186278 w 382146"/>
                  <a:gd name="T31" fmla="*/ 412853 h 455599"/>
                  <a:gd name="T32" fmla="*/ 36557 w 382146"/>
                  <a:gd name="T33" fmla="*/ 159300 h 455599"/>
                  <a:gd name="T34" fmla="*/ 36557 w 382146"/>
                  <a:gd name="T35" fmla="*/ 118513 h 455599"/>
                  <a:gd name="T36" fmla="*/ 43667 w 382146"/>
                  <a:gd name="T37" fmla="*/ 117388 h 455599"/>
                  <a:gd name="T38" fmla="*/ 185356 w 382146"/>
                  <a:gd name="T39" fmla="*/ 48763 h 455599"/>
                  <a:gd name="T40" fmla="*/ 191071 w 382146"/>
                  <a:gd name="T41" fmla="*/ 43498 h 455599"/>
                  <a:gd name="T42" fmla="*/ 196791 w 382146"/>
                  <a:gd name="T43" fmla="*/ 48763 h 455599"/>
                  <a:gd name="T44" fmla="*/ 338474 w 382146"/>
                  <a:gd name="T45" fmla="*/ 117388 h 455599"/>
                  <a:gd name="T46" fmla="*/ 345584 w 382146"/>
                  <a:gd name="T47" fmla="*/ 118513 h 4555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82146" h="455599">
                    <a:moveTo>
                      <a:pt x="362695" y="83481"/>
                    </a:moveTo>
                    <a:cubicBezTo>
                      <a:pt x="303034" y="78728"/>
                      <a:pt x="247402" y="51505"/>
                      <a:pt x="207040" y="7313"/>
                    </a:cubicBezTo>
                    <a:cubicBezTo>
                      <a:pt x="199432" y="-1506"/>
                      <a:pt x="186116" y="-2486"/>
                      <a:pt x="177297" y="5122"/>
                    </a:cubicBezTo>
                    <a:cubicBezTo>
                      <a:pt x="176514" y="5797"/>
                      <a:pt x="175782" y="6530"/>
                      <a:pt x="175107" y="7313"/>
                    </a:cubicBezTo>
                    <a:cubicBezTo>
                      <a:pt x="134745" y="51505"/>
                      <a:pt x="79113" y="78728"/>
                      <a:pt x="19452" y="83481"/>
                    </a:cubicBezTo>
                    <a:cubicBezTo>
                      <a:pt x="8366" y="84520"/>
                      <a:pt x="-83" y="93867"/>
                      <a:pt x="1" y="105002"/>
                    </a:cubicBezTo>
                    <a:lnTo>
                      <a:pt x="1" y="159300"/>
                    </a:lnTo>
                    <a:cubicBezTo>
                      <a:pt x="1" y="277346"/>
                      <a:pt x="75078" y="385329"/>
                      <a:pt x="179320" y="452149"/>
                    </a:cubicBezTo>
                    <a:cubicBezTo>
                      <a:pt x="186480" y="456750"/>
                      <a:pt x="195667" y="456750"/>
                      <a:pt x="202827" y="452149"/>
                    </a:cubicBezTo>
                    <a:cubicBezTo>
                      <a:pt x="307069" y="385313"/>
                      <a:pt x="382146" y="277346"/>
                      <a:pt x="382146" y="159300"/>
                    </a:cubicBezTo>
                    <a:lnTo>
                      <a:pt x="382146" y="105002"/>
                    </a:lnTo>
                    <a:cubicBezTo>
                      <a:pt x="382230" y="93867"/>
                      <a:pt x="373781" y="84520"/>
                      <a:pt x="362695" y="83481"/>
                    </a:cubicBezTo>
                    <a:close/>
                    <a:moveTo>
                      <a:pt x="345584" y="159300"/>
                    </a:moveTo>
                    <a:cubicBezTo>
                      <a:pt x="345584" y="253238"/>
                      <a:pt x="289621" y="348002"/>
                      <a:pt x="195880" y="412853"/>
                    </a:cubicBezTo>
                    <a:lnTo>
                      <a:pt x="191076" y="416177"/>
                    </a:lnTo>
                    <a:lnTo>
                      <a:pt x="186278" y="412853"/>
                    </a:lnTo>
                    <a:cubicBezTo>
                      <a:pt x="92532" y="347996"/>
                      <a:pt x="36557" y="253209"/>
                      <a:pt x="36557" y="159300"/>
                    </a:cubicBezTo>
                    <a:lnTo>
                      <a:pt x="36557" y="118513"/>
                    </a:lnTo>
                    <a:lnTo>
                      <a:pt x="43667" y="117388"/>
                    </a:lnTo>
                    <a:cubicBezTo>
                      <a:pt x="96639" y="109012"/>
                      <a:pt x="145942" y="85132"/>
                      <a:pt x="185356" y="48763"/>
                    </a:cubicBezTo>
                    <a:lnTo>
                      <a:pt x="191071" y="43498"/>
                    </a:lnTo>
                    <a:lnTo>
                      <a:pt x="196791" y="48763"/>
                    </a:lnTo>
                    <a:cubicBezTo>
                      <a:pt x="236203" y="85132"/>
                      <a:pt x="285504" y="109012"/>
                      <a:pt x="338474" y="117388"/>
                    </a:cubicBezTo>
                    <a:lnTo>
                      <a:pt x="345584" y="118513"/>
                    </a:lnTo>
                    <a:lnTo>
                      <a:pt x="345584" y="1593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  <p:sp>
            <p:nvSpPr>
              <p:cNvPr id="27" name="Graphic 79" descr="Shield Tick with solid fill"/>
              <p:cNvSpPr>
                <a:spLocks/>
              </p:cNvSpPr>
              <p:nvPr/>
            </p:nvSpPr>
            <p:spPr bwMode="auto">
              <a:xfrm>
                <a:off x="700036" y="604205"/>
                <a:ext cx="275276" cy="329298"/>
              </a:xfrm>
              <a:custGeom>
                <a:avLst/>
                <a:gdLst>
                  <a:gd name="T0" fmla="*/ 137638 w 275276"/>
                  <a:gd name="T1" fmla="*/ 0 h 329298"/>
                  <a:gd name="T2" fmla="*/ 0 w 275276"/>
                  <a:gd name="T3" fmla="*/ 66510 h 329298"/>
                  <a:gd name="T4" fmla="*/ 0 w 275276"/>
                  <a:gd name="T5" fmla="*/ 92993 h 329298"/>
                  <a:gd name="T6" fmla="*/ 137644 w 275276"/>
                  <a:gd name="T7" fmla="*/ 329299 h 329298"/>
                  <a:gd name="T8" fmla="*/ 275276 w 275276"/>
                  <a:gd name="T9" fmla="*/ 92993 h 329298"/>
                  <a:gd name="T10" fmla="*/ 275276 w 275276"/>
                  <a:gd name="T11" fmla="*/ 66510 h 329298"/>
                  <a:gd name="T12" fmla="*/ 137638 w 275276"/>
                  <a:gd name="T13" fmla="*/ 0 h 329298"/>
                  <a:gd name="T14" fmla="*/ 123193 w 275276"/>
                  <a:gd name="T15" fmla="*/ 219628 h 329298"/>
                  <a:gd name="T16" fmla="*/ 66313 w 275276"/>
                  <a:gd name="T17" fmla="*/ 162743 h 329298"/>
                  <a:gd name="T18" fmla="*/ 85641 w 275276"/>
                  <a:gd name="T19" fmla="*/ 143415 h 329298"/>
                  <a:gd name="T20" fmla="*/ 123193 w 275276"/>
                  <a:gd name="T21" fmla="*/ 180968 h 329298"/>
                  <a:gd name="T22" fmla="*/ 200098 w 275276"/>
                  <a:gd name="T23" fmla="*/ 104062 h 329298"/>
                  <a:gd name="T24" fmla="*/ 219426 w 275276"/>
                  <a:gd name="T25" fmla="*/ 123396 h 3292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5276" h="329298">
                    <a:moveTo>
                      <a:pt x="137638" y="0"/>
                    </a:moveTo>
                    <a:cubicBezTo>
                      <a:pt x="98583" y="34157"/>
                      <a:pt x="51031" y="57135"/>
                      <a:pt x="0" y="66510"/>
                    </a:cubicBezTo>
                    <a:lnTo>
                      <a:pt x="0" y="92993"/>
                    </a:lnTo>
                    <a:cubicBezTo>
                      <a:pt x="0" y="179769"/>
                      <a:pt x="51339" y="267722"/>
                      <a:pt x="137644" y="329299"/>
                    </a:cubicBezTo>
                    <a:cubicBezTo>
                      <a:pt x="223937" y="267733"/>
                      <a:pt x="275276" y="179775"/>
                      <a:pt x="275276" y="92993"/>
                    </a:cubicBezTo>
                    <a:lnTo>
                      <a:pt x="275276" y="66510"/>
                    </a:lnTo>
                    <a:cubicBezTo>
                      <a:pt x="224246" y="57135"/>
                      <a:pt x="176693" y="34157"/>
                      <a:pt x="137638" y="0"/>
                    </a:cubicBezTo>
                    <a:close/>
                    <a:moveTo>
                      <a:pt x="123193" y="219628"/>
                    </a:moveTo>
                    <a:lnTo>
                      <a:pt x="66313" y="162743"/>
                    </a:lnTo>
                    <a:lnTo>
                      <a:pt x="85641" y="143415"/>
                    </a:lnTo>
                    <a:lnTo>
                      <a:pt x="123193" y="180968"/>
                    </a:lnTo>
                    <a:lnTo>
                      <a:pt x="200098" y="104062"/>
                    </a:lnTo>
                    <a:lnTo>
                      <a:pt x="219426" y="123396"/>
                    </a:lnTo>
                    <a:lnTo>
                      <a:pt x="123193" y="219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556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200"/>
              </a:p>
            </p:txBody>
          </p:sp>
        </p:grpSp>
        <p:sp>
          <p:nvSpPr>
            <p:cNvPr id="25" name="TextBox 84"/>
            <p:cNvSpPr txBox="1">
              <a:spLocks noChangeArrowheads="1"/>
            </p:cNvSpPr>
            <p:nvPr/>
          </p:nvSpPr>
          <p:spPr bwMode="auto">
            <a:xfrm>
              <a:off x="1110072" y="604175"/>
              <a:ext cx="8229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Boolean</a:t>
              </a:r>
              <a:endParaRPr lang="en-ID" altLang="en-US" sz="12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184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ke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1480</Words>
  <Application>Microsoft Office PowerPoint</Application>
  <PresentationFormat>Widescreen</PresentationFormat>
  <Paragraphs>211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Montserrat</vt:lpstr>
      <vt:lpstr>Arial</vt:lpstr>
      <vt:lpstr>Raleway</vt:lpstr>
      <vt:lpstr>Montserrat </vt:lpstr>
      <vt:lpstr>Raleway Bold</vt:lpstr>
      <vt:lpstr>Roboto</vt:lpstr>
      <vt:lpstr>Calibri</vt:lpstr>
      <vt:lpstr>Russo One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 J</cp:lastModifiedBy>
  <cp:revision>316</cp:revision>
  <dcterms:created xsi:type="dcterms:W3CDTF">2021-03-24T04:46:24Z</dcterms:created>
  <dcterms:modified xsi:type="dcterms:W3CDTF">2022-06-16T07:54:18Z</dcterms:modified>
</cp:coreProperties>
</file>