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86" r:id="rId11"/>
    <p:sldId id="287" r:id="rId12"/>
    <p:sldId id="288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1" r:id="rId23"/>
    <p:sldId id="275" r:id="rId24"/>
    <p:sldId id="276" r:id="rId25"/>
    <p:sldId id="28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SemiBold" panose="00000700000000000000" pitchFamily="2" charset="0"/>
      <p:bold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Light" panose="020B050204020402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6A"/>
    <a:srgbClr val="0779E4"/>
    <a:srgbClr val="FE3463"/>
    <a:srgbClr val="B6B6B6"/>
    <a:srgbClr val="00D0FF"/>
    <a:srgbClr val="FFF2E1"/>
    <a:srgbClr val="45B02E"/>
    <a:srgbClr val="FF6514"/>
    <a:srgbClr val="F08700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160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82409" y="968729"/>
            <a:ext cx="3266696" cy="2816116"/>
          </a:xfrm>
          <a:custGeom>
            <a:avLst/>
            <a:gdLst>
              <a:gd name="connsiteX0" fmla="*/ 1633348 w 3266696"/>
              <a:gd name="connsiteY0" fmla="*/ 0 h 2816116"/>
              <a:gd name="connsiteX1" fmla="*/ 3266696 w 3266696"/>
              <a:gd name="connsiteY1" fmla="*/ 2816116 h 2816116"/>
              <a:gd name="connsiteX2" fmla="*/ 0 w 3266696"/>
              <a:gd name="connsiteY2" fmla="*/ 2816116 h 28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6696" h="2816116">
                <a:moveTo>
                  <a:pt x="1633348" y="0"/>
                </a:moveTo>
                <a:lnTo>
                  <a:pt x="3266696" y="2816116"/>
                </a:lnTo>
                <a:lnTo>
                  <a:pt x="0" y="28161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462652" y="1"/>
            <a:ext cx="3266696" cy="2757657"/>
          </a:xfrm>
          <a:custGeom>
            <a:avLst/>
            <a:gdLst>
              <a:gd name="connsiteX0" fmla="*/ 1599442 w 3266696"/>
              <a:gd name="connsiteY0" fmla="*/ 0 h 2757657"/>
              <a:gd name="connsiteX1" fmla="*/ 1667255 w 3266696"/>
              <a:gd name="connsiteY1" fmla="*/ 0 h 2757657"/>
              <a:gd name="connsiteX2" fmla="*/ 3266696 w 3266696"/>
              <a:gd name="connsiteY2" fmla="*/ 2757657 h 2757657"/>
              <a:gd name="connsiteX3" fmla="*/ 0 w 3266696"/>
              <a:gd name="connsiteY3" fmla="*/ 2757657 h 275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6696" h="2757657">
                <a:moveTo>
                  <a:pt x="1599442" y="0"/>
                </a:moveTo>
                <a:lnTo>
                  <a:pt x="1667255" y="0"/>
                </a:lnTo>
                <a:lnTo>
                  <a:pt x="3266696" y="2757657"/>
                </a:lnTo>
                <a:lnTo>
                  <a:pt x="0" y="2757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342892" y="968729"/>
            <a:ext cx="3266696" cy="2816116"/>
          </a:xfrm>
          <a:custGeom>
            <a:avLst/>
            <a:gdLst>
              <a:gd name="connsiteX0" fmla="*/ 1633348 w 3266696"/>
              <a:gd name="connsiteY0" fmla="*/ 0 h 2816116"/>
              <a:gd name="connsiteX1" fmla="*/ 3266696 w 3266696"/>
              <a:gd name="connsiteY1" fmla="*/ 2816116 h 2816116"/>
              <a:gd name="connsiteX2" fmla="*/ 0 w 3266696"/>
              <a:gd name="connsiteY2" fmla="*/ 2816116 h 281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6696" h="2816116">
                <a:moveTo>
                  <a:pt x="1633348" y="0"/>
                </a:moveTo>
                <a:lnTo>
                  <a:pt x="3266696" y="2816116"/>
                </a:lnTo>
                <a:lnTo>
                  <a:pt x="0" y="28161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2379383" y="-1"/>
            <a:ext cx="2929130" cy="2649646"/>
          </a:xfrm>
          <a:custGeom>
            <a:avLst/>
            <a:gdLst>
              <a:gd name="connsiteX0" fmla="*/ 0 w 2929130"/>
              <a:gd name="connsiteY0" fmla="*/ 0 h 2649646"/>
              <a:gd name="connsiteX1" fmla="*/ 2929130 w 2929130"/>
              <a:gd name="connsiteY1" fmla="*/ 0 h 2649646"/>
              <a:gd name="connsiteX2" fmla="*/ 1464565 w 2929130"/>
              <a:gd name="connsiteY2" fmla="*/ 2649646 h 264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9130" h="2649646">
                <a:moveTo>
                  <a:pt x="0" y="0"/>
                </a:moveTo>
                <a:lnTo>
                  <a:pt x="2929130" y="0"/>
                </a:lnTo>
                <a:lnTo>
                  <a:pt x="1464565" y="26496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6883487" y="-1"/>
            <a:ext cx="2929130" cy="2649646"/>
          </a:xfrm>
          <a:custGeom>
            <a:avLst/>
            <a:gdLst>
              <a:gd name="connsiteX0" fmla="*/ 0 w 2929130"/>
              <a:gd name="connsiteY0" fmla="*/ 0 h 2649646"/>
              <a:gd name="connsiteX1" fmla="*/ 2929130 w 2929130"/>
              <a:gd name="connsiteY1" fmla="*/ 0 h 2649646"/>
              <a:gd name="connsiteX2" fmla="*/ 1464565 w 2929130"/>
              <a:gd name="connsiteY2" fmla="*/ 2649646 h 264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9130" h="2649646">
                <a:moveTo>
                  <a:pt x="0" y="0"/>
                </a:moveTo>
                <a:lnTo>
                  <a:pt x="2929130" y="0"/>
                </a:lnTo>
                <a:lnTo>
                  <a:pt x="1464565" y="26496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6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Grp="1"/>
          </p:cNvSpPr>
          <p:nvPr>
            <p:ph type="pic" sz="quarter" idx="10"/>
          </p:nvPr>
        </p:nvSpPr>
        <p:spPr>
          <a:xfrm>
            <a:off x="2108569" y="3028281"/>
            <a:ext cx="1737360" cy="1737360"/>
          </a:xfrm>
          <a:custGeom>
            <a:avLst/>
            <a:gdLst>
              <a:gd name="connsiteX0" fmla="*/ 0 w 1737360"/>
              <a:gd name="connsiteY0" fmla="*/ 0 h 1737360"/>
              <a:gd name="connsiteX1" fmla="*/ 1737360 w 1737360"/>
              <a:gd name="connsiteY1" fmla="*/ 0 h 1737360"/>
              <a:gd name="connsiteX2" fmla="*/ 1737360 w 1737360"/>
              <a:gd name="connsiteY2" fmla="*/ 1737360 h 1737360"/>
              <a:gd name="connsiteX3" fmla="*/ 0 w 1737360"/>
              <a:gd name="connsiteY3" fmla="*/ 17373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360" h="1737360">
                <a:moveTo>
                  <a:pt x="0" y="0"/>
                </a:moveTo>
                <a:lnTo>
                  <a:pt x="1737360" y="0"/>
                </a:lnTo>
                <a:lnTo>
                  <a:pt x="1737360" y="1737360"/>
                </a:lnTo>
                <a:lnTo>
                  <a:pt x="0" y="17373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1"/>
          </p:nvPr>
        </p:nvSpPr>
        <p:spPr>
          <a:xfrm>
            <a:off x="5364134" y="3061498"/>
            <a:ext cx="1737360" cy="1737360"/>
          </a:xfrm>
          <a:custGeom>
            <a:avLst/>
            <a:gdLst>
              <a:gd name="connsiteX0" fmla="*/ 0 w 1737360"/>
              <a:gd name="connsiteY0" fmla="*/ 0 h 1737360"/>
              <a:gd name="connsiteX1" fmla="*/ 1737360 w 1737360"/>
              <a:gd name="connsiteY1" fmla="*/ 0 h 1737360"/>
              <a:gd name="connsiteX2" fmla="*/ 1737360 w 1737360"/>
              <a:gd name="connsiteY2" fmla="*/ 1737360 h 1737360"/>
              <a:gd name="connsiteX3" fmla="*/ 0 w 1737360"/>
              <a:gd name="connsiteY3" fmla="*/ 17373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360" h="1737360">
                <a:moveTo>
                  <a:pt x="0" y="0"/>
                </a:moveTo>
                <a:lnTo>
                  <a:pt x="1737360" y="0"/>
                </a:lnTo>
                <a:lnTo>
                  <a:pt x="1737360" y="1737360"/>
                </a:lnTo>
                <a:lnTo>
                  <a:pt x="0" y="17373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2"/>
          </p:nvPr>
        </p:nvSpPr>
        <p:spPr>
          <a:xfrm>
            <a:off x="8727000" y="3061498"/>
            <a:ext cx="1737360" cy="1737360"/>
          </a:xfrm>
          <a:custGeom>
            <a:avLst/>
            <a:gdLst>
              <a:gd name="connsiteX0" fmla="*/ 0 w 1737360"/>
              <a:gd name="connsiteY0" fmla="*/ 0 h 1737360"/>
              <a:gd name="connsiteX1" fmla="*/ 1737360 w 1737360"/>
              <a:gd name="connsiteY1" fmla="*/ 0 h 1737360"/>
              <a:gd name="connsiteX2" fmla="*/ 1737360 w 1737360"/>
              <a:gd name="connsiteY2" fmla="*/ 1737360 h 1737360"/>
              <a:gd name="connsiteX3" fmla="*/ 0 w 1737360"/>
              <a:gd name="connsiteY3" fmla="*/ 17373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7360" h="1737360">
                <a:moveTo>
                  <a:pt x="0" y="0"/>
                </a:moveTo>
                <a:lnTo>
                  <a:pt x="1737360" y="0"/>
                </a:lnTo>
                <a:lnTo>
                  <a:pt x="1737360" y="1737360"/>
                </a:lnTo>
                <a:lnTo>
                  <a:pt x="0" y="17373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0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4399876" y="2605727"/>
            <a:ext cx="3309209" cy="3309208"/>
          </a:xfrm>
          <a:custGeom>
            <a:avLst/>
            <a:gdLst>
              <a:gd name="connsiteX0" fmla="*/ 551546 w 3309209"/>
              <a:gd name="connsiteY0" fmla="*/ 0 h 3309208"/>
              <a:gd name="connsiteX1" fmla="*/ 2757663 w 3309209"/>
              <a:gd name="connsiteY1" fmla="*/ 0 h 3309208"/>
              <a:gd name="connsiteX2" fmla="*/ 3309209 w 3309209"/>
              <a:gd name="connsiteY2" fmla="*/ 551546 h 3309208"/>
              <a:gd name="connsiteX3" fmla="*/ 3309209 w 3309209"/>
              <a:gd name="connsiteY3" fmla="*/ 2757662 h 3309208"/>
              <a:gd name="connsiteX4" fmla="*/ 2757663 w 3309209"/>
              <a:gd name="connsiteY4" fmla="*/ 3309208 h 3309208"/>
              <a:gd name="connsiteX5" fmla="*/ 551546 w 3309209"/>
              <a:gd name="connsiteY5" fmla="*/ 3309208 h 3309208"/>
              <a:gd name="connsiteX6" fmla="*/ 0 w 3309209"/>
              <a:gd name="connsiteY6" fmla="*/ 2757662 h 3309208"/>
              <a:gd name="connsiteX7" fmla="*/ 0 w 3309209"/>
              <a:gd name="connsiteY7" fmla="*/ 551546 h 3309208"/>
              <a:gd name="connsiteX8" fmla="*/ 551546 w 3309209"/>
              <a:gd name="connsiteY8" fmla="*/ 0 h 330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9209" h="3309208">
                <a:moveTo>
                  <a:pt x="551546" y="0"/>
                </a:moveTo>
                <a:lnTo>
                  <a:pt x="2757663" y="0"/>
                </a:lnTo>
                <a:cubicBezTo>
                  <a:pt x="3062273" y="0"/>
                  <a:pt x="3309209" y="246936"/>
                  <a:pt x="3309209" y="551546"/>
                </a:cubicBezTo>
                <a:lnTo>
                  <a:pt x="3309209" y="2757662"/>
                </a:lnTo>
                <a:cubicBezTo>
                  <a:pt x="3309209" y="3062272"/>
                  <a:pt x="3062273" y="3309208"/>
                  <a:pt x="2757663" y="3309208"/>
                </a:cubicBezTo>
                <a:lnTo>
                  <a:pt x="551546" y="3309208"/>
                </a:lnTo>
                <a:cubicBezTo>
                  <a:pt x="246936" y="3309208"/>
                  <a:pt x="0" y="3062272"/>
                  <a:pt x="0" y="2757662"/>
                </a:cubicBezTo>
                <a:lnTo>
                  <a:pt x="0" y="551546"/>
                </a:lnTo>
                <a:cubicBezTo>
                  <a:pt x="0" y="246936"/>
                  <a:pt x="246936" y="0"/>
                  <a:pt x="5515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5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6"/>
          <p:cNvSpPr>
            <a:spLocks noGrp="1"/>
          </p:cNvSpPr>
          <p:nvPr>
            <p:ph type="pic" sz="quarter" idx="10"/>
          </p:nvPr>
        </p:nvSpPr>
        <p:spPr>
          <a:xfrm>
            <a:off x="-532369" y="3872753"/>
            <a:ext cx="2636834" cy="2487706"/>
          </a:xfrm>
          <a:custGeom>
            <a:avLst/>
            <a:gdLst>
              <a:gd name="connsiteX0" fmla="*/ 1318417 w 2636834"/>
              <a:gd name="connsiteY0" fmla="*/ 0 h 2487706"/>
              <a:gd name="connsiteX1" fmla="*/ 2636834 w 2636834"/>
              <a:gd name="connsiteY1" fmla="*/ 2487706 h 2487706"/>
              <a:gd name="connsiteX2" fmla="*/ 0 w 2636834"/>
              <a:gd name="connsiteY2" fmla="*/ 2487706 h 24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487706">
                <a:moveTo>
                  <a:pt x="1318417" y="0"/>
                </a:moveTo>
                <a:lnTo>
                  <a:pt x="2636834" y="2487706"/>
                </a:lnTo>
                <a:lnTo>
                  <a:pt x="0" y="24877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6" name="Freeform 35"/>
          <p:cNvSpPr>
            <a:spLocks noGrp="1"/>
          </p:cNvSpPr>
          <p:nvPr>
            <p:ph type="pic" sz="quarter" idx="11"/>
          </p:nvPr>
        </p:nvSpPr>
        <p:spPr>
          <a:xfrm>
            <a:off x="1338179" y="3733800"/>
            <a:ext cx="2636834" cy="2542668"/>
          </a:xfrm>
          <a:custGeom>
            <a:avLst/>
            <a:gdLst>
              <a:gd name="connsiteX0" fmla="*/ 0 w 2636834"/>
              <a:gd name="connsiteY0" fmla="*/ 0 h 2542668"/>
              <a:gd name="connsiteX1" fmla="*/ 2636834 w 2636834"/>
              <a:gd name="connsiteY1" fmla="*/ 0 h 2542668"/>
              <a:gd name="connsiteX2" fmla="*/ 1318417 w 2636834"/>
              <a:gd name="connsiteY2" fmla="*/ 2542668 h 2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542668">
                <a:moveTo>
                  <a:pt x="0" y="0"/>
                </a:moveTo>
                <a:lnTo>
                  <a:pt x="2636834" y="0"/>
                </a:lnTo>
                <a:lnTo>
                  <a:pt x="1318417" y="2542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Freeform 34"/>
          <p:cNvSpPr>
            <a:spLocks noGrp="1"/>
          </p:cNvSpPr>
          <p:nvPr>
            <p:ph type="pic" sz="quarter" idx="12"/>
          </p:nvPr>
        </p:nvSpPr>
        <p:spPr>
          <a:xfrm>
            <a:off x="3842309" y="3801126"/>
            <a:ext cx="2636834" cy="2487706"/>
          </a:xfrm>
          <a:custGeom>
            <a:avLst/>
            <a:gdLst>
              <a:gd name="connsiteX0" fmla="*/ 1318417 w 2636834"/>
              <a:gd name="connsiteY0" fmla="*/ 0 h 2487706"/>
              <a:gd name="connsiteX1" fmla="*/ 2636834 w 2636834"/>
              <a:gd name="connsiteY1" fmla="*/ 2487706 h 2487706"/>
              <a:gd name="connsiteX2" fmla="*/ 0 w 2636834"/>
              <a:gd name="connsiteY2" fmla="*/ 2487706 h 24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487706">
                <a:moveTo>
                  <a:pt x="1318417" y="0"/>
                </a:moveTo>
                <a:lnTo>
                  <a:pt x="2636834" y="2487706"/>
                </a:lnTo>
                <a:lnTo>
                  <a:pt x="0" y="24877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Freeform 33"/>
          <p:cNvSpPr>
            <a:spLocks noGrp="1"/>
          </p:cNvSpPr>
          <p:nvPr>
            <p:ph type="pic" sz="quarter" idx="13"/>
          </p:nvPr>
        </p:nvSpPr>
        <p:spPr>
          <a:xfrm>
            <a:off x="5712857" y="3733800"/>
            <a:ext cx="2636834" cy="2542668"/>
          </a:xfrm>
          <a:custGeom>
            <a:avLst/>
            <a:gdLst>
              <a:gd name="connsiteX0" fmla="*/ 0 w 2636834"/>
              <a:gd name="connsiteY0" fmla="*/ 0 h 2542668"/>
              <a:gd name="connsiteX1" fmla="*/ 2636834 w 2636834"/>
              <a:gd name="connsiteY1" fmla="*/ 0 h 2542668"/>
              <a:gd name="connsiteX2" fmla="*/ 1318417 w 2636834"/>
              <a:gd name="connsiteY2" fmla="*/ 2542668 h 2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542668">
                <a:moveTo>
                  <a:pt x="0" y="0"/>
                </a:moveTo>
                <a:lnTo>
                  <a:pt x="2636834" y="0"/>
                </a:lnTo>
                <a:lnTo>
                  <a:pt x="1318417" y="2542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Freeform 30"/>
          <p:cNvSpPr>
            <a:spLocks noGrp="1"/>
          </p:cNvSpPr>
          <p:nvPr>
            <p:ph type="pic" sz="quarter" idx="14"/>
          </p:nvPr>
        </p:nvSpPr>
        <p:spPr>
          <a:xfrm>
            <a:off x="10087535" y="3733800"/>
            <a:ext cx="2636834" cy="2542668"/>
          </a:xfrm>
          <a:custGeom>
            <a:avLst/>
            <a:gdLst>
              <a:gd name="connsiteX0" fmla="*/ 0 w 2636834"/>
              <a:gd name="connsiteY0" fmla="*/ 0 h 2542668"/>
              <a:gd name="connsiteX1" fmla="*/ 2636834 w 2636834"/>
              <a:gd name="connsiteY1" fmla="*/ 0 h 2542668"/>
              <a:gd name="connsiteX2" fmla="*/ 1318417 w 2636834"/>
              <a:gd name="connsiteY2" fmla="*/ 2542668 h 25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542668">
                <a:moveTo>
                  <a:pt x="0" y="0"/>
                </a:moveTo>
                <a:lnTo>
                  <a:pt x="2636834" y="0"/>
                </a:lnTo>
                <a:lnTo>
                  <a:pt x="1318417" y="2542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3" name="Freeform 32"/>
          <p:cNvSpPr>
            <a:spLocks noGrp="1"/>
          </p:cNvSpPr>
          <p:nvPr>
            <p:ph type="pic" sz="quarter" idx="15"/>
          </p:nvPr>
        </p:nvSpPr>
        <p:spPr>
          <a:xfrm>
            <a:off x="8216987" y="3872753"/>
            <a:ext cx="2636834" cy="2487706"/>
          </a:xfrm>
          <a:custGeom>
            <a:avLst/>
            <a:gdLst>
              <a:gd name="connsiteX0" fmla="*/ 1318417 w 2636834"/>
              <a:gd name="connsiteY0" fmla="*/ 0 h 2487706"/>
              <a:gd name="connsiteX1" fmla="*/ 2636834 w 2636834"/>
              <a:gd name="connsiteY1" fmla="*/ 2487706 h 2487706"/>
              <a:gd name="connsiteX2" fmla="*/ 0 w 2636834"/>
              <a:gd name="connsiteY2" fmla="*/ 2487706 h 24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834" h="2487706">
                <a:moveTo>
                  <a:pt x="1318417" y="0"/>
                </a:moveTo>
                <a:lnTo>
                  <a:pt x="2636834" y="2487706"/>
                </a:lnTo>
                <a:lnTo>
                  <a:pt x="0" y="24877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8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 noGrp="1"/>
          </p:cNvSpPr>
          <p:nvPr>
            <p:ph type="pic" sz="quarter" idx="10"/>
          </p:nvPr>
        </p:nvSpPr>
        <p:spPr>
          <a:xfrm>
            <a:off x="912245" y="1734670"/>
            <a:ext cx="3377366" cy="3617089"/>
          </a:xfrm>
          <a:custGeom>
            <a:avLst/>
            <a:gdLst>
              <a:gd name="connsiteX0" fmla="*/ 1688683 w 3377366"/>
              <a:gd name="connsiteY0" fmla="*/ 0 h 3617089"/>
              <a:gd name="connsiteX1" fmla="*/ 3377366 w 3377366"/>
              <a:gd name="connsiteY1" fmla="*/ 3617089 h 3617089"/>
              <a:gd name="connsiteX2" fmla="*/ 0 w 3377366"/>
              <a:gd name="connsiteY2" fmla="*/ 3617089 h 361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66" h="3617089">
                <a:moveTo>
                  <a:pt x="1688683" y="0"/>
                </a:moveTo>
                <a:lnTo>
                  <a:pt x="3377366" y="3617089"/>
                </a:lnTo>
                <a:lnTo>
                  <a:pt x="0" y="36170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/>
          </p:nvPr>
        </p:nvSpPr>
        <p:spPr>
          <a:xfrm>
            <a:off x="3239657" y="1506238"/>
            <a:ext cx="3377366" cy="3617089"/>
          </a:xfrm>
          <a:custGeom>
            <a:avLst/>
            <a:gdLst>
              <a:gd name="connsiteX0" fmla="*/ 0 w 3377366"/>
              <a:gd name="connsiteY0" fmla="*/ 0 h 3617089"/>
              <a:gd name="connsiteX1" fmla="*/ 3377366 w 3377366"/>
              <a:gd name="connsiteY1" fmla="*/ 0 h 3617089"/>
              <a:gd name="connsiteX2" fmla="*/ 1688683 w 3377366"/>
              <a:gd name="connsiteY2" fmla="*/ 3617089 h 361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66" h="3617089">
                <a:moveTo>
                  <a:pt x="0" y="0"/>
                </a:moveTo>
                <a:lnTo>
                  <a:pt x="3377366" y="0"/>
                </a:lnTo>
                <a:lnTo>
                  <a:pt x="1688683" y="36170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22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>
            <a:spLocks noGrp="1"/>
          </p:cNvSpPr>
          <p:nvPr>
            <p:ph type="pic" sz="quarter" idx="10"/>
          </p:nvPr>
        </p:nvSpPr>
        <p:spPr>
          <a:xfrm>
            <a:off x="6223191" y="1187872"/>
            <a:ext cx="2093667" cy="2157053"/>
          </a:xfrm>
          <a:custGeom>
            <a:avLst/>
            <a:gdLst>
              <a:gd name="connsiteX0" fmla="*/ 0 w 2093667"/>
              <a:gd name="connsiteY0" fmla="*/ 0 h 2157053"/>
              <a:gd name="connsiteX1" fmla="*/ 2093667 w 2093667"/>
              <a:gd name="connsiteY1" fmla="*/ 0 h 2157053"/>
              <a:gd name="connsiteX2" fmla="*/ 2093667 w 2093667"/>
              <a:gd name="connsiteY2" fmla="*/ 2157053 h 2157053"/>
              <a:gd name="connsiteX3" fmla="*/ 0 w 2093667"/>
              <a:gd name="connsiteY3" fmla="*/ 2157053 h 21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3667" h="2157053">
                <a:moveTo>
                  <a:pt x="0" y="0"/>
                </a:moveTo>
                <a:lnTo>
                  <a:pt x="2093667" y="0"/>
                </a:lnTo>
                <a:lnTo>
                  <a:pt x="2093667" y="2157053"/>
                </a:lnTo>
                <a:lnTo>
                  <a:pt x="0" y="21570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reeform 18"/>
          <p:cNvSpPr>
            <a:spLocks noGrp="1"/>
          </p:cNvSpPr>
          <p:nvPr>
            <p:ph type="pic" sz="quarter" idx="11"/>
          </p:nvPr>
        </p:nvSpPr>
        <p:spPr>
          <a:xfrm>
            <a:off x="9041779" y="1187869"/>
            <a:ext cx="2963990" cy="2157052"/>
          </a:xfrm>
          <a:custGeom>
            <a:avLst/>
            <a:gdLst>
              <a:gd name="connsiteX0" fmla="*/ 0 w 2963990"/>
              <a:gd name="connsiteY0" fmla="*/ 0 h 2157052"/>
              <a:gd name="connsiteX1" fmla="*/ 2963990 w 2963990"/>
              <a:gd name="connsiteY1" fmla="*/ 0 h 2157052"/>
              <a:gd name="connsiteX2" fmla="*/ 2963990 w 2963990"/>
              <a:gd name="connsiteY2" fmla="*/ 2157052 h 2157052"/>
              <a:gd name="connsiteX3" fmla="*/ 0 w 2963990"/>
              <a:gd name="connsiteY3" fmla="*/ 2157052 h 21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990" h="2157052">
                <a:moveTo>
                  <a:pt x="0" y="0"/>
                </a:moveTo>
                <a:lnTo>
                  <a:pt x="2963990" y="0"/>
                </a:lnTo>
                <a:lnTo>
                  <a:pt x="2963990" y="2157052"/>
                </a:lnTo>
                <a:lnTo>
                  <a:pt x="0" y="2157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 19"/>
          <p:cNvSpPr>
            <a:spLocks noGrp="1"/>
          </p:cNvSpPr>
          <p:nvPr>
            <p:ph type="pic" sz="quarter" idx="12"/>
          </p:nvPr>
        </p:nvSpPr>
        <p:spPr>
          <a:xfrm>
            <a:off x="7814839" y="4111502"/>
            <a:ext cx="4201610" cy="2157053"/>
          </a:xfrm>
          <a:custGeom>
            <a:avLst/>
            <a:gdLst>
              <a:gd name="connsiteX0" fmla="*/ 0 w 4201610"/>
              <a:gd name="connsiteY0" fmla="*/ 0 h 2157053"/>
              <a:gd name="connsiteX1" fmla="*/ 4201610 w 4201610"/>
              <a:gd name="connsiteY1" fmla="*/ 0 h 2157053"/>
              <a:gd name="connsiteX2" fmla="*/ 4201610 w 4201610"/>
              <a:gd name="connsiteY2" fmla="*/ 2157053 h 2157053"/>
              <a:gd name="connsiteX3" fmla="*/ 0 w 4201610"/>
              <a:gd name="connsiteY3" fmla="*/ 2157053 h 21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1610" h="2157053">
                <a:moveTo>
                  <a:pt x="0" y="0"/>
                </a:moveTo>
                <a:lnTo>
                  <a:pt x="4201610" y="0"/>
                </a:lnTo>
                <a:lnTo>
                  <a:pt x="4201610" y="2157053"/>
                </a:lnTo>
                <a:lnTo>
                  <a:pt x="0" y="21570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/>
          </p:nvPr>
        </p:nvSpPr>
        <p:spPr>
          <a:xfrm>
            <a:off x="5831110" y="4110930"/>
            <a:ext cx="1438916" cy="2157053"/>
          </a:xfrm>
          <a:custGeom>
            <a:avLst/>
            <a:gdLst>
              <a:gd name="connsiteX0" fmla="*/ 0 w 1438916"/>
              <a:gd name="connsiteY0" fmla="*/ 0 h 2157053"/>
              <a:gd name="connsiteX1" fmla="*/ 1438916 w 1438916"/>
              <a:gd name="connsiteY1" fmla="*/ 0 h 2157053"/>
              <a:gd name="connsiteX2" fmla="*/ 1438916 w 1438916"/>
              <a:gd name="connsiteY2" fmla="*/ 2157053 h 2157053"/>
              <a:gd name="connsiteX3" fmla="*/ 0 w 1438916"/>
              <a:gd name="connsiteY3" fmla="*/ 2157053 h 215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8916" h="2157053">
                <a:moveTo>
                  <a:pt x="0" y="0"/>
                </a:moveTo>
                <a:lnTo>
                  <a:pt x="1438916" y="0"/>
                </a:lnTo>
                <a:lnTo>
                  <a:pt x="1438916" y="2157053"/>
                </a:lnTo>
                <a:lnTo>
                  <a:pt x="0" y="21570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3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Grp="1"/>
          </p:cNvSpPr>
          <p:nvPr>
            <p:ph type="pic" sz="quarter" idx="10"/>
          </p:nvPr>
        </p:nvSpPr>
        <p:spPr>
          <a:xfrm>
            <a:off x="173456" y="751791"/>
            <a:ext cx="4151541" cy="2157052"/>
          </a:xfrm>
          <a:custGeom>
            <a:avLst/>
            <a:gdLst>
              <a:gd name="connsiteX0" fmla="*/ 0 w 4151541"/>
              <a:gd name="connsiteY0" fmla="*/ 0 h 2157052"/>
              <a:gd name="connsiteX1" fmla="*/ 4151541 w 4151541"/>
              <a:gd name="connsiteY1" fmla="*/ 0 h 2157052"/>
              <a:gd name="connsiteX2" fmla="*/ 4151541 w 4151541"/>
              <a:gd name="connsiteY2" fmla="*/ 2157052 h 2157052"/>
              <a:gd name="connsiteX3" fmla="*/ 0 w 4151541"/>
              <a:gd name="connsiteY3" fmla="*/ 2157052 h 21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1541" h="2157052">
                <a:moveTo>
                  <a:pt x="0" y="0"/>
                </a:moveTo>
                <a:lnTo>
                  <a:pt x="4151541" y="0"/>
                </a:lnTo>
                <a:lnTo>
                  <a:pt x="4151541" y="2157052"/>
                </a:lnTo>
                <a:lnTo>
                  <a:pt x="0" y="2157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Freeform 22"/>
          <p:cNvSpPr>
            <a:spLocks noGrp="1"/>
          </p:cNvSpPr>
          <p:nvPr>
            <p:ph type="pic" sz="quarter" idx="11"/>
          </p:nvPr>
        </p:nvSpPr>
        <p:spPr>
          <a:xfrm>
            <a:off x="4877166" y="782687"/>
            <a:ext cx="2437667" cy="2157052"/>
          </a:xfrm>
          <a:custGeom>
            <a:avLst/>
            <a:gdLst>
              <a:gd name="connsiteX0" fmla="*/ 0 w 2437667"/>
              <a:gd name="connsiteY0" fmla="*/ 0 h 2157052"/>
              <a:gd name="connsiteX1" fmla="*/ 2437667 w 2437667"/>
              <a:gd name="connsiteY1" fmla="*/ 0 h 2157052"/>
              <a:gd name="connsiteX2" fmla="*/ 2437667 w 2437667"/>
              <a:gd name="connsiteY2" fmla="*/ 2157052 h 2157052"/>
              <a:gd name="connsiteX3" fmla="*/ 0 w 2437667"/>
              <a:gd name="connsiteY3" fmla="*/ 2157052 h 21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667" h="2157052">
                <a:moveTo>
                  <a:pt x="0" y="0"/>
                </a:moveTo>
                <a:lnTo>
                  <a:pt x="2437667" y="0"/>
                </a:lnTo>
                <a:lnTo>
                  <a:pt x="2437667" y="2157052"/>
                </a:lnTo>
                <a:lnTo>
                  <a:pt x="0" y="2157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Freeform 21"/>
          <p:cNvSpPr>
            <a:spLocks noGrp="1"/>
          </p:cNvSpPr>
          <p:nvPr>
            <p:ph type="pic" sz="quarter" idx="12"/>
          </p:nvPr>
        </p:nvSpPr>
        <p:spPr>
          <a:xfrm>
            <a:off x="7867001" y="782686"/>
            <a:ext cx="4151541" cy="2157052"/>
          </a:xfrm>
          <a:custGeom>
            <a:avLst/>
            <a:gdLst>
              <a:gd name="connsiteX0" fmla="*/ 0 w 4151541"/>
              <a:gd name="connsiteY0" fmla="*/ 0 h 2157052"/>
              <a:gd name="connsiteX1" fmla="*/ 4151541 w 4151541"/>
              <a:gd name="connsiteY1" fmla="*/ 0 h 2157052"/>
              <a:gd name="connsiteX2" fmla="*/ 4151541 w 4151541"/>
              <a:gd name="connsiteY2" fmla="*/ 2157052 h 2157052"/>
              <a:gd name="connsiteX3" fmla="*/ 0 w 4151541"/>
              <a:gd name="connsiteY3" fmla="*/ 2157052 h 21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1541" h="2157052">
                <a:moveTo>
                  <a:pt x="0" y="0"/>
                </a:moveTo>
                <a:lnTo>
                  <a:pt x="4151541" y="0"/>
                </a:lnTo>
                <a:lnTo>
                  <a:pt x="4151541" y="2157052"/>
                </a:lnTo>
                <a:lnTo>
                  <a:pt x="0" y="2157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8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Grp="1"/>
          </p:cNvSpPr>
          <p:nvPr>
            <p:ph type="pic" sz="quarter" idx="10"/>
          </p:nvPr>
        </p:nvSpPr>
        <p:spPr>
          <a:xfrm>
            <a:off x="1006825" y="2698688"/>
            <a:ext cx="2983669" cy="2983669"/>
          </a:xfrm>
          <a:custGeom>
            <a:avLst/>
            <a:gdLst>
              <a:gd name="connsiteX0" fmla="*/ 1491835 w 2983669"/>
              <a:gd name="connsiteY0" fmla="*/ 0 h 2983669"/>
              <a:gd name="connsiteX1" fmla="*/ 2983669 w 2983669"/>
              <a:gd name="connsiteY1" fmla="*/ 1491835 h 2983669"/>
              <a:gd name="connsiteX2" fmla="*/ 1491835 w 2983669"/>
              <a:gd name="connsiteY2" fmla="*/ 2983669 h 2983669"/>
              <a:gd name="connsiteX3" fmla="*/ 0 w 2983669"/>
              <a:gd name="connsiteY3" fmla="*/ 1491835 h 29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669" h="2983669">
                <a:moveTo>
                  <a:pt x="1491835" y="0"/>
                </a:moveTo>
                <a:lnTo>
                  <a:pt x="2983669" y="1491835"/>
                </a:lnTo>
                <a:lnTo>
                  <a:pt x="1491835" y="2983669"/>
                </a:lnTo>
                <a:lnTo>
                  <a:pt x="0" y="1491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 noGrp="1"/>
          </p:cNvSpPr>
          <p:nvPr>
            <p:ph type="pic" sz="quarter" idx="11"/>
          </p:nvPr>
        </p:nvSpPr>
        <p:spPr>
          <a:xfrm>
            <a:off x="4018397" y="4190521"/>
            <a:ext cx="4155202" cy="2667478"/>
          </a:xfrm>
          <a:custGeom>
            <a:avLst/>
            <a:gdLst>
              <a:gd name="connsiteX0" fmla="*/ 2077601 w 4155202"/>
              <a:gd name="connsiteY0" fmla="*/ 0 h 2667478"/>
              <a:gd name="connsiteX1" fmla="*/ 4155202 w 4155202"/>
              <a:gd name="connsiteY1" fmla="*/ 2077601 h 2667478"/>
              <a:gd name="connsiteX2" fmla="*/ 3565325 w 4155202"/>
              <a:gd name="connsiteY2" fmla="*/ 2667478 h 2667478"/>
              <a:gd name="connsiteX3" fmla="*/ 589877 w 4155202"/>
              <a:gd name="connsiteY3" fmla="*/ 2667478 h 2667478"/>
              <a:gd name="connsiteX4" fmla="*/ 0 w 4155202"/>
              <a:gd name="connsiteY4" fmla="*/ 2077601 h 266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5202" h="2667478">
                <a:moveTo>
                  <a:pt x="2077601" y="0"/>
                </a:moveTo>
                <a:lnTo>
                  <a:pt x="4155202" y="2077601"/>
                </a:lnTo>
                <a:lnTo>
                  <a:pt x="3565325" y="2667478"/>
                </a:lnTo>
                <a:lnTo>
                  <a:pt x="589877" y="2667478"/>
                </a:lnTo>
                <a:lnTo>
                  <a:pt x="0" y="20776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reeform 18"/>
          <p:cNvSpPr>
            <a:spLocks noGrp="1"/>
          </p:cNvSpPr>
          <p:nvPr>
            <p:ph type="pic" sz="quarter" idx="12"/>
          </p:nvPr>
        </p:nvSpPr>
        <p:spPr>
          <a:xfrm>
            <a:off x="8201508" y="2698689"/>
            <a:ext cx="2983669" cy="2983669"/>
          </a:xfrm>
          <a:custGeom>
            <a:avLst/>
            <a:gdLst>
              <a:gd name="connsiteX0" fmla="*/ 1491835 w 2983669"/>
              <a:gd name="connsiteY0" fmla="*/ 0 h 2983669"/>
              <a:gd name="connsiteX1" fmla="*/ 2983669 w 2983669"/>
              <a:gd name="connsiteY1" fmla="*/ 1491835 h 2983669"/>
              <a:gd name="connsiteX2" fmla="*/ 1491835 w 2983669"/>
              <a:gd name="connsiteY2" fmla="*/ 2983669 h 2983669"/>
              <a:gd name="connsiteX3" fmla="*/ 0 w 2983669"/>
              <a:gd name="connsiteY3" fmla="*/ 1491835 h 29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669" h="2983669">
                <a:moveTo>
                  <a:pt x="1491835" y="0"/>
                </a:moveTo>
                <a:lnTo>
                  <a:pt x="2983669" y="1491835"/>
                </a:lnTo>
                <a:lnTo>
                  <a:pt x="1491835" y="2983669"/>
                </a:lnTo>
                <a:lnTo>
                  <a:pt x="0" y="14918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9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 noGrp="1"/>
          </p:cNvSpPr>
          <p:nvPr>
            <p:ph type="pic" sz="quarter" idx="10"/>
          </p:nvPr>
        </p:nvSpPr>
        <p:spPr>
          <a:xfrm>
            <a:off x="801485" y="1166151"/>
            <a:ext cx="2157052" cy="4201609"/>
          </a:xfrm>
          <a:custGeom>
            <a:avLst/>
            <a:gdLst>
              <a:gd name="connsiteX0" fmla="*/ 0 w 2157052"/>
              <a:gd name="connsiteY0" fmla="*/ 0 h 4201609"/>
              <a:gd name="connsiteX1" fmla="*/ 2157052 w 2157052"/>
              <a:gd name="connsiteY1" fmla="*/ 0 h 4201609"/>
              <a:gd name="connsiteX2" fmla="*/ 2157052 w 2157052"/>
              <a:gd name="connsiteY2" fmla="*/ 4201609 h 4201609"/>
              <a:gd name="connsiteX3" fmla="*/ 0 w 2157052"/>
              <a:gd name="connsiteY3" fmla="*/ 4201609 h 42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7052" h="4201609">
                <a:moveTo>
                  <a:pt x="0" y="0"/>
                </a:moveTo>
                <a:lnTo>
                  <a:pt x="2157052" y="0"/>
                </a:lnTo>
                <a:lnTo>
                  <a:pt x="2157052" y="4201609"/>
                </a:lnTo>
                <a:lnTo>
                  <a:pt x="0" y="42016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1"/>
          </p:nvPr>
        </p:nvSpPr>
        <p:spPr>
          <a:xfrm>
            <a:off x="3760566" y="2099843"/>
            <a:ext cx="2157052" cy="4201609"/>
          </a:xfrm>
          <a:custGeom>
            <a:avLst/>
            <a:gdLst>
              <a:gd name="connsiteX0" fmla="*/ 0 w 2157052"/>
              <a:gd name="connsiteY0" fmla="*/ 0 h 4201609"/>
              <a:gd name="connsiteX1" fmla="*/ 2157052 w 2157052"/>
              <a:gd name="connsiteY1" fmla="*/ 0 h 4201609"/>
              <a:gd name="connsiteX2" fmla="*/ 2157052 w 2157052"/>
              <a:gd name="connsiteY2" fmla="*/ 4201609 h 4201609"/>
              <a:gd name="connsiteX3" fmla="*/ 0 w 2157052"/>
              <a:gd name="connsiteY3" fmla="*/ 4201609 h 42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7052" h="4201609">
                <a:moveTo>
                  <a:pt x="0" y="0"/>
                </a:moveTo>
                <a:lnTo>
                  <a:pt x="2157052" y="0"/>
                </a:lnTo>
                <a:lnTo>
                  <a:pt x="2157052" y="4201609"/>
                </a:lnTo>
                <a:lnTo>
                  <a:pt x="0" y="42016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91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6191531" y="1351398"/>
            <a:ext cx="4155202" cy="4155202"/>
          </a:xfrm>
          <a:custGeom>
            <a:avLst/>
            <a:gdLst>
              <a:gd name="connsiteX0" fmla="*/ 2077601 w 4155202"/>
              <a:gd name="connsiteY0" fmla="*/ 0 h 4155202"/>
              <a:gd name="connsiteX1" fmla="*/ 4155202 w 4155202"/>
              <a:gd name="connsiteY1" fmla="*/ 2077601 h 4155202"/>
              <a:gd name="connsiteX2" fmla="*/ 2077601 w 4155202"/>
              <a:gd name="connsiteY2" fmla="*/ 4155202 h 4155202"/>
              <a:gd name="connsiteX3" fmla="*/ 0 w 4155202"/>
              <a:gd name="connsiteY3" fmla="*/ 2077601 h 415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5202" h="4155202">
                <a:moveTo>
                  <a:pt x="2077601" y="0"/>
                </a:moveTo>
                <a:lnTo>
                  <a:pt x="4155202" y="2077601"/>
                </a:lnTo>
                <a:lnTo>
                  <a:pt x="2077601" y="4155202"/>
                </a:lnTo>
                <a:lnTo>
                  <a:pt x="0" y="2077601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2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Grp="1"/>
          </p:cNvSpPr>
          <p:nvPr>
            <p:ph type="pic" sz="quarter" idx="10"/>
          </p:nvPr>
        </p:nvSpPr>
        <p:spPr>
          <a:xfrm>
            <a:off x="261185" y="1751465"/>
            <a:ext cx="2434813" cy="2514092"/>
          </a:xfrm>
          <a:custGeom>
            <a:avLst/>
            <a:gdLst>
              <a:gd name="connsiteX0" fmla="*/ 1217407 w 2434813"/>
              <a:gd name="connsiteY0" fmla="*/ 0 h 2514092"/>
              <a:gd name="connsiteX1" fmla="*/ 2434813 w 2434813"/>
              <a:gd name="connsiteY1" fmla="*/ 1257047 h 2514092"/>
              <a:gd name="connsiteX2" fmla="*/ 1217407 w 2434813"/>
              <a:gd name="connsiteY2" fmla="*/ 2514092 h 2514092"/>
              <a:gd name="connsiteX3" fmla="*/ 0 w 2434813"/>
              <a:gd name="connsiteY3" fmla="*/ 1257047 h 25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813" h="2514092">
                <a:moveTo>
                  <a:pt x="1217407" y="0"/>
                </a:moveTo>
                <a:lnTo>
                  <a:pt x="2434813" y="1257047"/>
                </a:lnTo>
                <a:lnTo>
                  <a:pt x="1217407" y="2514092"/>
                </a:lnTo>
                <a:lnTo>
                  <a:pt x="0" y="125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Freeform 22"/>
          <p:cNvSpPr>
            <a:spLocks noGrp="1"/>
          </p:cNvSpPr>
          <p:nvPr>
            <p:ph type="pic" sz="quarter" idx="11"/>
          </p:nvPr>
        </p:nvSpPr>
        <p:spPr>
          <a:xfrm>
            <a:off x="2569891" y="751563"/>
            <a:ext cx="2434813" cy="2514092"/>
          </a:xfrm>
          <a:custGeom>
            <a:avLst/>
            <a:gdLst>
              <a:gd name="connsiteX0" fmla="*/ 1217407 w 2434813"/>
              <a:gd name="connsiteY0" fmla="*/ 0 h 2514092"/>
              <a:gd name="connsiteX1" fmla="*/ 2434813 w 2434813"/>
              <a:gd name="connsiteY1" fmla="*/ 1257047 h 2514092"/>
              <a:gd name="connsiteX2" fmla="*/ 1217407 w 2434813"/>
              <a:gd name="connsiteY2" fmla="*/ 2514092 h 2514092"/>
              <a:gd name="connsiteX3" fmla="*/ 0 w 2434813"/>
              <a:gd name="connsiteY3" fmla="*/ 1257047 h 25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813" h="2514092">
                <a:moveTo>
                  <a:pt x="1217407" y="0"/>
                </a:moveTo>
                <a:lnTo>
                  <a:pt x="2434813" y="1257047"/>
                </a:lnTo>
                <a:lnTo>
                  <a:pt x="1217407" y="2514092"/>
                </a:lnTo>
                <a:lnTo>
                  <a:pt x="0" y="125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Freeform 21"/>
          <p:cNvSpPr>
            <a:spLocks noGrp="1"/>
          </p:cNvSpPr>
          <p:nvPr>
            <p:ph type="pic" sz="quarter" idx="12"/>
          </p:nvPr>
        </p:nvSpPr>
        <p:spPr>
          <a:xfrm>
            <a:off x="4878594" y="1751465"/>
            <a:ext cx="2434812" cy="2514092"/>
          </a:xfrm>
          <a:custGeom>
            <a:avLst/>
            <a:gdLst>
              <a:gd name="connsiteX0" fmla="*/ 1217406 w 2434812"/>
              <a:gd name="connsiteY0" fmla="*/ 0 h 2514092"/>
              <a:gd name="connsiteX1" fmla="*/ 2434812 w 2434812"/>
              <a:gd name="connsiteY1" fmla="*/ 1257047 h 2514092"/>
              <a:gd name="connsiteX2" fmla="*/ 1217406 w 2434812"/>
              <a:gd name="connsiteY2" fmla="*/ 2514092 h 2514092"/>
              <a:gd name="connsiteX3" fmla="*/ 0 w 2434812"/>
              <a:gd name="connsiteY3" fmla="*/ 1257047 h 25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812" h="2514092">
                <a:moveTo>
                  <a:pt x="1217406" y="0"/>
                </a:moveTo>
                <a:lnTo>
                  <a:pt x="2434812" y="1257047"/>
                </a:lnTo>
                <a:lnTo>
                  <a:pt x="1217406" y="2514092"/>
                </a:lnTo>
                <a:lnTo>
                  <a:pt x="0" y="125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 19"/>
          <p:cNvSpPr>
            <a:spLocks noGrp="1"/>
          </p:cNvSpPr>
          <p:nvPr>
            <p:ph type="pic" sz="quarter" idx="13"/>
          </p:nvPr>
        </p:nvSpPr>
        <p:spPr>
          <a:xfrm>
            <a:off x="7187301" y="751563"/>
            <a:ext cx="2434813" cy="2514092"/>
          </a:xfrm>
          <a:custGeom>
            <a:avLst/>
            <a:gdLst>
              <a:gd name="connsiteX0" fmla="*/ 1217407 w 2434813"/>
              <a:gd name="connsiteY0" fmla="*/ 0 h 2514092"/>
              <a:gd name="connsiteX1" fmla="*/ 2434813 w 2434813"/>
              <a:gd name="connsiteY1" fmla="*/ 1257047 h 2514092"/>
              <a:gd name="connsiteX2" fmla="*/ 1217407 w 2434813"/>
              <a:gd name="connsiteY2" fmla="*/ 2514092 h 2514092"/>
              <a:gd name="connsiteX3" fmla="*/ 0 w 2434813"/>
              <a:gd name="connsiteY3" fmla="*/ 1257047 h 25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813" h="2514092">
                <a:moveTo>
                  <a:pt x="1217407" y="0"/>
                </a:moveTo>
                <a:lnTo>
                  <a:pt x="2434813" y="1257047"/>
                </a:lnTo>
                <a:lnTo>
                  <a:pt x="1217407" y="2514092"/>
                </a:lnTo>
                <a:lnTo>
                  <a:pt x="0" y="125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 noGrp="1"/>
          </p:cNvSpPr>
          <p:nvPr>
            <p:ph type="pic" sz="quarter" idx="14"/>
          </p:nvPr>
        </p:nvSpPr>
        <p:spPr>
          <a:xfrm>
            <a:off x="9496006" y="1751465"/>
            <a:ext cx="2434813" cy="2514092"/>
          </a:xfrm>
          <a:custGeom>
            <a:avLst/>
            <a:gdLst>
              <a:gd name="connsiteX0" fmla="*/ 1217407 w 2434813"/>
              <a:gd name="connsiteY0" fmla="*/ 0 h 2514092"/>
              <a:gd name="connsiteX1" fmla="*/ 2434813 w 2434813"/>
              <a:gd name="connsiteY1" fmla="*/ 1257047 h 2514092"/>
              <a:gd name="connsiteX2" fmla="*/ 1217407 w 2434813"/>
              <a:gd name="connsiteY2" fmla="*/ 2514092 h 2514092"/>
              <a:gd name="connsiteX3" fmla="*/ 0 w 2434813"/>
              <a:gd name="connsiteY3" fmla="*/ 1257047 h 25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813" h="2514092">
                <a:moveTo>
                  <a:pt x="1217407" y="0"/>
                </a:moveTo>
                <a:lnTo>
                  <a:pt x="2434813" y="1257047"/>
                </a:lnTo>
                <a:lnTo>
                  <a:pt x="1217407" y="2514092"/>
                </a:lnTo>
                <a:lnTo>
                  <a:pt x="0" y="12570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0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9EEB15-3D16-40BB-BCA6-495923E194DA}"/>
              </a:ext>
            </a:extLst>
          </p:cNvPr>
          <p:cNvSpPr/>
          <p:nvPr userDrawn="1"/>
        </p:nvSpPr>
        <p:spPr>
          <a:xfrm>
            <a:off x="4356829" y="3264040"/>
            <a:ext cx="1739171" cy="173917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>
            <a:spLocks noGrp="1"/>
          </p:cNvSpPr>
          <p:nvPr>
            <p:ph type="pic" sz="quarter" idx="10"/>
          </p:nvPr>
        </p:nvSpPr>
        <p:spPr>
          <a:xfrm>
            <a:off x="722457" y="1866886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 noGrp="1"/>
          </p:cNvSpPr>
          <p:nvPr>
            <p:ph type="pic" sz="quarter" idx="11"/>
          </p:nvPr>
        </p:nvSpPr>
        <p:spPr>
          <a:xfrm>
            <a:off x="722457" y="3735485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Freeform 27"/>
          <p:cNvSpPr>
            <a:spLocks noGrp="1"/>
          </p:cNvSpPr>
          <p:nvPr>
            <p:ph type="pic" sz="quarter" idx="12"/>
          </p:nvPr>
        </p:nvSpPr>
        <p:spPr>
          <a:xfrm>
            <a:off x="2586590" y="4102560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Grp="1"/>
          </p:cNvSpPr>
          <p:nvPr>
            <p:ph type="pic" sz="quarter" idx="13"/>
          </p:nvPr>
        </p:nvSpPr>
        <p:spPr>
          <a:xfrm>
            <a:off x="2586590" y="2239975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Freeform 25"/>
          <p:cNvSpPr>
            <a:spLocks noGrp="1"/>
          </p:cNvSpPr>
          <p:nvPr>
            <p:ph type="pic" sz="quarter" idx="14"/>
          </p:nvPr>
        </p:nvSpPr>
        <p:spPr>
          <a:xfrm>
            <a:off x="4449174" y="1493802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Freeform 23"/>
          <p:cNvSpPr>
            <a:spLocks noGrp="1"/>
          </p:cNvSpPr>
          <p:nvPr>
            <p:ph type="pic" sz="quarter" idx="15"/>
          </p:nvPr>
        </p:nvSpPr>
        <p:spPr>
          <a:xfrm>
            <a:off x="4449174" y="3356385"/>
            <a:ext cx="1554480" cy="1554480"/>
          </a:xfrm>
          <a:custGeom>
            <a:avLst/>
            <a:gdLst>
              <a:gd name="connsiteX0" fmla="*/ 0 w 1554480"/>
              <a:gd name="connsiteY0" fmla="*/ 0 h 1554480"/>
              <a:gd name="connsiteX1" fmla="*/ 1554480 w 1554480"/>
              <a:gd name="connsiteY1" fmla="*/ 0 h 1554480"/>
              <a:gd name="connsiteX2" fmla="*/ 1554480 w 1554480"/>
              <a:gd name="connsiteY2" fmla="*/ 1554480 h 1554480"/>
              <a:gd name="connsiteX3" fmla="*/ 0 w 1554480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480" h="1554480">
                <a:moveTo>
                  <a:pt x="0" y="0"/>
                </a:moveTo>
                <a:lnTo>
                  <a:pt x="1554480" y="0"/>
                </a:lnTo>
                <a:lnTo>
                  <a:pt x="1554480" y="1554480"/>
                </a:lnTo>
                <a:lnTo>
                  <a:pt x="0" y="15544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67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>
            <a:spLocks noGrp="1"/>
          </p:cNvSpPr>
          <p:nvPr>
            <p:ph type="pic" sz="quarter" idx="10"/>
          </p:nvPr>
        </p:nvSpPr>
        <p:spPr>
          <a:xfrm>
            <a:off x="802935" y="1160060"/>
            <a:ext cx="1859651" cy="1859651"/>
          </a:xfrm>
          <a:custGeom>
            <a:avLst/>
            <a:gdLst>
              <a:gd name="connsiteX0" fmla="*/ 0 w 1859651"/>
              <a:gd name="connsiteY0" fmla="*/ 0 h 1859651"/>
              <a:gd name="connsiteX1" fmla="*/ 1859651 w 1859651"/>
              <a:gd name="connsiteY1" fmla="*/ 0 h 1859651"/>
              <a:gd name="connsiteX2" fmla="*/ 1859651 w 1859651"/>
              <a:gd name="connsiteY2" fmla="*/ 1859651 h 1859651"/>
              <a:gd name="connsiteX3" fmla="*/ 0 w 1859651"/>
              <a:gd name="connsiteY3" fmla="*/ 1859651 h 185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651" h="1859651">
                <a:moveTo>
                  <a:pt x="0" y="0"/>
                </a:moveTo>
                <a:lnTo>
                  <a:pt x="1859651" y="0"/>
                </a:lnTo>
                <a:lnTo>
                  <a:pt x="1859651" y="1859651"/>
                </a:lnTo>
                <a:lnTo>
                  <a:pt x="0" y="18596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 noGrp="1"/>
          </p:cNvSpPr>
          <p:nvPr>
            <p:ph type="pic" sz="quarter" idx="11"/>
          </p:nvPr>
        </p:nvSpPr>
        <p:spPr>
          <a:xfrm>
            <a:off x="3324560" y="1206180"/>
            <a:ext cx="2417390" cy="2417390"/>
          </a:xfrm>
          <a:custGeom>
            <a:avLst/>
            <a:gdLst>
              <a:gd name="connsiteX0" fmla="*/ 0 w 2417390"/>
              <a:gd name="connsiteY0" fmla="*/ 0 h 2417390"/>
              <a:gd name="connsiteX1" fmla="*/ 2417390 w 2417390"/>
              <a:gd name="connsiteY1" fmla="*/ 0 h 2417390"/>
              <a:gd name="connsiteX2" fmla="*/ 2417390 w 2417390"/>
              <a:gd name="connsiteY2" fmla="*/ 2417390 h 2417390"/>
              <a:gd name="connsiteX3" fmla="*/ 0 w 2417390"/>
              <a:gd name="connsiteY3" fmla="*/ 2417390 h 241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7390" h="2417390">
                <a:moveTo>
                  <a:pt x="0" y="0"/>
                </a:moveTo>
                <a:lnTo>
                  <a:pt x="2417390" y="0"/>
                </a:lnTo>
                <a:lnTo>
                  <a:pt x="2417390" y="2417390"/>
                </a:lnTo>
                <a:lnTo>
                  <a:pt x="0" y="24173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 noGrp="1"/>
          </p:cNvSpPr>
          <p:nvPr>
            <p:ph type="pic" sz="quarter" idx="12"/>
          </p:nvPr>
        </p:nvSpPr>
        <p:spPr>
          <a:xfrm>
            <a:off x="6403926" y="1160060"/>
            <a:ext cx="1859651" cy="1859651"/>
          </a:xfrm>
          <a:custGeom>
            <a:avLst/>
            <a:gdLst>
              <a:gd name="connsiteX0" fmla="*/ 0 w 1859651"/>
              <a:gd name="connsiteY0" fmla="*/ 0 h 1859651"/>
              <a:gd name="connsiteX1" fmla="*/ 1859651 w 1859651"/>
              <a:gd name="connsiteY1" fmla="*/ 0 h 1859651"/>
              <a:gd name="connsiteX2" fmla="*/ 1859651 w 1859651"/>
              <a:gd name="connsiteY2" fmla="*/ 1859651 h 1859651"/>
              <a:gd name="connsiteX3" fmla="*/ 0 w 1859651"/>
              <a:gd name="connsiteY3" fmla="*/ 1859651 h 185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651" h="1859651">
                <a:moveTo>
                  <a:pt x="0" y="0"/>
                </a:moveTo>
                <a:lnTo>
                  <a:pt x="1859651" y="0"/>
                </a:lnTo>
                <a:lnTo>
                  <a:pt x="1859651" y="1859651"/>
                </a:lnTo>
                <a:lnTo>
                  <a:pt x="0" y="18596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/>
          </p:nvPr>
        </p:nvSpPr>
        <p:spPr>
          <a:xfrm>
            <a:off x="8925551" y="1206181"/>
            <a:ext cx="2417390" cy="2417390"/>
          </a:xfrm>
          <a:custGeom>
            <a:avLst/>
            <a:gdLst>
              <a:gd name="connsiteX0" fmla="*/ 0 w 2417390"/>
              <a:gd name="connsiteY0" fmla="*/ 0 h 2417390"/>
              <a:gd name="connsiteX1" fmla="*/ 2417390 w 2417390"/>
              <a:gd name="connsiteY1" fmla="*/ 0 h 2417390"/>
              <a:gd name="connsiteX2" fmla="*/ 2417390 w 2417390"/>
              <a:gd name="connsiteY2" fmla="*/ 2417390 h 2417390"/>
              <a:gd name="connsiteX3" fmla="*/ 0 w 2417390"/>
              <a:gd name="connsiteY3" fmla="*/ 2417390 h 241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7390" h="2417390">
                <a:moveTo>
                  <a:pt x="0" y="0"/>
                </a:moveTo>
                <a:lnTo>
                  <a:pt x="2417390" y="0"/>
                </a:lnTo>
                <a:lnTo>
                  <a:pt x="2417390" y="2417390"/>
                </a:lnTo>
                <a:lnTo>
                  <a:pt x="0" y="24173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9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Grp="1"/>
          </p:cNvSpPr>
          <p:nvPr>
            <p:ph type="pic" sz="quarter" idx="10"/>
          </p:nvPr>
        </p:nvSpPr>
        <p:spPr>
          <a:xfrm>
            <a:off x="6205747" y="1134740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 noGrp="1"/>
          </p:cNvSpPr>
          <p:nvPr>
            <p:ph type="pic" sz="quarter" idx="11"/>
          </p:nvPr>
        </p:nvSpPr>
        <p:spPr>
          <a:xfrm>
            <a:off x="6205746" y="4076637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 noGrp="1"/>
          </p:cNvSpPr>
          <p:nvPr>
            <p:ph type="pic" sz="quarter" idx="12"/>
          </p:nvPr>
        </p:nvSpPr>
        <p:spPr>
          <a:xfrm>
            <a:off x="9224809" y="1134740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Freeform 19"/>
          <p:cNvSpPr>
            <a:spLocks noGrp="1"/>
          </p:cNvSpPr>
          <p:nvPr>
            <p:ph type="pic" sz="quarter" idx="13"/>
          </p:nvPr>
        </p:nvSpPr>
        <p:spPr>
          <a:xfrm>
            <a:off x="9224810" y="4076638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1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>
            <a:spLocks noGrp="1"/>
          </p:cNvSpPr>
          <p:nvPr>
            <p:ph type="pic" sz="quarter" idx="10"/>
          </p:nvPr>
        </p:nvSpPr>
        <p:spPr>
          <a:xfrm>
            <a:off x="948617" y="1224988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 20"/>
          <p:cNvSpPr>
            <a:spLocks noGrp="1"/>
          </p:cNvSpPr>
          <p:nvPr>
            <p:ph type="pic" sz="quarter" idx="11"/>
          </p:nvPr>
        </p:nvSpPr>
        <p:spPr>
          <a:xfrm>
            <a:off x="3967679" y="1224988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2"/>
          </p:nvPr>
        </p:nvSpPr>
        <p:spPr>
          <a:xfrm>
            <a:off x="3967680" y="4166886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3"/>
          </p:nvPr>
        </p:nvSpPr>
        <p:spPr>
          <a:xfrm>
            <a:off x="948616" y="4166885"/>
            <a:ext cx="2274426" cy="2274426"/>
          </a:xfrm>
          <a:custGeom>
            <a:avLst/>
            <a:gdLst>
              <a:gd name="connsiteX0" fmla="*/ 0 w 2274426"/>
              <a:gd name="connsiteY0" fmla="*/ 0 h 2274426"/>
              <a:gd name="connsiteX1" fmla="*/ 2274426 w 2274426"/>
              <a:gd name="connsiteY1" fmla="*/ 0 h 2274426"/>
              <a:gd name="connsiteX2" fmla="*/ 2274426 w 2274426"/>
              <a:gd name="connsiteY2" fmla="*/ 2274426 h 2274426"/>
              <a:gd name="connsiteX3" fmla="*/ 0 w 2274426"/>
              <a:gd name="connsiteY3" fmla="*/ 2274426 h 227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426" h="2274426">
                <a:moveTo>
                  <a:pt x="0" y="0"/>
                </a:moveTo>
                <a:lnTo>
                  <a:pt x="2274426" y="0"/>
                </a:lnTo>
                <a:lnTo>
                  <a:pt x="2274426" y="2274426"/>
                </a:lnTo>
                <a:lnTo>
                  <a:pt x="0" y="22744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54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Grp="1"/>
          </p:cNvSpPr>
          <p:nvPr>
            <p:ph type="pic" sz="quarter" idx="10"/>
          </p:nvPr>
        </p:nvSpPr>
        <p:spPr>
          <a:xfrm>
            <a:off x="915374" y="3733352"/>
            <a:ext cx="3309240" cy="2601315"/>
          </a:xfrm>
          <a:custGeom>
            <a:avLst/>
            <a:gdLst>
              <a:gd name="connsiteX0" fmla="*/ 1654620 w 3309240"/>
              <a:gd name="connsiteY0" fmla="*/ 0 h 2601315"/>
              <a:gd name="connsiteX1" fmla="*/ 3309240 w 3309240"/>
              <a:gd name="connsiteY1" fmla="*/ 2601315 h 2601315"/>
              <a:gd name="connsiteX2" fmla="*/ 0 w 3309240"/>
              <a:gd name="connsiteY2" fmla="*/ 2601315 h 260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40" h="2601315">
                <a:moveTo>
                  <a:pt x="1654620" y="0"/>
                </a:moveTo>
                <a:lnTo>
                  <a:pt x="3309240" y="2601315"/>
                </a:lnTo>
                <a:lnTo>
                  <a:pt x="0" y="2601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/>
          <p:cNvSpPr>
            <a:spLocks noGrp="1"/>
          </p:cNvSpPr>
          <p:nvPr>
            <p:ph type="pic" sz="quarter" idx="11"/>
          </p:nvPr>
        </p:nvSpPr>
        <p:spPr>
          <a:xfrm>
            <a:off x="4489146" y="3587802"/>
            <a:ext cx="3309240" cy="2601315"/>
          </a:xfrm>
          <a:custGeom>
            <a:avLst/>
            <a:gdLst>
              <a:gd name="connsiteX0" fmla="*/ 0 w 3309240"/>
              <a:gd name="connsiteY0" fmla="*/ 0 h 2601315"/>
              <a:gd name="connsiteX1" fmla="*/ 3309240 w 3309240"/>
              <a:gd name="connsiteY1" fmla="*/ 0 h 2601315"/>
              <a:gd name="connsiteX2" fmla="*/ 1654620 w 3309240"/>
              <a:gd name="connsiteY2" fmla="*/ 2601315 h 260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40" h="2601315">
                <a:moveTo>
                  <a:pt x="0" y="0"/>
                </a:moveTo>
                <a:lnTo>
                  <a:pt x="3309240" y="0"/>
                </a:lnTo>
                <a:lnTo>
                  <a:pt x="1654620" y="2601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 noGrp="1"/>
          </p:cNvSpPr>
          <p:nvPr>
            <p:ph type="pic" sz="quarter" idx="13"/>
          </p:nvPr>
        </p:nvSpPr>
        <p:spPr>
          <a:xfrm>
            <a:off x="8062920" y="3733352"/>
            <a:ext cx="3309240" cy="2601315"/>
          </a:xfrm>
          <a:custGeom>
            <a:avLst/>
            <a:gdLst>
              <a:gd name="connsiteX0" fmla="*/ 1654620 w 3309240"/>
              <a:gd name="connsiteY0" fmla="*/ 0 h 2601315"/>
              <a:gd name="connsiteX1" fmla="*/ 3309240 w 3309240"/>
              <a:gd name="connsiteY1" fmla="*/ 2601315 h 2601315"/>
              <a:gd name="connsiteX2" fmla="*/ 0 w 3309240"/>
              <a:gd name="connsiteY2" fmla="*/ 2601315 h 260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9240" h="2601315">
                <a:moveTo>
                  <a:pt x="1654620" y="0"/>
                </a:moveTo>
                <a:lnTo>
                  <a:pt x="3309240" y="2601315"/>
                </a:lnTo>
                <a:lnTo>
                  <a:pt x="0" y="26013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7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73760" y="1399508"/>
            <a:ext cx="3025535" cy="3251123"/>
          </a:xfrm>
          <a:custGeom>
            <a:avLst/>
            <a:gdLst>
              <a:gd name="connsiteX0" fmla="*/ 1512768 w 3025535"/>
              <a:gd name="connsiteY0" fmla="*/ 0 h 3251123"/>
              <a:gd name="connsiteX1" fmla="*/ 3025535 w 3025535"/>
              <a:gd name="connsiteY1" fmla="*/ 3251123 h 3251123"/>
              <a:gd name="connsiteX2" fmla="*/ 0 w 3025535"/>
              <a:gd name="connsiteY2" fmla="*/ 3251123 h 325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5535" h="3251123">
                <a:moveTo>
                  <a:pt x="1512768" y="0"/>
                </a:moveTo>
                <a:lnTo>
                  <a:pt x="3025535" y="3251123"/>
                </a:lnTo>
                <a:lnTo>
                  <a:pt x="0" y="32511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523863" y="2845500"/>
            <a:ext cx="3025535" cy="3251123"/>
          </a:xfrm>
          <a:custGeom>
            <a:avLst/>
            <a:gdLst>
              <a:gd name="connsiteX0" fmla="*/ 0 w 3025535"/>
              <a:gd name="connsiteY0" fmla="*/ 0 h 3251123"/>
              <a:gd name="connsiteX1" fmla="*/ 3025535 w 3025535"/>
              <a:gd name="connsiteY1" fmla="*/ 0 h 3251123"/>
              <a:gd name="connsiteX2" fmla="*/ 1512768 w 3025535"/>
              <a:gd name="connsiteY2" fmla="*/ 3251123 h 3251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5535" h="3251123">
                <a:moveTo>
                  <a:pt x="0" y="0"/>
                </a:moveTo>
                <a:lnTo>
                  <a:pt x="3025535" y="0"/>
                </a:lnTo>
                <a:lnTo>
                  <a:pt x="1512768" y="32511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3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388100" y="1282700"/>
            <a:ext cx="4902200" cy="4902200"/>
          </a:xfrm>
          <a:prstGeom prst="roundRect">
            <a:avLst>
              <a:gd name="adj" fmla="val 1123"/>
            </a:avLst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8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9" name="Freeform 68"/>
          <p:cNvSpPr>
            <a:spLocks noGrp="1"/>
          </p:cNvSpPr>
          <p:nvPr>
            <p:ph type="pic" sz="quarter" idx="10"/>
          </p:nvPr>
        </p:nvSpPr>
        <p:spPr>
          <a:xfrm>
            <a:off x="624839" y="2047239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0" name="Freeform 69"/>
          <p:cNvSpPr>
            <a:spLocks noGrp="1"/>
          </p:cNvSpPr>
          <p:nvPr>
            <p:ph type="pic" sz="quarter" idx="11"/>
          </p:nvPr>
        </p:nvSpPr>
        <p:spPr>
          <a:xfrm>
            <a:off x="3393439" y="2047239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1" name="Freeform 70"/>
          <p:cNvSpPr>
            <a:spLocks noGrp="1"/>
          </p:cNvSpPr>
          <p:nvPr>
            <p:ph type="pic" sz="quarter" idx="12"/>
          </p:nvPr>
        </p:nvSpPr>
        <p:spPr>
          <a:xfrm>
            <a:off x="6162039" y="2047239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2" name="Freeform 71"/>
          <p:cNvSpPr>
            <a:spLocks noGrp="1"/>
          </p:cNvSpPr>
          <p:nvPr>
            <p:ph type="pic" sz="quarter" idx="13"/>
          </p:nvPr>
        </p:nvSpPr>
        <p:spPr>
          <a:xfrm>
            <a:off x="8930640" y="2047239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5" name="Freeform 74"/>
          <p:cNvSpPr>
            <a:spLocks noGrp="1"/>
          </p:cNvSpPr>
          <p:nvPr>
            <p:ph type="pic" sz="quarter" idx="14"/>
          </p:nvPr>
        </p:nvSpPr>
        <p:spPr>
          <a:xfrm>
            <a:off x="8930640" y="4147820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4" name="Freeform 73"/>
          <p:cNvSpPr>
            <a:spLocks noGrp="1"/>
          </p:cNvSpPr>
          <p:nvPr>
            <p:ph type="pic" sz="quarter" idx="15"/>
          </p:nvPr>
        </p:nvSpPr>
        <p:spPr>
          <a:xfrm>
            <a:off x="6162039" y="4147820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3" name="Freeform 72"/>
          <p:cNvSpPr>
            <a:spLocks noGrp="1"/>
          </p:cNvSpPr>
          <p:nvPr>
            <p:ph type="pic" sz="quarter" idx="16"/>
          </p:nvPr>
        </p:nvSpPr>
        <p:spPr>
          <a:xfrm>
            <a:off x="3393439" y="4147820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8" name="Freeform 67"/>
          <p:cNvSpPr>
            <a:spLocks noGrp="1"/>
          </p:cNvSpPr>
          <p:nvPr>
            <p:ph type="pic" sz="quarter" idx="17"/>
          </p:nvPr>
        </p:nvSpPr>
        <p:spPr>
          <a:xfrm>
            <a:off x="624839" y="4147820"/>
            <a:ext cx="2651760" cy="2011680"/>
          </a:xfrm>
          <a:custGeom>
            <a:avLst/>
            <a:gdLst>
              <a:gd name="connsiteX0" fmla="*/ 0 w 2651760"/>
              <a:gd name="connsiteY0" fmla="*/ 0 h 2011680"/>
              <a:gd name="connsiteX1" fmla="*/ 2651760 w 2651760"/>
              <a:gd name="connsiteY1" fmla="*/ 0 h 2011680"/>
              <a:gd name="connsiteX2" fmla="*/ 2651760 w 2651760"/>
              <a:gd name="connsiteY2" fmla="*/ 2011680 h 2011680"/>
              <a:gd name="connsiteX3" fmla="*/ 0 w 265176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011680">
                <a:moveTo>
                  <a:pt x="0" y="0"/>
                </a:moveTo>
                <a:lnTo>
                  <a:pt x="2651760" y="0"/>
                </a:lnTo>
                <a:lnTo>
                  <a:pt x="265176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854C05-2A69-4B33-8506-6A344A95D3C5}"/>
              </a:ext>
            </a:extLst>
          </p:cNvPr>
          <p:cNvSpPr/>
          <p:nvPr userDrawn="1"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77" r:id="rId5"/>
    <p:sldLayoutId id="2147483656" r:id="rId6"/>
    <p:sldLayoutId id="2147483655" r:id="rId7"/>
    <p:sldLayoutId id="2147483654" r:id="rId8"/>
    <p:sldLayoutId id="2147483652" r:id="rId9"/>
    <p:sldLayoutId id="2147483653" r:id="rId10"/>
    <p:sldLayoutId id="2147483650" r:id="rId11"/>
    <p:sldLayoutId id="2147483651" r:id="rId12"/>
    <p:sldLayoutId id="2147483660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78" r:id="rId27"/>
    <p:sldLayoutId id="2147483663" r:id="rId28"/>
    <p:sldLayoutId id="2147483662" r:id="rId29"/>
    <p:sldLayoutId id="2147483661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F4D868-F76E-45A7-8889-EE7649BE46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2511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525565-3AFD-4C95-B2AA-68A8FAA6F9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803317-D06F-442D-8DB0-D53089537EB3}"/>
              </a:ext>
            </a:extLst>
          </p:cNvPr>
          <p:cNvSpPr/>
          <p:nvPr/>
        </p:nvSpPr>
        <p:spPr>
          <a:xfrm rot="10800000">
            <a:off x="9117623" y="3783622"/>
            <a:ext cx="3074377" cy="3074377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9676C2-B1AC-4D21-9EC9-B7CD155F09D7}"/>
              </a:ext>
            </a:extLst>
          </p:cNvPr>
          <p:cNvSpPr/>
          <p:nvPr/>
        </p:nvSpPr>
        <p:spPr>
          <a:xfrm rot="10800000" flipH="1" flipV="1">
            <a:off x="0" y="0"/>
            <a:ext cx="1190171" cy="1190171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F3EB6DB-2032-460D-BF6A-0C4B16D7D738}"/>
              </a:ext>
            </a:extLst>
          </p:cNvPr>
          <p:cNvSpPr/>
          <p:nvPr/>
        </p:nvSpPr>
        <p:spPr>
          <a:xfrm>
            <a:off x="3495694" y="2808335"/>
            <a:ext cx="5200612" cy="1168115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9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40608C-40C4-4BD4-B9B8-BBD63428D775}"/>
              </a:ext>
            </a:extLst>
          </p:cNvPr>
          <p:cNvSpPr txBox="1"/>
          <p:nvPr/>
        </p:nvSpPr>
        <p:spPr>
          <a:xfrm>
            <a:off x="2058599" y="1002986"/>
            <a:ext cx="807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+mj-lt"/>
                <a:cs typeface="Poppins SemiBold" panose="00000700000000000000" pitchFamily="50" charset="0"/>
              </a:rPr>
              <a:t>GALLERY</a:t>
            </a:r>
            <a:endParaRPr lang="id-ID" sz="3600" dirty="0">
              <a:solidFill>
                <a:schemeClr val="accent1"/>
              </a:solidFill>
              <a:latin typeface="+mj-lt"/>
              <a:cs typeface="Poppins SemiBold" panose="000007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78124C-09C6-4491-9F13-E2B7C68883D5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08FB95-CE28-4BE3-B556-2AF93F431917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3" name="Picture Placeholder 4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6115" r="-479" b="43585"/>
          <a:stretch/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37552"/>
          <a:stretch/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6309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6432" r="-479" b="43268"/>
          <a:stretch/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r="6070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r="780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6009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17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1" b="24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718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C08580D-F033-4A69-A48A-E1CB203C914B}"/>
              </a:ext>
            </a:extLst>
          </p:cNvPr>
          <p:cNvSpPr/>
          <p:nvPr/>
        </p:nvSpPr>
        <p:spPr>
          <a:xfrm>
            <a:off x="0" y="3495932"/>
            <a:ext cx="12192001" cy="3362068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E90E6E3-1CAC-4B54-BE19-8015F45C114F}"/>
              </a:ext>
            </a:extLst>
          </p:cNvPr>
          <p:cNvSpPr/>
          <p:nvPr/>
        </p:nvSpPr>
        <p:spPr>
          <a:xfrm>
            <a:off x="-838910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CE44E6-1BE3-486A-85BE-34A9AFF9802D}"/>
              </a:ext>
            </a:extLst>
          </p:cNvPr>
          <p:cNvSpPr/>
          <p:nvPr/>
        </p:nvSpPr>
        <p:spPr>
          <a:xfrm flipV="1">
            <a:off x="1031638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7CA8139-C274-4CD6-8CF8-55510347124B}"/>
              </a:ext>
            </a:extLst>
          </p:cNvPr>
          <p:cNvSpPr/>
          <p:nvPr/>
        </p:nvSpPr>
        <p:spPr>
          <a:xfrm>
            <a:off x="3535768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ED8B1E8-388D-4B72-9440-BFD69BFBBF66}"/>
              </a:ext>
            </a:extLst>
          </p:cNvPr>
          <p:cNvSpPr/>
          <p:nvPr/>
        </p:nvSpPr>
        <p:spPr>
          <a:xfrm flipV="1">
            <a:off x="5406316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5ED2AFD-472A-42A2-8686-BDC1D49A7680}"/>
              </a:ext>
            </a:extLst>
          </p:cNvPr>
          <p:cNvSpPr/>
          <p:nvPr/>
        </p:nvSpPr>
        <p:spPr>
          <a:xfrm>
            <a:off x="7910446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86BCA73-A993-4F34-B06E-19A6E8AD7363}"/>
              </a:ext>
            </a:extLst>
          </p:cNvPr>
          <p:cNvSpPr/>
          <p:nvPr/>
        </p:nvSpPr>
        <p:spPr>
          <a:xfrm flipV="1">
            <a:off x="9780994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ECB6B-63BE-4B47-890A-98EEADB19BBB}"/>
              </a:ext>
            </a:extLst>
          </p:cNvPr>
          <p:cNvSpPr txBox="1"/>
          <p:nvPr/>
        </p:nvSpPr>
        <p:spPr>
          <a:xfrm>
            <a:off x="2542943" y="1011676"/>
            <a:ext cx="710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 </a:t>
            </a:r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OUR JOURNEY 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4048BB-156C-43C1-A7EE-13D1CF48F9CB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08519E-024F-4F12-B3DB-740C347B37C8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D7FAB7-9EAA-47CD-B503-738F0CCFA418}"/>
              </a:ext>
            </a:extLst>
          </p:cNvPr>
          <p:cNvSpPr/>
          <p:nvPr/>
        </p:nvSpPr>
        <p:spPr>
          <a:xfrm>
            <a:off x="1031638" y="1877128"/>
            <a:ext cx="10273842" cy="73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pulvinar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sagittis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eget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rhoncus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sagittis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nisi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hendrerit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Suspendisse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auctor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condimentum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sollicitudin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iaculis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vitae.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Proin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augue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Vestibulum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vitae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pulvinar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augue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18726"/>
          <a:stretch>
            <a:fillRect/>
          </a:stretch>
        </p:blipFill>
        <p:spPr>
          <a:effectLst/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18028"/>
          <a:stretch>
            <a:fillRect/>
          </a:stretch>
        </p:blipFill>
        <p:spPr>
          <a:effectLst/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3" b="18553"/>
          <a:stretch>
            <a:fillRect/>
          </a:stretch>
        </p:blipFill>
        <p:spPr>
          <a:effectLst/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18028"/>
          <a:stretch>
            <a:fillRect/>
          </a:stretch>
        </p:blipFill>
        <p:spPr>
          <a:effectLst/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15631"/>
          <a:stretch>
            <a:fillRect/>
          </a:stretch>
        </p:blipFill>
        <p:spPr>
          <a:effectLst/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18726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180443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CB6AD1-A573-4985-B6E5-4710D8144915}"/>
              </a:ext>
            </a:extLst>
          </p:cNvPr>
          <p:cNvSpPr/>
          <p:nvPr/>
        </p:nvSpPr>
        <p:spPr>
          <a:xfrm>
            <a:off x="0" y="166381"/>
            <a:ext cx="6934869" cy="6343958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62561-790E-43D5-9F43-4863928B3910}"/>
              </a:ext>
            </a:extLst>
          </p:cNvPr>
          <p:cNvSpPr/>
          <p:nvPr/>
        </p:nvSpPr>
        <p:spPr>
          <a:xfrm>
            <a:off x="3779593" y="1036900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BBBC5-73EC-4299-BC58-F773D7AEE3EC}"/>
              </a:ext>
            </a:extLst>
          </p:cNvPr>
          <p:cNvSpPr/>
          <p:nvPr/>
        </p:nvSpPr>
        <p:spPr>
          <a:xfrm>
            <a:off x="3779593" y="3978798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6E080-B88A-4972-B57A-05692FAA3319}"/>
              </a:ext>
            </a:extLst>
          </p:cNvPr>
          <p:cNvSpPr/>
          <p:nvPr/>
        </p:nvSpPr>
        <p:spPr>
          <a:xfrm>
            <a:off x="760530" y="1036900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6DDF0C-DFA9-4220-8FC0-1A530613C83F}"/>
              </a:ext>
            </a:extLst>
          </p:cNvPr>
          <p:cNvSpPr/>
          <p:nvPr/>
        </p:nvSpPr>
        <p:spPr>
          <a:xfrm>
            <a:off x="760530" y="3978798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4322497-190D-4EDD-BF7F-3BE4F2383FAD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B891AE-ADD2-4815-BCAD-1375E29E09A6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720413-8B26-4910-8644-9CDB48C51CBE}"/>
              </a:ext>
            </a:extLst>
          </p:cNvPr>
          <p:cNvGrpSpPr/>
          <p:nvPr/>
        </p:nvGrpSpPr>
        <p:grpSpPr>
          <a:xfrm rot="21099384">
            <a:off x="4476409" y="1419871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600CDC55-996D-4527-BFB8-65C67EF11B61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CC902C5C-7609-4DEE-A48C-A939AF1F6733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r="16643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9997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r="16990"/>
          <a:stretch>
            <a:fillRect/>
          </a:stretch>
        </p:blipFill>
        <p:spPr/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D477A4-CD87-4EEB-80B2-DC92496A768F}"/>
              </a:ext>
            </a:extLst>
          </p:cNvPr>
          <p:cNvSpPr txBox="1"/>
          <p:nvPr/>
        </p:nvSpPr>
        <p:spPr>
          <a:xfrm>
            <a:off x="7345748" y="1012488"/>
            <a:ext cx="381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JOURNEY 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3EED0A-CDCD-4FBB-ABE3-2917CEB71829}"/>
              </a:ext>
            </a:extLst>
          </p:cNvPr>
          <p:cNvSpPr txBox="1"/>
          <p:nvPr/>
        </p:nvSpPr>
        <p:spPr>
          <a:xfrm>
            <a:off x="7427636" y="1763373"/>
            <a:ext cx="4179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3EED0A-CDCD-4FBB-ABE3-2917CEB71829}"/>
              </a:ext>
            </a:extLst>
          </p:cNvPr>
          <p:cNvSpPr txBox="1"/>
          <p:nvPr/>
        </p:nvSpPr>
        <p:spPr>
          <a:xfrm>
            <a:off x="7427635" y="3398916"/>
            <a:ext cx="41799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200" dirty="0"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590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1DFA1E8-6A13-413D-AA41-73AA72C0A672}"/>
              </a:ext>
            </a:extLst>
          </p:cNvPr>
          <p:cNvSpPr/>
          <p:nvPr/>
        </p:nvSpPr>
        <p:spPr>
          <a:xfrm flipV="1">
            <a:off x="0" y="-1"/>
            <a:ext cx="12192001" cy="4309301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2B453A7-4159-4839-B604-DBA5BB870306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D007A14-F9A5-4734-AB71-8EA8CE6B32E4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8" name="Group 17"/>
          <p:cNvGrpSpPr/>
          <p:nvPr/>
        </p:nvGrpSpPr>
        <p:grpSpPr>
          <a:xfrm>
            <a:off x="5657141" y="4853001"/>
            <a:ext cx="5582722" cy="1532552"/>
            <a:chOff x="5657141" y="4853001"/>
            <a:chExt cx="5582722" cy="15325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8606EC7-CFFB-463D-B8DC-391AC8693471}"/>
                </a:ext>
              </a:extLst>
            </p:cNvPr>
            <p:cNvSpPr/>
            <p:nvPr/>
          </p:nvSpPr>
          <p:spPr>
            <a:xfrm>
              <a:off x="5657141" y="4954512"/>
              <a:ext cx="326450" cy="3325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BE1C429-924A-4209-A0C9-2F52B05A0ED8}"/>
                </a:ext>
              </a:extLst>
            </p:cNvPr>
            <p:cNvSpPr/>
            <p:nvPr/>
          </p:nvSpPr>
          <p:spPr>
            <a:xfrm>
              <a:off x="6174377" y="4853001"/>
              <a:ext cx="506548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cs typeface="Segoe UI" panose="020B0502040204020203" pitchFamily="34" charset="0"/>
                </a:rPr>
                <a:t>A wonderful serenity has taken possession of my entire soul, like these.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2610975-87BA-40BF-8D2D-71B807295C6F}"/>
                </a:ext>
              </a:extLst>
            </p:cNvPr>
            <p:cNvSpPr/>
            <p:nvPr/>
          </p:nvSpPr>
          <p:spPr>
            <a:xfrm>
              <a:off x="5657141" y="5452170"/>
              <a:ext cx="326450" cy="3325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41ECD6-3A72-4280-AA84-8C2BCD4F6EBC}"/>
                </a:ext>
              </a:extLst>
            </p:cNvPr>
            <p:cNvSpPr/>
            <p:nvPr/>
          </p:nvSpPr>
          <p:spPr>
            <a:xfrm>
              <a:off x="6174377" y="5350659"/>
              <a:ext cx="506548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cs typeface="Segoe UI" panose="020B0502040204020203" pitchFamily="34" charset="0"/>
                </a:rPr>
                <a:t>A wonderful serenity has taken possession of my entire soul, like these.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E6AF8A-8D9E-42E7-BA21-0D8F90779D39}"/>
                </a:ext>
              </a:extLst>
            </p:cNvPr>
            <p:cNvSpPr/>
            <p:nvPr/>
          </p:nvSpPr>
          <p:spPr>
            <a:xfrm>
              <a:off x="5657141" y="5951533"/>
              <a:ext cx="326450" cy="3325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0413AE-0C77-4370-A8CD-215A7F02D915}"/>
                </a:ext>
              </a:extLst>
            </p:cNvPr>
            <p:cNvSpPr/>
            <p:nvPr/>
          </p:nvSpPr>
          <p:spPr>
            <a:xfrm>
              <a:off x="6174377" y="5850022"/>
              <a:ext cx="5065486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cs typeface="Segoe UI" panose="020B0502040204020203" pitchFamily="34" charset="0"/>
                </a:rPr>
                <a:t>A wonderful serenity has taken possession of my entire soul, like these.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120209D-8D27-4BA2-A37D-49C91A266E90}"/>
              </a:ext>
            </a:extLst>
          </p:cNvPr>
          <p:cNvSpPr txBox="1"/>
          <p:nvPr/>
        </p:nvSpPr>
        <p:spPr>
          <a:xfrm>
            <a:off x="623248" y="5296112"/>
            <a:ext cx="461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Poppins SemiBold" panose="00000700000000000000" pitchFamily="50" charset="0"/>
              </a:rPr>
              <a:t>ABOUT </a:t>
            </a:r>
            <a:r>
              <a:rPr lang="id-ID" sz="3600" dirty="0">
                <a:solidFill>
                  <a:schemeClr val="accent1"/>
                </a:solidFill>
                <a:latin typeface="+mj-lt"/>
                <a:cs typeface="Poppins SemiBold" panose="00000700000000000000" pitchFamily="50" charset="0"/>
              </a:rPr>
              <a:t>HIPPIES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9944E0-AB97-46E9-BC74-20E521A16D46}"/>
              </a:ext>
            </a:extLst>
          </p:cNvPr>
          <p:cNvGrpSpPr/>
          <p:nvPr/>
        </p:nvGrpSpPr>
        <p:grpSpPr>
          <a:xfrm rot="21099384">
            <a:off x="4621041" y="4954059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43" name="Circle: Hollow 42">
              <a:extLst>
                <a:ext uri="{FF2B5EF4-FFF2-40B4-BE49-F238E27FC236}">
                  <a16:creationId xmlns:a16="http://schemas.microsoft.com/office/drawing/2014/main" id="{0759342D-83DD-4DFB-A9E5-3E9D65516443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Circle: Hollow 43">
              <a:extLst>
                <a:ext uri="{FF2B5EF4-FFF2-40B4-BE49-F238E27FC236}">
                  <a16:creationId xmlns:a16="http://schemas.microsoft.com/office/drawing/2014/main" id="{558D99BA-456E-45B5-8309-ACE4FA7F5D87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Diamond 1">
            <a:extLst>
              <a:ext uri="{FF2B5EF4-FFF2-40B4-BE49-F238E27FC236}">
                <a16:creationId xmlns:a16="http://schemas.microsoft.com/office/drawing/2014/main" id="{12CEAB32-5FFC-499F-ADB8-3E84E191E915}"/>
              </a:ext>
            </a:extLst>
          </p:cNvPr>
          <p:cNvSpPr/>
          <p:nvPr/>
        </p:nvSpPr>
        <p:spPr>
          <a:xfrm>
            <a:off x="2308706" y="481875"/>
            <a:ext cx="2957179" cy="305346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D085146A-7F58-4B5A-8783-ABE5C35C6105}"/>
              </a:ext>
            </a:extLst>
          </p:cNvPr>
          <p:cNvSpPr/>
          <p:nvPr/>
        </p:nvSpPr>
        <p:spPr>
          <a:xfrm>
            <a:off x="1" y="1481777"/>
            <a:ext cx="2957179" cy="305346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580D940-F24D-4267-90F9-F9677C7571BA}"/>
              </a:ext>
            </a:extLst>
          </p:cNvPr>
          <p:cNvSpPr/>
          <p:nvPr/>
        </p:nvSpPr>
        <p:spPr>
          <a:xfrm>
            <a:off x="6926117" y="481875"/>
            <a:ext cx="2957179" cy="305346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5EDA9111-40FB-4841-BA6B-560ACA9EED16}"/>
              </a:ext>
            </a:extLst>
          </p:cNvPr>
          <p:cNvSpPr/>
          <p:nvPr/>
        </p:nvSpPr>
        <p:spPr>
          <a:xfrm>
            <a:off x="4617411" y="1481777"/>
            <a:ext cx="2957179" cy="305346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7D7E8CD5-BB13-44D9-B719-224D4730B384}"/>
              </a:ext>
            </a:extLst>
          </p:cNvPr>
          <p:cNvSpPr/>
          <p:nvPr/>
        </p:nvSpPr>
        <p:spPr>
          <a:xfrm>
            <a:off x="9234822" y="1481777"/>
            <a:ext cx="2957179" cy="305346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 b="15558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5770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b="15580"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r="22763"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8" b="15558"/>
          <a:stretch>
            <a:fillRect/>
          </a:stretch>
        </p:blipFill>
        <p:spPr/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32F163F-794C-47F0-8E17-7B477FFB7568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5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CD55E9-9E0A-47D2-8509-A46BC780634B}"/>
              </a:ext>
            </a:extLst>
          </p:cNvPr>
          <p:cNvSpPr/>
          <p:nvPr/>
        </p:nvSpPr>
        <p:spPr>
          <a:xfrm>
            <a:off x="5135210" y="417073"/>
            <a:ext cx="6584945" cy="6023851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BA21B81D-C62C-4D82-9C93-B29666CF74B3}"/>
              </a:ext>
            </a:extLst>
          </p:cNvPr>
          <p:cNvSpPr/>
          <p:nvPr/>
        </p:nvSpPr>
        <p:spPr>
          <a:xfrm>
            <a:off x="5745803" y="905669"/>
            <a:ext cx="5046662" cy="5046662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4C65BF70-2023-4806-AC4B-F490527DFADB}"/>
              </a:ext>
            </a:extLst>
          </p:cNvPr>
          <p:cNvSpPr/>
          <p:nvPr/>
        </p:nvSpPr>
        <p:spPr>
          <a:xfrm>
            <a:off x="9992847" y="2629382"/>
            <a:ext cx="1599235" cy="1599235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641B4A92-4015-4DDA-A070-5E12F92B76A6}"/>
              </a:ext>
            </a:extLst>
          </p:cNvPr>
          <p:cNvSpPr/>
          <p:nvPr/>
        </p:nvSpPr>
        <p:spPr>
          <a:xfrm>
            <a:off x="4946185" y="2629382"/>
            <a:ext cx="1599235" cy="1599235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FB09C4-4FD2-4206-901B-FF4A3C29AD27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EAB665-F835-4E4E-AC6D-D4BBD5E2897B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47C83-19B0-4069-AE67-F6A4405D98A8}"/>
              </a:ext>
            </a:extLst>
          </p:cNvPr>
          <p:cNvSpPr txBox="1"/>
          <p:nvPr/>
        </p:nvSpPr>
        <p:spPr>
          <a:xfrm>
            <a:off x="621932" y="1015996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 </a:t>
            </a:r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US 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A9B2B7-18F6-4626-95FA-0F0D10F2EBCA}"/>
              </a:ext>
            </a:extLst>
          </p:cNvPr>
          <p:cNvGrpSpPr/>
          <p:nvPr/>
        </p:nvGrpSpPr>
        <p:grpSpPr>
          <a:xfrm rot="21099384">
            <a:off x="4542664" y="1427020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194664CB-B0B4-44C3-B761-1E88A348F7FF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24F892C-57F2-40FB-9619-B4B39BB65D3C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1DE6AE-4B9E-43EE-800E-56CE2CA1C90B}"/>
              </a:ext>
            </a:extLst>
          </p:cNvPr>
          <p:cNvSpPr/>
          <p:nvPr/>
        </p:nvSpPr>
        <p:spPr>
          <a:xfrm>
            <a:off x="913769" y="1990164"/>
            <a:ext cx="362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possessio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4B84E0-13B0-44F9-AEB8-ED4EBB72A225}"/>
              </a:ext>
            </a:extLst>
          </p:cNvPr>
          <p:cNvSpPr/>
          <p:nvPr/>
        </p:nvSpPr>
        <p:spPr>
          <a:xfrm>
            <a:off x="642036" y="2342972"/>
            <a:ext cx="217715" cy="2177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734B21-1A29-4903-B29D-4C856F99DAB9}"/>
              </a:ext>
            </a:extLst>
          </p:cNvPr>
          <p:cNvSpPr/>
          <p:nvPr/>
        </p:nvSpPr>
        <p:spPr>
          <a:xfrm>
            <a:off x="922176" y="3244265"/>
            <a:ext cx="362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possessio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063337-2028-452D-9C20-652C101D1E5F}"/>
              </a:ext>
            </a:extLst>
          </p:cNvPr>
          <p:cNvSpPr/>
          <p:nvPr/>
        </p:nvSpPr>
        <p:spPr>
          <a:xfrm>
            <a:off x="650443" y="3597073"/>
            <a:ext cx="217715" cy="2177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D14398-4B33-4CF8-8D8C-F12E5FAA216D}"/>
              </a:ext>
            </a:extLst>
          </p:cNvPr>
          <p:cNvSpPr txBox="1"/>
          <p:nvPr/>
        </p:nvSpPr>
        <p:spPr>
          <a:xfrm>
            <a:off x="5405948" y="3244332"/>
            <a:ext cx="78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75%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BBBE1E-5264-4C04-9CF6-92A377C0E540}"/>
              </a:ext>
            </a:extLst>
          </p:cNvPr>
          <p:cNvSpPr txBox="1"/>
          <p:nvPr/>
        </p:nvSpPr>
        <p:spPr>
          <a:xfrm>
            <a:off x="10623047" y="3245972"/>
            <a:ext cx="78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93%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734B21-1A29-4903-B29D-4C856F99DAB9}"/>
              </a:ext>
            </a:extLst>
          </p:cNvPr>
          <p:cNvSpPr/>
          <p:nvPr/>
        </p:nvSpPr>
        <p:spPr>
          <a:xfrm>
            <a:off x="922176" y="4498367"/>
            <a:ext cx="362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possessio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063337-2028-452D-9C20-652C101D1E5F}"/>
              </a:ext>
            </a:extLst>
          </p:cNvPr>
          <p:cNvSpPr/>
          <p:nvPr/>
        </p:nvSpPr>
        <p:spPr>
          <a:xfrm>
            <a:off x="696054" y="4851175"/>
            <a:ext cx="217715" cy="2177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pic>
        <p:nvPicPr>
          <p:cNvPr id="36" name="Picture Placeholder 3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298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D1FFA0-F03B-48E2-A921-DF9A7FA5C0CD}"/>
              </a:ext>
            </a:extLst>
          </p:cNvPr>
          <p:cNvSpPr/>
          <p:nvPr/>
        </p:nvSpPr>
        <p:spPr>
          <a:xfrm rot="5400000">
            <a:off x="-193191" y="180787"/>
            <a:ext cx="6858000" cy="6496425"/>
          </a:xfrm>
          <a:custGeom>
            <a:avLst/>
            <a:gdLst>
              <a:gd name="connsiteX0" fmla="*/ 0 w 6857997"/>
              <a:gd name="connsiteY0" fmla="*/ 2784483 h 6081451"/>
              <a:gd name="connsiteX1" fmla="*/ 0 w 6857997"/>
              <a:gd name="connsiteY1" fmla="*/ 6081451 h 6081451"/>
              <a:gd name="connsiteX2" fmla="*/ 6857997 w 6857997"/>
              <a:gd name="connsiteY2" fmla="*/ 6081451 h 6081451"/>
              <a:gd name="connsiteX3" fmla="*/ 6857997 w 6857997"/>
              <a:gd name="connsiteY3" fmla="*/ 0 h 6081451"/>
              <a:gd name="connsiteX4" fmla="*/ 6663020 w 6857997"/>
              <a:gd name="connsiteY4" fmla="*/ 100139 h 6081451"/>
              <a:gd name="connsiteX5" fmla="*/ 6222593 w 6857997"/>
              <a:gd name="connsiteY5" fmla="*/ 393664 h 6081451"/>
              <a:gd name="connsiteX6" fmla="*/ 3771224 w 6857997"/>
              <a:gd name="connsiteY6" fmla="*/ 2739329 h 6081451"/>
              <a:gd name="connsiteX7" fmla="*/ 1880312 w 6857997"/>
              <a:gd name="connsiteY7" fmla="*/ 3254210 h 6081451"/>
              <a:gd name="connsiteX8" fmla="*/ 1529042 w 6857997"/>
              <a:gd name="connsiteY8" fmla="*/ 3205853 h 6081451"/>
              <a:gd name="connsiteX9" fmla="*/ 1363955 w 6857997"/>
              <a:gd name="connsiteY9" fmla="*/ 3128279 h 6081451"/>
              <a:gd name="connsiteX10" fmla="*/ 316491 w 6857997"/>
              <a:gd name="connsiteY10" fmla="*/ 2833637 h 608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7997" h="6081451">
                <a:moveTo>
                  <a:pt x="0" y="2784483"/>
                </a:moveTo>
                <a:lnTo>
                  <a:pt x="0" y="6081451"/>
                </a:lnTo>
                <a:lnTo>
                  <a:pt x="6857997" y="6081451"/>
                </a:lnTo>
                <a:lnTo>
                  <a:pt x="6857997" y="0"/>
                </a:lnTo>
                <a:lnTo>
                  <a:pt x="6663020" y="100139"/>
                </a:lnTo>
                <a:cubicBezTo>
                  <a:pt x="6508340" y="187243"/>
                  <a:pt x="6360472" y="285989"/>
                  <a:pt x="6222593" y="393664"/>
                </a:cubicBezTo>
                <a:cubicBezTo>
                  <a:pt x="5329956" y="1084078"/>
                  <a:pt x="4666702" y="2071430"/>
                  <a:pt x="3771224" y="2739329"/>
                </a:cubicBezTo>
                <a:cubicBezTo>
                  <a:pt x="3142344" y="3209114"/>
                  <a:pt x="2515533" y="3303105"/>
                  <a:pt x="1880312" y="3254210"/>
                </a:cubicBezTo>
                <a:lnTo>
                  <a:pt x="1529042" y="3205853"/>
                </a:lnTo>
                <a:lnTo>
                  <a:pt x="1363955" y="3128279"/>
                </a:lnTo>
                <a:cubicBezTo>
                  <a:pt x="1024747" y="2999545"/>
                  <a:pt x="674604" y="2900484"/>
                  <a:pt x="316491" y="28336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1D518-5523-430F-80B3-D3D48AB44783}"/>
              </a:ext>
            </a:extLst>
          </p:cNvPr>
          <p:cNvSpPr/>
          <p:nvPr/>
        </p:nvSpPr>
        <p:spPr>
          <a:xfrm>
            <a:off x="623104" y="990600"/>
            <a:ext cx="2513815" cy="455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71E7D-2843-49F0-A7E7-20CB99C47574}"/>
              </a:ext>
            </a:extLst>
          </p:cNvPr>
          <p:cNvSpPr/>
          <p:nvPr/>
        </p:nvSpPr>
        <p:spPr>
          <a:xfrm>
            <a:off x="3582185" y="1924292"/>
            <a:ext cx="2513815" cy="455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BA641-7BF4-4276-9B99-47267AF0DF0C}"/>
              </a:ext>
            </a:extLst>
          </p:cNvPr>
          <p:cNvSpPr txBox="1"/>
          <p:nvPr/>
        </p:nvSpPr>
        <p:spPr>
          <a:xfrm>
            <a:off x="7469734" y="1137068"/>
            <a:ext cx="411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PEOPLE HERE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8941A5-6695-4AC3-9AF3-2F6781981BE0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CFA0B4-BDA4-4765-900F-2201370185CC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14367B-3DEA-49F3-98C9-CEC3C2CE31BF}"/>
              </a:ext>
            </a:extLst>
          </p:cNvPr>
          <p:cNvSpPr txBox="1"/>
          <p:nvPr/>
        </p:nvSpPr>
        <p:spPr>
          <a:xfrm>
            <a:off x="7469734" y="2612607"/>
            <a:ext cx="256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accent3"/>
                </a:solidFill>
              </a:rPr>
              <a:t>20</a:t>
            </a:r>
            <a:r>
              <a:rPr lang="en-US" sz="2000" dirty="0">
                <a:solidFill>
                  <a:schemeClr val="accent3"/>
                </a:solidFill>
              </a:rPr>
              <a:t>21</a:t>
            </a:r>
            <a:r>
              <a:rPr lang="id-ID" sz="2000" dirty="0">
                <a:solidFill>
                  <a:schemeClr val="accent3"/>
                </a:solidFill>
              </a:rPr>
              <a:t> Great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269DAD-0342-420A-B4DF-63D0FD2DE66A}"/>
              </a:ext>
            </a:extLst>
          </p:cNvPr>
          <p:cNvSpPr txBox="1"/>
          <p:nvPr/>
        </p:nvSpPr>
        <p:spPr>
          <a:xfrm>
            <a:off x="7486324" y="3056553"/>
            <a:ext cx="41507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200" dirty="0"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9" r="34309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1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970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3614D0-DC39-4EE8-B8E8-7C4BB2D647A9}"/>
              </a:ext>
            </a:extLst>
          </p:cNvPr>
          <p:cNvSpPr/>
          <p:nvPr/>
        </p:nvSpPr>
        <p:spPr>
          <a:xfrm>
            <a:off x="0" y="3495932"/>
            <a:ext cx="12192001" cy="3362068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D8640E8D-92C5-4BA3-A589-24D91BC2D3E3}"/>
              </a:ext>
            </a:extLst>
          </p:cNvPr>
          <p:cNvSpPr/>
          <p:nvPr/>
        </p:nvSpPr>
        <p:spPr>
          <a:xfrm>
            <a:off x="3572669" y="3744793"/>
            <a:ext cx="5046662" cy="5046662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5BC05E5D-EDD8-467B-8CF1-F843887CC7CB}"/>
              </a:ext>
            </a:extLst>
          </p:cNvPr>
          <p:cNvSpPr/>
          <p:nvPr/>
        </p:nvSpPr>
        <p:spPr>
          <a:xfrm>
            <a:off x="7881448" y="2378629"/>
            <a:ext cx="3623788" cy="3623788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0BB96A2-FC0C-4176-9B72-FB5D03196069}"/>
              </a:ext>
            </a:extLst>
          </p:cNvPr>
          <p:cNvSpPr/>
          <p:nvPr/>
        </p:nvSpPr>
        <p:spPr>
          <a:xfrm>
            <a:off x="686765" y="2378628"/>
            <a:ext cx="3623788" cy="3623788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876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5DF39-8B7A-46F3-B3DD-7A019ACB4D53}"/>
              </a:ext>
            </a:extLst>
          </p:cNvPr>
          <p:cNvSpPr txBox="1"/>
          <p:nvPr/>
        </p:nvSpPr>
        <p:spPr>
          <a:xfrm>
            <a:off x="3243438" y="1007965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  <a:r>
              <a:rPr lang="en-US" sz="3600" dirty="0">
                <a:solidFill>
                  <a:schemeClr val="bg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 </a:t>
            </a:r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HIPPIES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E6980C0-EEB1-47D8-BC5D-E05EB78EDB23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8BACCF2-2214-4D24-B716-D8779EFD62D5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95929A-4702-46F7-AD23-DED09D4CB1CE}"/>
              </a:ext>
            </a:extLst>
          </p:cNvPr>
          <p:cNvSpPr/>
          <p:nvPr/>
        </p:nvSpPr>
        <p:spPr>
          <a:xfrm>
            <a:off x="4176305" y="2717477"/>
            <a:ext cx="395005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7E1D02-3868-4332-8D08-BC1828062FFE}"/>
              </a:ext>
            </a:extLst>
          </p:cNvPr>
          <p:cNvSpPr/>
          <p:nvPr/>
        </p:nvSpPr>
        <p:spPr>
          <a:xfrm>
            <a:off x="1137728" y="1745925"/>
            <a:ext cx="2721863" cy="51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30AFD2-CA0A-4D6C-8FEC-45C6F0C2930C}"/>
              </a:ext>
            </a:extLst>
          </p:cNvPr>
          <p:cNvSpPr/>
          <p:nvPr/>
        </p:nvSpPr>
        <p:spPr>
          <a:xfrm>
            <a:off x="8332411" y="1745925"/>
            <a:ext cx="272186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16684"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7372"/>
          <a:stretch>
            <a:fillRect/>
          </a:stretch>
        </p:blipFill>
        <p:spPr/>
      </p:pic>
      <p:pic>
        <p:nvPicPr>
          <p:cNvPr id="33" name="Picture Placeholder 3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3532" r="-457" b="30204"/>
          <a:stretch/>
        </p:blipFill>
        <p:spPr/>
      </p:pic>
    </p:spTree>
    <p:extLst>
      <p:ext uri="{BB962C8B-B14F-4D97-AF65-F5344CB8AC3E}">
        <p14:creationId xmlns:p14="http://schemas.microsoft.com/office/powerpoint/2010/main" val="267292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BE2BB29-26A1-41D6-B803-F439316B88A4}"/>
              </a:ext>
            </a:extLst>
          </p:cNvPr>
          <p:cNvSpPr/>
          <p:nvPr/>
        </p:nvSpPr>
        <p:spPr>
          <a:xfrm flipV="1">
            <a:off x="0" y="-1"/>
            <a:ext cx="12192001" cy="4130040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7D9812-BC77-423D-A0BE-C381867C106B}"/>
              </a:ext>
            </a:extLst>
          </p:cNvPr>
          <p:cNvSpPr txBox="1"/>
          <p:nvPr/>
        </p:nvSpPr>
        <p:spPr>
          <a:xfrm>
            <a:off x="2686245" y="3771734"/>
            <a:ext cx="681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 </a:t>
            </a:r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PEOPLE</a:t>
            </a:r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 HERE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12F175C-5DD7-4DA0-A68B-D9E5D0400F76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2" name="Circle: Hollow 41">
            <a:extLst>
              <a:ext uri="{FF2B5EF4-FFF2-40B4-BE49-F238E27FC236}">
                <a16:creationId xmlns:a16="http://schemas.microsoft.com/office/drawing/2014/main" id="{C9179B5F-1128-4E8A-99AF-DCF889542981}"/>
              </a:ext>
            </a:extLst>
          </p:cNvPr>
          <p:cNvSpPr/>
          <p:nvPr/>
        </p:nvSpPr>
        <p:spPr>
          <a:xfrm>
            <a:off x="6262137" y="5131303"/>
            <a:ext cx="217715" cy="217715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49F993-66D6-4F5E-A060-BFB518A6F243}"/>
              </a:ext>
            </a:extLst>
          </p:cNvPr>
          <p:cNvSpPr/>
          <p:nvPr/>
        </p:nvSpPr>
        <p:spPr>
          <a:xfrm>
            <a:off x="982650" y="5071697"/>
            <a:ext cx="48972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37" name="Circle: Hollow 36">
            <a:extLst>
              <a:ext uri="{FF2B5EF4-FFF2-40B4-BE49-F238E27FC236}">
                <a16:creationId xmlns:a16="http://schemas.microsoft.com/office/drawing/2014/main" id="{E5D9E76B-35F2-4686-B64C-B64CA60DCE8E}"/>
              </a:ext>
            </a:extLst>
          </p:cNvPr>
          <p:cNvSpPr/>
          <p:nvPr/>
        </p:nvSpPr>
        <p:spPr>
          <a:xfrm>
            <a:off x="682473" y="5145817"/>
            <a:ext cx="217715" cy="217715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2F5205-BDB5-4594-BD88-20BB6B6EFF16}"/>
              </a:ext>
            </a:extLst>
          </p:cNvPr>
          <p:cNvSpPr/>
          <p:nvPr/>
        </p:nvSpPr>
        <p:spPr>
          <a:xfrm>
            <a:off x="6562314" y="5057183"/>
            <a:ext cx="48972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7D12B0-7D1D-4711-BD16-EEAB10045F43}"/>
              </a:ext>
            </a:extLst>
          </p:cNvPr>
          <p:cNvSpPr/>
          <p:nvPr/>
        </p:nvSpPr>
        <p:spPr>
          <a:xfrm rot="5400000">
            <a:off x="992319" y="-388017"/>
            <a:ext cx="2513815" cy="449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7BB4B-C995-4D72-87FD-E3D518DCEBEF}"/>
              </a:ext>
            </a:extLst>
          </p:cNvPr>
          <p:cNvSpPr/>
          <p:nvPr/>
        </p:nvSpPr>
        <p:spPr>
          <a:xfrm rot="5400000">
            <a:off x="8685864" y="-388016"/>
            <a:ext cx="2513815" cy="449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CE97C-1550-4548-8AF9-D07C70A25639}"/>
              </a:ext>
            </a:extLst>
          </p:cNvPr>
          <p:cNvSpPr/>
          <p:nvPr/>
        </p:nvSpPr>
        <p:spPr>
          <a:xfrm rot="5400000">
            <a:off x="4839092" y="414550"/>
            <a:ext cx="2513815" cy="2893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3" b="11863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>
            <a:fillRect/>
          </a:stretch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3" b="11023"/>
          <a:stretch>
            <a:fillRect/>
          </a:stretch>
        </p:blipFill>
        <p:spPr/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1110AF5-5F32-4168-86FC-0346A6ECCDE7}"/>
              </a:ext>
            </a:extLst>
          </p:cNvPr>
          <p:cNvSpPr/>
          <p:nvPr/>
        </p:nvSpPr>
        <p:spPr>
          <a:xfrm>
            <a:off x="5607270" y="3406460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8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F73B71D-0753-419F-901B-E11E7215F62E}"/>
              </a:ext>
            </a:extLst>
          </p:cNvPr>
          <p:cNvSpPr/>
          <p:nvPr/>
        </p:nvSpPr>
        <p:spPr>
          <a:xfrm>
            <a:off x="4972886" y="300862"/>
            <a:ext cx="6615685" cy="6051972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6FFC76-4EC0-42F4-872F-92A4AA9874F8}"/>
              </a:ext>
            </a:extLst>
          </p:cNvPr>
          <p:cNvSpPr/>
          <p:nvPr/>
        </p:nvSpPr>
        <p:spPr>
          <a:xfrm rot="5400000">
            <a:off x="9266867" y="596543"/>
            <a:ext cx="2513815" cy="3339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2BC7A-E304-447F-B991-7A9373EF676A}"/>
              </a:ext>
            </a:extLst>
          </p:cNvPr>
          <p:cNvSpPr/>
          <p:nvPr/>
        </p:nvSpPr>
        <p:spPr>
          <a:xfrm rot="5400000">
            <a:off x="8658738" y="2913673"/>
            <a:ext cx="2513815" cy="455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9140D-CD3C-400C-AD1B-36533EDDF3FE}"/>
              </a:ext>
            </a:extLst>
          </p:cNvPr>
          <p:cNvSpPr/>
          <p:nvPr/>
        </p:nvSpPr>
        <p:spPr>
          <a:xfrm rot="5400000">
            <a:off x="6013118" y="1048161"/>
            <a:ext cx="2513815" cy="2436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18025-74AD-40CD-82D3-408A878028F4}"/>
              </a:ext>
            </a:extLst>
          </p:cNvPr>
          <p:cNvSpPr/>
          <p:nvPr/>
        </p:nvSpPr>
        <p:spPr>
          <a:xfrm rot="5400000">
            <a:off x="5293662" y="4310480"/>
            <a:ext cx="2513815" cy="175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ECE1479-D687-44B1-BC3C-500A397C1E9F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B1DF951-BF6C-43D5-8611-0DFE4BBB6172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06AF58-9870-4D2E-A66A-4E9319CB60BC}"/>
              </a:ext>
            </a:extLst>
          </p:cNvPr>
          <p:cNvSpPr txBox="1"/>
          <p:nvPr/>
        </p:nvSpPr>
        <p:spPr>
          <a:xfrm>
            <a:off x="629620" y="1012333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TRAFFIC HERE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4E918A-70B2-448B-A5B6-74A743CA767F}"/>
              </a:ext>
            </a:extLst>
          </p:cNvPr>
          <p:cNvSpPr/>
          <p:nvPr/>
        </p:nvSpPr>
        <p:spPr>
          <a:xfrm>
            <a:off x="729751" y="3994669"/>
            <a:ext cx="18247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11E2FE-92FC-4F42-A06E-CF7CF953D6E4}"/>
              </a:ext>
            </a:extLst>
          </p:cNvPr>
          <p:cNvSpPr/>
          <p:nvPr/>
        </p:nvSpPr>
        <p:spPr>
          <a:xfrm>
            <a:off x="699592" y="2438680"/>
            <a:ext cx="3873232" cy="118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ligula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D3151D-F049-453E-94FC-556087D79ACE}"/>
              </a:ext>
            </a:extLst>
          </p:cNvPr>
          <p:cNvSpPr/>
          <p:nvPr/>
        </p:nvSpPr>
        <p:spPr>
          <a:xfrm>
            <a:off x="2865340" y="3994669"/>
            <a:ext cx="18247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b="20167"/>
          <a:stretch/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r="4462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56458"/>
          <a:stretch/>
        </p:blipFill>
        <p:spPr/>
      </p:pic>
      <p:pic>
        <p:nvPicPr>
          <p:cNvPr id="34" name="Picture Placeholder 3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" b="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8609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E159CC1-9CC0-443E-9ACE-512A2859C467}"/>
              </a:ext>
            </a:extLst>
          </p:cNvPr>
          <p:cNvSpPr/>
          <p:nvPr/>
        </p:nvSpPr>
        <p:spPr>
          <a:xfrm rot="5400000">
            <a:off x="-193191" y="180787"/>
            <a:ext cx="6858000" cy="6496425"/>
          </a:xfrm>
          <a:custGeom>
            <a:avLst/>
            <a:gdLst>
              <a:gd name="connsiteX0" fmla="*/ 0 w 6857997"/>
              <a:gd name="connsiteY0" fmla="*/ 2784483 h 6081451"/>
              <a:gd name="connsiteX1" fmla="*/ 0 w 6857997"/>
              <a:gd name="connsiteY1" fmla="*/ 6081451 h 6081451"/>
              <a:gd name="connsiteX2" fmla="*/ 6857997 w 6857997"/>
              <a:gd name="connsiteY2" fmla="*/ 6081451 h 6081451"/>
              <a:gd name="connsiteX3" fmla="*/ 6857997 w 6857997"/>
              <a:gd name="connsiteY3" fmla="*/ 0 h 6081451"/>
              <a:gd name="connsiteX4" fmla="*/ 6663020 w 6857997"/>
              <a:gd name="connsiteY4" fmla="*/ 100139 h 6081451"/>
              <a:gd name="connsiteX5" fmla="*/ 6222593 w 6857997"/>
              <a:gd name="connsiteY5" fmla="*/ 393664 h 6081451"/>
              <a:gd name="connsiteX6" fmla="*/ 3771224 w 6857997"/>
              <a:gd name="connsiteY6" fmla="*/ 2739329 h 6081451"/>
              <a:gd name="connsiteX7" fmla="*/ 1880312 w 6857997"/>
              <a:gd name="connsiteY7" fmla="*/ 3254210 h 6081451"/>
              <a:gd name="connsiteX8" fmla="*/ 1529042 w 6857997"/>
              <a:gd name="connsiteY8" fmla="*/ 3205853 h 6081451"/>
              <a:gd name="connsiteX9" fmla="*/ 1363955 w 6857997"/>
              <a:gd name="connsiteY9" fmla="*/ 3128279 h 6081451"/>
              <a:gd name="connsiteX10" fmla="*/ 316491 w 6857997"/>
              <a:gd name="connsiteY10" fmla="*/ 2833637 h 608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7997" h="6081451">
                <a:moveTo>
                  <a:pt x="0" y="2784483"/>
                </a:moveTo>
                <a:lnTo>
                  <a:pt x="0" y="6081451"/>
                </a:lnTo>
                <a:lnTo>
                  <a:pt x="6857997" y="6081451"/>
                </a:lnTo>
                <a:lnTo>
                  <a:pt x="6857997" y="0"/>
                </a:lnTo>
                <a:lnTo>
                  <a:pt x="6663020" y="100139"/>
                </a:lnTo>
                <a:cubicBezTo>
                  <a:pt x="6508340" y="187243"/>
                  <a:pt x="6360472" y="285989"/>
                  <a:pt x="6222593" y="393664"/>
                </a:cubicBezTo>
                <a:cubicBezTo>
                  <a:pt x="5329956" y="1084078"/>
                  <a:pt x="4666702" y="2071430"/>
                  <a:pt x="3771224" y="2739329"/>
                </a:cubicBezTo>
                <a:cubicBezTo>
                  <a:pt x="3142344" y="3209114"/>
                  <a:pt x="2515533" y="3303105"/>
                  <a:pt x="1880312" y="3254210"/>
                </a:cubicBezTo>
                <a:lnTo>
                  <a:pt x="1529042" y="3205853"/>
                </a:lnTo>
                <a:lnTo>
                  <a:pt x="1363955" y="3128279"/>
                </a:lnTo>
                <a:cubicBezTo>
                  <a:pt x="1024747" y="2999545"/>
                  <a:pt x="674604" y="2900484"/>
                  <a:pt x="316491" y="28336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0F3646-DB18-468E-925F-97A8F5BBA378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A46406-60D7-4039-87F4-10A3BDAC6D72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F627F-8C40-4206-8AC5-740911EA80D8}"/>
              </a:ext>
            </a:extLst>
          </p:cNvPr>
          <p:cNvSpPr txBox="1"/>
          <p:nvPr/>
        </p:nvSpPr>
        <p:spPr>
          <a:xfrm>
            <a:off x="7396669" y="990422"/>
            <a:ext cx="4106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US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8D582D-E901-4502-9455-FA86136355C3}"/>
              </a:ext>
            </a:extLst>
          </p:cNvPr>
          <p:cNvSpPr/>
          <p:nvPr/>
        </p:nvSpPr>
        <p:spPr>
          <a:xfrm>
            <a:off x="7396669" y="2454804"/>
            <a:ext cx="4032853" cy="89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7E4CF3-437D-4D53-9E12-4582797B6F04}"/>
              </a:ext>
            </a:extLst>
          </p:cNvPr>
          <p:cNvSpPr/>
          <p:nvPr/>
        </p:nvSpPr>
        <p:spPr>
          <a:xfrm>
            <a:off x="7396669" y="3643536"/>
            <a:ext cx="4032853" cy="89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DAFE36-87CA-4164-B699-2CD64DF7CFF0}"/>
              </a:ext>
            </a:extLst>
          </p:cNvPr>
          <p:cNvSpPr/>
          <p:nvPr/>
        </p:nvSpPr>
        <p:spPr>
          <a:xfrm>
            <a:off x="7396669" y="4832269"/>
            <a:ext cx="4032853" cy="89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25800FF-635D-4D86-AE73-4E4829E78306}"/>
              </a:ext>
            </a:extLst>
          </p:cNvPr>
          <p:cNvSpPr/>
          <p:nvPr/>
        </p:nvSpPr>
        <p:spPr>
          <a:xfrm>
            <a:off x="609600" y="1283923"/>
            <a:ext cx="4004949" cy="4290155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90E8333-A254-4EFF-B81A-AC0BE768848B}"/>
              </a:ext>
            </a:extLst>
          </p:cNvPr>
          <p:cNvSpPr/>
          <p:nvPr/>
        </p:nvSpPr>
        <p:spPr>
          <a:xfrm flipV="1">
            <a:off x="2914721" y="1283923"/>
            <a:ext cx="4004949" cy="4290155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485" r="9532" b="36654"/>
          <a:stretch/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" t="9635" r="564" b="19359"/>
          <a:stretch/>
        </p:blipFill>
        <p:spPr/>
      </p:pic>
    </p:spTree>
    <p:extLst>
      <p:ext uri="{BB962C8B-B14F-4D97-AF65-F5344CB8AC3E}">
        <p14:creationId xmlns:p14="http://schemas.microsoft.com/office/powerpoint/2010/main" val="391598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814AABE-A918-4628-869B-43398036314C}"/>
              </a:ext>
            </a:extLst>
          </p:cNvPr>
          <p:cNvSpPr/>
          <p:nvPr/>
        </p:nvSpPr>
        <p:spPr>
          <a:xfrm flipV="1">
            <a:off x="0" y="-1"/>
            <a:ext cx="12192001" cy="4309301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ED75B6C-D542-4953-BB2C-60EFDF46A13A}"/>
              </a:ext>
            </a:extLst>
          </p:cNvPr>
          <p:cNvSpPr/>
          <p:nvPr/>
        </p:nvSpPr>
        <p:spPr>
          <a:xfrm>
            <a:off x="291601" y="639246"/>
            <a:ext cx="3848316" cy="33175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94C6241-A1BB-4A68-A77B-ABA67849B564}"/>
              </a:ext>
            </a:extLst>
          </p:cNvPr>
          <p:cNvSpPr/>
          <p:nvPr/>
        </p:nvSpPr>
        <p:spPr>
          <a:xfrm>
            <a:off x="4171842" y="-387941"/>
            <a:ext cx="3848316" cy="33175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1AB74DE-A5C2-4D3D-B52C-9FDB66205532}"/>
              </a:ext>
            </a:extLst>
          </p:cNvPr>
          <p:cNvSpPr/>
          <p:nvPr/>
        </p:nvSpPr>
        <p:spPr>
          <a:xfrm>
            <a:off x="8052082" y="639246"/>
            <a:ext cx="3848316" cy="33175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1A7A142-0479-4F21-AC44-0A40F93E9370}"/>
              </a:ext>
            </a:extLst>
          </p:cNvPr>
          <p:cNvSpPr/>
          <p:nvPr/>
        </p:nvSpPr>
        <p:spPr>
          <a:xfrm flipV="1">
            <a:off x="6423894" y="-387941"/>
            <a:ext cx="3848316" cy="33175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0F5274E-3619-4030-A3AE-5A9098D8C6FF}"/>
              </a:ext>
            </a:extLst>
          </p:cNvPr>
          <p:cNvSpPr/>
          <p:nvPr/>
        </p:nvSpPr>
        <p:spPr>
          <a:xfrm flipV="1">
            <a:off x="1919790" y="-387941"/>
            <a:ext cx="3848316" cy="331751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C2991-DC43-4998-B687-33A1CCA82D6D}"/>
              </a:ext>
            </a:extLst>
          </p:cNvPr>
          <p:cNvSpPr txBox="1"/>
          <p:nvPr/>
        </p:nvSpPr>
        <p:spPr>
          <a:xfrm>
            <a:off x="3243438" y="3573199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pPr algn="ctr"/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HIPPY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084F8B-1518-4C30-B9A2-DBD5FD702FA6}"/>
              </a:ext>
            </a:extLst>
          </p:cNvPr>
          <p:cNvGrpSpPr/>
          <p:nvPr/>
        </p:nvGrpSpPr>
        <p:grpSpPr>
          <a:xfrm rot="21099384">
            <a:off x="7565808" y="3646353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3B27D34B-4E58-4DD4-828D-19A1EA0A0B3F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7A922B3A-8713-4BF3-846E-CCE1E7F2D5BD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7E3B37D-A3B4-4D7F-9FC9-899DBEC16BDA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7FF5AC5-E646-4811-9876-9FBB054C5967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D646EF-2E5B-4E59-9B86-9FF3DD45196D}"/>
              </a:ext>
            </a:extLst>
          </p:cNvPr>
          <p:cNvSpPr txBox="1"/>
          <p:nvPr/>
        </p:nvSpPr>
        <p:spPr>
          <a:xfrm>
            <a:off x="624245" y="5555415"/>
            <a:ext cx="516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E91676-2FBC-45C8-9B70-324442A8D0AE}"/>
              </a:ext>
            </a:extLst>
          </p:cNvPr>
          <p:cNvSpPr txBox="1"/>
          <p:nvPr/>
        </p:nvSpPr>
        <p:spPr>
          <a:xfrm>
            <a:off x="6108878" y="5555415"/>
            <a:ext cx="520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75" name="Picture Placeholder 7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11330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r="12070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r="11282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b="19846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6" b="17546"/>
          <a:stretch>
            <a:fillRect/>
          </a:stretch>
        </p:blipFill>
        <p:spPr/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887B9BD-E2EA-440B-9619-BA9F864A6F25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79" name="Freeform: Shape 1">
            <a:extLst>
              <a:ext uri="{FF2B5EF4-FFF2-40B4-BE49-F238E27FC236}">
                <a16:creationId xmlns:a16="http://schemas.microsoft.com/office/drawing/2014/main" id="{F3492FCA-8652-411C-8CC3-DFBD58A04E48}"/>
              </a:ext>
            </a:extLst>
          </p:cNvPr>
          <p:cNvSpPr/>
          <p:nvPr/>
        </p:nvSpPr>
        <p:spPr>
          <a:xfrm>
            <a:off x="8632640" y="3957049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07B41DD-CCA2-4CBA-A628-93A42C3B6A9C}"/>
              </a:ext>
            </a:extLst>
          </p:cNvPr>
          <p:cNvSpPr/>
          <p:nvPr/>
        </p:nvSpPr>
        <p:spPr>
          <a:xfrm>
            <a:off x="8632640" y="1961370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Freeform: Shape 1">
            <a:extLst>
              <a:ext uri="{FF2B5EF4-FFF2-40B4-BE49-F238E27FC236}">
                <a16:creationId xmlns:a16="http://schemas.microsoft.com/office/drawing/2014/main" id="{DEE2C986-8F04-4EAB-A9CC-74AE4E145A85}"/>
              </a:ext>
            </a:extLst>
          </p:cNvPr>
          <p:cNvSpPr/>
          <p:nvPr/>
        </p:nvSpPr>
        <p:spPr>
          <a:xfrm>
            <a:off x="2056271" y="1961370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0" name="Freeform: Shape 1">
            <a:extLst>
              <a:ext uri="{FF2B5EF4-FFF2-40B4-BE49-F238E27FC236}">
                <a16:creationId xmlns:a16="http://schemas.microsoft.com/office/drawing/2014/main" id="{DEE2C986-8F04-4EAB-A9CC-74AE4E145A85}"/>
              </a:ext>
            </a:extLst>
          </p:cNvPr>
          <p:cNvSpPr/>
          <p:nvPr/>
        </p:nvSpPr>
        <p:spPr>
          <a:xfrm>
            <a:off x="2018723" y="3957049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Freeform: Shape 1">
            <a:extLst>
              <a:ext uri="{FF2B5EF4-FFF2-40B4-BE49-F238E27FC236}">
                <a16:creationId xmlns:a16="http://schemas.microsoft.com/office/drawing/2014/main" id="{DEE2C986-8F04-4EAB-A9CC-74AE4E145A85}"/>
              </a:ext>
            </a:extLst>
          </p:cNvPr>
          <p:cNvSpPr/>
          <p:nvPr/>
        </p:nvSpPr>
        <p:spPr>
          <a:xfrm>
            <a:off x="5458239" y="3957049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E2C986-8F04-4EAB-A9CC-74AE4E145A85}"/>
              </a:ext>
            </a:extLst>
          </p:cNvPr>
          <p:cNvSpPr/>
          <p:nvPr/>
        </p:nvSpPr>
        <p:spPr>
          <a:xfrm>
            <a:off x="5495787" y="1961370"/>
            <a:ext cx="2666634" cy="1827456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609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2B72B-6FA8-48A5-A4B3-B9FD00C7F51F}"/>
              </a:ext>
            </a:extLst>
          </p:cNvPr>
          <p:cNvSpPr txBox="1"/>
          <p:nvPr/>
        </p:nvSpPr>
        <p:spPr>
          <a:xfrm>
            <a:off x="3243438" y="1016249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ABOUT INFOGRAPHIC</a:t>
            </a:r>
            <a:endParaRPr lang="id-ID" sz="3600" dirty="0">
              <a:solidFill>
                <a:schemeClr val="bg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40B153-4F0B-4496-B032-4320E3876DD1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2C31657-B905-44C2-89B9-286058DBC947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Cercle">
            <a:extLst>
              <a:ext uri="{FF2B5EF4-FFF2-40B4-BE49-F238E27FC236}">
                <a16:creationId xmlns:a16="http://schemas.microsoft.com/office/drawing/2014/main" id="{C9C316A3-2276-4A27-AA67-2501691D4375}"/>
              </a:ext>
            </a:extLst>
          </p:cNvPr>
          <p:cNvSpPr/>
          <p:nvPr/>
        </p:nvSpPr>
        <p:spPr>
          <a:xfrm>
            <a:off x="4504457" y="2445445"/>
            <a:ext cx="1001387" cy="1001386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19" name="Cercle">
            <a:extLst>
              <a:ext uri="{FF2B5EF4-FFF2-40B4-BE49-F238E27FC236}">
                <a16:creationId xmlns:a16="http://schemas.microsoft.com/office/drawing/2014/main" id="{06C5BC72-FBD8-439F-A31E-11D7012CAF26}"/>
              </a:ext>
            </a:extLst>
          </p:cNvPr>
          <p:cNvSpPr/>
          <p:nvPr/>
        </p:nvSpPr>
        <p:spPr>
          <a:xfrm>
            <a:off x="1369712" y="2446051"/>
            <a:ext cx="1000174" cy="1000173"/>
          </a:xfrm>
          <a:prstGeom prst="ellipse">
            <a:avLst/>
          </a:prstGeom>
          <a:solidFill>
            <a:schemeClr val="accent1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0" name="Figure">
            <a:extLst>
              <a:ext uri="{FF2B5EF4-FFF2-40B4-BE49-F238E27FC236}">
                <a16:creationId xmlns:a16="http://schemas.microsoft.com/office/drawing/2014/main" id="{01D1CB60-85BF-40D0-AD63-9BC5ACD534E1}"/>
              </a:ext>
            </a:extLst>
          </p:cNvPr>
          <p:cNvSpPr/>
          <p:nvPr/>
        </p:nvSpPr>
        <p:spPr>
          <a:xfrm>
            <a:off x="7663897" y="2445969"/>
            <a:ext cx="1000337" cy="1000335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87DB67-BBB0-4B85-B5BF-ED614AF61077}"/>
              </a:ext>
            </a:extLst>
          </p:cNvPr>
          <p:cNvSpPr/>
          <p:nvPr/>
        </p:nvSpPr>
        <p:spPr>
          <a:xfrm>
            <a:off x="2421445" y="2699760"/>
            <a:ext cx="492754" cy="4927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C205D-4F6D-4233-A61E-49D4249DEFE2}"/>
              </a:ext>
            </a:extLst>
          </p:cNvPr>
          <p:cNvSpPr/>
          <p:nvPr/>
        </p:nvSpPr>
        <p:spPr>
          <a:xfrm>
            <a:off x="5549505" y="2676663"/>
            <a:ext cx="492754" cy="4927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2477C1-E723-439A-A3AC-B1B589F4D02C}"/>
              </a:ext>
            </a:extLst>
          </p:cNvPr>
          <p:cNvSpPr/>
          <p:nvPr/>
        </p:nvSpPr>
        <p:spPr>
          <a:xfrm>
            <a:off x="8687715" y="2676663"/>
            <a:ext cx="492754" cy="4927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4" name="Cercle">
            <a:extLst>
              <a:ext uri="{FF2B5EF4-FFF2-40B4-BE49-F238E27FC236}">
                <a16:creationId xmlns:a16="http://schemas.microsoft.com/office/drawing/2014/main" id="{38F284D8-1C46-4A90-9785-8F9FB829F37A}"/>
              </a:ext>
            </a:extLst>
          </p:cNvPr>
          <p:cNvSpPr/>
          <p:nvPr/>
        </p:nvSpPr>
        <p:spPr>
          <a:xfrm>
            <a:off x="4527939" y="4427954"/>
            <a:ext cx="1001387" cy="1001386"/>
          </a:xfrm>
          <a:prstGeom prst="ellipse">
            <a:avLst/>
          </a:prstGeom>
          <a:solidFill>
            <a:schemeClr val="accent3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5" name="Cercle">
            <a:extLst>
              <a:ext uri="{FF2B5EF4-FFF2-40B4-BE49-F238E27FC236}">
                <a16:creationId xmlns:a16="http://schemas.microsoft.com/office/drawing/2014/main" id="{4AA13302-FE58-4783-8C51-983E9260F34C}"/>
              </a:ext>
            </a:extLst>
          </p:cNvPr>
          <p:cNvSpPr/>
          <p:nvPr/>
        </p:nvSpPr>
        <p:spPr>
          <a:xfrm>
            <a:off x="1393194" y="4428560"/>
            <a:ext cx="1000174" cy="1000173"/>
          </a:xfrm>
          <a:prstGeom prst="ellipse">
            <a:avLst/>
          </a:prstGeom>
          <a:solidFill>
            <a:schemeClr val="accent4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:a16="http://schemas.microsoft.com/office/drawing/2014/main" id="{90A60724-6B54-4C82-8D30-DF6426DEEFBC}"/>
              </a:ext>
            </a:extLst>
          </p:cNvPr>
          <p:cNvSpPr/>
          <p:nvPr/>
        </p:nvSpPr>
        <p:spPr>
          <a:xfrm>
            <a:off x="7687379" y="4428478"/>
            <a:ext cx="1000337" cy="1000335"/>
          </a:xfrm>
          <a:prstGeom prst="ellipse">
            <a:avLst/>
          </a:prstGeom>
          <a:solidFill>
            <a:schemeClr val="accent4"/>
          </a:solidFill>
          <a:ln w="25400" cap="flat">
            <a:noFill/>
            <a:prstDash val="solid"/>
            <a:miter lim="400000"/>
          </a:ln>
          <a:effectLst>
            <a:innerShdw dist="88900" dir="30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00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86DE30C-65F3-424E-9239-546F9865F980}"/>
              </a:ext>
            </a:extLst>
          </p:cNvPr>
          <p:cNvSpPr/>
          <p:nvPr/>
        </p:nvSpPr>
        <p:spPr>
          <a:xfrm>
            <a:off x="2444927" y="4682269"/>
            <a:ext cx="492754" cy="492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88C4DF3-F0A3-4F2E-BBFF-DDE5E6AA9EC7}"/>
              </a:ext>
            </a:extLst>
          </p:cNvPr>
          <p:cNvSpPr/>
          <p:nvPr/>
        </p:nvSpPr>
        <p:spPr>
          <a:xfrm>
            <a:off x="5572987" y="4659172"/>
            <a:ext cx="492754" cy="4927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B2ECE5-DE46-4923-AE5C-5BB086859372}"/>
              </a:ext>
            </a:extLst>
          </p:cNvPr>
          <p:cNvSpPr/>
          <p:nvPr/>
        </p:nvSpPr>
        <p:spPr>
          <a:xfrm>
            <a:off x="8711197" y="4659172"/>
            <a:ext cx="492754" cy="492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D99644-1436-4973-9579-853DCD95AD12}"/>
              </a:ext>
            </a:extLst>
          </p:cNvPr>
          <p:cNvSpPr txBox="1"/>
          <p:nvPr/>
        </p:nvSpPr>
        <p:spPr>
          <a:xfrm flipH="1">
            <a:off x="3083491" y="2509192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3"/>
                </a:solidFill>
                <a:cs typeface="Poppins SemiBold" panose="02000000000000000000" pitchFamily="2" charset="0"/>
              </a:rPr>
              <a:t>Tittle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59A0F3-B132-4E50-A4CB-987B0F943ACE}"/>
              </a:ext>
            </a:extLst>
          </p:cNvPr>
          <p:cNvSpPr txBox="1"/>
          <p:nvPr/>
        </p:nvSpPr>
        <p:spPr>
          <a:xfrm flipH="1">
            <a:off x="3083490" y="2815193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D6A5C5-EE45-4C57-9B0D-82965653E39E}"/>
              </a:ext>
            </a:extLst>
          </p:cNvPr>
          <p:cNvSpPr txBox="1"/>
          <p:nvPr/>
        </p:nvSpPr>
        <p:spPr>
          <a:xfrm flipH="1">
            <a:off x="3049512" y="4572901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4"/>
                </a:solidFill>
                <a:cs typeface="Poppins SemiBold" panose="02000000000000000000" pitchFamily="2" charset="0"/>
              </a:rPr>
              <a:t>Tittle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B75692-F638-4137-9C4B-D8FE149B7F57}"/>
              </a:ext>
            </a:extLst>
          </p:cNvPr>
          <p:cNvSpPr txBox="1"/>
          <p:nvPr/>
        </p:nvSpPr>
        <p:spPr>
          <a:xfrm flipH="1">
            <a:off x="3049511" y="4878902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5362FA-55A6-49E5-8FFC-6100AF06C104}"/>
              </a:ext>
            </a:extLst>
          </p:cNvPr>
          <p:cNvSpPr txBox="1"/>
          <p:nvPr/>
        </p:nvSpPr>
        <p:spPr>
          <a:xfrm flipH="1">
            <a:off x="6149578" y="2509192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2"/>
                </a:solidFill>
                <a:cs typeface="Poppins SemiBold" panose="02000000000000000000" pitchFamily="2" charset="0"/>
              </a:rPr>
              <a:t>Tittle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74838D-6BDE-41F9-A721-40FBEF2E5500}"/>
              </a:ext>
            </a:extLst>
          </p:cNvPr>
          <p:cNvSpPr txBox="1"/>
          <p:nvPr/>
        </p:nvSpPr>
        <p:spPr>
          <a:xfrm flipH="1">
            <a:off x="6149577" y="2815193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6D8551-B277-478E-B4FF-2900D81A6DAC}"/>
              </a:ext>
            </a:extLst>
          </p:cNvPr>
          <p:cNvSpPr txBox="1"/>
          <p:nvPr/>
        </p:nvSpPr>
        <p:spPr>
          <a:xfrm flipH="1">
            <a:off x="6149578" y="4567934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3"/>
                </a:solidFill>
                <a:cs typeface="Poppins SemiBold" panose="02000000000000000000" pitchFamily="2" charset="0"/>
              </a:rPr>
              <a:t>Tittle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0075A5-DDAD-4DF5-A118-A88602177835}"/>
              </a:ext>
            </a:extLst>
          </p:cNvPr>
          <p:cNvSpPr txBox="1"/>
          <p:nvPr/>
        </p:nvSpPr>
        <p:spPr>
          <a:xfrm flipH="1">
            <a:off x="6149577" y="4873935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E73FFB-2113-4AD0-AEBD-60C4E89708E1}"/>
              </a:ext>
            </a:extLst>
          </p:cNvPr>
          <p:cNvSpPr txBox="1"/>
          <p:nvPr/>
        </p:nvSpPr>
        <p:spPr>
          <a:xfrm flipH="1">
            <a:off x="9377839" y="2509192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3"/>
                </a:solidFill>
                <a:cs typeface="Poppins SemiBold" panose="02000000000000000000" pitchFamily="2" charset="0"/>
              </a:rPr>
              <a:t>Tittle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8BCC97-B5CD-4E30-937D-64B64C764495}"/>
              </a:ext>
            </a:extLst>
          </p:cNvPr>
          <p:cNvSpPr txBox="1"/>
          <p:nvPr/>
        </p:nvSpPr>
        <p:spPr>
          <a:xfrm flipH="1">
            <a:off x="9377838" y="2815193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81368C-DFF7-4A9E-B384-7CDA8929FFFB}"/>
              </a:ext>
            </a:extLst>
          </p:cNvPr>
          <p:cNvSpPr txBox="1"/>
          <p:nvPr/>
        </p:nvSpPr>
        <p:spPr>
          <a:xfrm flipH="1">
            <a:off x="9377838" y="4567934"/>
            <a:ext cx="14444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pc="300" dirty="0">
                <a:solidFill>
                  <a:schemeClr val="accent4"/>
                </a:solidFill>
                <a:cs typeface="Poppins SemiBold" panose="02000000000000000000" pitchFamily="2" charset="0"/>
              </a:rPr>
              <a:t>Tittle 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FE96EE-123C-46C0-8D66-081FDEA9AA3B}"/>
              </a:ext>
            </a:extLst>
          </p:cNvPr>
          <p:cNvSpPr txBox="1"/>
          <p:nvPr/>
        </p:nvSpPr>
        <p:spPr>
          <a:xfrm flipH="1">
            <a:off x="9377837" y="4873935"/>
            <a:ext cx="14444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1500"/>
              </a:spcAft>
            </a:pP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Sed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perspiciatis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unde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omnis</a:t>
            </a:r>
            <a:r>
              <a:rPr lang="en-US" sz="1000" dirty="0">
                <a:solidFill>
                  <a:schemeClr val="bg1"/>
                </a:solidFill>
                <a:cs typeface="Poppins" panose="020000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cs typeface="Poppins" panose="02000000000000000000" pitchFamily="2" charset="0"/>
              </a:rPr>
              <a:t>iste</a:t>
            </a:r>
            <a:endParaRPr lang="en-US" sz="1000" dirty="0">
              <a:solidFill>
                <a:schemeClr val="bg1"/>
              </a:solidFill>
              <a:cs typeface="Poppins" panose="02000000000000000000" pitchFamily="2" charset="0"/>
            </a:endParaRPr>
          </a:p>
        </p:txBody>
      </p:sp>
      <p:grpSp>
        <p:nvGrpSpPr>
          <p:cNvPr id="42" name="Group 907">
            <a:extLst>
              <a:ext uri="{FF2B5EF4-FFF2-40B4-BE49-F238E27FC236}">
                <a16:creationId xmlns:a16="http://schemas.microsoft.com/office/drawing/2014/main" id="{2DDC9FDE-52C0-429D-9B9B-EDC2789562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66703" y="2729009"/>
            <a:ext cx="304969" cy="334893"/>
            <a:chOff x="5050" y="367"/>
            <a:chExt cx="693" cy="761"/>
          </a:xfrm>
          <a:solidFill>
            <a:schemeClr val="bg1"/>
          </a:solidFill>
        </p:grpSpPr>
        <p:sp>
          <p:nvSpPr>
            <p:cNvPr id="43" name="Freeform 909">
              <a:extLst>
                <a:ext uri="{FF2B5EF4-FFF2-40B4-BE49-F238E27FC236}">
                  <a16:creationId xmlns:a16="http://schemas.microsoft.com/office/drawing/2014/main" id="{6FF3F36D-412D-4EF7-90DA-AD76FA0F3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3" y="484"/>
              <a:ext cx="466" cy="644"/>
            </a:xfrm>
            <a:custGeom>
              <a:avLst/>
              <a:gdLst>
                <a:gd name="T0" fmla="*/ 862 w 2331"/>
                <a:gd name="T1" fmla="*/ 345 h 3218"/>
                <a:gd name="T2" fmla="*/ 550 w 2331"/>
                <a:gd name="T3" fmla="*/ 536 h 3218"/>
                <a:gd name="T4" fmla="*/ 349 w 2331"/>
                <a:gd name="T5" fmla="*/ 831 h 3218"/>
                <a:gd name="T6" fmla="*/ 297 w 2331"/>
                <a:gd name="T7" fmla="*/ 1189 h 3218"/>
                <a:gd name="T8" fmla="*/ 360 w 2331"/>
                <a:gd name="T9" fmla="*/ 1475 h 3218"/>
                <a:gd name="T10" fmla="*/ 475 w 2331"/>
                <a:gd name="T11" fmla="*/ 1692 h 3218"/>
                <a:gd name="T12" fmla="*/ 609 w 2331"/>
                <a:gd name="T13" fmla="*/ 1893 h 3218"/>
                <a:gd name="T14" fmla="*/ 692 w 2331"/>
                <a:gd name="T15" fmla="*/ 2119 h 3218"/>
                <a:gd name="T16" fmla="*/ 743 w 2331"/>
                <a:gd name="T17" fmla="*/ 2274 h 3218"/>
                <a:gd name="T18" fmla="*/ 1546 w 2331"/>
                <a:gd name="T19" fmla="*/ 2312 h 3218"/>
                <a:gd name="T20" fmla="*/ 1632 w 2331"/>
                <a:gd name="T21" fmla="*/ 2199 h 3218"/>
                <a:gd name="T22" fmla="*/ 1677 w 2331"/>
                <a:gd name="T23" fmla="*/ 1979 h 3218"/>
                <a:gd name="T24" fmla="*/ 1803 w 2331"/>
                <a:gd name="T25" fmla="*/ 1768 h 3218"/>
                <a:gd name="T26" fmla="*/ 1927 w 2331"/>
                <a:gd name="T27" fmla="*/ 1569 h 3218"/>
                <a:gd name="T28" fmla="*/ 2018 w 2331"/>
                <a:gd name="T29" fmla="*/ 1314 h 3218"/>
                <a:gd name="T30" fmla="*/ 2023 w 2331"/>
                <a:gd name="T31" fmla="*/ 971 h 3218"/>
                <a:gd name="T32" fmla="*/ 1877 w 2331"/>
                <a:gd name="T33" fmla="*/ 643 h 3218"/>
                <a:gd name="T34" fmla="*/ 1605 w 2331"/>
                <a:gd name="T35" fmla="*/ 405 h 3218"/>
                <a:gd name="T36" fmla="*/ 1245 w 2331"/>
                <a:gd name="T37" fmla="*/ 297 h 3218"/>
                <a:gd name="T38" fmla="*/ 1445 w 2331"/>
                <a:gd name="T39" fmla="*/ 34 h 3218"/>
                <a:gd name="T40" fmla="*/ 1853 w 2331"/>
                <a:gd name="T41" fmla="*/ 217 h 3218"/>
                <a:gd name="T42" fmla="*/ 2156 w 2331"/>
                <a:gd name="T43" fmla="*/ 530 h 3218"/>
                <a:gd name="T44" fmla="*/ 2315 w 2331"/>
                <a:gd name="T45" fmla="*/ 937 h 3218"/>
                <a:gd name="T46" fmla="*/ 2313 w 2331"/>
                <a:gd name="T47" fmla="*/ 1340 h 3218"/>
                <a:gd name="T48" fmla="*/ 2222 w 2331"/>
                <a:gd name="T49" fmla="*/ 1637 h 3218"/>
                <a:gd name="T50" fmla="*/ 2097 w 2331"/>
                <a:gd name="T51" fmla="*/ 1859 h 3218"/>
                <a:gd name="T52" fmla="*/ 1970 w 2331"/>
                <a:gd name="T53" fmla="*/ 2052 h 3218"/>
                <a:gd name="T54" fmla="*/ 1926 w 2331"/>
                <a:gd name="T55" fmla="*/ 2224 h 3218"/>
                <a:gd name="T56" fmla="*/ 1806 w 2331"/>
                <a:gd name="T57" fmla="*/ 2471 h 3218"/>
                <a:gd name="T58" fmla="*/ 1708 w 2331"/>
                <a:gd name="T59" fmla="*/ 2637 h 3218"/>
                <a:gd name="T60" fmla="*/ 1700 w 2331"/>
                <a:gd name="T61" fmla="*/ 2793 h 3218"/>
                <a:gd name="T62" fmla="*/ 1696 w 2331"/>
                <a:gd name="T63" fmla="*/ 2865 h 3218"/>
                <a:gd name="T64" fmla="*/ 1661 w 2331"/>
                <a:gd name="T65" fmla="*/ 2960 h 3218"/>
                <a:gd name="T66" fmla="*/ 1540 w 2331"/>
                <a:gd name="T67" fmla="*/ 3065 h 3218"/>
                <a:gd name="T68" fmla="*/ 1360 w 2331"/>
                <a:gd name="T69" fmla="*/ 3194 h 3218"/>
                <a:gd name="T70" fmla="*/ 1023 w 2331"/>
                <a:gd name="T71" fmla="*/ 3216 h 3218"/>
                <a:gd name="T72" fmla="*/ 875 w 2331"/>
                <a:gd name="T73" fmla="*/ 3101 h 3218"/>
                <a:gd name="T74" fmla="*/ 697 w 2331"/>
                <a:gd name="T75" fmla="*/ 2996 h 3218"/>
                <a:gd name="T76" fmla="*/ 638 w 2331"/>
                <a:gd name="T77" fmla="*/ 2885 h 3218"/>
                <a:gd name="T78" fmla="*/ 633 w 2331"/>
                <a:gd name="T79" fmla="*/ 2835 h 3218"/>
                <a:gd name="T80" fmla="*/ 626 w 2331"/>
                <a:gd name="T81" fmla="*/ 2702 h 3218"/>
                <a:gd name="T82" fmla="*/ 618 w 2331"/>
                <a:gd name="T83" fmla="*/ 2554 h 3218"/>
                <a:gd name="T84" fmla="*/ 432 w 2331"/>
                <a:gd name="T85" fmla="*/ 2328 h 3218"/>
                <a:gd name="T86" fmla="*/ 390 w 2331"/>
                <a:gd name="T87" fmla="*/ 2114 h 3218"/>
                <a:gd name="T88" fmla="*/ 284 w 2331"/>
                <a:gd name="T89" fmla="*/ 1933 h 3218"/>
                <a:gd name="T90" fmla="*/ 158 w 2331"/>
                <a:gd name="T91" fmla="*/ 1734 h 3218"/>
                <a:gd name="T92" fmla="*/ 47 w 2331"/>
                <a:gd name="T93" fmla="*/ 1469 h 3218"/>
                <a:gd name="T94" fmla="*/ 0 w 2331"/>
                <a:gd name="T95" fmla="*/ 1119 h 3218"/>
                <a:gd name="T96" fmla="*/ 91 w 2331"/>
                <a:gd name="T97" fmla="*/ 684 h 3218"/>
                <a:gd name="T98" fmla="*/ 342 w 2331"/>
                <a:gd name="T99" fmla="*/ 329 h 3218"/>
                <a:gd name="T100" fmla="*/ 713 w 2331"/>
                <a:gd name="T101" fmla="*/ 89 h 3218"/>
                <a:gd name="T102" fmla="*/ 1165 w 2331"/>
                <a:gd name="T103" fmla="*/ 0 h 3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31" h="3218">
                  <a:moveTo>
                    <a:pt x="1165" y="293"/>
                  </a:moveTo>
                  <a:lnTo>
                    <a:pt x="1086" y="297"/>
                  </a:lnTo>
                  <a:lnTo>
                    <a:pt x="1009" y="306"/>
                  </a:lnTo>
                  <a:lnTo>
                    <a:pt x="934" y="323"/>
                  </a:lnTo>
                  <a:lnTo>
                    <a:pt x="862" y="345"/>
                  </a:lnTo>
                  <a:lnTo>
                    <a:pt x="792" y="373"/>
                  </a:lnTo>
                  <a:lnTo>
                    <a:pt x="726" y="407"/>
                  </a:lnTo>
                  <a:lnTo>
                    <a:pt x="663" y="445"/>
                  </a:lnTo>
                  <a:lnTo>
                    <a:pt x="605" y="488"/>
                  </a:lnTo>
                  <a:lnTo>
                    <a:pt x="550" y="536"/>
                  </a:lnTo>
                  <a:lnTo>
                    <a:pt x="500" y="587"/>
                  </a:lnTo>
                  <a:lnTo>
                    <a:pt x="455" y="643"/>
                  </a:lnTo>
                  <a:lnTo>
                    <a:pt x="414" y="703"/>
                  </a:lnTo>
                  <a:lnTo>
                    <a:pt x="379" y="765"/>
                  </a:lnTo>
                  <a:lnTo>
                    <a:pt x="349" y="831"/>
                  </a:lnTo>
                  <a:lnTo>
                    <a:pt x="326" y="900"/>
                  </a:lnTo>
                  <a:lnTo>
                    <a:pt x="309" y="971"/>
                  </a:lnTo>
                  <a:lnTo>
                    <a:pt x="298" y="1044"/>
                  </a:lnTo>
                  <a:lnTo>
                    <a:pt x="295" y="1119"/>
                  </a:lnTo>
                  <a:lnTo>
                    <a:pt x="297" y="1189"/>
                  </a:lnTo>
                  <a:lnTo>
                    <a:pt x="303" y="1253"/>
                  </a:lnTo>
                  <a:lnTo>
                    <a:pt x="313" y="1314"/>
                  </a:lnTo>
                  <a:lnTo>
                    <a:pt x="326" y="1371"/>
                  </a:lnTo>
                  <a:lnTo>
                    <a:pt x="342" y="1425"/>
                  </a:lnTo>
                  <a:lnTo>
                    <a:pt x="360" y="1475"/>
                  </a:lnTo>
                  <a:lnTo>
                    <a:pt x="380" y="1523"/>
                  </a:lnTo>
                  <a:lnTo>
                    <a:pt x="403" y="1569"/>
                  </a:lnTo>
                  <a:lnTo>
                    <a:pt x="426" y="1612"/>
                  </a:lnTo>
                  <a:lnTo>
                    <a:pt x="451" y="1652"/>
                  </a:lnTo>
                  <a:lnTo>
                    <a:pt x="475" y="1692"/>
                  </a:lnTo>
                  <a:lnTo>
                    <a:pt x="502" y="1730"/>
                  </a:lnTo>
                  <a:lnTo>
                    <a:pt x="526" y="1767"/>
                  </a:lnTo>
                  <a:lnTo>
                    <a:pt x="555" y="1809"/>
                  </a:lnTo>
                  <a:lnTo>
                    <a:pt x="583" y="1851"/>
                  </a:lnTo>
                  <a:lnTo>
                    <a:pt x="609" y="1893"/>
                  </a:lnTo>
                  <a:lnTo>
                    <a:pt x="633" y="1934"/>
                  </a:lnTo>
                  <a:lnTo>
                    <a:pt x="654" y="1979"/>
                  </a:lnTo>
                  <a:lnTo>
                    <a:pt x="670" y="2023"/>
                  </a:lnTo>
                  <a:lnTo>
                    <a:pt x="684" y="2070"/>
                  </a:lnTo>
                  <a:lnTo>
                    <a:pt x="692" y="2119"/>
                  </a:lnTo>
                  <a:lnTo>
                    <a:pt x="695" y="2170"/>
                  </a:lnTo>
                  <a:lnTo>
                    <a:pt x="698" y="2199"/>
                  </a:lnTo>
                  <a:lnTo>
                    <a:pt x="709" y="2226"/>
                  </a:lnTo>
                  <a:lnTo>
                    <a:pt x="723" y="2251"/>
                  </a:lnTo>
                  <a:lnTo>
                    <a:pt x="743" y="2274"/>
                  </a:lnTo>
                  <a:lnTo>
                    <a:pt x="763" y="2294"/>
                  </a:lnTo>
                  <a:lnTo>
                    <a:pt x="785" y="2312"/>
                  </a:lnTo>
                  <a:lnTo>
                    <a:pt x="805" y="2328"/>
                  </a:lnTo>
                  <a:lnTo>
                    <a:pt x="1525" y="2328"/>
                  </a:lnTo>
                  <a:lnTo>
                    <a:pt x="1546" y="2312"/>
                  </a:lnTo>
                  <a:lnTo>
                    <a:pt x="1567" y="2294"/>
                  </a:lnTo>
                  <a:lnTo>
                    <a:pt x="1589" y="2274"/>
                  </a:lnTo>
                  <a:lnTo>
                    <a:pt x="1607" y="2251"/>
                  </a:lnTo>
                  <a:lnTo>
                    <a:pt x="1622" y="2226"/>
                  </a:lnTo>
                  <a:lnTo>
                    <a:pt x="1632" y="2199"/>
                  </a:lnTo>
                  <a:lnTo>
                    <a:pt x="1636" y="2170"/>
                  </a:lnTo>
                  <a:lnTo>
                    <a:pt x="1638" y="2119"/>
                  </a:lnTo>
                  <a:lnTo>
                    <a:pt x="1647" y="2070"/>
                  </a:lnTo>
                  <a:lnTo>
                    <a:pt x="1660" y="2023"/>
                  </a:lnTo>
                  <a:lnTo>
                    <a:pt x="1677" y="1979"/>
                  </a:lnTo>
                  <a:lnTo>
                    <a:pt x="1697" y="1936"/>
                  </a:lnTo>
                  <a:lnTo>
                    <a:pt x="1722" y="1893"/>
                  </a:lnTo>
                  <a:lnTo>
                    <a:pt x="1747" y="1851"/>
                  </a:lnTo>
                  <a:lnTo>
                    <a:pt x="1775" y="1810"/>
                  </a:lnTo>
                  <a:lnTo>
                    <a:pt x="1803" y="1768"/>
                  </a:lnTo>
                  <a:lnTo>
                    <a:pt x="1829" y="1731"/>
                  </a:lnTo>
                  <a:lnTo>
                    <a:pt x="1854" y="1693"/>
                  </a:lnTo>
                  <a:lnTo>
                    <a:pt x="1879" y="1654"/>
                  </a:lnTo>
                  <a:lnTo>
                    <a:pt x="1905" y="1612"/>
                  </a:lnTo>
                  <a:lnTo>
                    <a:pt x="1927" y="1569"/>
                  </a:lnTo>
                  <a:lnTo>
                    <a:pt x="1950" y="1523"/>
                  </a:lnTo>
                  <a:lnTo>
                    <a:pt x="1971" y="1475"/>
                  </a:lnTo>
                  <a:lnTo>
                    <a:pt x="1989" y="1425"/>
                  </a:lnTo>
                  <a:lnTo>
                    <a:pt x="2005" y="1371"/>
                  </a:lnTo>
                  <a:lnTo>
                    <a:pt x="2018" y="1314"/>
                  </a:lnTo>
                  <a:lnTo>
                    <a:pt x="2027" y="1253"/>
                  </a:lnTo>
                  <a:lnTo>
                    <a:pt x="2033" y="1189"/>
                  </a:lnTo>
                  <a:lnTo>
                    <a:pt x="2036" y="1119"/>
                  </a:lnTo>
                  <a:lnTo>
                    <a:pt x="2032" y="1044"/>
                  </a:lnTo>
                  <a:lnTo>
                    <a:pt x="2023" y="971"/>
                  </a:lnTo>
                  <a:lnTo>
                    <a:pt x="2005" y="899"/>
                  </a:lnTo>
                  <a:lnTo>
                    <a:pt x="1982" y="831"/>
                  </a:lnTo>
                  <a:lnTo>
                    <a:pt x="1953" y="765"/>
                  </a:lnTo>
                  <a:lnTo>
                    <a:pt x="1917" y="702"/>
                  </a:lnTo>
                  <a:lnTo>
                    <a:pt x="1877" y="643"/>
                  </a:lnTo>
                  <a:lnTo>
                    <a:pt x="1831" y="587"/>
                  </a:lnTo>
                  <a:lnTo>
                    <a:pt x="1781" y="536"/>
                  </a:lnTo>
                  <a:lnTo>
                    <a:pt x="1726" y="488"/>
                  </a:lnTo>
                  <a:lnTo>
                    <a:pt x="1667" y="444"/>
                  </a:lnTo>
                  <a:lnTo>
                    <a:pt x="1605" y="405"/>
                  </a:lnTo>
                  <a:lnTo>
                    <a:pt x="1539" y="373"/>
                  </a:lnTo>
                  <a:lnTo>
                    <a:pt x="1469" y="345"/>
                  </a:lnTo>
                  <a:lnTo>
                    <a:pt x="1396" y="323"/>
                  </a:lnTo>
                  <a:lnTo>
                    <a:pt x="1322" y="306"/>
                  </a:lnTo>
                  <a:lnTo>
                    <a:pt x="1245" y="297"/>
                  </a:lnTo>
                  <a:lnTo>
                    <a:pt x="1165" y="293"/>
                  </a:lnTo>
                  <a:close/>
                  <a:moveTo>
                    <a:pt x="1165" y="0"/>
                  </a:moveTo>
                  <a:lnTo>
                    <a:pt x="1260" y="4"/>
                  </a:lnTo>
                  <a:lnTo>
                    <a:pt x="1354" y="16"/>
                  </a:lnTo>
                  <a:lnTo>
                    <a:pt x="1445" y="34"/>
                  </a:lnTo>
                  <a:lnTo>
                    <a:pt x="1534" y="58"/>
                  </a:lnTo>
                  <a:lnTo>
                    <a:pt x="1618" y="89"/>
                  </a:lnTo>
                  <a:lnTo>
                    <a:pt x="1700" y="126"/>
                  </a:lnTo>
                  <a:lnTo>
                    <a:pt x="1778" y="169"/>
                  </a:lnTo>
                  <a:lnTo>
                    <a:pt x="1853" y="217"/>
                  </a:lnTo>
                  <a:lnTo>
                    <a:pt x="1923" y="270"/>
                  </a:lnTo>
                  <a:lnTo>
                    <a:pt x="1989" y="329"/>
                  </a:lnTo>
                  <a:lnTo>
                    <a:pt x="2049" y="391"/>
                  </a:lnTo>
                  <a:lnTo>
                    <a:pt x="2106" y="459"/>
                  </a:lnTo>
                  <a:lnTo>
                    <a:pt x="2156" y="530"/>
                  </a:lnTo>
                  <a:lnTo>
                    <a:pt x="2201" y="605"/>
                  </a:lnTo>
                  <a:lnTo>
                    <a:pt x="2239" y="684"/>
                  </a:lnTo>
                  <a:lnTo>
                    <a:pt x="2271" y="767"/>
                  </a:lnTo>
                  <a:lnTo>
                    <a:pt x="2297" y="850"/>
                  </a:lnTo>
                  <a:lnTo>
                    <a:pt x="2315" y="937"/>
                  </a:lnTo>
                  <a:lnTo>
                    <a:pt x="2327" y="1027"/>
                  </a:lnTo>
                  <a:lnTo>
                    <a:pt x="2331" y="1119"/>
                  </a:lnTo>
                  <a:lnTo>
                    <a:pt x="2328" y="1197"/>
                  </a:lnTo>
                  <a:lnTo>
                    <a:pt x="2322" y="1271"/>
                  </a:lnTo>
                  <a:lnTo>
                    <a:pt x="2313" y="1340"/>
                  </a:lnTo>
                  <a:lnTo>
                    <a:pt x="2299" y="1407"/>
                  </a:lnTo>
                  <a:lnTo>
                    <a:pt x="2284" y="1469"/>
                  </a:lnTo>
                  <a:lnTo>
                    <a:pt x="2266" y="1528"/>
                  </a:lnTo>
                  <a:lnTo>
                    <a:pt x="2244" y="1584"/>
                  </a:lnTo>
                  <a:lnTo>
                    <a:pt x="2222" y="1637"/>
                  </a:lnTo>
                  <a:lnTo>
                    <a:pt x="2198" y="1686"/>
                  </a:lnTo>
                  <a:lnTo>
                    <a:pt x="2174" y="1732"/>
                  </a:lnTo>
                  <a:lnTo>
                    <a:pt x="2148" y="1778"/>
                  </a:lnTo>
                  <a:lnTo>
                    <a:pt x="2122" y="1820"/>
                  </a:lnTo>
                  <a:lnTo>
                    <a:pt x="2097" y="1859"/>
                  </a:lnTo>
                  <a:lnTo>
                    <a:pt x="2072" y="1896"/>
                  </a:lnTo>
                  <a:lnTo>
                    <a:pt x="2047" y="1932"/>
                  </a:lnTo>
                  <a:lnTo>
                    <a:pt x="2018" y="1976"/>
                  </a:lnTo>
                  <a:lnTo>
                    <a:pt x="1991" y="2016"/>
                  </a:lnTo>
                  <a:lnTo>
                    <a:pt x="1970" y="2052"/>
                  </a:lnTo>
                  <a:lnTo>
                    <a:pt x="1953" y="2084"/>
                  </a:lnTo>
                  <a:lnTo>
                    <a:pt x="1941" y="2114"/>
                  </a:lnTo>
                  <a:lnTo>
                    <a:pt x="1932" y="2142"/>
                  </a:lnTo>
                  <a:lnTo>
                    <a:pt x="1930" y="2170"/>
                  </a:lnTo>
                  <a:lnTo>
                    <a:pt x="1926" y="2224"/>
                  </a:lnTo>
                  <a:lnTo>
                    <a:pt x="1915" y="2276"/>
                  </a:lnTo>
                  <a:lnTo>
                    <a:pt x="1899" y="2328"/>
                  </a:lnTo>
                  <a:lnTo>
                    <a:pt x="1873" y="2378"/>
                  </a:lnTo>
                  <a:lnTo>
                    <a:pt x="1843" y="2426"/>
                  </a:lnTo>
                  <a:lnTo>
                    <a:pt x="1806" y="2471"/>
                  </a:lnTo>
                  <a:lnTo>
                    <a:pt x="1763" y="2514"/>
                  </a:lnTo>
                  <a:lnTo>
                    <a:pt x="1713" y="2554"/>
                  </a:lnTo>
                  <a:lnTo>
                    <a:pt x="1712" y="2578"/>
                  </a:lnTo>
                  <a:lnTo>
                    <a:pt x="1711" y="2606"/>
                  </a:lnTo>
                  <a:lnTo>
                    <a:pt x="1708" y="2637"/>
                  </a:lnTo>
                  <a:lnTo>
                    <a:pt x="1707" y="2670"/>
                  </a:lnTo>
                  <a:lnTo>
                    <a:pt x="1705" y="2702"/>
                  </a:lnTo>
                  <a:lnTo>
                    <a:pt x="1704" y="2734"/>
                  </a:lnTo>
                  <a:lnTo>
                    <a:pt x="1701" y="2765"/>
                  </a:lnTo>
                  <a:lnTo>
                    <a:pt x="1700" y="2793"/>
                  </a:lnTo>
                  <a:lnTo>
                    <a:pt x="1699" y="2816"/>
                  </a:lnTo>
                  <a:lnTo>
                    <a:pt x="1697" y="2835"/>
                  </a:lnTo>
                  <a:lnTo>
                    <a:pt x="1697" y="2847"/>
                  </a:lnTo>
                  <a:lnTo>
                    <a:pt x="1696" y="2850"/>
                  </a:lnTo>
                  <a:lnTo>
                    <a:pt x="1696" y="2865"/>
                  </a:lnTo>
                  <a:lnTo>
                    <a:pt x="1694" y="2881"/>
                  </a:lnTo>
                  <a:lnTo>
                    <a:pt x="1689" y="2899"/>
                  </a:lnTo>
                  <a:lnTo>
                    <a:pt x="1683" y="2918"/>
                  </a:lnTo>
                  <a:lnTo>
                    <a:pt x="1673" y="2940"/>
                  </a:lnTo>
                  <a:lnTo>
                    <a:pt x="1661" y="2960"/>
                  </a:lnTo>
                  <a:lnTo>
                    <a:pt x="1646" y="2982"/>
                  </a:lnTo>
                  <a:lnTo>
                    <a:pt x="1626" y="3004"/>
                  </a:lnTo>
                  <a:lnTo>
                    <a:pt x="1602" y="3025"/>
                  </a:lnTo>
                  <a:lnTo>
                    <a:pt x="1573" y="3046"/>
                  </a:lnTo>
                  <a:lnTo>
                    <a:pt x="1540" y="3065"/>
                  </a:lnTo>
                  <a:lnTo>
                    <a:pt x="1501" y="3084"/>
                  </a:lnTo>
                  <a:lnTo>
                    <a:pt x="1455" y="3101"/>
                  </a:lnTo>
                  <a:lnTo>
                    <a:pt x="1429" y="3135"/>
                  </a:lnTo>
                  <a:lnTo>
                    <a:pt x="1396" y="3166"/>
                  </a:lnTo>
                  <a:lnTo>
                    <a:pt x="1360" y="3194"/>
                  </a:lnTo>
                  <a:lnTo>
                    <a:pt x="1335" y="3208"/>
                  </a:lnTo>
                  <a:lnTo>
                    <a:pt x="1307" y="3216"/>
                  </a:lnTo>
                  <a:lnTo>
                    <a:pt x="1279" y="3218"/>
                  </a:lnTo>
                  <a:lnTo>
                    <a:pt x="1052" y="3218"/>
                  </a:lnTo>
                  <a:lnTo>
                    <a:pt x="1023" y="3216"/>
                  </a:lnTo>
                  <a:lnTo>
                    <a:pt x="996" y="3208"/>
                  </a:lnTo>
                  <a:lnTo>
                    <a:pt x="970" y="3194"/>
                  </a:lnTo>
                  <a:lnTo>
                    <a:pt x="934" y="3166"/>
                  </a:lnTo>
                  <a:lnTo>
                    <a:pt x="902" y="3135"/>
                  </a:lnTo>
                  <a:lnTo>
                    <a:pt x="875" y="3101"/>
                  </a:lnTo>
                  <a:lnTo>
                    <a:pt x="827" y="3082"/>
                  </a:lnTo>
                  <a:lnTo>
                    <a:pt x="786" y="3063"/>
                  </a:lnTo>
                  <a:lnTo>
                    <a:pt x="750" y="3041"/>
                  </a:lnTo>
                  <a:lnTo>
                    <a:pt x="721" y="3019"/>
                  </a:lnTo>
                  <a:lnTo>
                    <a:pt x="697" y="2996"/>
                  </a:lnTo>
                  <a:lnTo>
                    <a:pt x="678" y="2972"/>
                  </a:lnTo>
                  <a:lnTo>
                    <a:pt x="663" y="2949"/>
                  </a:lnTo>
                  <a:lnTo>
                    <a:pt x="651" y="2927"/>
                  </a:lnTo>
                  <a:lnTo>
                    <a:pt x="644" y="2905"/>
                  </a:lnTo>
                  <a:lnTo>
                    <a:pt x="638" y="2885"/>
                  </a:lnTo>
                  <a:lnTo>
                    <a:pt x="636" y="2867"/>
                  </a:lnTo>
                  <a:lnTo>
                    <a:pt x="634" y="2850"/>
                  </a:lnTo>
                  <a:lnTo>
                    <a:pt x="634" y="2850"/>
                  </a:lnTo>
                  <a:lnTo>
                    <a:pt x="634" y="2847"/>
                  </a:lnTo>
                  <a:lnTo>
                    <a:pt x="633" y="2835"/>
                  </a:lnTo>
                  <a:lnTo>
                    <a:pt x="632" y="2816"/>
                  </a:lnTo>
                  <a:lnTo>
                    <a:pt x="631" y="2793"/>
                  </a:lnTo>
                  <a:lnTo>
                    <a:pt x="630" y="2765"/>
                  </a:lnTo>
                  <a:lnTo>
                    <a:pt x="627" y="2734"/>
                  </a:lnTo>
                  <a:lnTo>
                    <a:pt x="626" y="2702"/>
                  </a:lnTo>
                  <a:lnTo>
                    <a:pt x="624" y="2670"/>
                  </a:lnTo>
                  <a:lnTo>
                    <a:pt x="622" y="2637"/>
                  </a:lnTo>
                  <a:lnTo>
                    <a:pt x="620" y="2606"/>
                  </a:lnTo>
                  <a:lnTo>
                    <a:pt x="619" y="2578"/>
                  </a:lnTo>
                  <a:lnTo>
                    <a:pt x="618" y="2554"/>
                  </a:lnTo>
                  <a:lnTo>
                    <a:pt x="568" y="2514"/>
                  </a:lnTo>
                  <a:lnTo>
                    <a:pt x="525" y="2471"/>
                  </a:lnTo>
                  <a:lnTo>
                    <a:pt x="487" y="2426"/>
                  </a:lnTo>
                  <a:lnTo>
                    <a:pt x="457" y="2378"/>
                  </a:lnTo>
                  <a:lnTo>
                    <a:pt x="432" y="2328"/>
                  </a:lnTo>
                  <a:lnTo>
                    <a:pt x="415" y="2276"/>
                  </a:lnTo>
                  <a:lnTo>
                    <a:pt x="404" y="2224"/>
                  </a:lnTo>
                  <a:lnTo>
                    <a:pt x="401" y="2170"/>
                  </a:lnTo>
                  <a:lnTo>
                    <a:pt x="398" y="2142"/>
                  </a:lnTo>
                  <a:lnTo>
                    <a:pt x="390" y="2114"/>
                  </a:lnTo>
                  <a:lnTo>
                    <a:pt x="378" y="2084"/>
                  </a:lnTo>
                  <a:lnTo>
                    <a:pt x="361" y="2052"/>
                  </a:lnTo>
                  <a:lnTo>
                    <a:pt x="339" y="2016"/>
                  </a:lnTo>
                  <a:lnTo>
                    <a:pt x="314" y="1976"/>
                  </a:lnTo>
                  <a:lnTo>
                    <a:pt x="284" y="1933"/>
                  </a:lnTo>
                  <a:lnTo>
                    <a:pt x="260" y="1897"/>
                  </a:lnTo>
                  <a:lnTo>
                    <a:pt x="235" y="1859"/>
                  </a:lnTo>
                  <a:lnTo>
                    <a:pt x="208" y="1820"/>
                  </a:lnTo>
                  <a:lnTo>
                    <a:pt x="183" y="1778"/>
                  </a:lnTo>
                  <a:lnTo>
                    <a:pt x="158" y="1734"/>
                  </a:lnTo>
                  <a:lnTo>
                    <a:pt x="132" y="1686"/>
                  </a:lnTo>
                  <a:lnTo>
                    <a:pt x="108" y="1637"/>
                  </a:lnTo>
                  <a:lnTo>
                    <a:pt x="87" y="1584"/>
                  </a:lnTo>
                  <a:lnTo>
                    <a:pt x="65" y="1528"/>
                  </a:lnTo>
                  <a:lnTo>
                    <a:pt x="47" y="1469"/>
                  </a:lnTo>
                  <a:lnTo>
                    <a:pt x="31" y="1407"/>
                  </a:lnTo>
                  <a:lnTo>
                    <a:pt x="18" y="1340"/>
                  </a:lnTo>
                  <a:lnTo>
                    <a:pt x="8" y="1271"/>
                  </a:lnTo>
                  <a:lnTo>
                    <a:pt x="2" y="1197"/>
                  </a:lnTo>
                  <a:lnTo>
                    <a:pt x="0" y="1119"/>
                  </a:lnTo>
                  <a:lnTo>
                    <a:pt x="3" y="1027"/>
                  </a:lnTo>
                  <a:lnTo>
                    <a:pt x="16" y="937"/>
                  </a:lnTo>
                  <a:lnTo>
                    <a:pt x="34" y="850"/>
                  </a:lnTo>
                  <a:lnTo>
                    <a:pt x="60" y="767"/>
                  </a:lnTo>
                  <a:lnTo>
                    <a:pt x="91" y="684"/>
                  </a:lnTo>
                  <a:lnTo>
                    <a:pt x="130" y="605"/>
                  </a:lnTo>
                  <a:lnTo>
                    <a:pt x="174" y="530"/>
                  </a:lnTo>
                  <a:lnTo>
                    <a:pt x="225" y="459"/>
                  </a:lnTo>
                  <a:lnTo>
                    <a:pt x="282" y="391"/>
                  </a:lnTo>
                  <a:lnTo>
                    <a:pt x="342" y="329"/>
                  </a:lnTo>
                  <a:lnTo>
                    <a:pt x="408" y="270"/>
                  </a:lnTo>
                  <a:lnTo>
                    <a:pt x="478" y="217"/>
                  </a:lnTo>
                  <a:lnTo>
                    <a:pt x="553" y="169"/>
                  </a:lnTo>
                  <a:lnTo>
                    <a:pt x="631" y="126"/>
                  </a:lnTo>
                  <a:lnTo>
                    <a:pt x="713" y="89"/>
                  </a:lnTo>
                  <a:lnTo>
                    <a:pt x="798" y="58"/>
                  </a:lnTo>
                  <a:lnTo>
                    <a:pt x="886" y="34"/>
                  </a:lnTo>
                  <a:lnTo>
                    <a:pt x="976" y="16"/>
                  </a:lnTo>
                  <a:lnTo>
                    <a:pt x="1070" y="4"/>
                  </a:lnTo>
                  <a:lnTo>
                    <a:pt x="11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157A2D5E-11CC-4C2E-9D51-C2C8E44EE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2" y="367"/>
              <a:ext cx="29" cy="73"/>
            </a:xfrm>
            <a:custGeom>
              <a:avLst/>
              <a:gdLst>
                <a:gd name="T0" fmla="*/ 73 w 147"/>
                <a:gd name="T1" fmla="*/ 0 h 364"/>
                <a:gd name="T2" fmla="*/ 73 w 147"/>
                <a:gd name="T3" fmla="*/ 0 h 364"/>
                <a:gd name="T4" fmla="*/ 93 w 147"/>
                <a:gd name="T5" fmla="*/ 2 h 364"/>
                <a:gd name="T6" fmla="*/ 111 w 147"/>
                <a:gd name="T7" fmla="*/ 9 h 364"/>
                <a:gd name="T8" fmla="*/ 125 w 147"/>
                <a:gd name="T9" fmla="*/ 21 h 364"/>
                <a:gd name="T10" fmla="*/ 137 w 147"/>
                <a:gd name="T11" fmla="*/ 36 h 364"/>
                <a:gd name="T12" fmla="*/ 144 w 147"/>
                <a:gd name="T13" fmla="*/ 53 h 364"/>
                <a:gd name="T14" fmla="*/ 147 w 147"/>
                <a:gd name="T15" fmla="*/ 73 h 364"/>
                <a:gd name="T16" fmla="*/ 147 w 147"/>
                <a:gd name="T17" fmla="*/ 291 h 364"/>
                <a:gd name="T18" fmla="*/ 144 w 147"/>
                <a:gd name="T19" fmla="*/ 312 h 364"/>
                <a:gd name="T20" fmla="*/ 137 w 147"/>
                <a:gd name="T21" fmla="*/ 328 h 364"/>
                <a:gd name="T22" fmla="*/ 125 w 147"/>
                <a:gd name="T23" fmla="*/ 344 h 364"/>
                <a:gd name="T24" fmla="*/ 111 w 147"/>
                <a:gd name="T25" fmla="*/ 355 h 364"/>
                <a:gd name="T26" fmla="*/ 93 w 147"/>
                <a:gd name="T27" fmla="*/ 362 h 364"/>
                <a:gd name="T28" fmla="*/ 73 w 147"/>
                <a:gd name="T29" fmla="*/ 364 h 364"/>
                <a:gd name="T30" fmla="*/ 54 w 147"/>
                <a:gd name="T31" fmla="*/ 362 h 364"/>
                <a:gd name="T32" fmla="*/ 36 w 147"/>
                <a:gd name="T33" fmla="*/ 355 h 364"/>
                <a:gd name="T34" fmla="*/ 22 w 147"/>
                <a:gd name="T35" fmla="*/ 344 h 364"/>
                <a:gd name="T36" fmla="*/ 10 w 147"/>
                <a:gd name="T37" fmla="*/ 328 h 364"/>
                <a:gd name="T38" fmla="*/ 2 w 147"/>
                <a:gd name="T39" fmla="*/ 312 h 364"/>
                <a:gd name="T40" fmla="*/ 0 w 147"/>
                <a:gd name="T41" fmla="*/ 291 h 364"/>
                <a:gd name="T42" fmla="*/ 0 w 147"/>
                <a:gd name="T43" fmla="*/ 73 h 364"/>
                <a:gd name="T44" fmla="*/ 2 w 147"/>
                <a:gd name="T45" fmla="*/ 53 h 364"/>
                <a:gd name="T46" fmla="*/ 10 w 147"/>
                <a:gd name="T47" fmla="*/ 36 h 364"/>
                <a:gd name="T48" fmla="*/ 22 w 147"/>
                <a:gd name="T49" fmla="*/ 21 h 364"/>
                <a:gd name="T50" fmla="*/ 36 w 147"/>
                <a:gd name="T51" fmla="*/ 9 h 364"/>
                <a:gd name="T52" fmla="*/ 54 w 147"/>
                <a:gd name="T53" fmla="*/ 2 h 364"/>
                <a:gd name="T54" fmla="*/ 73 w 147"/>
                <a:gd name="T5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7" h="364">
                  <a:moveTo>
                    <a:pt x="73" y="0"/>
                  </a:moveTo>
                  <a:lnTo>
                    <a:pt x="73" y="0"/>
                  </a:lnTo>
                  <a:lnTo>
                    <a:pt x="93" y="2"/>
                  </a:lnTo>
                  <a:lnTo>
                    <a:pt x="111" y="9"/>
                  </a:lnTo>
                  <a:lnTo>
                    <a:pt x="125" y="21"/>
                  </a:lnTo>
                  <a:lnTo>
                    <a:pt x="137" y="36"/>
                  </a:lnTo>
                  <a:lnTo>
                    <a:pt x="144" y="53"/>
                  </a:lnTo>
                  <a:lnTo>
                    <a:pt x="147" y="73"/>
                  </a:lnTo>
                  <a:lnTo>
                    <a:pt x="147" y="291"/>
                  </a:lnTo>
                  <a:lnTo>
                    <a:pt x="144" y="312"/>
                  </a:lnTo>
                  <a:lnTo>
                    <a:pt x="137" y="328"/>
                  </a:lnTo>
                  <a:lnTo>
                    <a:pt x="125" y="344"/>
                  </a:lnTo>
                  <a:lnTo>
                    <a:pt x="111" y="355"/>
                  </a:lnTo>
                  <a:lnTo>
                    <a:pt x="93" y="362"/>
                  </a:lnTo>
                  <a:lnTo>
                    <a:pt x="73" y="364"/>
                  </a:lnTo>
                  <a:lnTo>
                    <a:pt x="54" y="362"/>
                  </a:lnTo>
                  <a:lnTo>
                    <a:pt x="36" y="355"/>
                  </a:lnTo>
                  <a:lnTo>
                    <a:pt x="22" y="344"/>
                  </a:lnTo>
                  <a:lnTo>
                    <a:pt x="10" y="328"/>
                  </a:lnTo>
                  <a:lnTo>
                    <a:pt x="2" y="312"/>
                  </a:lnTo>
                  <a:lnTo>
                    <a:pt x="0" y="291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10" y="36"/>
                  </a:lnTo>
                  <a:lnTo>
                    <a:pt x="22" y="21"/>
                  </a:lnTo>
                  <a:lnTo>
                    <a:pt x="36" y="9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E2287787-198B-4959-853E-46F9FF9F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" y="411"/>
              <a:ext cx="51" cy="68"/>
            </a:xfrm>
            <a:custGeom>
              <a:avLst/>
              <a:gdLst>
                <a:gd name="T0" fmla="*/ 74 w 258"/>
                <a:gd name="T1" fmla="*/ 0 h 337"/>
                <a:gd name="T2" fmla="*/ 93 w 258"/>
                <a:gd name="T3" fmla="*/ 2 h 337"/>
                <a:gd name="T4" fmla="*/ 110 w 258"/>
                <a:gd name="T5" fmla="*/ 9 h 337"/>
                <a:gd name="T6" fmla="*/ 126 w 258"/>
                <a:gd name="T7" fmla="*/ 21 h 337"/>
                <a:gd name="T8" fmla="*/ 138 w 258"/>
                <a:gd name="T9" fmla="*/ 37 h 337"/>
                <a:gd name="T10" fmla="*/ 248 w 258"/>
                <a:gd name="T11" fmla="*/ 227 h 337"/>
                <a:gd name="T12" fmla="*/ 256 w 258"/>
                <a:gd name="T13" fmla="*/ 245 h 337"/>
                <a:gd name="T14" fmla="*/ 258 w 258"/>
                <a:gd name="T15" fmla="*/ 264 h 337"/>
                <a:gd name="T16" fmla="*/ 256 w 258"/>
                <a:gd name="T17" fmla="*/ 282 h 337"/>
                <a:gd name="T18" fmla="*/ 248 w 258"/>
                <a:gd name="T19" fmla="*/ 300 h 337"/>
                <a:gd name="T20" fmla="*/ 238 w 258"/>
                <a:gd name="T21" fmla="*/ 315 h 337"/>
                <a:gd name="T22" fmla="*/ 222 w 258"/>
                <a:gd name="T23" fmla="*/ 327 h 337"/>
                <a:gd name="T24" fmla="*/ 204 w 258"/>
                <a:gd name="T25" fmla="*/ 334 h 337"/>
                <a:gd name="T26" fmla="*/ 185 w 258"/>
                <a:gd name="T27" fmla="*/ 337 h 337"/>
                <a:gd name="T28" fmla="*/ 165 w 258"/>
                <a:gd name="T29" fmla="*/ 334 h 337"/>
                <a:gd name="T30" fmla="*/ 148 w 258"/>
                <a:gd name="T31" fmla="*/ 327 h 337"/>
                <a:gd name="T32" fmla="*/ 133 w 258"/>
                <a:gd name="T33" fmla="*/ 315 h 337"/>
                <a:gd name="T34" fmla="*/ 121 w 258"/>
                <a:gd name="T35" fmla="*/ 300 h 337"/>
                <a:gd name="T36" fmla="*/ 10 w 258"/>
                <a:gd name="T37" fmla="*/ 110 h 337"/>
                <a:gd name="T38" fmla="*/ 3 w 258"/>
                <a:gd name="T39" fmla="*/ 92 h 337"/>
                <a:gd name="T40" fmla="*/ 0 w 258"/>
                <a:gd name="T41" fmla="*/ 73 h 337"/>
                <a:gd name="T42" fmla="*/ 3 w 258"/>
                <a:gd name="T43" fmla="*/ 55 h 337"/>
                <a:gd name="T44" fmla="*/ 10 w 258"/>
                <a:gd name="T45" fmla="*/ 37 h 337"/>
                <a:gd name="T46" fmla="*/ 22 w 258"/>
                <a:gd name="T47" fmla="*/ 22 h 337"/>
                <a:gd name="T48" fmla="*/ 36 w 258"/>
                <a:gd name="T49" fmla="*/ 10 h 337"/>
                <a:gd name="T50" fmla="*/ 56 w 258"/>
                <a:gd name="T51" fmla="*/ 2 h 337"/>
                <a:gd name="T52" fmla="*/ 74 w 258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337">
                  <a:moveTo>
                    <a:pt x="74" y="0"/>
                  </a:moveTo>
                  <a:lnTo>
                    <a:pt x="93" y="2"/>
                  </a:lnTo>
                  <a:lnTo>
                    <a:pt x="110" y="9"/>
                  </a:lnTo>
                  <a:lnTo>
                    <a:pt x="126" y="21"/>
                  </a:lnTo>
                  <a:lnTo>
                    <a:pt x="138" y="37"/>
                  </a:lnTo>
                  <a:lnTo>
                    <a:pt x="248" y="227"/>
                  </a:lnTo>
                  <a:lnTo>
                    <a:pt x="256" y="245"/>
                  </a:lnTo>
                  <a:lnTo>
                    <a:pt x="258" y="264"/>
                  </a:lnTo>
                  <a:lnTo>
                    <a:pt x="256" y="282"/>
                  </a:lnTo>
                  <a:lnTo>
                    <a:pt x="248" y="300"/>
                  </a:lnTo>
                  <a:lnTo>
                    <a:pt x="238" y="315"/>
                  </a:lnTo>
                  <a:lnTo>
                    <a:pt x="222" y="327"/>
                  </a:lnTo>
                  <a:lnTo>
                    <a:pt x="204" y="334"/>
                  </a:lnTo>
                  <a:lnTo>
                    <a:pt x="185" y="337"/>
                  </a:lnTo>
                  <a:lnTo>
                    <a:pt x="165" y="334"/>
                  </a:lnTo>
                  <a:lnTo>
                    <a:pt x="148" y="327"/>
                  </a:lnTo>
                  <a:lnTo>
                    <a:pt x="133" y="315"/>
                  </a:lnTo>
                  <a:lnTo>
                    <a:pt x="121" y="300"/>
                  </a:lnTo>
                  <a:lnTo>
                    <a:pt x="10" y="110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2"/>
                  </a:lnTo>
                  <a:lnTo>
                    <a:pt x="36" y="10"/>
                  </a:lnTo>
                  <a:lnTo>
                    <a:pt x="56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2EFA05A8-5D00-467A-9DD5-BD736A77A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532"/>
              <a:ext cx="68" cy="51"/>
            </a:xfrm>
            <a:custGeom>
              <a:avLst/>
              <a:gdLst>
                <a:gd name="T0" fmla="*/ 73 w 338"/>
                <a:gd name="T1" fmla="*/ 0 h 256"/>
                <a:gd name="T2" fmla="*/ 91 w 338"/>
                <a:gd name="T3" fmla="*/ 3 h 256"/>
                <a:gd name="T4" fmla="*/ 110 w 338"/>
                <a:gd name="T5" fmla="*/ 10 h 256"/>
                <a:gd name="T6" fmla="*/ 302 w 338"/>
                <a:gd name="T7" fmla="*/ 119 h 256"/>
                <a:gd name="T8" fmla="*/ 317 w 338"/>
                <a:gd name="T9" fmla="*/ 132 h 256"/>
                <a:gd name="T10" fmla="*/ 328 w 338"/>
                <a:gd name="T11" fmla="*/ 146 h 256"/>
                <a:gd name="T12" fmla="*/ 335 w 338"/>
                <a:gd name="T13" fmla="*/ 164 h 256"/>
                <a:gd name="T14" fmla="*/ 338 w 338"/>
                <a:gd name="T15" fmla="*/ 182 h 256"/>
                <a:gd name="T16" fmla="*/ 335 w 338"/>
                <a:gd name="T17" fmla="*/ 201 h 256"/>
                <a:gd name="T18" fmla="*/ 328 w 338"/>
                <a:gd name="T19" fmla="*/ 219 h 256"/>
                <a:gd name="T20" fmla="*/ 316 w 338"/>
                <a:gd name="T21" fmla="*/ 235 h 256"/>
                <a:gd name="T22" fmla="*/ 301 w 338"/>
                <a:gd name="T23" fmla="*/ 247 h 256"/>
                <a:gd name="T24" fmla="*/ 282 w 338"/>
                <a:gd name="T25" fmla="*/ 254 h 256"/>
                <a:gd name="T26" fmla="*/ 264 w 338"/>
                <a:gd name="T27" fmla="*/ 256 h 256"/>
                <a:gd name="T28" fmla="*/ 245 w 338"/>
                <a:gd name="T29" fmla="*/ 254 h 256"/>
                <a:gd name="T30" fmla="*/ 227 w 338"/>
                <a:gd name="T31" fmla="*/ 245 h 256"/>
                <a:gd name="T32" fmla="*/ 36 w 338"/>
                <a:gd name="T33" fmla="*/ 137 h 256"/>
                <a:gd name="T34" fmla="*/ 20 w 338"/>
                <a:gd name="T35" fmla="*/ 125 h 256"/>
                <a:gd name="T36" fmla="*/ 9 w 338"/>
                <a:gd name="T37" fmla="*/ 109 h 256"/>
                <a:gd name="T38" fmla="*/ 2 w 338"/>
                <a:gd name="T39" fmla="*/ 92 h 256"/>
                <a:gd name="T40" fmla="*/ 0 w 338"/>
                <a:gd name="T41" fmla="*/ 73 h 256"/>
                <a:gd name="T42" fmla="*/ 2 w 338"/>
                <a:gd name="T43" fmla="*/ 54 h 256"/>
                <a:gd name="T44" fmla="*/ 9 w 338"/>
                <a:gd name="T45" fmla="*/ 36 h 256"/>
                <a:gd name="T46" fmla="*/ 21 w 338"/>
                <a:gd name="T47" fmla="*/ 21 h 256"/>
                <a:gd name="T48" fmla="*/ 37 w 338"/>
                <a:gd name="T49" fmla="*/ 10 h 256"/>
                <a:gd name="T50" fmla="*/ 54 w 338"/>
                <a:gd name="T51" fmla="*/ 3 h 256"/>
                <a:gd name="T52" fmla="*/ 73 w 338"/>
                <a:gd name="T5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6">
                  <a:moveTo>
                    <a:pt x="73" y="0"/>
                  </a:moveTo>
                  <a:lnTo>
                    <a:pt x="91" y="3"/>
                  </a:lnTo>
                  <a:lnTo>
                    <a:pt x="110" y="10"/>
                  </a:lnTo>
                  <a:lnTo>
                    <a:pt x="302" y="119"/>
                  </a:lnTo>
                  <a:lnTo>
                    <a:pt x="317" y="132"/>
                  </a:lnTo>
                  <a:lnTo>
                    <a:pt x="328" y="146"/>
                  </a:lnTo>
                  <a:lnTo>
                    <a:pt x="335" y="164"/>
                  </a:lnTo>
                  <a:lnTo>
                    <a:pt x="338" y="182"/>
                  </a:lnTo>
                  <a:lnTo>
                    <a:pt x="335" y="201"/>
                  </a:lnTo>
                  <a:lnTo>
                    <a:pt x="328" y="219"/>
                  </a:lnTo>
                  <a:lnTo>
                    <a:pt x="316" y="235"/>
                  </a:lnTo>
                  <a:lnTo>
                    <a:pt x="301" y="247"/>
                  </a:lnTo>
                  <a:lnTo>
                    <a:pt x="282" y="254"/>
                  </a:lnTo>
                  <a:lnTo>
                    <a:pt x="264" y="256"/>
                  </a:lnTo>
                  <a:lnTo>
                    <a:pt x="245" y="254"/>
                  </a:lnTo>
                  <a:lnTo>
                    <a:pt x="227" y="245"/>
                  </a:lnTo>
                  <a:lnTo>
                    <a:pt x="36" y="137"/>
                  </a:lnTo>
                  <a:lnTo>
                    <a:pt x="20" y="125"/>
                  </a:lnTo>
                  <a:lnTo>
                    <a:pt x="9" y="109"/>
                  </a:lnTo>
                  <a:lnTo>
                    <a:pt x="2" y="92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9" y="36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85A14527-A7CC-41E3-853F-A0D0EEAE2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696"/>
              <a:ext cx="73" cy="30"/>
            </a:xfrm>
            <a:custGeom>
              <a:avLst/>
              <a:gdLst>
                <a:gd name="T0" fmla="*/ 73 w 368"/>
                <a:gd name="T1" fmla="*/ 0 h 147"/>
                <a:gd name="T2" fmla="*/ 295 w 368"/>
                <a:gd name="T3" fmla="*/ 0 h 147"/>
                <a:gd name="T4" fmla="*/ 314 w 368"/>
                <a:gd name="T5" fmla="*/ 3 h 147"/>
                <a:gd name="T6" fmla="*/ 332 w 368"/>
                <a:gd name="T7" fmla="*/ 11 h 147"/>
                <a:gd name="T8" fmla="*/ 347 w 368"/>
                <a:gd name="T9" fmla="*/ 21 h 147"/>
                <a:gd name="T10" fmla="*/ 359 w 368"/>
                <a:gd name="T11" fmla="*/ 37 h 147"/>
                <a:gd name="T12" fmla="*/ 366 w 368"/>
                <a:gd name="T13" fmla="*/ 54 h 147"/>
                <a:gd name="T14" fmla="*/ 368 w 368"/>
                <a:gd name="T15" fmla="*/ 74 h 147"/>
                <a:gd name="T16" fmla="*/ 366 w 368"/>
                <a:gd name="T17" fmla="*/ 93 h 147"/>
                <a:gd name="T18" fmla="*/ 359 w 368"/>
                <a:gd name="T19" fmla="*/ 110 h 147"/>
                <a:gd name="T20" fmla="*/ 347 w 368"/>
                <a:gd name="T21" fmla="*/ 125 h 147"/>
                <a:gd name="T22" fmla="*/ 332 w 368"/>
                <a:gd name="T23" fmla="*/ 136 h 147"/>
                <a:gd name="T24" fmla="*/ 314 w 368"/>
                <a:gd name="T25" fmla="*/ 144 h 147"/>
                <a:gd name="T26" fmla="*/ 295 w 368"/>
                <a:gd name="T27" fmla="*/ 147 h 147"/>
                <a:gd name="T28" fmla="*/ 73 w 368"/>
                <a:gd name="T29" fmla="*/ 147 h 147"/>
                <a:gd name="T30" fmla="*/ 54 w 368"/>
                <a:gd name="T31" fmla="*/ 144 h 147"/>
                <a:gd name="T32" fmla="*/ 37 w 368"/>
                <a:gd name="T33" fmla="*/ 136 h 147"/>
                <a:gd name="T34" fmla="*/ 21 w 368"/>
                <a:gd name="T35" fmla="*/ 125 h 147"/>
                <a:gd name="T36" fmla="*/ 11 w 368"/>
                <a:gd name="T37" fmla="*/ 110 h 147"/>
                <a:gd name="T38" fmla="*/ 2 w 368"/>
                <a:gd name="T39" fmla="*/ 93 h 147"/>
                <a:gd name="T40" fmla="*/ 0 w 368"/>
                <a:gd name="T41" fmla="*/ 74 h 147"/>
                <a:gd name="T42" fmla="*/ 2 w 368"/>
                <a:gd name="T43" fmla="*/ 54 h 147"/>
                <a:gd name="T44" fmla="*/ 11 w 368"/>
                <a:gd name="T45" fmla="*/ 37 h 147"/>
                <a:gd name="T46" fmla="*/ 21 w 368"/>
                <a:gd name="T47" fmla="*/ 21 h 147"/>
                <a:gd name="T48" fmla="*/ 37 w 368"/>
                <a:gd name="T49" fmla="*/ 11 h 147"/>
                <a:gd name="T50" fmla="*/ 54 w 368"/>
                <a:gd name="T51" fmla="*/ 3 h 147"/>
                <a:gd name="T52" fmla="*/ 73 w 368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8" h="147">
                  <a:moveTo>
                    <a:pt x="73" y="0"/>
                  </a:moveTo>
                  <a:lnTo>
                    <a:pt x="295" y="0"/>
                  </a:lnTo>
                  <a:lnTo>
                    <a:pt x="314" y="3"/>
                  </a:lnTo>
                  <a:lnTo>
                    <a:pt x="332" y="11"/>
                  </a:lnTo>
                  <a:lnTo>
                    <a:pt x="347" y="21"/>
                  </a:lnTo>
                  <a:lnTo>
                    <a:pt x="359" y="37"/>
                  </a:lnTo>
                  <a:lnTo>
                    <a:pt x="366" y="54"/>
                  </a:lnTo>
                  <a:lnTo>
                    <a:pt x="368" y="74"/>
                  </a:lnTo>
                  <a:lnTo>
                    <a:pt x="366" y="93"/>
                  </a:lnTo>
                  <a:lnTo>
                    <a:pt x="359" y="110"/>
                  </a:lnTo>
                  <a:lnTo>
                    <a:pt x="347" y="125"/>
                  </a:lnTo>
                  <a:lnTo>
                    <a:pt x="332" y="136"/>
                  </a:lnTo>
                  <a:lnTo>
                    <a:pt x="314" y="144"/>
                  </a:lnTo>
                  <a:lnTo>
                    <a:pt x="295" y="147"/>
                  </a:lnTo>
                  <a:lnTo>
                    <a:pt x="73" y="147"/>
                  </a:lnTo>
                  <a:lnTo>
                    <a:pt x="54" y="144"/>
                  </a:lnTo>
                  <a:lnTo>
                    <a:pt x="37" y="136"/>
                  </a:lnTo>
                  <a:lnTo>
                    <a:pt x="21" y="125"/>
                  </a:lnTo>
                  <a:lnTo>
                    <a:pt x="11" y="110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4"/>
                  </a:lnTo>
                  <a:lnTo>
                    <a:pt x="11" y="37"/>
                  </a:lnTo>
                  <a:lnTo>
                    <a:pt x="21" y="21"/>
                  </a:lnTo>
                  <a:lnTo>
                    <a:pt x="37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62441E15-5B5A-4593-A2C6-401BAC0C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839"/>
              <a:ext cx="68" cy="51"/>
            </a:xfrm>
            <a:custGeom>
              <a:avLst/>
              <a:gdLst>
                <a:gd name="T0" fmla="*/ 264 w 338"/>
                <a:gd name="T1" fmla="*/ 0 h 257"/>
                <a:gd name="T2" fmla="*/ 284 w 338"/>
                <a:gd name="T3" fmla="*/ 4 h 257"/>
                <a:gd name="T4" fmla="*/ 301 w 338"/>
                <a:gd name="T5" fmla="*/ 10 h 257"/>
                <a:gd name="T6" fmla="*/ 316 w 338"/>
                <a:gd name="T7" fmla="*/ 22 h 257"/>
                <a:gd name="T8" fmla="*/ 328 w 338"/>
                <a:gd name="T9" fmla="*/ 38 h 257"/>
                <a:gd name="T10" fmla="*/ 335 w 338"/>
                <a:gd name="T11" fmla="*/ 55 h 257"/>
                <a:gd name="T12" fmla="*/ 338 w 338"/>
                <a:gd name="T13" fmla="*/ 75 h 257"/>
                <a:gd name="T14" fmla="*/ 335 w 338"/>
                <a:gd name="T15" fmla="*/ 93 h 257"/>
                <a:gd name="T16" fmla="*/ 328 w 338"/>
                <a:gd name="T17" fmla="*/ 110 h 257"/>
                <a:gd name="T18" fmla="*/ 316 w 338"/>
                <a:gd name="T19" fmla="*/ 126 h 257"/>
                <a:gd name="T20" fmla="*/ 302 w 338"/>
                <a:gd name="T21" fmla="*/ 138 h 257"/>
                <a:gd name="T22" fmla="*/ 110 w 338"/>
                <a:gd name="T23" fmla="*/ 247 h 257"/>
                <a:gd name="T24" fmla="*/ 92 w 338"/>
                <a:gd name="T25" fmla="*/ 254 h 257"/>
                <a:gd name="T26" fmla="*/ 73 w 338"/>
                <a:gd name="T27" fmla="*/ 257 h 257"/>
                <a:gd name="T28" fmla="*/ 54 w 338"/>
                <a:gd name="T29" fmla="*/ 254 h 257"/>
                <a:gd name="T30" fmla="*/ 37 w 338"/>
                <a:gd name="T31" fmla="*/ 248 h 257"/>
                <a:gd name="T32" fmla="*/ 21 w 338"/>
                <a:gd name="T33" fmla="*/ 236 h 257"/>
                <a:gd name="T34" fmla="*/ 9 w 338"/>
                <a:gd name="T35" fmla="*/ 220 h 257"/>
                <a:gd name="T36" fmla="*/ 2 w 338"/>
                <a:gd name="T37" fmla="*/ 203 h 257"/>
                <a:gd name="T38" fmla="*/ 0 w 338"/>
                <a:gd name="T39" fmla="*/ 183 h 257"/>
                <a:gd name="T40" fmla="*/ 2 w 338"/>
                <a:gd name="T41" fmla="*/ 165 h 257"/>
                <a:gd name="T42" fmla="*/ 9 w 338"/>
                <a:gd name="T43" fmla="*/ 148 h 257"/>
                <a:gd name="T44" fmla="*/ 20 w 338"/>
                <a:gd name="T45" fmla="*/ 133 h 257"/>
                <a:gd name="T46" fmla="*/ 36 w 338"/>
                <a:gd name="T47" fmla="*/ 121 h 257"/>
                <a:gd name="T48" fmla="*/ 227 w 338"/>
                <a:gd name="T49" fmla="*/ 11 h 257"/>
                <a:gd name="T50" fmla="*/ 246 w 338"/>
                <a:gd name="T51" fmla="*/ 3 h 257"/>
                <a:gd name="T52" fmla="*/ 264 w 338"/>
                <a:gd name="T5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7">
                  <a:moveTo>
                    <a:pt x="264" y="0"/>
                  </a:moveTo>
                  <a:lnTo>
                    <a:pt x="284" y="4"/>
                  </a:lnTo>
                  <a:lnTo>
                    <a:pt x="301" y="10"/>
                  </a:lnTo>
                  <a:lnTo>
                    <a:pt x="316" y="22"/>
                  </a:lnTo>
                  <a:lnTo>
                    <a:pt x="328" y="38"/>
                  </a:lnTo>
                  <a:lnTo>
                    <a:pt x="335" y="55"/>
                  </a:lnTo>
                  <a:lnTo>
                    <a:pt x="338" y="75"/>
                  </a:lnTo>
                  <a:lnTo>
                    <a:pt x="335" y="93"/>
                  </a:lnTo>
                  <a:lnTo>
                    <a:pt x="328" y="110"/>
                  </a:lnTo>
                  <a:lnTo>
                    <a:pt x="316" y="126"/>
                  </a:lnTo>
                  <a:lnTo>
                    <a:pt x="302" y="138"/>
                  </a:lnTo>
                  <a:lnTo>
                    <a:pt x="110" y="247"/>
                  </a:lnTo>
                  <a:lnTo>
                    <a:pt x="92" y="254"/>
                  </a:lnTo>
                  <a:lnTo>
                    <a:pt x="73" y="257"/>
                  </a:lnTo>
                  <a:lnTo>
                    <a:pt x="54" y="254"/>
                  </a:lnTo>
                  <a:lnTo>
                    <a:pt x="37" y="248"/>
                  </a:lnTo>
                  <a:lnTo>
                    <a:pt x="21" y="236"/>
                  </a:lnTo>
                  <a:lnTo>
                    <a:pt x="9" y="220"/>
                  </a:lnTo>
                  <a:lnTo>
                    <a:pt x="2" y="203"/>
                  </a:lnTo>
                  <a:lnTo>
                    <a:pt x="0" y="183"/>
                  </a:lnTo>
                  <a:lnTo>
                    <a:pt x="2" y="165"/>
                  </a:lnTo>
                  <a:lnTo>
                    <a:pt x="9" y="148"/>
                  </a:lnTo>
                  <a:lnTo>
                    <a:pt x="20" y="133"/>
                  </a:lnTo>
                  <a:lnTo>
                    <a:pt x="36" y="121"/>
                  </a:lnTo>
                  <a:lnTo>
                    <a:pt x="227" y="11"/>
                  </a:lnTo>
                  <a:lnTo>
                    <a:pt x="246" y="3"/>
                  </a:lnTo>
                  <a:lnTo>
                    <a:pt x="2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044BCEA4-E52F-47BD-BDB4-5D3F7C4A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839"/>
              <a:ext cx="67" cy="51"/>
            </a:xfrm>
            <a:custGeom>
              <a:avLst/>
              <a:gdLst>
                <a:gd name="T0" fmla="*/ 73 w 338"/>
                <a:gd name="T1" fmla="*/ 0 h 257"/>
                <a:gd name="T2" fmla="*/ 93 w 338"/>
                <a:gd name="T3" fmla="*/ 3 h 257"/>
                <a:gd name="T4" fmla="*/ 111 w 338"/>
                <a:gd name="T5" fmla="*/ 11 h 257"/>
                <a:gd name="T6" fmla="*/ 302 w 338"/>
                <a:gd name="T7" fmla="*/ 121 h 257"/>
                <a:gd name="T8" fmla="*/ 318 w 338"/>
                <a:gd name="T9" fmla="*/ 133 h 257"/>
                <a:gd name="T10" fmla="*/ 328 w 338"/>
                <a:gd name="T11" fmla="*/ 148 h 257"/>
                <a:gd name="T12" fmla="*/ 336 w 338"/>
                <a:gd name="T13" fmla="*/ 165 h 257"/>
                <a:gd name="T14" fmla="*/ 338 w 338"/>
                <a:gd name="T15" fmla="*/ 183 h 257"/>
                <a:gd name="T16" fmla="*/ 336 w 338"/>
                <a:gd name="T17" fmla="*/ 203 h 257"/>
                <a:gd name="T18" fmla="*/ 328 w 338"/>
                <a:gd name="T19" fmla="*/ 220 h 257"/>
                <a:gd name="T20" fmla="*/ 316 w 338"/>
                <a:gd name="T21" fmla="*/ 236 h 257"/>
                <a:gd name="T22" fmla="*/ 301 w 338"/>
                <a:gd name="T23" fmla="*/ 248 h 257"/>
                <a:gd name="T24" fmla="*/ 284 w 338"/>
                <a:gd name="T25" fmla="*/ 254 h 257"/>
                <a:gd name="T26" fmla="*/ 265 w 338"/>
                <a:gd name="T27" fmla="*/ 257 h 257"/>
                <a:gd name="T28" fmla="*/ 245 w 338"/>
                <a:gd name="T29" fmla="*/ 254 h 257"/>
                <a:gd name="T30" fmla="*/ 227 w 338"/>
                <a:gd name="T31" fmla="*/ 247 h 257"/>
                <a:gd name="T32" fmla="*/ 36 w 338"/>
                <a:gd name="T33" fmla="*/ 138 h 257"/>
                <a:gd name="T34" fmla="*/ 21 w 338"/>
                <a:gd name="T35" fmla="*/ 126 h 257"/>
                <a:gd name="T36" fmla="*/ 9 w 338"/>
                <a:gd name="T37" fmla="*/ 110 h 257"/>
                <a:gd name="T38" fmla="*/ 2 w 338"/>
                <a:gd name="T39" fmla="*/ 93 h 257"/>
                <a:gd name="T40" fmla="*/ 0 w 338"/>
                <a:gd name="T41" fmla="*/ 75 h 257"/>
                <a:gd name="T42" fmla="*/ 2 w 338"/>
                <a:gd name="T43" fmla="*/ 55 h 257"/>
                <a:gd name="T44" fmla="*/ 9 w 338"/>
                <a:gd name="T45" fmla="*/ 38 h 257"/>
                <a:gd name="T46" fmla="*/ 21 w 338"/>
                <a:gd name="T47" fmla="*/ 22 h 257"/>
                <a:gd name="T48" fmla="*/ 37 w 338"/>
                <a:gd name="T49" fmla="*/ 10 h 257"/>
                <a:gd name="T50" fmla="*/ 54 w 338"/>
                <a:gd name="T51" fmla="*/ 4 h 257"/>
                <a:gd name="T52" fmla="*/ 73 w 338"/>
                <a:gd name="T5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7">
                  <a:moveTo>
                    <a:pt x="73" y="0"/>
                  </a:moveTo>
                  <a:lnTo>
                    <a:pt x="93" y="3"/>
                  </a:lnTo>
                  <a:lnTo>
                    <a:pt x="111" y="11"/>
                  </a:lnTo>
                  <a:lnTo>
                    <a:pt x="302" y="121"/>
                  </a:lnTo>
                  <a:lnTo>
                    <a:pt x="318" y="133"/>
                  </a:lnTo>
                  <a:lnTo>
                    <a:pt x="328" y="148"/>
                  </a:lnTo>
                  <a:lnTo>
                    <a:pt x="336" y="165"/>
                  </a:lnTo>
                  <a:lnTo>
                    <a:pt x="338" y="183"/>
                  </a:lnTo>
                  <a:lnTo>
                    <a:pt x="336" y="203"/>
                  </a:lnTo>
                  <a:lnTo>
                    <a:pt x="328" y="220"/>
                  </a:lnTo>
                  <a:lnTo>
                    <a:pt x="316" y="236"/>
                  </a:lnTo>
                  <a:lnTo>
                    <a:pt x="301" y="248"/>
                  </a:lnTo>
                  <a:lnTo>
                    <a:pt x="284" y="254"/>
                  </a:lnTo>
                  <a:lnTo>
                    <a:pt x="265" y="257"/>
                  </a:lnTo>
                  <a:lnTo>
                    <a:pt x="245" y="254"/>
                  </a:lnTo>
                  <a:lnTo>
                    <a:pt x="227" y="247"/>
                  </a:lnTo>
                  <a:lnTo>
                    <a:pt x="36" y="138"/>
                  </a:lnTo>
                  <a:lnTo>
                    <a:pt x="21" y="126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4" y="4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E0B009A5-B302-4098-A8CB-D885BF296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696"/>
              <a:ext cx="74" cy="30"/>
            </a:xfrm>
            <a:custGeom>
              <a:avLst/>
              <a:gdLst>
                <a:gd name="T0" fmla="*/ 74 w 369"/>
                <a:gd name="T1" fmla="*/ 0 h 147"/>
                <a:gd name="T2" fmla="*/ 295 w 369"/>
                <a:gd name="T3" fmla="*/ 0 h 147"/>
                <a:gd name="T4" fmla="*/ 315 w 369"/>
                <a:gd name="T5" fmla="*/ 3 h 147"/>
                <a:gd name="T6" fmla="*/ 333 w 369"/>
                <a:gd name="T7" fmla="*/ 11 h 147"/>
                <a:gd name="T8" fmla="*/ 347 w 369"/>
                <a:gd name="T9" fmla="*/ 21 h 147"/>
                <a:gd name="T10" fmla="*/ 358 w 369"/>
                <a:gd name="T11" fmla="*/ 37 h 147"/>
                <a:gd name="T12" fmla="*/ 366 w 369"/>
                <a:gd name="T13" fmla="*/ 54 h 147"/>
                <a:gd name="T14" fmla="*/ 369 w 369"/>
                <a:gd name="T15" fmla="*/ 74 h 147"/>
                <a:gd name="T16" fmla="*/ 366 w 369"/>
                <a:gd name="T17" fmla="*/ 93 h 147"/>
                <a:gd name="T18" fmla="*/ 358 w 369"/>
                <a:gd name="T19" fmla="*/ 110 h 147"/>
                <a:gd name="T20" fmla="*/ 347 w 369"/>
                <a:gd name="T21" fmla="*/ 125 h 147"/>
                <a:gd name="T22" fmla="*/ 333 w 369"/>
                <a:gd name="T23" fmla="*/ 136 h 147"/>
                <a:gd name="T24" fmla="*/ 315 w 369"/>
                <a:gd name="T25" fmla="*/ 144 h 147"/>
                <a:gd name="T26" fmla="*/ 295 w 369"/>
                <a:gd name="T27" fmla="*/ 147 h 147"/>
                <a:gd name="T28" fmla="*/ 74 w 369"/>
                <a:gd name="T29" fmla="*/ 147 h 147"/>
                <a:gd name="T30" fmla="*/ 55 w 369"/>
                <a:gd name="T31" fmla="*/ 144 h 147"/>
                <a:gd name="T32" fmla="*/ 37 w 369"/>
                <a:gd name="T33" fmla="*/ 136 h 147"/>
                <a:gd name="T34" fmla="*/ 22 w 369"/>
                <a:gd name="T35" fmla="*/ 125 h 147"/>
                <a:gd name="T36" fmla="*/ 10 w 369"/>
                <a:gd name="T37" fmla="*/ 110 h 147"/>
                <a:gd name="T38" fmla="*/ 3 w 369"/>
                <a:gd name="T39" fmla="*/ 93 h 147"/>
                <a:gd name="T40" fmla="*/ 0 w 369"/>
                <a:gd name="T41" fmla="*/ 74 h 147"/>
                <a:gd name="T42" fmla="*/ 3 w 369"/>
                <a:gd name="T43" fmla="*/ 54 h 147"/>
                <a:gd name="T44" fmla="*/ 10 w 369"/>
                <a:gd name="T45" fmla="*/ 37 h 147"/>
                <a:gd name="T46" fmla="*/ 22 w 369"/>
                <a:gd name="T47" fmla="*/ 21 h 147"/>
                <a:gd name="T48" fmla="*/ 37 w 369"/>
                <a:gd name="T49" fmla="*/ 11 h 147"/>
                <a:gd name="T50" fmla="*/ 55 w 369"/>
                <a:gd name="T51" fmla="*/ 3 h 147"/>
                <a:gd name="T52" fmla="*/ 74 w 369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9" h="147">
                  <a:moveTo>
                    <a:pt x="74" y="0"/>
                  </a:moveTo>
                  <a:lnTo>
                    <a:pt x="295" y="0"/>
                  </a:lnTo>
                  <a:lnTo>
                    <a:pt x="315" y="3"/>
                  </a:lnTo>
                  <a:lnTo>
                    <a:pt x="333" y="11"/>
                  </a:lnTo>
                  <a:lnTo>
                    <a:pt x="347" y="21"/>
                  </a:lnTo>
                  <a:lnTo>
                    <a:pt x="358" y="37"/>
                  </a:lnTo>
                  <a:lnTo>
                    <a:pt x="366" y="54"/>
                  </a:lnTo>
                  <a:lnTo>
                    <a:pt x="369" y="74"/>
                  </a:lnTo>
                  <a:lnTo>
                    <a:pt x="366" y="93"/>
                  </a:lnTo>
                  <a:lnTo>
                    <a:pt x="358" y="110"/>
                  </a:lnTo>
                  <a:lnTo>
                    <a:pt x="347" y="125"/>
                  </a:lnTo>
                  <a:lnTo>
                    <a:pt x="333" y="136"/>
                  </a:lnTo>
                  <a:lnTo>
                    <a:pt x="315" y="144"/>
                  </a:lnTo>
                  <a:lnTo>
                    <a:pt x="295" y="147"/>
                  </a:lnTo>
                  <a:lnTo>
                    <a:pt x="74" y="147"/>
                  </a:lnTo>
                  <a:lnTo>
                    <a:pt x="55" y="144"/>
                  </a:lnTo>
                  <a:lnTo>
                    <a:pt x="37" y="136"/>
                  </a:lnTo>
                  <a:lnTo>
                    <a:pt x="22" y="125"/>
                  </a:lnTo>
                  <a:lnTo>
                    <a:pt x="10" y="110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3" y="54"/>
                  </a:lnTo>
                  <a:lnTo>
                    <a:pt x="10" y="37"/>
                  </a:lnTo>
                  <a:lnTo>
                    <a:pt x="22" y="21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477D7F91-13B7-448D-9332-054E2B739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532"/>
              <a:ext cx="67" cy="51"/>
            </a:xfrm>
            <a:custGeom>
              <a:avLst/>
              <a:gdLst>
                <a:gd name="T0" fmla="*/ 265 w 338"/>
                <a:gd name="T1" fmla="*/ 0 h 256"/>
                <a:gd name="T2" fmla="*/ 284 w 338"/>
                <a:gd name="T3" fmla="*/ 3 h 256"/>
                <a:gd name="T4" fmla="*/ 301 w 338"/>
                <a:gd name="T5" fmla="*/ 10 h 256"/>
                <a:gd name="T6" fmla="*/ 316 w 338"/>
                <a:gd name="T7" fmla="*/ 21 h 256"/>
                <a:gd name="T8" fmla="*/ 328 w 338"/>
                <a:gd name="T9" fmla="*/ 36 h 256"/>
                <a:gd name="T10" fmla="*/ 336 w 338"/>
                <a:gd name="T11" fmla="*/ 54 h 256"/>
                <a:gd name="T12" fmla="*/ 338 w 338"/>
                <a:gd name="T13" fmla="*/ 73 h 256"/>
                <a:gd name="T14" fmla="*/ 336 w 338"/>
                <a:gd name="T15" fmla="*/ 92 h 256"/>
                <a:gd name="T16" fmla="*/ 328 w 338"/>
                <a:gd name="T17" fmla="*/ 109 h 256"/>
                <a:gd name="T18" fmla="*/ 318 w 338"/>
                <a:gd name="T19" fmla="*/ 125 h 256"/>
                <a:gd name="T20" fmla="*/ 302 w 338"/>
                <a:gd name="T21" fmla="*/ 137 h 256"/>
                <a:gd name="T22" fmla="*/ 111 w 338"/>
                <a:gd name="T23" fmla="*/ 245 h 256"/>
                <a:gd name="T24" fmla="*/ 93 w 338"/>
                <a:gd name="T25" fmla="*/ 254 h 256"/>
                <a:gd name="T26" fmla="*/ 73 w 338"/>
                <a:gd name="T27" fmla="*/ 256 h 256"/>
                <a:gd name="T28" fmla="*/ 55 w 338"/>
                <a:gd name="T29" fmla="*/ 254 h 256"/>
                <a:gd name="T30" fmla="*/ 37 w 338"/>
                <a:gd name="T31" fmla="*/ 247 h 256"/>
                <a:gd name="T32" fmla="*/ 21 w 338"/>
                <a:gd name="T33" fmla="*/ 235 h 256"/>
                <a:gd name="T34" fmla="*/ 9 w 338"/>
                <a:gd name="T35" fmla="*/ 219 h 256"/>
                <a:gd name="T36" fmla="*/ 2 w 338"/>
                <a:gd name="T37" fmla="*/ 201 h 256"/>
                <a:gd name="T38" fmla="*/ 0 w 338"/>
                <a:gd name="T39" fmla="*/ 182 h 256"/>
                <a:gd name="T40" fmla="*/ 2 w 338"/>
                <a:gd name="T41" fmla="*/ 164 h 256"/>
                <a:gd name="T42" fmla="*/ 9 w 338"/>
                <a:gd name="T43" fmla="*/ 146 h 256"/>
                <a:gd name="T44" fmla="*/ 21 w 338"/>
                <a:gd name="T45" fmla="*/ 132 h 256"/>
                <a:gd name="T46" fmla="*/ 36 w 338"/>
                <a:gd name="T47" fmla="*/ 119 h 256"/>
                <a:gd name="T48" fmla="*/ 227 w 338"/>
                <a:gd name="T49" fmla="*/ 10 h 256"/>
                <a:gd name="T50" fmla="*/ 247 w 338"/>
                <a:gd name="T51" fmla="*/ 3 h 256"/>
                <a:gd name="T52" fmla="*/ 265 w 338"/>
                <a:gd name="T5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6">
                  <a:moveTo>
                    <a:pt x="265" y="0"/>
                  </a:moveTo>
                  <a:lnTo>
                    <a:pt x="284" y="3"/>
                  </a:lnTo>
                  <a:lnTo>
                    <a:pt x="301" y="10"/>
                  </a:lnTo>
                  <a:lnTo>
                    <a:pt x="316" y="21"/>
                  </a:lnTo>
                  <a:lnTo>
                    <a:pt x="328" y="36"/>
                  </a:lnTo>
                  <a:lnTo>
                    <a:pt x="336" y="54"/>
                  </a:lnTo>
                  <a:lnTo>
                    <a:pt x="338" y="73"/>
                  </a:lnTo>
                  <a:lnTo>
                    <a:pt x="336" y="92"/>
                  </a:lnTo>
                  <a:lnTo>
                    <a:pt x="328" y="109"/>
                  </a:lnTo>
                  <a:lnTo>
                    <a:pt x="318" y="125"/>
                  </a:lnTo>
                  <a:lnTo>
                    <a:pt x="302" y="137"/>
                  </a:lnTo>
                  <a:lnTo>
                    <a:pt x="111" y="245"/>
                  </a:lnTo>
                  <a:lnTo>
                    <a:pt x="93" y="254"/>
                  </a:lnTo>
                  <a:lnTo>
                    <a:pt x="73" y="256"/>
                  </a:lnTo>
                  <a:lnTo>
                    <a:pt x="55" y="254"/>
                  </a:lnTo>
                  <a:lnTo>
                    <a:pt x="37" y="247"/>
                  </a:lnTo>
                  <a:lnTo>
                    <a:pt x="21" y="235"/>
                  </a:lnTo>
                  <a:lnTo>
                    <a:pt x="9" y="219"/>
                  </a:lnTo>
                  <a:lnTo>
                    <a:pt x="2" y="201"/>
                  </a:lnTo>
                  <a:lnTo>
                    <a:pt x="0" y="182"/>
                  </a:lnTo>
                  <a:lnTo>
                    <a:pt x="2" y="164"/>
                  </a:lnTo>
                  <a:lnTo>
                    <a:pt x="9" y="146"/>
                  </a:lnTo>
                  <a:lnTo>
                    <a:pt x="21" y="132"/>
                  </a:lnTo>
                  <a:lnTo>
                    <a:pt x="36" y="119"/>
                  </a:lnTo>
                  <a:lnTo>
                    <a:pt x="227" y="10"/>
                  </a:lnTo>
                  <a:lnTo>
                    <a:pt x="247" y="3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5D56BFBF-1EF5-4909-9DFD-01D19E65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" y="411"/>
              <a:ext cx="52" cy="67"/>
            </a:xfrm>
            <a:custGeom>
              <a:avLst/>
              <a:gdLst>
                <a:gd name="T0" fmla="*/ 183 w 257"/>
                <a:gd name="T1" fmla="*/ 0 h 336"/>
                <a:gd name="T2" fmla="*/ 202 w 257"/>
                <a:gd name="T3" fmla="*/ 2 h 336"/>
                <a:gd name="T4" fmla="*/ 220 w 257"/>
                <a:gd name="T5" fmla="*/ 10 h 336"/>
                <a:gd name="T6" fmla="*/ 236 w 257"/>
                <a:gd name="T7" fmla="*/ 22 h 336"/>
                <a:gd name="T8" fmla="*/ 248 w 257"/>
                <a:gd name="T9" fmla="*/ 37 h 336"/>
                <a:gd name="T10" fmla="*/ 255 w 257"/>
                <a:gd name="T11" fmla="*/ 55 h 336"/>
                <a:gd name="T12" fmla="*/ 257 w 257"/>
                <a:gd name="T13" fmla="*/ 73 h 336"/>
                <a:gd name="T14" fmla="*/ 255 w 257"/>
                <a:gd name="T15" fmla="*/ 92 h 336"/>
                <a:gd name="T16" fmla="*/ 248 w 257"/>
                <a:gd name="T17" fmla="*/ 110 h 336"/>
                <a:gd name="T18" fmla="*/ 137 w 257"/>
                <a:gd name="T19" fmla="*/ 300 h 336"/>
                <a:gd name="T20" fmla="*/ 125 w 257"/>
                <a:gd name="T21" fmla="*/ 315 h 336"/>
                <a:gd name="T22" fmla="*/ 109 w 257"/>
                <a:gd name="T23" fmla="*/ 327 h 336"/>
                <a:gd name="T24" fmla="*/ 92 w 257"/>
                <a:gd name="T25" fmla="*/ 333 h 336"/>
                <a:gd name="T26" fmla="*/ 73 w 257"/>
                <a:gd name="T27" fmla="*/ 336 h 336"/>
                <a:gd name="T28" fmla="*/ 55 w 257"/>
                <a:gd name="T29" fmla="*/ 333 h 336"/>
                <a:gd name="T30" fmla="*/ 37 w 257"/>
                <a:gd name="T31" fmla="*/ 326 h 336"/>
                <a:gd name="T32" fmla="*/ 20 w 257"/>
                <a:gd name="T33" fmla="*/ 314 h 336"/>
                <a:gd name="T34" fmla="*/ 9 w 257"/>
                <a:gd name="T35" fmla="*/ 300 h 336"/>
                <a:gd name="T36" fmla="*/ 2 w 257"/>
                <a:gd name="T37" fmla="*/ 282 h 336"/>
                <a:gd name="T38" fmla="*/ 0 w 257"/>
                <a:gd name="T39" fmla="*/ 264 h 336"/>
                <a:gd name="T40" fmla="*/ 2 w 257"/>
                <a:gd name="T41" fmla="*/ 245 h 336"/>
                <a:gd name="T42" fmla="*/ 9 w 257"/>
                <a:gd name="T43" fmla="*/ 227 h 336"/>
                <a:gd name="T44" fmla="*/ 120 w 257"/>
                <a:gd name="T45" fmla="*/ 37 h 336"/>
                <a:gd name="T46" fmla="*/ 132 w 257"/>
                <a:gd name="T47" fmla="*/ 21 h 336"/>
                <a:gd name="T48" fmla="*/ 148 w 257"/>
                <a:gd name="T49" fmla="*/ 9 h 336"/>
                <a:gd name="T50" fmla="*/ 165 w 257"/>
                <a:gd name="T51" fmla="*/ 2 h 336"/>
                <a:gd name="T52" fmla="*/ 183 w 257"/>
                <a:gd name="T5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7" h="336">
                  <a:moveTo>
                    <a:pt x="183" y="0"/>
                  </a:moveTo>
                  <a:lnTo>
                    <a:pt x="202" y="2"/>
                  </a:lnTo>
                  <a:lnTo>
                    <a:pt x="220" y="10"/>
                  </a:lnTo>
                  <a:lnTo>
                    <a:pt x="236" y="22"/>
                  </a:lnTo>
                  <a:lnTo>
                    <a:pt x="248" y="37"/>
                  </a:lnTo>
                  <a:lnTo>
                    <a:pt x="255" y="55"/>
                  </a:lnTo>
                  <a:lnTo>
                    <a:pt x="257" y="73"/>
                  </a:lnTo>
                  <a:lnTo>
                    <a:pt x="255" y="92"/>
                  </a:lnTo>
                  <a:lnTo>
                    <a:pt x="248" y="110"/>
                  </a:lnTo>
                  <a:lnTo>
                    <a:pt x="137" y="300"/>
                  </a:lnTo>
                  <a:lnTo>
                    <a:pt x="125" y="315"/>
                  </a:lnTo>
                  <a:lnTo>
                    <a:pt x="109" y="327"/>
                  </a:lnTo>
                  <a:lnTo>
                    <a:pt x="92" y="333"/>
                  </a:lnTo>
                  <a:lnTo>
                    <a:pt x="73" y="336"/>
                  </a:lnTo>
                  <a:lnTo>
                    <a:pt x="55" y="333"/>
                  </a:lnTo>
                  <a:lnTo>
                    <a:pt x="37" y="326"/>
                  </a:lnTo>
                  <a:lnTo>
                    <a:pt x="20" y="314"/>
                  </a:lnTo>
                  <a:lnTo>
                    <a:pt x="9" y="300"/>
                  </a:lnTo>
                  <a:lnTo>
                    <a:pt x="2" y="282"/>
                  </a:lnTo>
                  <a:lnTo>
                    <a:pt x="0" y="264"/>
                  </a:lnTo>
                  <a:lnTo>
                    <a:pt x="2" y="245"/>
                  </a:lnTo>
                  <a:lnTo>
                    <a:pt x="9" y="227"/>
                  </a:lnTo>
                  <a:lnTo>
                    <a:pt x="120" y="37"/>
                  </a:lnTo>
                  <a:lnTo>
                    <a:pt x="132" y="21"/>
                  </a:lnTo>
                  <a:lnTo>
                    <a:pt x="148" y="9"/>
                  </a:lnTo>
                  <a:lnTo>
                    <a:pt x="165" y="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EA82125A-17EA-416E-9FA5-41F2ACBCC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588"/>
              <a:ext cx="71" cy="228"/>
            </a:xfrm>
            <a:custGeom>
              <a:avLst/>
              <a:gdLst>
                <a:gd name="T0" fmla="*/ 177 w 354"/>
                <a:gd name="T1" fmla="*/ 0 h 1140"/>
                <a:gd name="T2" fmla="*/ 213 w 354"/>
                <a:gd name="T3" fmla="*/ 3 h 1140"/>
                <a:gd name="T4" fmla="*/ 245 w 354"/>
                <a:gd name="T5" fmla="*/ 9 h 1140"/>
                <a:gd name="T6" fmla="*/ 274 w 354"/>
                <a:gd name="T7" fmla="*/ 19 h 1140"/>
                <a:gd name="T8" fmla="*/ 298 w 354"/>
                <a:gd name="T9" fmla="*/ 35 h 1140"/>
                <a:gd name="T10" fmla="*/ 318 w 354"/>
                <a:gd name="T11" fmla="*/ 54 h 1140"/>
                <a:gd name="T12" fmla="*/ 334 w 354"/>
                <a:gd name="T13" fmla="*/ 77 h 1140"/>
                <a:gd name="T14" fmla="*/ 346 w 354"/>
                <a:gd name="T15" fmla="*/ 104 h 1140"/>
                <a:gd name="T16" fmla="*/ 352 w 354"/>
                <a:gd name="T17" fmla="*/ 137 h 1140"/>
                <a:gd name="T18" fmla="*/ 354 w 354"/>
                <a:gd name="T19" fmla="*/ 172 h 1140"/>
                <a:gd name="T20" fmla="*/ 354 w 354"/>
                <a:gd name="T21" fmla="*/ 431 h 1140"/>
                <a:gd name="T22" fmla="*/ 353 w 354"/>
                <a:gd name="T23" fmla="*/ 465 h 1140"/>
                <a:gd name="T24" fmla="*/ 350 w 354"/>
                <a:gd name="T25" fmla="*/ 500 h 1140"/>
                <a:gd name="T26" fmla="*/ 346 w 354"/>
                <a:gd name="T27" fmla="*/ 536 h 1140"/>
                <a:gd name="T28" fmla="*/ 276 w 354"/>
                <a:gd name="T29" fmla="*/ 1057 h 1140"/>
                <a:gd name="T30" fmla="*/ 271 w 354"/>
                <a:gd name="T31" fmla="*/ 1082 h 1140"/>
                <a:gd name="T32" fmla="*/ 263 w 354"/>
                <a:gd name="T33" fmla="*/ 1102 h 1140"/>
                <a:gd name="T34" fmla="*/ 252 w 354"/>
                <a:gd name="T35" fmla="*/ 1117 h 1140"/>
                <a:gd name="T36" fmla="*/ 238 w 354"/>
                <a:gd name="T37" fmla="*/ 1128 h 1140"/>
                <a:gd name="T38" fmla="*/ 221 w 354"/>
                <a:gd name="T39" fmla="*/ 1135 h 1140"/>
                <a:gd name="T40" fmla="*/ 200 w 354"/>
                <a:gd name="T41" fmla="*/ 1138 h 1140"/>
                <a:gd name="T42" fmla="*/ 177 w 354"/>
                <a:gd name="T43" fmla="*/ 1140 h 1140"/>
                <a:gd name="T44" fmla="*/ 154 w 354"/>
                <a:gd name="T45" fmla="*/ 1138 h 1140"/>
                <a:gd name="T46" fmla="*/ 134 w 354"/>
                <a:gd name="T47" fmla="*/ 1135 h 1140"/>
                <a:gd name="T48" fmla="*/ 117 w 354"/>
                <a:gd name="T49" fmla="*/ 1128 h 1140"/>
                <a:gd name="T50" fmla="*/ 103 w 354"/>
                <a:gd name="T51" fmla="*/ 1117 h 1140"/>
                <a:gd name="T52" fmla="*/ 92 w 354"/>
                <a:gd name="T53" fmla="*/ 1102 h 1140"/>
                <a:gd name="T54" fmla="*/ 83 w 354"/>
                <a:gd name="T55" fmla="*/ 1082 h 1140"/>
                <a:gd name="T56" fmla="*/ 79 w 354"/>
                <a:gd name="T57" fmla="*/ 1057 h 1140"/>
                <a:gd name="T58" fmla="*/ 9 w 354"/>
                <a:gd name="T59" fmla="*/ 536 h 1140"/>
                <a:gd name="T60" fmla="*/ 5 w 354"/>
                <a:gd name="T61" fmla="*/ 500 h 1140"/>
                <a:gd name="T62" fmla="*/ 2 w 354"/>
                <a:gd name="T63" fmla="*/ 465 h 1140"/>
                <a:gd name="T64" fmla="*/ 0 w 354"/>
                <a:gd name="T65" fmla="*/ 431 h 1140"/>
                <a:gd name="T66" fmla="*/ 0 w 354"/>
                <a:gd name="T67" fmla="*/ 172 h 1140"/>
                <a:gd name="T68" fmla="*/ 3 w 354"/>
                <a:gd name="T69" fmla="*/ 137 h 1140"/>
                <a:gd name="T70" fmla="*/ 9 w 354"/>
                <a:gd name="T71" fmla="*/ 104 h 1140"/>
                <a:gd name="T72" fmla="*/ 21 w 354"/>
                <a:gd name="T73" fmla="*/ 77 h 1140"/>
                <a:gd name="T74" fmla="*/ 36 w 354"/>
                <a:gd name="T75" fmla="*/ 54 h 1140"/>
                <a:gd name="T76" fmla="*/ 57 w 354"/>
                <a:gd name="T77" fmla="*/ 35 h 1140"/>
                <a:gd name="T78" fmla="*/ 81 w 354"/>
                <a:gd name="T79" fmla="*/ 19 h 1140"/>
                <a:gd name="T80" fmla="*/ 110 w 354"/>
                <a:gd name="T81" fmla="*/ 9 h 1140"/>
                <a:gd name="T82" fmla="*/ 141 w 354"/>
                <a:gd name="T83" fmla="*/ 3 h 1140"/>
                <a:gd name="T84" fmla="*/ 177 w 354"/>
                <a:gd name="T85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4" h="1140">
                  <a:moveTo>
                    <a:pt x="177" y="0"/>
                  </a:moveTo>
                  <a:lnTo>
                    <a:pt x="213" y="3"/>
                  </a:lnTo>
                  <a:lnTo>
                    <a:pt x="245" y="9"/>
                  </a:lnTo>
                  <a:lnTo>
                    <a:pt x="274" y="19"/>
                  </a:lnTo>
                  <a:lnTo>
                    <a:pt x="298" y="35"/>
                  </a:lnTo>
                  <a:lnTo>
                    <a:pt x="318" y="54"/>
                  </a:lnTo>
                  <a:lnTo>
                    <a:pt x="334" y="77"/>
                  </a:lnTo>
                  <a:lnTo>
                    <a:pt x="346" y="104"/>
                  </a:lnTo>
                  <a:lnTo>
                    <a:pt x="352" y="137"/>
                  </a:lnTo>
                  <a:lnTo>
                    <a:pt x="354" y="172"/>
                  </a:lnTo>
                  <a:lnTo>
                    <a:pt x="354" y="431"/>
                  </a:lnTo>
                  <a:lnTo>
                    <a:pt x="353" y="465"/>
                  </a:lnTo>
                  <a:lnTo>
                    <a:pt x="350" y="500"/>
                  </a:lnTo>
                  <a:lnTo>
                    <a:pt x="346" y="536"/>
                  </a:lnTo>
                  <a:lnTo>
                    <a:pt x="276" y="1057"/>
                  </a:lnTo>
                  <a:lnTo>
                    <a:pt x="271" y="1082"/>
                  </a:lnTo>
                  <a:lnTo>
                    <a:pt x="263" y="1102"/>
                  </a:lnTo>
                  <a:lnTo>
                    <a:pt x="252" y="1117"/>
                  </a:lnTo>
                  <a:lnTo>
                    <a:pt x="238" y="1128"/>
                  </a:lnTo>
                  <a:lnTo>
                    <a:pt x="221" y="1135"/>
                  </a:lnTo>
                  <a:lnTo>
                    <a:pt x="200" y="1138"/>
                  </a:lnTo>
                  <a:lnTo>
                    <a:pt x="177" y="1140"/>
                  </a:lnTo>
                  <a:lnTo>
                    <a:pt x="154" y="1138"/>
                  </a:lnTo>
                  <a:lnTo>
                    <a:pt x="134" y="1135"/>
                  </a:lnTo>
                  <a:lnTo>
                    <a:pt x="117" y="1128"/>
                  </a:lnTo>
                  <a:lnTo>
                    <a:pt x="103" y="1117"/>
                  </a:lnTo>
                  <a:lnTo>
                    <a:pt x="92" y="1102"/>
                  </a:lnTo>
                  <a:lnTo>
                    <a:pt x="83" y="1082"/>
                  </a:lnTo>
                  <a:lnTo>
                    <a:pt x="79" y="1057"/>
                  </a:lnTo>
                  <a:lnTo>
                    <a:pt x="9" y="536"/>
                  </a:lnTo>
                  <a:lnTo>
                    <a:pt x="5" y="500"/>
                  </a:lnTo>
                  <a:lnTo>
                    <a:pt x="2" y="465"/>
                  </a:lnTo>
                  <a:lnTo>
                    <a:pt x="0" y="431"/>
                  </a:lnTo>
                  <a:lnTo>
                    <a:pt x="0" y="172"/>
                  </a:lnTo>
                  <a:lnTo>
                    <a:pt x="3" y="137"/>
                  </a:lnTo>
                  <a:lnTo>
                    <a:pt x="9" y="104"/>
                  </a:lnTo>
                  <a:lnTo>
                    <a:pt x="21" y="77"/>
                  </a:lnTo>
                  <a:lnTo>
                    <a:pt x="36" y="54"/>
                  </a:lnTo>
                  <a:lnTo>
                    <a:pt x="57" y="35"/>
                  </a:lnTo>
                  <a:lnTo>
                    <a:pt x="81" y="19"/>
                  </a:lnTo>
                  <a:lnTo>
                    <a:pt x="110" y="9"/>
                  </a:lnTo>
                  <a:lnTo>
                    <a:pt x="141" y="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9BE676B3-74B9-4800-8738-05343E333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" y="845"/>
              <a:ext cx="74" cy="73"/>
            </a:xfrm>
            <a:custGeom>
              <a:avLst/>
              <a:gdLst>
                <a:gd name="T0" fmla="*/ 184 w 369"/>
                <a:gd name="T1" fmla="*/ 0 h 366"/>
                <a:gd name="T2" fmla="*/ 222 w 369"/>
                <a:gd name="T3" fmla="*/ 5 h 366"/>
                <a:gd name="T4" fmla="*/ 255 w 369"/>
                <a:gd name="T5" fmla="*/ 16 h 366"/>
                <a:gd name="T6" fmla="*/ 287 w 369"/>
                <a:gd name="T7" fmla="*/ 32 h 366"/>
                <a:gd name="T8" fmla="*/ 314 w 369"/>
                <a:gd name="T9" fmla="*/ 54 h 366"/>
                <a:gd name="T10" fmla="*/ 337 w 369"/>
                <a:gd name="T11" fmla="*/ 81 h 366"/>
                <a:gd name="T12" fmla="*/ 354 w 369"/>
                <a:gd name="T13" fmla="*/ 113 h 366"/>
                <a:gd name="T14" fmla="*/ 365 w 369"/>
                <a:gd name="T15" fmla="*/ 147 h 366"/>
                <a:gd name="T16" fmla="*/ 369 w 369"/>
                <a:gd name="T17" fmla="*/ 183 h 366"/>
                <a:gd name="T18" fmla="*/ 365 w 369"/>
                <a:gd name="T19" fmla="*/ 220 h 366"/>
                <a:gd name="T20" fmla="*/ 354 w 369"/>
                <a:gd name="T21" fmla="*/ 255 h 366"/>
                <a:gd name="T22" fmla="*/ 337 w 369"/>
                <a:gd name="T23" fmla="*/ 286 h 366"/>
                <a:gd name="T24" fmla="*/ 314 w 369"/>
                <a:gd name="T25" fmla="*/ 312 h 366"/>
                <a:gd name="T26" fmla="*/ 287 w 369"/>
                <a:gd name="T27" fmla="*/ 335 h 366"/>
                <a:gd name="T28" fmla="*/ 255 w 369"/>
                <a:gd name="T29" fmla="*/ 352 h 366"/>
                <a:gd name="T30" fmla="*/ 222 w 369"/>
                <a:gd name="T31" fmla="*/ 362 h 366"/>
                <a:gd name="T32" fmla="*/ 184 w 369"/>
                <a:gd name="T33" fmla="*/ 366 h 366"/>
                <a:gd name="T34" fmla="*/ 147 w 369"/>
                <a:gd name="T35" fmla="*/ 362 h 366"/>
                <a:gd name="T36" fmla="*/ 113 w 369"/>
                <a:gd name="T37" fmla="*/ 352 h 366"/>
                <a:gd name="T38" fmla="*/ 82 w 369"/>
                <a:gd name="T39" fmla="*/ 335 h 366"/>
                <a:gd name="T40" fmla="*/ 54 w 369"/>
                <a:gd name="T41" fmla="*/ 312 h 366"/>
                <a:gd name="T42" fmla="*/ 31 w 369"/>
                <a:gd name="T43" fmla="*/ 286 h 366"/>
                <a:gd name="T44" fmla="*/ 15 w 369"/>
                <a:gd name="T45" fmla="*/ 255 h 366"/>
                <a:gd name="T46" fmla="*/ 4 w 369"/>
                <a:gd name="T47" fmla="*/ 220 h 366"/>
                <a:gd name="T48" fmla="*/ 0 w 369"/>
                <a:gd name="T49" fmla="*/ 183 h 366"/>
                <a:gd name="T50" fmla="*/ 4 w 369"/>
                <a:gd name="T51" fmla="*/ 147 h 366"/>
                <a:gd name="T52" fmla="*/ 15 w 369"/>
                <a:gd name="T53" fmla="*/ 113 h 366"/>
                <a:gd name="T54" fmla="*/ 31 w 369"/>
                <a:gd name="T55" fmla="*/ 81 h 366"/>
                <a:gd name="T56" fmla="*/ 54 w 369"/>
                <a:gd name="T57" fmla="*/ 54 h 366"/>
                <a:gd name="T58" fmla="*/ 82 w 369"/>
                <a:gd name="T59" fmla="*/ 32 h 366"/>
                <a:gd name="T60" fmla="*/ 113 w 369"/>
                <a:gd name="T61" fmla="*/ 16 h 366"/>
                <a:gd name="T62" fmla="*/ 147 w 369"/>
                <a:gd name="T63" fmla="*/ 5 h 366"/>
                <a:gd name="T64" fmla="*/ 184 w 369"/>
                <a:gd name="T6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9" h="366">
                  <a:moveTo>
                    <a:pt x="184" y="0"/>
                  </a:moveTo>
                  <a:lnTo>
                    <a:pt x="222" y="5"/>
                  </a:lnTo>
                  <a:lnTo>
                    <a:pt x="255" y="16"/>
                  </a:lnTo>
                  <a:lnTo>
                    <a:pt x="287" y="32"/>
                  </a:lnTo>
                  <a:lnTo>
                    <a:pt x="314" y="54"/>
                  </a:lnTo>
                  <a:lnTo>
                    <a:pt x="337" y="81"/>
                  </a:lnTo>
                  <a:lnTo>
                    <a:pt x="354" y="113"/>
                  </a:lnTo>
                  <a:lnTo>
                    <a:pt x="365" y="147"/>
                  </a:lnTo>
                  <a:lnTo>
                    <a:pt x="369" y="183"/>
                  </a:lnTo>
                  <a:lnTo>
                    <a:pt x="365" y="220"/>
                  </a:lnTo>
                  <a:lnTo>
                    <a:pt x="354" y="255"/>
                  </a:lnTo>
                  <a:lnTo>
                    <a:pt x="337" y="286"/>
                  </a:lnTo>
                  <a:lnTo>
                    <a:pt x="314" y="312"/>
                  </a:lnTo>
                  <a:lnTo>
                    <a:pt x="287" y="335"/>
                  </a:lnTo>
                  <a:lnTo>
                    <a:pt x="255" y="352"/>
                  </a:lnTo>
                  <a:lnTo>
                    <a:pt x="222" y="362"/>
                  </a:lnTo>
                  <a:lnTo>
                    <a:pt x="184" y="366"/>
                  </a:lnTo>
                  <a:lnTo>
                    <a:pt x="147" y="362"/>
                  </a:lnTo>
                  <a:lnTo>
                    <a:pt x="113" y="352"/>
                  </a:lnTo>
                  <a:lnTo>
                    <a:pt x="82" y="335"/>
                  </a:lnTo>
                  <a:lnTo>
                    <a:pt x="54" y="312"/>
                  </a:lnTo>
                  <a:lnTo>
                    <a:pt x="31" y="286"/>
                  </a:lnTo>
                  <a:lnTo>
                    <a:pt x="15" y="255"/>
                  </a:lnTo>
                  <a:lnTo>
                    <a:pt x="4" y="220"/>
                  </a:lnTo>
                  <a:lnTo>
                    <a:pt x="0" y="183"/>
                  </a:lnTo>
                  <a:lnTo>
                    <a:pt x="4" y="147"/>
                  </a:lnTo>
                  <a:lnTo>
                    <a:pt x="15" y="113"/>
                  </a:lnTo>
                  <a:lnTo>
                    <a:pt x="31" y="81"/>
                  </a:lnTo>
                  <a:lnTo>
                    <a:pt x="54" y="54"/>
                  </a:lnTo>
                  <a:lnTo>
                    <a:pt x="82" y="32"/>
                  </a:lnTo>
                  <a:lnTo>
                    <a:pt x="113" y="16"/>
                  </a:lnTo>
                  <a:lnTo>
                    <a:pt x="147" y="5"/>
                  </a:lnTo>
                  <a:lnTo>
                    <a:pt x="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55" name="Freeform 816">
            <a:extLst>
              <a:ext uri="{FF2B5EF4-FFF2-40B4-BE49-F238E27FC236}">
                <a16:creationId xmlns:a16="http://schemas.microsoft.com/office/drawing/2014/main" id="{EACFCDA5-79AD-4B98-9803-360AF110BE30}"/>
              </a:ext>
            </a:extLst>
          </p:cNvPr>
          <p:cNvSpPr>
            <a:spLocks noEditPoints="1"/>
          </p:cNvSpPr>
          <p:nvPr/>
        </p:nvSpPr>
        <p:spPr bwMode="auto">
          <a:xfrm>
            <a:off x="8111980" y="4720795"/>
            <a:ext cx="204594" cy="334864"/>
          </a:xfrm>
          <a:custGeom>
            <a:avLst/>
            <a:gdLst>
              <a:gd name="T0" fmla="*/ 761 w 2306"/>
              <a:gd name="T1" fmla="*/ 260 h 3772"/>
              <a:gd name="T2" fmla="*/ 395 w 2306"/>
              <a:gd name="T3" fmla="*/ 532 h 3772"/>
              <a:gd name="T4" fmla="*/ 205 w 2306"/>
              <a:gd name="T5" fmla="*/ 941 h 3772"/>
              <a:gd name="T6" fmla="*/ 247 w 2306"/>
              <a:gd name="T7" fmla="*/ 1353 h 3772"/>
              <a:gd name="T8" fmla="*/ 476 w 2306"/>
              <a:gd name="T9" fmla="*/ 1746 h 3772"/>
              <a:gd name="T10" fmla="*/ 712 w 2306"/>
              <a:gd name="T11" fmla="*/ 2136 h 3772"/>
              <a:gd name="T12" fmla="*/ 894 w 2306"/>
              <a:gd name="T13" fmla="*/ 2621 h 3772"/>
              <a:gd name="T14" fmla="*/ 1113 w 2306"/>
              <a:gd name="T15" fmla="*/ 2778 h 3772"/>
              <a:gd name="T16" fmla="*/ 1158 w 2306"/>
              <a:gd name="T17" fmla="*/ 2436 h 3772"/>
              <a:gd name="T18" fmla="*/ 1157 w 2306"/>
              <a:gd name="T19" fmla="*/ 2275 h 3772"/>
              <a:gd name="T20" fmla="*/ 865 w 2306"/>
              <a:gd name="T21" fmla="*/ 2030 h 3772"/>
              <a:gd name="T22" fmla="*/ 753 w 2306"/>
              <a:gd name="T23" fmla="*/ 1702 h 3772"/>
              <a:gd name="T24" fmla="*/ 775 w 2306"/>
              <a:gd name="T25" fmla="*/ 1437 h 3772"/>
              <a:gd name="T26" fmla="*/ 849 w 2306"/>
              <a:gd name="T27" fmla="*/ 1122 h 3772"/>
              <a:gd name="T28" fmla="*/ 943 w 2306"/>
              <a:gd name="T29" fmla="*/ 830 h 3772"/>
              <a:gd name="T30" fmla="*/ 1026 w 2306"/>
              <a:gd name="T31" fmla="*/ 634 h 3772"/>
              <a:gd name="T32" fmla="*/ 1067 w 2306"/>
              <a:gd name="T33" fmla="*/ 606 h 3772"/>
              <a:gd name="T34" fmla="*/ 1105 w 2306"/>
              <a:gd name="T35" fmla="*/ 816 h 3772"/>
              <a:gd name="T36" fmla="*/ 1319 w 2306"/>
              <a:gd name="T37" fmla="*/ 1071 h 3772"/>
              <a:gd name="T38" fmla="*/ 1567 w 2306"/>
              <a:gd name="T39" fmla="*/ 1339 h 3772"/>
              <a:gd name="T40" fmla="*/ 1689 w 2306"/>
              <a:gd name="T41" fmla="*/ 1638 h 3772"/>
              <a:gd name="T42" fmla="*/ 1615 w 2306"/>
              <a:gd name="T43" fmla="*/ 1956 h 3772"/>
              <a:gd name="T44" fmla="*/ 1445 w 2306"/>
              <a:gd name="T45" fmla="*/ 2207 h 3772"/>
              <a:gd name="T46" fmla="*/ 1313 w 2306"/>
              <a:gd name="T47" fmla="*/ 2245 h 3772"/>
              <a:gd name="T48" fmla="*/ 1283 w 2306"/>
              <a:gd name="T49" fmla="*/ 1659 h 3772"/>
              <a:gd name="T50" fmla="*/ 1196 w 2306"/>
              <a:gd name="T51" fmla="*/ 1343 h 3772"/>
              <a:gd name="T52" fmla="*/ 1234 w 2306"/>
              <a:gd name="T53" fmla="*/ 2089 h 3772"/>
              <a:gd name="T54" fmla="*/ 1199 w 2306"/>
              <a:gd name="T55" fmla="*/ 2569 h 3772"/>
              <a:gd name="T56" fmla="*/ 1179 w 2306"/>
              <a:gd name="T57" fmla="*/ 2908 h 3772"/>
              <a:gd name="T58" fmla="*/ 1416 w 2306"/>
              <a:gd name="T59" fmla="*/ 2807 h 3772"/>
              <a:gd name="T60" fmla="*/ 1553 w 2306"/>
              <a:gd name="T61" fmla="*/ 2275 h 3772"/>
              <a:gd name="T62" fmla="*/ 1774 w 2306"/>
              <a:gd name="T63" fmla="*/ 1848 h 3772"/>
              <a:gd name="T64" fmla="*/ 2020 w 2306"/>
              <a:gd name="T65" fmla="*/ 1436 h 3772"/>
              <a:gd name="T66" fmla="*/ 2112 w 2306"/>
              <a:gd name="T67" fmla="*/ 1019 h 3772"/>
              <a:gd name="T68" fmla="*/ 1956 w 2306"/>
              <a:gd name="T69" fmla="*/ 594 h 3772"/>
              <a:gd name="T70" fmla="*/ 1616 w 2306"/>
              <a:gd name="T71" fmla="*/ 294 h 3772"/>
              <a:gd name="T72" fmla="*/ 1154 w 2306"/>
              <a:gd name="T73" fmla="*/ 181 h 3772"/>
              <a:gd name="T74" fmla="*/ 1601 w 2306"/>
              <a:gd name="T75" fmla="*/ 87 h 3772"/>
              <a:gd name="T76" fmla="*/ 2028 w 2306"/>
              <a:gd name="T77" fmla="*/ 384 h 3772"/>
              <a:gd name="T78" fmla="*/ 2272 w 2306"/>
              <a:gd name="T79" fmla="*/ 835 h 3772"/>
              <a:gd name="T80" fmla="*/ 2277 w 2306"/>
              <a:gd name="T81" fmla="*/ 1299 h 3772"/>
              <a:gd name="T82" fmla="*/ 2094 w 2306"/>
              <a:gd name="T83" fmla="*/ 1687 h 3772"/>
              <a:gd name="T84" fmla="*/ 1866 w 2306"/>
              <a:gd name="T85" fmla="*/ 2062 h 3772"/>
              <a:gd name="T86" fmla="*/ 1678 w 2306"/>
              <a:gd name="T87" fmla="*/ 2481 h 3772"/>
              <a:gd name="T88" fmla="*/ 1597 w 2306"/>
              <a:gd name="T89" fmla="*/ 2996 h 3772"/>
              <a:gd name="T90" fmla="*/ 1586 w 2306"/>
              <a:gd name="T91" fmla="*/ 3673 h 3772"/>
              <a:gd name="T92" fmla="*/ 1413 w 2306"/>
              <a:gd name="T93" fmla="*/ 3772 h 3772"/>
              <a:gd name="T94" fmla="*/ 776 w 2306"/>
              <a:gd name="T95" fmla="*/ 3700 h 3772"/>
              <a:gd name="T96" fmla="*/ 745 w 2306"/>
              <a:gd name="T97" fmla="*/ 3075 h 3772"/>
              <a:gd name="T98" fmla="*/ 706 w 2306"/>
              <a:gd name="T99" fmla="*/ 2649 h 3772"/>
              <a:gd name="T100" fmla="*/ 540 w 2306"/>
              <a:gd name="T101" fmla="*/ 2210 h 3772"/>
              <a:gd name="T102" fmla="*/ 314 w 2306"/>
              <a:gd name="T103" fmla="*/ 1842 h 3772"/>
              <a:gd name="T104" fmla="*/ 82 w 2306"/>
              <a:gd name="T105" fmla="*/ 1446 h 3772"/>
              <a:gd name="T106" fmla="*/ 0 w 2306"/>
              <a:gd name="T107" fmla="*/ 1098 h 3772"/>
              <a:gd name="T108" fmla="*/ 129 w 2306"/>
              <a:gd name="T109" fmla="*/ 594 h 3772"/>
              <a:gd name="T110" fmla="*/ 472 w 2306"/>
              <a:gd name="T111" fmla="*/ 212 h 3772"/>
              <a:gd name="T112" fmla="*/ 967 w 2306"/>
              <a:gd name="T113" fmla="*/ 14 h 3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06" h="3772">
                <a:moveTo>
                  <a:pt x="1154" y="181"/>
                </a:moveTo>
                <a:lnTo>
                  <a:pt x="1070" y="185"/>
                </a:lnTo>
                <a:lnTo>
                  <a:pt x="990" y="195"/>
                </a:lnTo>
                <a:lnTo>
                  <a:pt x="910" y="211"/>
                </a:lnTo>
                <a:lnTo>
                  <a:pt x="834" y="233"/>
                </a:lnTo>
                <a:lnTo>
                  <a:pt x="761" y="260"/>
                </a:lnTo>
                <a:lnTo>
                  <a:pt x="691" y="294"/>
                </a:lnTo>
                <a:lnTo>
                  <a:pt x="623" y="333"/>
                </a:lnTo>
                <a:lnTo>
                  <a:pt x="560" y="376"/>
                </a:lnTo>
                <a:lnTo>
                  <a:pt x="500" y="424"/>
                </a:lnTo>
                <a:lnTo>
                  <a:pt x="446" y="476"/>
                </a:lnTo>
                <a:lnTo>
                  <a:pt x="395" y="532"/>
                </a:lnTo>
                <a:lnTo>
                  <a:pt x="349" y="594"/>
                </a:lnTo>
                <a:lnTo>
                  <a:pt x="308" y="657"/>
                </a:lnTo>
                <a:lnTo>
                  <a:pt x="273" y="724"/>
                </a:lnTo>
                <a:lnTo>
                  <a:pt x="245" y="795"/>
                </a:lnTo>
                <a:lnTo>
                  <a:pt x="222" y="866"/>
                </a:lnTo>
                <a:lnTo>
                  <a:pt x="205" y="941"/>
                </a:lnTo>
                <a:lnTo>
                  <a:pt x="194" y="1019"/>
                </a:lnTo>
                <a:lnTo>
                  <a:pt x="190" y="1098"/>
                </a:lnTo>
                <a:lnTo>
                  <a:pt x="194" y="1162"/>
                </a:lnTo>
                <a:lnTo>
                  <a:pt x="205" y="1226"/>
                </a:lnTo>
                <a:lnTo>
                  <a:pt x="223" y="1289"/>
                </a:lnTo>
                <a:lnTo>
                  <a:pt x="247" y="1353"/>
                </a:lnTo>
                <a:lnTo>
                  <a:pt x="276" y="1416"/>
                </a:lnTo>
                <a:lnTo>
                  <a:pt x="310" y="1480"/>
                </a:lnTo>
                <a:lnTo>
                  <a:pt x="347" y="1545"/>
                </a:lnTo>
                <a:lnTo>
                  <a:pt x="387" y="1610"/>
                </a:lnTo>
                <a:lnTo>
                  <a:pt x="430" y="1677"/>
                </a:lnTo>
                <a:lnTo>
                  <a:pt x="476" y="1746"/>
                </a:lnTo>
                <a:lnTo>
                  <a:pt x="515" y="1806"/>
                </a:lnTo>
                <a:lnTo>
                  <a:pt x="554" y="1867"/>
                </a:lnTo>
                <a:lnTo>
                  <a:pt x="595" y="1930"/>
                </a:lnTo>
                <a:lnTo>
                  <a:pt x="635" y="1996"/>
                </a:lnTo>
                <a:lnTo>
                  <a:pt x="675" y="2064"/>
                </a:lnTo>
                <a:lnTo>
                  <a:pt x="712" y="2136"/>
                </a:lnTo>
                <a:lnTo>
                  <a:pt x="750" y="2208"/>
                </a:lnTo>
                <a:lnTo>
                  <a:pt x="785" y="2285"/>
                </a:lnTo>
                <a:lnTo>
                  <a:pt x="816" y="2364"/>
                </a:lnTo>
                <a:lnTo>
                  <a:pt x="846" y="2447"/>
                </a:lnTo>
                <a:lnTo>
                  <a:pt x="871" y="2532"/>
                </a:lnTo>
                <a:lnTo>
                  <a:pt x="894" y="2621"/>
                </a:lnTo>
                <a:lnTo>
                  <a:pt x="911" y="2714"/>
                </a:lnTo>
                <a:lnTo>
                  <a:pt x="924" y="2809"/>
                </a:lnTo>
                <a:lnTo>
                  <a:pt x="933" y="2910"/>
                </a:lnTo>
                <a:lnTo>
                  <a:pt x="1072" y="2910"/>
                </a:lnTo>
                <a:lnTo>
                  <a:pt x="1094" y="2843"/>
                </a:lnTo>
                <a:lnTo>
                  <a:pt x="1113" y="2778"/>
                </a:lnTo>
                <a:lnTo>
                  <a:pt x="1127" y="2714"/>
                </a:lnTo>
                <a:lnTo>
                  <a:pt x="1138" y="2653"/>
                </a:lnTo>
                <a:lnTo>
                  <a:pt x="1146" y="2592"/>
                </a:lnTo>
                <a:lnTo>
                  <a:pt x="1152" y="2536"/>
                </a:lnTo>
                <a:lnTo>
                  <a:pt x="1156" y="2484"/>
                </a:lnTo>
                <a:lnTo>
                  <a:pt x="1158" y="2436"/>
                </a:lnTo>
                <a:lnTo>
                  <a:pt x="1160" y="2393"/>
                </a:lnTo>
                <a:lnTo>
                  <a:pt x="1160" y="2355"/>
                </a:lnTo>
                <a:lnTo>
                  <a:pt x="1158" y="2324"/>
                </a:lnTo>
                <a:lnTo>
                  <a:pt x="1157" y="2300"/>
                </a:lnTo>
                <a:lnTo>
                  <a:pt x="1157" y="2284"/>
                </a:lnTo>
                <a:lnTo>
                  <a:pt x="1157" y="2275"/>
                </a:lnTo>
                <a:lnTo>
                  <a:pt x="1094" y="2239"/>
                </a:lnTo>
                <a:lnTo>
                  <a:pt x="1038" y="2201"/>
                </a:lnTo>
                <a:lnTo>
                  <a:pt x="986" y="2162"/>
                </a:lnTo>
                <a:lnTo>
                  <a:pt x="941" y="2121"/>
                </a:lnTo>
                <a:lnTo>
                  <a:pt x="900" y="2077"/>
                </a:lnTo>
                <a:lnTo>
                  <a:pt x="865" y="2030"/>
                </a:lnTo>
                <a:lnTo>
                  <a:pt x="834" y="1980"/>
                </a:lnTo>
                <a:lnTo>
                  <a:pt x="809" y="1926"/>
                </a:lnTo>
                <a:lnTo>
                  <a:pt x="787" y="1867"/>
                </a:lnTo>
                <a:lnTo>
                  <a:pt x="770" y="1804"/>
                </a:lnTo>
                <a:lnTo>
                  <a:pt x="757" y="1737"/>
                </a:lnTo>
                <a:lnTo>
                  <a:pt x="753" y="1702"/>
                </a:lnTo>
                <a:lnTo>
                  <a:pt x="752" y="1664"/>
                </a:lnTo>
                <a:lnTo>
                  <a:pt x="753" y="1624"/>
                </a:lnTo>
                <a:lnTo>
                  <a:pt x="756" y="1580"/>
                </a:lnTo>
                <a:lnTo>
                  <a:pt x="761" y="1534"/>
                </a:lnTo>
                <a:lnTo>
                  <a:pt x="767" y="1486"/>
                </a:lnTo>
                <a:lnTo>
                  <a:pt x="775" y="1437"/>
                </a:lnTo>
                <a:lnTo>
                  <a:pt x="785" y="1385"/>
                </a:lnTo>
                <a:lnTo>
                  <a:pt x="795" y="1333"/>
                </a:lnTo>
                <a:lnTo>
                  <a:pt x="808" y="1280"/>
                </a:lnTo>
                <a:lnTo>
                  <a:pt x="820" y="1227"/>
                </a:lnTo>
                <a:lnTo>
                  <a:pt x="834" y="1175"/>
                </a:lnTo>
                <a:lnTo>
                  <a:pt x="849" y="1122"/>
                </a:lnTo>
                <a:lnTo>
                  <a:pt x="864" y="1069"/>
                </a:lnTo>
                <a:lnTo>
                  <a:pt x="880" y="1018"/>
                </a:lnTo>
                <a:lnTo>
                  <a:pt x="896" y="969"/>
                </a:lnTo>
                <a:lnTo>
                  <a:pt x="911" y="920"/>
                </a:lnTo>
                <a:lnTo>
                  <a:pt x="927" y="874"/>
                </a:lnTo>
                <a:lnTo>
                  <a:pt x="943" y="830"/>
                </a:lnTo>
                <a:lnTo>
                  <a:pt x="958" y="788"/>
                </a:lnTo>
                <a:lnTo>
                  <a:pt x="974" y="751"/>
                </a:lnTo>
                <a:lnTo>
                  <a:pt x="988" y="716"/>
                </a:lnTo>
                <a:lnTo>
                  <a:pt x="1002" y="684"/>
                </a:lnTo>
                <a:lnTo>
                  <a:pt x="1015" y="657"/>
                </a:lnTo>
                <a:lnTo>
                  <a:pt x="1026" y="634"/>
                </a:lnTo>
                <a:lnTo>
                  <a:pt x="1037" y="615"/>
                </a:lnTo>
                <a:lnTo>
                  <a:pt x="1046" y="603"/>
                </a:lnTo>
                <a:lnTo>
                  <a:pt x="1053" y="594"/>
                </a:lnTo>
                <a:lnTo>
                  <a:pt x="1059" y="593"/>
                </a:lnTo>
                <a:lnTo>
                  <a:pt x="1064" y="596"/>
                </a:lnTo>
                <a:lnTo>
                  <a:pt x="1067" y="606"/>
                </a:lnTo>
                <a:lnTo>
                  <a:pt x="1067" y="623"/>
                </a:lnTo>
                <a:lnTo>
                  <a:pt x="1064" y="647"/>
                </a:lnTo>
                <a:lnTo>
                  <a:pt x="1063" y="689"/>
                </a:lnTo>
                <a:lnTo>
                  <a:pt x="1070" y="732"/>
                </a:lnTo>
                <a:lnTo>
                  <a:pt x="1085" y="773"/>
                </a:lnTo>
                <a:lnTo>
                  <a:pt x="1105" y="816"/>
                </a:lnTo>
                <a:lnTo>
                  <a:pt x="1132" y="857"/>
                </a:lnTo>
                <a:lnTo>
                  <a:pt x="1162" y="900"/>
                </a:lnTo>
                <a:lnTo>
                  <a:pt x="1197" y="943"/>
                </a:lnTo>
                <a:lnTo>
                  <a:pt x="1235" y="985"/>
                </a:lnTo>
                <a:lnTo>
                  <a:pt x="1276" y="1028"/>
                </a:lnTo>
                <a:lnTo>
                  <a:pt x="1319" y="1071"/>
                </a:lnTo>
                <a:lnTo>
                  <a:pt x="1362" y="1114"/>
                </a:lnTo>
                <a:lnTo>
                  <a:pt x="1405" y="1158"/>
                </a:lnTo>
                <a:lnTo>
                  <a:pt x="1449" y="1202"/>
                </a:lnTo>
                <a:lnTo>
                  <a:pt x="1490" y="1247"/>
                </a:lnTo>
                <a:lnTo>
                  <a:pt x="1530" y="1293"/>
                </a:lnTo>
                <a:lnTo>
                  <a:pt x="1567" y="1339"/>
                </a:lnTo>
                <a:lnTo>
                  <a:pt x="1601" y="1385"/>
                </a:lnTo>
                <a:lnTo>
                  <a:pt x="1630" y="1433"/>
                </a:lnTo>
                <a:lnTo>
                  <a:pt x="1654" y="1482"/>
                </a:lnTo>
                <a:lnTo>
                  <a:pt x="1672" y="1532"/>
                </a:lnTo>
                <a:lnTo>
                  <a:pt x="1683" y="1584"/>
                </a:lnTo>
                <a:lnTo>
                  <a:pt x="1689" y="1638"/>
                </a:lnTo>
                <a:lnTo>
                  <a:pt x="1688" y="1692"/>
                </a:lnTo>
                <a:lnTo>
                  <a:pt x="1682" y="1747"/>
                </a:lnTo>
                <a:lnTo>
                  <a:pt x="1671" y="1801"/>
                </a:lnTo>
                <a:lnTo>
                  <a:pt x="1656" y="1853"/>
                </a:lnTo>
                <a:lnTo>
                  <a:pt x="1637" y="1906"/>
                </a:lnTo>
                <a:lnTo>
                  <a:pt x="1615" y="1956"/>
                </a:lnTo>
                <a:lnTo>
                  <a:pt x="1591" y="2005"/>
                </a:lnTo>
                <a:lnTo>
                  <a:pt x="1565" y="2052"/>
                </a:lnTo>
                <a:lnTo>
                  <a:pt x="1536" y="2096"/>
                </a:lnTo>
                <a:lnTo>
                  <a:pt x="1506" y="2137"/>
                </a:lnTo>
                <a:lnTo>
                  <a:pt x="1475" y="2173"/>
                </a:lnTo>
                <a:lnTo>
                  <a:pt x="1445" y="2207"/>
                </a:lnTo>
                <a:lnTo>
                  <a:pt x="1415" y="2237"/>
                </a:lnTo>
                <a:lnTo>
                  <a:pt x="1386" y="2262"/>
                </a:lnTo>
                <a:lnTo>
                  <a:pt x="1358" y="2284"/>
                </a:lnTo>
                <a:lnTo>
                  <a:pt x="1333" y="2299"/>
                </a:lnTo>
                <a:lnTo>
                  <a:pt x="1309" y="2308"/>
                </a:lnTo>
                <a:lnTo>
                  <a:pt x="1313" y="2245"/>
                </a:lnTo>
                <a:lnTo>
                  <a:pt x="1317" y="2182"/>
                </a:lnTo>
                <a:lnTo>
                  <a:pt x="1322" y="2119"/>
                </a:lnTo>
                <a:lnTo>
                  <a:pt x="1324" y="2058"/>
                </a:lnTo>
                <a:lnTo>
                  <a:pt x="1314" y="1920"/>
                </a:lnTo>
                <a:lnTo>
                  <a:pt x="1299" y="1787"/>
                </a:lnTo>
                <a:lnTo>
                  <a:pt x="1283" y="1659"/>
                </a:lnTo>
                <a:lnTo>
                  <a:pt x="1261" y="1537"/>
                </a:lnTo>
                <a:lnTo>
                  <a:pt x="1234" y="1419"/>
                </a:lnTo>
                <a:lnTo>
                  <a:pt x="1202" y="1306"/>
                </a:lnTo>
                <a:lnTo>
                  <a:pt x="1166" y="1199"/>
                </a:lnTo>
                <a:lnTo>
                  <a:pt x="1172" y="1225"/>
                </a:lnTo>
                <a:lnTo>
                  <a:pt x="1196" y="1343"/>
                </a:lnTo>
                <a:lnTo>
                  <a:pt x="1214" y="1462"/>
                </a:lnTo>
                <a:lnTo>
                  <a:pt x="1227" y="1584"/>
                </a:lnTo>
                <a:lnTo>
                  <a:pt x="1235" y="1704"/>
                </a:lnTo>
                <a:lnTo>
                  <a:pt x="1239" y="1826"/>
                </a:lnTo>
                <a:lnTo>
                  <a:pt x="1239" y="1948"/>
                </a:lnTo>
                <a:lnTo>
                  <a:pt x="1234" y="2089"/>
                </a:lnTo>
                <a:lnTo>
                  <a:pt x="1225" y="2231"/>
                </a:lnTo>
                <a:lnTo>
                  <a:pt x="1210" y="2372"/>
                </a:lnTo>
                <a:lnTo>
                  <a:pt x="1207" y="2413"/>
                </a:lnTo>
                <a:lnTo>
                  <a:pt x="1204" y="2459"/>
                </a:lnTo>
                <a:lnTo>
                  <a:pt x="1201" y="2512"/>
                </a:lnTo>
                <a:lnTo>
                  <a:pt x="1199" y="2569"/>
                </a:lnTo>
                <a:lnTo>
                  <a:pt x="1197" y="2627"/>
                </a:lnTo>
                <a:lnTo>
                  <a:pt x="1195" y="2686"/>
                </a:lnTo>
                <a:lnTo>
                  <a:pt x="1192" y="2747"/>
                </a:lnTo>
                <a:lnTo>
                  <a:pt x="1188" y="2804"/>
                </a:lnTo>
                <a:lnTo>
                  <a:pt x="1184" y="2858"/>
                </a:lnTo>
                <a:lnTo>
                  <a:pt x="1179" y="2908"/>
                </a:lnTo>
                <a:lnTo>
                  <a:pt x="1229" y="2908"/>
                </a:lnTo>
                <a:lnTo>
                  <a:pt x="1279" y="2908"/>
                </a:lnTo>
                <a:lnTo>
                  <a:pt x="1326" y="2908"/>
                </a:lnTo>
                <a:lnTo>
                  <a:pt x="1371" y="2908"/>
                </a:lnTo>
                <a:lnTo>
                  <a:pt x="1409" y="2907"/>
                </a:lnTo>
                <a:lnTo>
                  <a:pt x="1416" y="2807"/>
                </a:lnTo>
                <a:lnTo>
                  <a:pt x="1430" y="2709"/>
                </a:lnTo>
                <a:lnTo>
                  <a:pt x="1446" y="2616"/>
                </a:lnTo>
                <a:lnTo>
                  <a:pt x="1468" y="2526"/>
                </a:lnTo>
                <a:lnTo>
                  <a:pt x="1492" y="2439"/>
                </a:lnTo>
                <a:lnTo>
                  <a:pt x="1521" y="2355"/>
                </a:lnTo>
                <a:lnTo>
                  <a:pt x="1553" y="2275"/>
                </a:lnTo>
                <a:lnTo>
                  <a:pt x="1586" y="2197"/>
                </a:lnTo>
                <a:lnTo>
                  <a:pt x="1621" y="2123"/>
                </a:lnTo>
                <a:lnTo>
                  <a:pt x="1659" y="2050"/>
                </a:lnTo>
                <a:lnTo>
                  <a:pt x="1696" y="1981"/>
                </a:lnTo>
                <a:lnTo>
                  <a:pt x="1735" y="1914"/>
                </a:lnTo>
                <a:lnTo>
                  <a:pt x="1774" y="1848"/>
                </a:lnTo>
                <a:lnTo>
                  <a:pt x="1813" y="1786"/>
                </a:lnTo>
                <a:lnTo>
                  <a:pt x="1850" y="1725"/>
                </a:lnTo>
                <a:lnTo>
                  <a:pt x="1897" y="1650"/>
                </a:lnTo>
                <a:lnTo>
                  <a:pt x="1942" y="1576"/>
                </a:lnTo>
                <a:lnTo>
                  <a:pt x="1983" y="1505"/>
                </a:lnTo>
                <a:lnTo>
                  <a:pt x="2020" y="1436"/>
                </a:lnTo>
                <a:lnTo>
                  <a:pt x="2052" y="1367"/>
                </a:lnTo>
                <a:lnTo>
                  <a:pt x="2078" y="1299"/>
                </a:lnTo>
                <a:lnTo>
                  <a:pt x="2099" y="1231"/>
                </a:lnTo>
                <a:lnTo>
                  <a:pt x="2111" y="1165"/>
                </a:lnTo>
                <a:lnTo>
                  <a:pt x="2116" y="1098"/>
                </a:lnTo>
                <a:lnTo>
                  <a:pt x="2112" y="1019"/>
                </a:lnTo>
                <a:lnTo>
                  <a:pt x="2101" y="941"/>
                </a:lnTo>
                <a:lnTo>
                  <a:pt x="2084" y="866"/>
                </a:lnTo>
                <a:lnTo>
                  <a:pt x="2061" y="795"/>
                </a:lnTo>
                <a:lnTo>
                  <a:pt x="2032" y="724"/>
                </a:lnTo>
                <a:lnTo>
                  <a:pt x="1997" y="657"/>
                </a:lnTo>
                <a:lnTo>
                  <a:pt x="1956" y="594"/>
                </a:lnTo>
                <a:lnTo>
                  <a:pt x="1911" y="532"/>
                </a:lnTo>
                <a:lnTo>
                  <a:pt x="1860" y="476"/>
                </a:lnTo>
                <a:lnTo>
                  <a:pt x="1806" y="424"/>
                </a:lnTo>
                <a:lnTo>
                  <a:pt x="1747" y="376"/>
                </a:lnTo>
                <a:lnTo>
                  <a:pt x="1683" y="333"/>
                </a:lnTo>
                <a:lnTo>
                  <a:pt x="1616" y="294"/>
                </a:lnTo>
                <a:lnTo>
                  <a:pt x="1545" y="260"/>
                </a:lnTo>
                <a:lnTo>
                  <a:pt x="1472" y="233"/>
                </a:lnTo>
                <a:lnTo>
                  <a:pt x="1396" y="211"/>
                </a:lnTo>
                <a:lnTo>
                  <a:pt x="1317" y="195"/>
                </a:lnTo>
                <a:lnTo>
                  <a:pt x="1235" y="185"/>
                </a:lnTo>
                <a:lnTo>
                  <a:pt x="1154" y="181"/>
                </a:lnTo>
                <a:close/>
                <a:moveTo>
                  <a:pt x="1154" y="0"/>
                </a:moveTo>
                <a:lnTo>
                  <a:pt x="1248" y="4"/>
                </a:lnTo>
                <a:lnTo>
                  <a:pt x="1339" y="14"/>
                </a:lnTo>
                <a:lnTo>
                  <a:pt x="1430" y="32"/>
                </a:lnTo>
                <a:lnTo>
                  <a:pt x="1516" y="56"/>
                </a:lnTo>
                <a:lnTo>
                  <a:pt x="1601" y="87"/>
                </a:lnTo>
                <a:lnTo>
                  <a:pt x="1683" y="123"/>
                </a:lnTo>
                <a:lnTo>
                  <a:pt x="1760" y="165"/>
                </a:lnTo>
                <a:lnTo>
                  <a:pt x="1833" y="212"/>
                </a:lnTo>
                <a:lnTo>
                  <a:pt x="1902" y="265"/>
                </a:lnTo>
                <a:lnTo>
                  <a:pt x="1967" y="322"/>
                </a:lnTo>
                <a:lnTo>
                  <a:pt x="2028" y="384"/>
                </a:lnTo>
                <a:lnTo>
                  <a:pt x="2083" y="451"/>
                </a:lnTo>
                <a:lnTo>
                  <a:pt x="2132" y="520"/>
                </a:lnTo>
                <a:lnTo>
                  <a:pt x="2177" y="594"/>
                </a:lnTo>
                <a:lnTo>
                  <a:pt x="2216" y="672"/>
                </a:lnTo>
                <a:lnTo>
                  <a:pt x="2247" y="752"/>
                </a:lnTo>
                <a:lnTo>
                  <a:pt x="2272" y="835"/>
                </a:lnTo>
                <a:lnTo>
                  <a:pt x="2290" y="920"/>
                </a:lnTo>
                <a:lnTo>
                  <a:pt x="2302" y="1008"/>
                </a:lnTo>
                <a:lnTo>
                  <a:pt x="2306" y="1098"/>
                </a:lnTo>
                <a:lnTo>
                  <a:pt x="2302" y="1166"/>
                </a:lnTo>
                <a:lnTo>
                  <a:pt x="2293" y="1232"/>
                </a:lnTo>
                <a:lnTo>
                  <a:pt x="2277" y="1299"/>
                </a:lnTo>
                <a:lnTo>
                  <a:pt x="2257" y="1364"/>
                </a:lnTo>
                <a:lnTo>
                  <a:pt x="2230" y="1429"/>
                </a:lnTo>
                <a:lnTo>
                  <a:pt x="2201" y="1493"/>
                </a:lnTo>
                <a:lnTo>
                  <a:pt x="2169" y="1559"/>
                </a:lnTo>
                <a:lnTo>
                  <a:pt x="2132" y="1623"/>
                </a:lnTo>
                <a:lnTo>
                  <a:pt x="2094" y="1687"/>
                </a:lnTo>
                <a:lnTo>
                  <a:pt x="2054" y="1752"/>
                </a:lnTo>
                <a:lnTo>
                  <a:pt x="2014" y="1817"/>
                </a:lnTo>
                <a:lnTo>
                  <a:pt x="1977" y="1876"/>
                </a:lnTo>
                <a:lnTo>
                  <a:pt x="1940" y="1936"/>
                </a:lnTo>
                <a:lnTo>
                  <a:pt x="1903" y="1999"/>
                </a:lnTo>
                <a:lnTo>
                  <a:pt x="1866" y="2062"/>
                </a:lnTo>
                <a:lnTo>
                  <a:pt x="1831" y="2127"/>
                </a:lnTo>
                <a:lnTo>
                  <a:pt x="1796" y="2193"/>
                </a:lnTo>
                <a:lnTo>
                  <a:pt x="1764" y="2261"/>
                </a:lnTo>
                <a:lnTo>
                  <a:pt x="1732" y="2333"/>
                </a:lnTo>
                <a:lnTo>
                  <a:pt x="1703" y="2405"/>
                </a:lnTo>
                <a:lnTo>
                  <a:pt x="1678" y="2481"/>
                </a:lnTo>
                <a:lnTo>
                  <a:pt x="1655" y="2560"/>
                </a:lnTo>
                <a:lnTo>
                  <a:pt x="1635" y="2640"/>
                </a:lnTo>
                <a:lnTo>
                  <a:pt x="1619" y="2725"/>
                </a:lnTo>
                <a:lnTo>
                  <a:pt x="1607" y="2812"/>
                </a:lnTo>
                <a:lnTo>
                  <a:pt x="1600" y="2902"/>
                </a:lnTo>
                <a:lnTo>
                  <a:pt x="1597" y="2996"/>
                </a:lnTo>
                <a:lnTo>
                  <a:pt x="1597" y="3053"/>
                </a:lnTo>
                <a:lnTo>
                  <a:pt x="1600" y="3069"/>
                </a:lnTo>
                <a:lnTo>
                  <a:pt x="1601" y="3084"/>
                </a:lnTo>
                <a:lnTo>
                  <a:pt x="1601" y="3609"/>
                </a:lnTo>
                <a:lnTo>
                  <a:pt x="1597" y="3641"/>
                </a:lnTo>
                <a:lnTo>
                  <a:pt x="1586" y="3673"/>
                </a:lnTo>
                <a:lnTo>
                  <a:pt x="1569" y="3700"/>
                </a:lnTo>
                <a:lnTo>
                  <a:pt x="1545" y="3724"/>
                </a:lnTo>
                <a:lnTo>
                  <a:pt x="1518" y="3744"/>
                </a:lnTo>
                <a:lnTo>
                  <a:pt x="1486" y="3759"/>
                </a:lnTo>
                <a:lnTo>
                  <a:pt x="1450" y="3768"/>
                </a:lnTo>
                <a:lnTo>
                  <a:pt x="1413" y="3772"/>
                </a:lnTo>
                <a:lnTo>
                  <a:pt x="932" y="3772"/>
                </a:lnTo>
                <a:lnTo>
                  <a:pt x="894" y="3768"/>
                </a:lnTo>
                <a:lnTo>
                  <a:pt x="858" y="3759"/>
                </a:lnTo>
                <a:lnTo>
                  <a:pt x="827" y="3744"/>
                </a:lnTo>
                <a:lnTo>
                  <a:pt x="799" y="3724"/>
                </a:lnTo>
                <a:lnTo>
                  <a:pt x="776" y="3700"/>
                </a:lnTo>
                <a:lnTo>
                  <a:pt x="758" y="3673"/>
                </a:lnTo>
                <a:lnTo>
                  <a:pt x="747" y="3641"/>
                </a:lnTo>
                <a:lnTo>
                  <a:pt x="744" y="3609"/>
                </a:lnTo>
                <a:lnTo>
                  <a:pt x="744" y="3084"/>
                </a:lnTo>
                <a:lnTo>
                  <a:pt x="744" y="3080"/>
                </a:lnTo>
                <a:lnTo>
                  <a:pt x="745" y="3075"/>
                </a:lnTo>
                <a:lnTo>
                  <a:pt x="745" y="3072"/>
                </a:lnTo>
                <a:lnTo>
                  <a:pt x="745" y="3001"/>
                </a:lnTo>
                <a:lnTo>
                  <a:pt x="742" y="2907"/>
                </a:lnTo>
                <a:lnTo>
                  <a:pt x="735" y="2818"/>
                </a:lnTo>
                <a:lnTo>
                  <a:pt x="723" y="2732"/>
                </a:lnTo>
                <a:lnTo>
                  <a:pt x="706" y="2649"/>
                </a:lnTo>
                <a:lnTo>
                  <a:pt x="686" y="2569"/>
                </a:lnTo>
                <a:lnTo>
                  <a:pt x="663" y="2492"/>
                </a:lnTo>
                <a:lnTo>
                  <a:pt x="635" y="2418"/>
                </a:lnTo>
                <a:lnTo>
                  <a:pt x="606" y="2346"/>
                </a:lnTo>
                <a:lnTo>
                  <a:pt x="574" y="2276"/>
                </a:lnTo>
                <a:lnTo>
                  <a:pt x="540" y="2210"/>
                </a:lnTo>
                <a:lnTo>
                  <a:pt x="504" y="2144"/>
                </a:lnTo>
                <a:lnTo>
                  <a:pt x="468" y="2080"/>
                </a:lnTo>
                <a:lnTo>
                  <a:pt x="429" y="2019"/>
                </a:lnTo>
                <a:lnTo>
                  <a:pt x="392" y="1959"/>
                </a:lnTo>
                <a:lnTo>
                  <a:pt x="353" y="1900"/>
                </a:lnTo>
                <a:lnTo>
                  <a:pt x="314" y="1842"/>
                </a:lnTo>
                <a:lnTo>
                  <a:pt x="271" y="1776"/>
                </a:lnTo>
                <a:lnTo>
                  <a:pt x="229" y="1709"/>
                </a:lnTo>
                <a:lnTo>
                  <a:pt x="188" y="1644"/>
                </a:lnTo>
                <a:lnTo>
                  <a:pt x="149" y="1579"/>
                </a:lnTo>
                <a:lnTo>
                  <a:pt x="113" y="1512"/>
                </a:lnTo>
                <a:lnTo>
                  <a:pt x="82" y="1446"/>
                </a:lnTo>
                <a:lnTo>
                  <a:pt x="54" y="1378"/>
                </a:lnTo>
                <a:lnTo>
                  <a:pt x="31" y="1310"/>
                </a:lnTo>
                <a:lnTo>
                  <a:pt x="14" y="1241"/>
                </a:lnTo>
                <a:lnTo>
                  <a:pt x="3" y="1170"/>
                </a:lnTo>
                <a:lnTo>
                  <a:pt x="0" y="1098"/>
                </a:lnTo>
                <a:lnTo>
                  <a:pt x="0" y="1098"/>
                </a:lnTo>
                <a:lnTo>
                  <a:pt x="5" y="1008"/>
                </a:lnTo>
                <a:lnTo>
                  <a:pt x="15" y="920"/>
                </a:lnTo>
                <a:lnTo>
                  <a:pt x="34" y="835"/>
                </a:lnTo>
                <a:lnTo>
                  <a:pt x="59" y="752"/>
                </a:lnTo>
                <a:lnTo>
                  <a:pt x="91" y="672"/>
                </a:lnTo>
                <a:lnTo>
                  <a:pt x="129" y="594"/>
                </a:lnTo>
                <a:lnTo>
                  <a:pt x="173" y="520"/>
                </a:lnTo>
                <a:lnTo>
                  <a:pt x="223" y="451"/>
                </a:lnTo>
                <a:lnTo>
                  <a:pt x="278" y="384"/>
                </a:lnTo>
                <a:lnTo>
                  <a:pt x="339" y="322"/>
                </a:lnTo>
                <a:lnTo>
                  <a:pt x="404" y="265"/>
                </a:lnTo>
                <a:lnTo>
                  <a:pt x="472" y="212"/>
                </a:lnTo>
                <a:lnTo>
                  <a:pt x="546" y="165"/>
                </a:lnTo>
                <a:lnTo>
                  <a:pt x="624" y="123"/>
                </a:lnTo>
                <a:lnTo>
                  <a:pt x="705" y="87"/>
                </a:lnTo>
                <a:lnTo>
                  <a:pt x="789" y="56"/>
                </a:lnTo>
                <a:lnTo>
                  <a:pt x="876" y="32"/>
                </a:lnTo>
                <a:lnTo>
                  <a:pt x="967" y="14"/>
                </a:lnTo>
                <a:lnTo>
                  <a:pt x="1058" y="4"/>
                </a:lnTo>
                <a:lnTo>
                  <a:pt x="115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56" name="Group 176">
            <a:extLst>
              <a:ext uri="{FF2B5EF4-FFF2-40B4-BE49-F238E27FC236}">
                <a16:creationId xmlns:a16="http://schemas.microsoft.com/office/drawing/2014/main" id="{B4B784B5-DC0C-41E5-BEA2-1DB2CE3892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08962" y="2777238"/>
            <a:ext cx="282355" cy="269250"/>
            <a:chOff x="3532" y="242"/>
            <a:chExt cx="237" cy="226"/>
          </a:xfrm>
          <a:solidFill>
            <a:schemeClr val="bg1"/>
          </a:solidFill>
        </p:grpSpPr>
        <p:sp>
          <p:nvSpPr>
            <p:cNvPr id="57" name="Freeform 178">
              <a:extLst>
                <a:ext uri="{FF2B5EF4-FFF2-40B4-BE49-F238E27FC236}">
                  <a16:creationId xmlns:a16="http://schemas.microsoft.com/office/drawing/2014/main" id="{57DEC30E-4C88-4ED3-97A5-85A5F7BE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242"/>
              <a:ext cx="237" cy="159"/>
            </a:xfrm>
            <a:custGeom>
              <a:avLst/>
              <a:gdLst>
                <a:gd name="T0" fmla="*/ 2252 w 3318"/>
                <a:gd name="T1" fmla="*/ 78 h 2221"/>
                <a:gd name="T2" fmla="*/ 2601 w 3318"/>
                <a:gd name="T3" fmla="*/ 344 h 2221"/>
                <a:gd name="T4" fmla="*/ 2797 w 3318"/>
                <a:gd name="T5" fmla="*/ 745 h 2221"/>
                <a:gd name="T6" fmla="*/ 3030 w 3318"/>
                <a:gd name="T7" fmla="*/ 999 h 2221"/>
                <a:gd name="T8" fmla="*/ 3253 w 3318"/>
                <a:gd name="T9" fmla="*/ 1265 h 2221"/>
                <a:gd name="T10" fmla="*/ 3315 w 3318"/>
                <a:gd name="T11" fmla="*/ 1618 h 2221"/>
                <a:gd name="T12" fmla="*/ 3182 w 3318"/>
                <a:gd name="T13" fmla="*/ 1957 h 2221"/>
                <a:gd name="T14" fmla="*/ 2898 w 3318"/>
                <a:gd name="T15" fmla="*/ 2175 h 2221"/>
                <a:gd name="T16" fmla="*/ 2416 w 3318"/>
                <a:gd name="T17" fmla="*/ 2218 h 2221"/>
                <a:gd name="T18" fmla="*/ 2389 w 3318"/>
                <a:gd name="T19" fmla="*/ 2133 h 2221"/>
                <a:gd name="T20" fmla="*/ 2765 w 3318"/>
                <a:gd name="T21" fmla="*/ 2099 h 2221"/>
                <a:gd name="T22" fmla="*/ 3045 w 3318"/>
                <a:gd name="T23" fmla="*/ 1947 h 2221"/>
                <a:gd name="T24" fmla="*/ 3196 w 3318"/>
                <a:gd name="T25" fmla="*/ 1665 h 2221"/>
                <a:gd name="T26" fmla="*/ 3163 w 3318"/>
                <a:gd name="T27" fmla="*/ 1335 h 2221"/>
                <a:gd name="T28" fmla="*/ 2958 w 3318"/>
                <a:gd name="T29" fmla="*/ 1084 h 2221"/>
                <a:gd name="T30" fmla="*/ 2740 w 3318"/>
                <a:gd name="T31" fmla="*/ 997 h 2221"/>
                <a:gd name="T32" fmla="*/ 2596 w 3318"/>
                <a:gd name="T33" fmla="*/ 991 h 2221"/>
                <a:gd name="T34" fmla="*/ 2472 w 3318"/>
                <a:gd name="T35" fmla="*/ 998 h 2221"/>
                <a:gd name="T36" fmla="*/ 2439 w 3318"/>
                <a:gd name="T37" fmla="*/ 919 h 2221"/>
                <a:gd name="T38" fmla="*/ 2626 w 3318"/>
                <a:gd name="T39" fmla="*/ 880 h 2221"/>
                <a:gd name="T40" fmla="*/ 2636 w 3318"/>
                <a:gd name="T41" fmla="*/ 611 h 2221"/>
                <a:gd name="T42" fmla="*/ 2391 w 3318"/>
                <a:gd name="T43" fmla="*/ 291 h 2221"/>
                <a:gd name="T44" fmla="*/ 2025 w 3318"/>
                <a:gd name="T45" fmla="*/ 123 h 2221"/>
                <a:gd name="T46" fmla="*/ 1629 w 3318"/>
                <a:gd name="T47" fmla="*/ 154 h 2221"/>
                <a:gd name="T48" fmla="*/ 1293 w 3318"/>
                <a:gd name="T49" fmla="*/ 354 h 2221"/>
                <a:gd name="T50" fmla="*/ 1334 w 3318"/>
                <a:gd name="T51" fmla="*/ 619 h 2221"/>
                <a:gd name="T52" fmla="*/ 1371 w 3318"/>
                <a:gd name="T53" fmla="*/ 865 h 2221"/>
                <a:gd name="T54" fmla="*/ 1283 w 3318"/>
                <a:gd name="T55" fmla="*/ 865 h 2221"/>
                <a:gd name="T56" fmla="*/ 1233 w 3318"/>
                <a:gd name="T57" fmla="*/ 664 h 2221"/>
                <a:gd name="T58" fmla="*/ 1076 w 3318"/>
                <a:gd name="T59" fmla="*/ 495 h 2221"/>
                <a:gd name="T60" fmla="*/ 992 w 3318"/>
                <a:gd name="T61" fmla="*/ 460 h 2221"/>
                <a:gd name="T62" fmla="*/ 885 w 3318"/>
                <a:gd name="T63" fmla="*/ 444 h 2221"/>
                <a:gd name="T64" fmla="*/ 627 w 3318"/>
                <a:gd name="T65" fmla="*/ 542 h 2221"/>
                <a:gd name="T66" fmla="*/ 501 w 3318"/>
                <a:gd name="T67" fmla="*/ 785 h 2221"/>
                <a:gd name="T68" fmla="*/ 498 w 3318"/>
                <a:gd name="T69" fmla="*/ 889 h 2221"/>
                <a:gd name="T70" fmla="*/ 295 w 3318"/>
                <a:gd name="T71" fmla="*/ 1065 h 2221"/>
                <a:gd name="T72" fmla="*/ 134 w 3318"/>
                <a:gd name="T73" fmla="*/ 1349 h 2221"/>
                <a:gd name="T74" fmla="*/ 138 w 3318"/>
                <a:gd name="T75" fmla="*/ 1687 h 2221"/>
                <a:gd name="T76" fmla="*/ 329 w 3318"/>
                <a:gd name="T77" fmla="*/ 1972 h 2221"/>
                <a:gd name="T78" fmla="*/ 650 w 3318"/>
                <a:gd name="T79" fmla="*/ 2107 h 2221"/>
                <a:gd name="T80" fmla="*/ 1048 w 3318"/>
                <a:gd name="T81" fmla="*/ 2148 h 2221"/>
                <a:gd name="T82" fmla="*/ 995 w 3318"/>
                <a:gd name="T83" fmla="*/ 2221 h 2221"/>
                <a:gd name="T84" fmla="*/ 406 w 3318"/>
                <a:gd name="T85" fmla="*/ 2153 h 2221"/>
                <a:gd name="T86" fmla="*/ 130 w 3318"/>
                <a:gd name="T87" fmla="*/ 1919 h 2221"/>
                <a:gd name="T88" fmla="*/ 3 w 3318"/>
                <a:gd name="T89" fmla="*/ 1573 h 2221"/>
                <a:gd name="T90" fmla="*/ 65 w 3318"/>
                <a:gd name="T91" fmla="*/ 1211 h 2221"/>
                <a:gd name="T92" fmla="*/ 288 w 3318"/>
                <a:gd name="T93" fmla="*/ 922 h 2221"/>
                <a:gd name="T94" fmla="*/ 412 w 3318"/>
                <a:gd name="T95" fmla="*/ 676 h 2221"/>
                <a:gd name="T96" fmla="*/ 591 w 3318"/>
                <a:gd name="T97" fmla="*/ 430 h 2221"/>
                <a:gd name="T98" fmla="*/ 885 w 3318"/>
                <a:gd name="T99" fmla="*/ 333 h 2221"/>
                <a:gd name="T100" fmla="*/ 1048 w 3318"/>
                <a:gd name="T101" fmla="*/ 362 h 2221"/>
                <a:gd name="T102" fmla="*/ 1205 w 3318"/>
                <a:gd name="T103" fmla="*/ 285 h 2221"/>
                <a:gd name="T104" fmla="*/ 1548 w 3318"/>
                <a:gd name="T105" fmla="*/ 63 h 2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18" h="2221">
                  <a:moveTo>
                    <a:pt x="1885" y="0"/>
                  </a:moveTo>
                  <a:lnTo>
                    <a:pt x="1962" y="3"/>
                  </a:lnTo>
                  <a:lnTo>
                    <a:pt x="2038" y="13"/>
                  </a:lnTo>
                  <a:lnTo>
                    <a:pt x="2111" y="29"/>
                  </a:lnTo>
                  <a:lnTo>
                    <a:pt x="2183" y="51"/>
                  </a:lnTo>
                  <a:lnTo>
                    <a:pt x="2252" y="78"/>
                  </a:lnTo>
                  <a:lnTo>
                    <a:pt x="2319" y="110"/>
                  </a:lnTo>
                  <a:lnTo>
                    <a:pt x="2382" y="148"/>
                  </a:lnTo>
                  <a:lnTo>
                    <a:pt x="2442" y="190"/>
                  </a:lnTo>
                  <a:lnTo>
                    <a:pt x="2500" y="238"/>
                  </a:lnTo>
                  <a:lnTo>
                    <a:pt x="2553" y="288"/>
                  </a:lnTo>
                  <a:lnTo>
                    <a:pt x="2601" y="344"/>
                  </a:lnTo>
                  <a:lnTo>
                    <a:pt x="2646" y="403"/>
                  </a:lnTo>
                  <a:lnTo>
                    <a:pt x="2687" y="466"/>
                  </a:lnTo>
                  <a:lnTo>
                    <a:pt x="2722" y="531"/>
                  </a:lnTo>
                  <a:lnTo>
                    <a:pt x="2753" y="600"/>
                  </a:lnTo>
                  <a:lnTo>
                    <a:pt x="2778" y="672"/>
                  </a:lnTo>
                  <a:lnTo>
                    <a:pt x="2797" y="745"/>
                  </a:lnTo>
                  <a:lnTo>
                    <a:pt x="2811" y="821"/>
                  </a:lnTo>
                  <a:lnTo>
                    <a:pt x="2819" y="900"/>
                  </a:lnTo>
                  <a:lnTo>
                    <a:pt x="2876" y="917"/>
                  </a:lnTo>
                  <a:lnTo>
                    <a:pt x="2930" y="940"/>
                  </a:lnTo>
                  <a:lnTo>
                    <a:pt x="2981" y="967"/>
                  </a:lnTo>
                  <a:lnTo>
                    <a:pt x="3030" y="999"/>
                  </a:lnTo>
                  <a:lnTo>
                    <a:pt x="3076" y="1035"/>
                  </a:lnTo>
                  <a:lnTo>
                    <a:pt x="3119" y="1074"/>
                  </a:lnTo>
                  <a:lnTo>
                    <a:pt x="3158" y="1118"/>
                  </a:lnTo>
                  <a:lnTo>
                    <a:pt x="3193" y="1164"/>
                  </a:lnTo>
                  <a:lnTo>
                    <a:pt x="3225" y="1214"/>
                  </a:lnTo>
                  <a:lnTo>
                    <a:pt x="3253" y="1265"/>
                  </a:lnTo>
                  <a:lnTo>
                    <a:pt x="3276" y="1320"/>
                  </a:lnTo>
                  <a:lnTo>
                    <a:pt x="3294" y="1375"/>
                  </a:lnTo>
                  <a:lnTo>
                    <a:pt x="3307" y="1434"/>
                  </a:lnTo>
                  <a:lnTo>
                    <a:pt x="3315" y="1493"/>
                  </a:lnTo>
                  <a:lnTo>
                    <a:pt x="3318" y="1553"/>
                  </a:lnTo>
                  <a:lnTo>
                    <a:pt x="3315" y="1618"/>
                  </a:lnTo>
                  <a:lnTo>
                    <a:pt x="3306" y="1680"/>
                  </a:lnTo>
                  <a:lnTo>
                    <a:pt x="3292" y="1741"/>
                  </a:lnTo>
                  <a:lnTo>
                    <a:pt x="3272" y="1799"/>
                  </a:lnTo>
                  <a:lnTo>
                    <a:pt x="3247" y="1855"/>
                  </a:lnTo>
                  <a:lnTo>
                    <a:pt x="3216" y="1907"/>
                  </a:lnTo>
                  <a:lnTo>
                    <a:pt x="3182" y="1957"/>
                  </a:lnTo>
                  <a:lnTo>
                    <a:pt x="3144" y="2003"/>
                  </a:lnTo>
                  <a:lnTo>
                    <a:pt x="3101" y="2047"/>
                  </a:lnTo>
                  <a:lnTo>
                    <a:pt x="3056" y="2085"/>
                  </a:lnTo>
                  <a:lnTo>
                    <a:pt x="3005" y="2119"/>
                  </a:lnTo>
                  <a:lnTo>
                    <a:pt x="2953" y="2150"/>
                  </a:lnTo>
                  <a:lnTo>
                    <a:pt x="2898" y="2175"/>
                  </a:lnTo>
                  <a:lnTo>
                    <a:pt x="2839" y="2194"/>
                  </a:lnTo>
                  <a:lnTo>
                    <a:pt x="2779" y="2209"/>
                  </a:lnTo>
                  <a:lnTo>
                    <a:pt x="2717" y="2218"/>
                  </a:lnTo>
                  <a:lnTo>
                    <a:pt x="2653" y="2221"/>
                  </a:lnTo>
                  <a:lnTo>
                    <a:pt x="2433" y="2221"/>
                  </a:lnTo>
                  <a:lnTo>
                    <a:pt x="2416" y="2218"/>
                  </a:lnTo>
                  <a:lnTo>
                    <a:pt x="2400" y="2210"/>
                  </a:lnTo>
                  <a:lnTo>
                    <a:pt x="2389" y="2198"/>
                  </a:lnTo>
                  <a:lnTo>
                    <a:pt x="2381" y="2183"/>
                  </a:lnTo>
                  <a:lnTo>
                    <a:pt x="2378" y="2166"/>
                  </a:lnTo>
                  <a:lnTo>
                    <a:pt x="2381" y="2148"/>
                  </a:lnTo>
                  <a:lnTo>
                    <a:pt x="2389" y="2133"/>
                  </a:lnTo>
                  <a:lnTo>
                    <a:pt x="2400" y="2120"/>
                  </a:lnTo>
                  <a:lnTo>
                    <a:pt x="2416" y="2113"/>
                  </a:lnTo>
                  <a:lnTo>
                    <a:pt x="2433" y="2110"/>
                  </a:lnTo>
                  <a:lnTo>
                    <a:pt x="2653" y="2110"/>
                  </a:lnTo>
                  <a:lnTo>
                    <a:pt x="2710" y="2107"/>
                  </a:lnTo>
                  <a:lnTo>
                    <a:pt x="2765" y="2099"/>
                  </a:lnTo>
                  <a:lnTo>
                    <a:pt x="2817" y="2085"/>
                  </a:lnTo>
                  <a:lnTo>
                    <a:pt x="2869" y="2066"/>
                  </a:lnTo>
                  <a:lnTo>
                    <a:pt x="2917" y="2043"/>
                  </a:lnTo>
                  <a:lnTo>
                    <a:pt x="2963" y="2014"/>
                  </a:lnTo>
                  <a:lnTo>
                    <a:pt x="3005" y="1983"/>
                  </a:lnTo>
                  <a:lnTo>
                    <a:pt x="3045" y="1947"/>
                  </a:lnTo>
                  <a:lnTo>
                    <a:pt x="3081" y="1907"/>
                  </a:lnTo>
                  <a:lnTo>
                    <a:pt x="3113" y="1864"/>
                  </a:lnTo>
                  <a:lnTo>
                    <a:pt x="3140" y="1819"/>
                  </a:lnTo>
                  <a:lnTo>
                    <a:pt x="3163" y="1770"/>
                  </a:lnTo>
                  <a:lnTo>
                    <a:pt x="3182" y="1719"/>
                  </a:lnTo>
                  <a:lnTo>
                    <a:pt x="3196" y="1665"/>
                  </a:lnTo>
                  <a:lnTo>
                    <a:pt x="3204" y="1611"/>
                  </a:lnTo>
                  <a:lnTo>
                    <a:pt x="3207" y="1553"/>
                  </a:lnTo>
                  <a:lnTo>
                    <a:pt x="3204" y="1496"/>
                  </a:lnTo>
                  <a:lnTo>
                    <a:pt x="3195" y="1441"/>
                  </a:lnTo>
                  <a:lnTo>
                    <a:pt x="3182" y="1387"/>
                  </a:lnTo>
                  <a:lnTo>
                    <a:pt x="3163" y="1335"/>
                  </a:lnTo>
                  <a:lnTo>
                    <a:pt x="3139" y="1285"/>
                  </a:lnTo>
                  <a:lnTo>
                    <a:pt x="3111" y="1238"/>
                  </a:lnTo>
                  <a:lnTo>
                    <a:pt x="3078" y="1195"/>
                  </a:lnTo>
                  <a:lnTo>
                    <a:pt x="3042" y="1153"/>
                  </a:lnTo>
                  <a:lnTo>
                    <a:pt x="3001" y="1117"/>
                  </a:lnTo>
                  <a:lnTo>
                    <a:pt x="2958" y="1084"/>
                  </a:lnTo>
                  <a:lnTo>
                    <a:pt x="2912" y="1055"/>
                  </a:lnTo>
                  <a:lnTo>
                    <a:pt x="2862" y="1031"/>
                  </a:lnTo>
                  <a:lnTo>
                    <a:pt x="2810" y="1012"/>
                  </a:lnTo>
                  <a:lnTo>
                    <a:pt x="2756" y="999"/>
                  </a:lnTo>
                  <a:lnTo>
                    <a:pt x="2751" y="999"/>
                  </a:lnTo>
                  <a:lnTo>
                    <a:pt x="2740" y="997"/>
                  </a:lnTo>
                  <a:lnTo>
                    <a:pt x="2725" y="996"/>
                  </a:lnTo>
                  <a:lnTo>
                    <a:pt x="2706" y="994"/>
                  </a:lnTo>
                  <a:lnTo>
                    <a:pt x="2683" y="993"/>
                  </a:lnTo>
                  <a:lnTo>
                    <a:pt x="2656" y="991"/>
                  </a:lnTo>
                  <a:lnTo>
                    <a:pt x="2627" y="991"/>
                  </a:lnTo>
                  <a:lnTo>
                    <a:pt x="2596" y="991"/>
                  </a:lnTo>
                  <a:lnTo>
                    <a:pt x="2564" y="992"/>
                  </a:lnTo>
                  <a:lnTo>
                    <a:pt x="2531" y="995"/>
                  </a:lnTo>
                  <a:lnTo>
                    <a:pt x="2497" y="999"/>
                  </a:lnTo>
                  <a:lnTo>
                    <a:pt x="2493" y="1000"/>
                  </a:lnTo>
                  <a:lnTo>
                    <a:pt x="2489" y="1000"/>
                  </a:lnTo>
                  <a:lnTo>
                    <a:pt x="2472" y="998"/>
                  </a:lnTo>
                  <a:lnTo>
                    <a:pt x="2458" y="991"/>
                  </a:lnTo>
                  <a:lnTo>
                    <a:pt x="2447" y="981"/>
                  </a:lnTo>
                  <a:lnTo>
                    <a:pt x="2438" y="968"/>
                  </a:lnTo>
                  <a:lnTo>
                    <a:pt x="2433" y="952"/>
                  </a:lnTo>
                  <a:lnTo>
                    <a:pt x="2434" y="935"/>
                  </a:lnTo>
                  <a:lnTo>
                    <a:pt x="2439" y="919"/>
                  </a:lnTo>
                  <a:lnTo>
                    <a:pt x="2449" y="905"/>
                  </a:lnTo>
                  <a:lnTo>
                    <a:pt x="2463" y="895"/>
                  </a:lnTo>
                  <a:lnTo>
                    <a:pt x="2480" y="889"/>
                  </a:lnTo>
                  <a:lnTo>
                    <a:pt x="2531" y="883"/>
                  </a:lnTo>
                  <a:lnTo>
                    <a:pt x="2580" y="880"/>
                  </a:lnTo>
                  <a:lnTo>
                    <a:pt x="2626" y="880"/>
                  </a:lnTo>
                  <a:lnTo>
                    <a:pt x="2668" y="881"/>
                  </a:lnTo>
                  <a:lnTo>
                    <a:pt x="2706" y="883"/>
                  </a:lnTo>
                  <a:lnTo>
                    <a:pt x="2697" y="812"/>
                  </a:lnTo>
                  <a:lnTo>
                    <a:pt x="2683" y="742"/>
                  </a:lnTo>
                  <a:lnTo>
                    <a:pt x="2662" y="676"/>
                  </a:lnTo>
                  <a:lnTo>
                    <a:pt x="2636" y="611"/>
                  </a:lnTo>
                  <a:lnTo>
                    <a:pt x="2606" y="549"/>
                  </a:lnTo>
                  <a:lnTo>
                    <a:pt x="2572" y="491"/>
                  </a:lnTo>
                  <a:lnTo>
                    <a:pt x="2533" y="435"/>
                  </a:lnTo>
                  <a:lnTo>
                    <a:pt x="2490" y="384"/>
                  </a:lnTo>
                  <a:lnTo>
                    <a:pt x="2442" y="335"/>
                  </a:lnTo>
                  <a:lnTo>
                    <a:pt x="2391" y="291"/>
                  </a:lnTo>
                  <a:lnTo>
                    <a:pt x="2337" y="251"/>
                  </a:lnTo>
                  <a:lnTo>
                    <a:pt x="2279" y="215"/>
                  </a:lnTo>
                  <a:lnTo>
                    <a:pt x="2220" y="185"/>
                  </a:lnTo>
                  <a:lnTo>
                    <a:pt x="2157" y="159"/>
                  </a:lnTo>
                  <a:lnTo>
                    <a:pt x="2091" y="139"/>
                  </a:lnTo>
                  <a:lnTo>
                    <a:pt x="2025" y="123"/>
                  </a:lnTo>
                  <a:lnTo>
                    <a:pt x="1956" y="114"/>
                  </a:lnTo>
                  <a:lnTo>
                    <a:pt x="1885" y="111"/>
                  </a:lnTo>
                  <a:lnTo>
                    <a:pt x="1820" y="114"/>
                  </a:lnTo>
                  <a:lnTo>
                    <a:pt x="1756" y="122"/>
                  </a:lnTo>
                  <a:lnTo>
                    <a:pt x="1691" y="136"/>
                  </a:lnTo>
                  <a:lnTo>
                    <a:pt x="1629" y="154"/>
                  </a:lnTo>
                  <a:lnTo>
                    <a:pt x="1568" y="176"/>
                  </a:lnTo>
                  <a:lnTo>
                    <a:pt x="1507" y="203"/>
                  </a:lnTo>
                  <a:lnTo>
                    <a:pt x="1450" y="235"/>
                  </a:lnTo>
                  <a:lnTo>
                    <a:pt x="1395" y="271"/>
                  </a:lnTo>
                  <a:lnTo>
                    <a:pt x="1342" y="310"/>
                  </a:lnTo>
                  <a:lnTo>
                    <a:pt x="1293" y="354"/>
                  </a:lnTo>
                  <a:lnTo>
                    <a:pt x="1248" y="401"/>
                  </a:lnTo>
                  <a:lnTo>
                    <a:pt x="1206" y="452"/>
                  </a:lnTo>
                  <a:lnTo>
                    <a:pt x="1244" y="488"/>
                  </a:lnTo>
                  <a:lnTo>
                    <a:pt x="1279" y="528"/>
                  </a:lnTo>
                  <a:lnTo>
                    <a:pt x="1309" y="573"/>
                  </a:lnTo>
                  <a:lnTo>
                    <a:pt x="1334" y="619"/>
                  </a:lnTo>
                  <a:lnTo>
                    <a:pt x="1355" y="670"/>
                  </a:lnTo>
                  <a:lnTo>
                    <a:pt x="1370" y="722"/>
                  </a:lnTo>
                  <a:lnTo>
                    <a:pt x="1379" y="777"/>
                  </a:lnTo>
                  <a:lnTo>
                    <a:pt x="1383" y="833"/>
                  </a:lnTo>
                  <a:lnTo>
                    <a:pt x="1379" y="850"/>
                  </a:lnTo>
                  <a:lnTo>
                    <a:pt x="1371" y="865"/>
                  </a:lnTo>
                  <a:lnTo>
                    <a:pt x="1359" y="878"/>
                  </a:lnTo>
                  <a:lnTo>
                    <a:pt x="1344" y="886"/>
                  </a:lnTo>
                  <a:lnTo>
                    <a:pt x="1327" y="889"/>
                  </a:lnTo>
                  <a:lnTo>
                    <a:pt x="1310" y="886"/>
                  </a:lnTo>
                  <a:lnTo>
                    <a:pt x="1294" y="878"/>
                  </a:lnTo>
                  <a:lnTo>
                    <a:pt x="1283" y="865"/>
                  </a:lnTo>
                  <a:lnTo>
                    <a:pt x="1275" y="850"/>
                  </a:lnTo>
                  <a:lnTo>
                    <a:pt x="1272" y="833"/>
                  </a:lnTo>
                  <a:lnTo>
                    <a:pt x="1269" y="788"/>
                  </a:lnTo>
                  <a:lnTo>
                    <a:pt x="1262" y="744"/>
                  </a:lnTo>
                  <a:lnTo>
                    <a:pt x="1250" y="703"/>
                  </a:lnTo>
                  <a:lnTo>
                    <a:pt x="1233" y="664"/>
                  </a:lnTo>
                  <a:lnTo>
                    <a:pt x="1213" y="626"/>
                  </a:lnTo>
                  <a:lnTo>
                    <a:pt x="1187" y="592"/>
                  </a:lnTo>
                  <a:lnTo>
                    <a:pt x="1160" y="561"/>
                  </a:lnTo>
                  <a:lnTo>
                    <a:pt x="1129" y="532"/>
                  </a:lnTo>
                  <a:lnTo>
                    <a:pt x="1095" y="507"/>
                  </a:lnTo>
                  <a:lnTo>
                    <a:pt x="1076" y="495"/>
                  </a:lnTo>
                  <a:lnTo>
                    <a:pt x="1056" y="485"/>
                  </a:lnTo>
                  <a:lnTo>
                    <a:pt x="1044" y="479"/>
                  </a:lnTo>
                  <a:lnTo>
                    <a:pt x="1022" y="470"/>
                  </a:lnTo>
                  <a:lnTo>
                    <a:pt x="998" y="462"/>
                  </a:lnTo>
                  <a:lnTo>
                    <a:pt x="995" y="461"/>
                  </a:lnTo>
                  <a:lnTo>
                    <a:pt x="992" y="460"/>
                  </a:lnTo>
                  <a:lnTo>
                    <a:pt x="970" y="455"/>
                  </a:lnTo>
                  <a:lnTo>
                    <a:pt x="948" y="450"/>
                  </a:lnTo>
                  <a:lnTo>
                    <a:pt x="942" y="449"/>
                  </a:lnTo>
                  <a:lnTo>
                    <a:pt x="936" y="449"/>
                  </a:lnTo>
                  <a:lnTo>
                    <a:pt x="910" y="445"/>
                  </a:lnTo>
                  <a:lnTo>
                    <a:pt x="885" y="444"/>
                  </a:lnTo>
                  <a:lnTo>
                    <a:pt x="837" y="448"/>
                  </a:lnTo>
                  <a:lnTo>
                    <a:pt x="789" y="457"/>
                  </a:lnTo>
                  <a:lnTo>
                    <a:pt x="745" y="471"/>
                  </a:lnTo>
                  <a:lnTo>
                    <a:pt x="703" y="490"/>
                  </a:lnTo>
                  <a:lnTo>
                    <a:pt x="664" y="514"/>
                  </a:lnTo>
                  <a:lnTo>
                    <a:pt x="627" y="542"/>
                  </a:lnTo>
                  <a:lnTo>
                    <a:pt x="595" y="575"/>
                  </a:lnTo>
                  <a:lnTo>
                    <a:pt x="567" y="611"/>
                  </a:lnTo>
                  <a:lnTo>
                    <a:pt x="543" y="650"/>
                  </a:lnTo>
                  <a:lnTo>
                    <a:pt x="524" y="693"/>
                  </a:lnTo>
                  <a:lnTo>
                    <a:pt x="510" y="737"/>
                  </a:lnTo>
                  <a:lnTo>
                    <a:pt x="501" y="785"/>
                  </a:lnTo>
                  <a:lnTo>
                    <a:pt x="498" y="833"/>
                  </a:lnTo>
                  <a:lnTo>
                    <a:pt x="498" y="840"/>
                  </a:lnTo>
                  <a:lnTo>
                    <a:pt x="499" y="847"/>
                  </a:lnTo>
                  <a:lnTo>
                    <a:pt x="499" y="858"/>
                  </a:lnTo>
                  <a:lnTo>
                    <a:pt x="499" y="868"/>
                  </a:lnTo>
                  <a:lnTo>
                    <a:pt x="498" y="889"/>
                  </a:lnTo>
                  <a:lnTo>
                    <a:pt x="498" y="924"/>
                  </a:lnTo>
                  <a:lnTo>
                    <a:pt x="467" y="938"/>
                  </a:lnTo>
                  <a:lnTo>
                    <a:pt x="420" y="963"/>
                  </a:lnTo>
                  <a:lnTo>
                    <a:pt x="376" y="994"/>
                  </a:lnTo>
                  <a:lnTo>
                    <a:pt x="334" y="1028"/>
                  </a:lnTo>
                  <a:lnTo>
                    <a:pt x="295" y="1065"/>
                  </a:lnTo>
                  <a:lnTo>
                    <a:pt x="259" y="1107"/>
                  </a:lnTo>
                  <a:lnTo>
                    <a:pt x="226" y="1151"/>
                  </a:lnTo>
                  <a:lnTo>
                    <a:pt x="197" y="1198"/>
                  </a:lnTo>
                  <a:lnTo>
                    <a:pt x="172" y="1246"/>
                  </a:lnTo>
                  <a:lnTo>
                    <a:pt x="151" y="1297"/>
                  </a:lnTo>
                  <a:lnTo>
                    <a:pt x="134" y="1349"/>
                  </a:lnTo>
                  <a:lnTo>
                    <a:pt x="121" y="1402"/>
                  </a:lnTo>
                  <a:lnTo>
                    <a:pt x="114" y="1454"/>
                  </a:lnTo>
                  <a:lnTo>
                    <a:pt x="111" y="1508"/>
                  </a:lnTo>
                  <a:lnTo>
                    <a:pt x="114" y="1569"/>
                  </a:lnTo>
                  <a:lnTo>
                    <a:pt x="123" y="1629"/>
                  </a:lnTo>
                  <a:lnTo>
                    <a:pt x="138" y="1687"/>
                  </a:lnTo>
                  <a:lnTo>
                    <a:pt x="158" y="1742"/>
                  </a:lnTo>
                  <a:lnTo>
                    <a:pt x="183" y="1794"/>
                  </a:lnTo>
                  <a:lnTo>
                    <a:pt x="213" y="1845"/>
                  </a:lnTo>
                  <a:lnTo>
                    <a:pt x="247" y="1891"/>
                  </a:lnTo>
                  <a:lnTo>
                    <a:pt x="287" y="1934"/>
                  </a:lnTo>
                  <a:lnTo>
                    <a:pt x="329" y="1972"/>
                  </a:lnTo>
                  <a:lnTo>
                    <a:pt x="375" y="2007"/>
                  </a:lnTo>
                  <a:lnTo>
                    <a:pt x="424" y="2038"/>
                  </a:lnTo>
                  <a:lnTo>
                    <a:pt x="478" y="2063"/>
                  </a:lnTo>
                  <a:lnTo>
                    <a:pt x="532" y="2083"/>
                  </a:lnTo>
                  <a:lnTo>
                    <a:pt x="589" y="2098"/>
                  </a:lnTo>
                  <a:lnTo>
                    <a:pt x="650" y="2107"/>
                  </a:lnTo>
                  <a:lnTo>
                    <a:pt x="711" y="2110"/>
                  </a:lnTo>
                  <a:lnTo>
                    <a:pt x="995" y="2110"/>
                  </a:lnTo>
                  <a:lnTo>
                    <a:pt x="1012" y="2113"/>
                  </a:lnTo>
                  <a:lnTo>
                    <a:pt x="1028" y="2120"/>
                  </a:lnTo>
                  <a:lnTo>
                    <a:pt x="1040" y="2133"/>
                  </a:lnTo>
                  <a:lnTo>
                    <a:pt x="1048" y="2148"/>
                  </a:lnTo>
                  <a:lnTo>
                    <a:pt x="1051" y="2166"/>
                  </a:lnTo>
                  <a:lnTo>
                    <a:pt x="1048" y="2183"/>
                  </a:lnTo>
                  <a:lnTo>
                    <a:pt x="1040" y="2198"/>
                  </a:lnTo>
                  <a:lnTo>
                    <a:pt x="1028" y="2210"/>
                  </a:lnTo>
                  <a:lnTo>
                    <a:pt x="1012" y="2218"/>
                  </a:lnTo>
                  <a:lnTo>
                    <a:pt x="995" y="2221"/>
                  </a:lnTo>
                  <a:lnTo>
                    <a:pt x="711" y="2221"/>
                  </a:lnTo>
                  <a:lnTo>
                    <a:pt x="646" y="2218"/>
                  </a:lnTo>
                  <a:lnTo>
                    <a:pt x="583" y="2209"/>
                  </a:lnTo>
                  <a:lnTo>
                    <a:pt x="522" y="2196"/>
                  </a:lnTo>
                  <a:lnTo>
                    <a:pt x="463" y="2177"/>
                  </a:lnTo>
                  <a:lnTo>
                    <a:pt x="406" y="2153"/>
                  </a:lnTo>
                  <a:lnTo>
                    <a:pt x="352" y="2123"/>
                  </a:lnTo>
                  <a:lnTo>
                    <a:pt x="301" y="2090"/>
                  </a:lnTo>
                  <a:lnTo>
                    <a:pt x="253" y="2054"/>
                  </a:lnTo>
                  <a:lnTo>
                    <a:pt x="208" y="2012"/>
                  </a:lnTo>
                  <a:lnTo>
                    <a:pt x="167" y="1967"/>
                  </a:lnTo>
                  <a:lnTo>
                    <a:pt x="130" y="1919"/>
                  </a:lnTo>
                  <a:lnTo>
                    <a:pt x="98" y="1868"/>
                  </a:lnTo>
                  <a:lnTo>
                    <a:pt x="68" y="1813"/>
                  </a:lnTo>
                  <a:lnTo>
                    <a:pt x="44" y="1757"/>
                  </a:lnTo>
                  <a:lnTo>
                    <a:pt x="25" y="1697"/>
                  </a:lnTo>
                  <a:lnTo>
                    <a:pt x="11" y="1636"/>
                  </a:lnTo>
                  <a:lnTo>
                    <a:pt x="3" y="1573"/>
                  </a:lnTo>
                  <a:lnTo>
                    <a:pt x="0" y="1508"/>
                  </a:lnTo>
                  <a:lnTo>
                    <a:pt x="3" y="1447"/>
                  </a:lnTo>
                  <a:lnTo>
                    <a:pt x="11" y="1386"/>
                  </a:lnTo>
                  <a:lnTo>
                    <a:pt x="24" y="1327"/>
                  </a:lnTo>
                  <a:lnTo>
                    <a:pt x="42" y="1268"/>
                  </a:lnTo>
                  <a:lnTo>
                    <a:pt x="65" y="1211"/>
                  </a:lnTo>
                  <a:lnTo>
                    <a:pt x="93" y="1156"/>
                  </a:lnTo>
                  <a:lnTo>
                    <a:pt x="124" y="1103"/>
                  </a:lnTo>
                  <a:lnTo>
                    <a:pt x="160" y="1053"/>
                  </a:lnTo>
                  <a:lnTo>
                    <a:pt x="199" y="1006"/>
                  </a:lnTo>
                  <a:lnTo>
                    <a:pt x="241" y="961"/>
                  </a:lnTo>
                  <a:lnTo>
                    <a:pt x="288" y="922"/>
                  </a:lnTo>
                  <a:lnTo>
                    <a:pt x="336" y="886"/>
                  </a:lnTo>
                  <a:lnTo>
                    <a:pt x="388" y="854"/>
                  </a:lnTo>
                  <a:lnTo>
                    <a:pt x="387" y="833"/>
                  </a:lnTo>
                  <a:lnTo>
                    <a:pt x="390" y="779"/>
                  </a:lnTo>
                  <a:lnTo>
                    <a:pt x="399" y="726"/>
                  </a:lnTo>
                  <a:lnTo>
                    <a:pt x="412" y="676"/>
                  </a:lnTo>
                  <a:lnTo>
                    <a:pt x="431" y="627"/>
                  </a:lnTo>
                  <a:lnTo>
                    <a:pt x="455" y="581"/>
                  </a:lnTo>
                  <a:lnTo>
                    <a:pt x="484" y="538"/>
                  </a:lnTo>
                  <a:lnTo>
                    <a:pt x="516" y="498"/>
                  </a:lnTo>
                  <a:lnTo>
                    <a:pt x="552" y="463"/>
                  </a:lnTo>
                  <a:lnTo>
                    <a:pt x="591" y="430"/>
                  </a:lnTo>
                  <a:lnTo>
                    <a:pt x="633" y="402"/>
                  </a:lnTo>
                  <a:lnTo>
                    <a:pt x="680" y="378"/>
                  </a:lnTo>
                  <a:lnTo>
                    <a:pt x="728" y="359"/>
                  </a:lnTo>
                  <a:lnTo>
                    <a:pt x="778" y="345"/>
                  </a:lnTo>
                  <a:lnTo>
                    <a:pt x="831" y="336"/>
                  </a:lnTo>
                  <a:lnTo>
                    <a:pt x="885" y="333"/>
                  </a:lnTo>
                  <a:lnTo>
                    <a:pt x="913" y="334"/>
                  </a:lnTo>
                  <a:lnTo>
                    <a:pt x="940" y="336"/>
                  </a:lnTo>
                  <a:lnTo>
                    <a:pt x="958" y="339"/>
                  </a:lnTo>
                  <a:lnTo>
                    <a:pt x="995" y="347"/>
                  </a:lnTo>
                  <a:lnTo>
                    <a:pt x="1015" y="352"/>
                  </a:lnTo>
                  <a:lnTo>
                    <a:pt x="1048" y="362"/>
                  </a:lnTo>
                  <a:lnTo>
                    <a:pt x="1068" y="369"/>
                  </a:lnTo>
                  <a:lnTo>
                    <a:pt x="1101" y="384"/>
                  </a:lnTo>
                  <a:lnTo>
                    <a:pt x="1107" y="386"/>
                  </a:lnTo>
                  <a:lnTo>
                    <a:pt x="1113" y="389"/>
                  </a:lnTo>
                  <a:lnTo>
                    <a:pt x="1157" y="335"/>
                  </a:lnTo>
                  <a:lnTo>
                    <a:pt x="1205" y="285"/>
                  </a:lnTo>
                  <a:lnTo>
                    <a:pt x="1255" y="238"/>
                  </a:lnTo>
                  <a:lnTo>
                    <a:pt x="1308" y="194"/>
                  </a:lnTo>
                  <a:lnTo>
                    <a:pt x="1364" y="156"/>
                  </a:lnTo>
                  <a:lnTo>
                    <a:pt x="1424" y="120"/>
                  </a:lnTo>
                  <a:lnTo>
                    <a:pt x="1485" y="89"/>
                  </a:lnTo>
                  <a:lnTo>
                    <a:pt x="1548" y="63"/>
                  </a:lnTo>
                  <a:lnTo>
                    <a:pt x="1614" y="41"/>
                  </a:lnTo>
                  <a:lnTo>
                    <a:pt x="1680" y="23"/>
                  </a:lnTo>
                  <a:lnTo>
                    <a:pt x="1747" y="10"/>
                  </a:lnTo>
                  <a:lnTo>
                    <a:pt x="1816" y="2"/>
                  </a:lnTo>
                  <a:lnTo>
                    <a:pt x="18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8" name="Freeform 179">
              <a:extLst>
                <a:ext uri="{FF2B5EF4-FFF2-40B4-BE49-F238E27FC236}">
                  <a16:creationId xmlns:a16="http://schemas.microsoft.com/office/drawing/2014/main" id="{1EF9222A-4B49-46D7-BC80-70F3134213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1" y="353"/>
              <a:ext cx="115" cy="115"/>
            </a:xfrm>
            <a:custGeom>
              <a:avLst/>
              <a:gdLst>
                <a:gd name="T0" fmla="*/ 502 w 1604"/>
                <a:gd name="T1" fmla="*/ 122 h 1610"/>
                <a:gd name="T2" fmla="*/ 357 w 1604"/>
                <a:gd name="T3" fmla="*/ 180 h 1610"/>
                <a:gd name="T4" fmla="*/ 239 w 1604"/>
                <a:gd name="T5" fmla="*/ 276 h 1610"/>
                <a:gd name="T6" fmla="*/ 155 w 1604"/>
                <a:gd name="T7" fmla="*/ 405 h 1610"/>
                <a:gd name="T8" fmla="*/ 114 w 1604"/>
                <a:gd name="T9" fmla="*/ 556 h 1610"/>
                <a:gd name="T10" fmla="*/ 123 w 1604"/>
                <a:gd name="T11" fmla="*/ 718 h 1610"/>
                <a:gd name="T12" fmla="*/ 179 w 1604"/>
                <a:gd name="T13" fmla="*/ 863 h 1610"/>
                <a:gd name="T14" fmla="*/ 275 w 1604"/>
                <a:gd name="T15" fmla="*/ 981 h 1610"/>
                <a:gd name="T16" fmla="*/ 403 w 1604"/>
                <a:gd name="T17" fmla="*/ 1066 h 1610"/>
                <a:gd name="T18" fmla="*/ 554 w 1604"/>
                <a:gd name="T19" fmla="*/ 1108 h 1610"/>
                <a:gd name="T20" fmla="*/ 715 w 1604"/>
                <a:gd name="T21" fmla="*/ 1098 h 1610"/>
                <a:gd name="T22" fmla="*/ 860 w 1604"/>
                <a:gd name="T23" fmla="*/ 1042 h 1610"/>
                <a:gd name="T24" fmla="*/ 977 w 1604"/>
                <a:gd name="T25" fmla="*/ 945 h 1610"/>
                <a:gd name="T26" fmla="*/ 1062 w 1604"/>
                <a:gd name="T27" fmla="*/ 817 h 1610"/>
                <a:gd name="T28" fmla="*/ 1103 w 1604"/>
                <a:gd name="T29" fmla="*/ 665 h 1610"/>
                <a:gd name="T30" fmla="*/ 1095 w 1604"/>
                <a:gd name="T31" fmla="*/ 504 h 1610"/>
                <a:gd name="T32" fmla="*/ 1038 w 1604"/>
                <a:gd name="T33" fmla="*/ 358 h 1610"/>
                <a:gd name="T34" fmla="*/ 941 w 1604"/>
                <a:gd name="T35" fmla="*/ 240 h 1610"/>
                <a:gd name="T36" fmla="*/ 813 w 1604"/>
                <a:gd name="T37" fmla="*/ 156 h 1610"/>
                <a:gd name="T38" fmla="*/ 663 w 1604"/>
                <a:gd name="T39" fmla="*/ 114 h 1610"/>
                <a:gd name="T40" fmla="*/ 671 w 1604"/>
                <a:gd name="T41" fmla="*/ 3 h 1610"/>
                <a:gd name="T42" fmla="*/ 845 w 1604"/>
                <a:gd name="T43" fmla="*/ 47 h 1610"/>
                <a:gd name="T44" fmla="*/ 995 w 1604"/>
                <a:gd name="T45" fmla="*/ 139 h 1610"/>
                <a:gd name="T46" fmla="*/ 1113 w 1604"/>
                <a:gd name="T47" fmla="*/ 270 h 1610"/>
                <a:gd name="T48" fmla="*/ 1189 w 1604"/>
                <a:gd name="T49" fmla="*/ 429 h 1610"/>
                <a:gd name="T50" fmla="*/ 1217 w 1604"/>
                <a:gd name="T51" fmla="*/ 611 h 1610"/>
                <a:gd name="T52" fmla="*/ 1188 w 1604"/>
                <a:gd name="T53" fmla="*/ 794 h 1610"/>
                <a:gd name="T54" fmla="*/ 1111 w 1604"/>
                <a:gd name="T55" fmla="*/ 954 h 1610"/>
                <a:gd name="T56" fmla="*/ 1597 w 1604"/>
                <a:gd name="T57" fmla="*/ 1528 h 1610"/>
                <a:gd name="T58" fmla="*/ 1602 w 1604"/>
                <a:gd name="T59" fmla="*/ 1569 h 1610"/>
                <a:gd name="T60" fmla="*/ 1576 w 1604"/>
                <a:gd name="T61" fmla="*/ 1603 h 1610"/>
                <a:gd name="T62" fmla="*/ 1534 w 1604"/>
                <a:gd name="T63" fmla="*/ 1608 h 1610"/>
                <a:gd name="T64" fmla="*/ 997 w 1604"/>
                <a:gd name="T65" fmla="*/ 1079 h 1610"/>
                <a:gd name="T66" fmla="*/ 847 w 1604"/>
                <a:gd name="T67" fmla="*/ 1172 h 1610"/>
                <a:gd name="T68" fmla="*/ 671 w 1604"/>
                <a:gd name="T69" fmla="*/ 1219 h 1610"/>
                <a:gd name="T70" fmla="*/ 486 w 1604"/>
                <a:gd name="T71" fmla="*/ 1210 h 1610"/>
                <a:gd name="T72" fmla="*/ 319 w 1604"/>
                <a:gd name="T73" fmla="*/ 1148 h 1610"/>
                <a:gd name="T74" fmla="*/ 178 w 1604"/>
                <a:gd name="T75" fmla="*/ 1042 h 1610"/>
                <a:gd name="T76" fmla="*/ 73 w 1604"/>
                <a:gd name="T77" fmla="*/ 902 h 1610"/>
                <a:gd name="T78" fmla="*/ 12 w 1604"/>
                <a:gd name="T79" fmla="*/ 734 h 1610"/>
                <a:gd name="T80" fmla="*/ 3 w 1604"/>
                <a:gd name="T81" fmla="*/ 548 h 1610"/>
                <a:gd name="T82" fmla="*/ 48 w 1604"/>
                <a:gd name="T83" fmla="*/ 374 h 1610"/>
                <a:gd name="T84" fmla="*/ 139 w 1604"/>
                <a:gd name="T85" fmla="*/ 222 h 1610"/>
                <a:gd name="T86" fmla="*/ 268 w 1604"/>
                <a:gd name="T87" fmla="*/ 104 h 1610"/>
                <a:gd name="T88" fmla="*/ 427 w 1604"/>
                <a:gd name="T89" fmla="*/ 27 h 1610"/>
                <a:gd name="T90" fmla="*/ 608 w 1604"/>
                <a:gd name="T91" fmla="*/ 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04" h="1610">
                  <a:moveTo>
                    <a:pt x="608" y="111"/>
                  </a:moveTo>
                  <a:lnTo>
                    <a:pt x="554" y="114"/>
                  </a:lnTo>
                  <a:lnTo>
                    <a:pt x="502" y="122"/>
                  </a:lnTo>
                  <a:lnTo>
                    <a:pt x="451" y="136"/>
                  </a:lnTo>
                  <a:lnTo>
                    <a:pt x="403" y="156"/>
                  </a:lnTo>
                  <a:lnTo>
                    <a:pt x="357" y="180"/>
                  </a:lnTo>
                  <a:lnTo>
                    <a:pt x="315" y="208"/>
                  </a:lnTo>
                  <a:lnTo>
                    <a:pt x="275" y="240"/>
                  </a:lnTo>
                  <a:lnTo>
                    <a:pt x="239" y="276"/>
                  </a:lnTo>
                  <a:lnTo>
                    <a:pt x="207" y="316"/>
                  </a:lnTo>
                  <a:lnTo>
                    <a:pt x="179" y="358"/>
                  </a:lnTo>
                  <a:lnTo>
                    <a:pt x="155" y="405"/>
                  </a:lnTo>
                  <a:lnTo>
                    <a:pt x="136" y="453"/>
                  </a:lnTo>
                  <a:lnTo>
                    <a:pt x="123" y="504"/>
                  </a:lnTo>
                  <a:lnTo>
                    <a:pt x="114" y="556"/>
                  </a:lnTo>
                  <a:lnTo>
                    <a:pt x="111" y="611"/>
                  </a:lnTo>
                  <a:lnTo>
                    <a:pt x="114" y="665"/>
                  </a:lnTo>
                  <a:lnTo>
                    <a:pt x="123" y="718"/>
                  </a:lnTo>
                  <a:lnTo>
                    <a:pt x="136" y="768"/>
                  </a:lnTo>
                  <a:lnTo>
                    <a:pt x="155" y="817"/>
                  </a:lnTo>
                  <a:lnTo>
                    <a:pt x="179" y="863"/>
                  </a:lnTo>
                  <a:lnTo>
                    <a:pt x="207" y="906"/>
                  </a:lnTo>
                  <a:lnTo>
                    <a:pt x="239" y="945"/>
                  </a:lnTo>
                  <a:lnTo>
                    <a:pt x="275" y="981"/>
                  </a:lnTo>
                  <a:lnTo>
                    <a:pt x="315" y="1014"/>
                  </a:lnTo>
                  <a:lnTo>
                    <a:pt x="357" y="1042"/>
                  </a:lnTo>
                  <a:lnTo>
                    <a:pt x="403" y="1066"/>
                  </a:lnTo>
                  <a:lnTo>
                    <a:pt x="451" y="1084"/>
                  </a:lnTo>
                  <a:lnTo>
                    <a:pt x="502" y="1098"/>
                  </a:lnTo>
                  <a:lnTo>
                    <a:pt x="554" y="1108"/>
                  </a:lnTo>
                  <a:lnTo>
                    <a:pt x="608" y="1111"/>
                  </a:lnTo>
                  <a:lnTo>
                    <a:pt x="663" y="1108"/>
                  </a:lnTo>
                  <a:lnTo>
                    <a:pt x="715" y="1098"/>
                  </a:lnTo>
                  <a:lnTo>
                    <a:pt x="765" y="1084"/>
                  </a:lnTo>
                  <a:lnTo>
                    <a:pt x="813" y="1066"/>
                  </a:lnTo>
                  <a:lnTo>
                    <a:pt x="860" y="1042"/>
                  </a:lnTo>
                  <a:lnTo>
                    <a:pt x="902" y="1014"/>
                  </a:lnTo>
                  <a:lnTo>
                    <a:pt x="941" y="981"/>
                  </a:lnTo>
                  <a:lnTo>
                    <a:pt x="977" y="945"/>
                  </a:lnTo>
                  <a:lnTo>
                    <a:pt x="1009" y="906"/>
                  </a:lnTo>
                  <a:lnTo>
                    <a:pt x="1038" y="863"/>
                  </a:lnTo>
                  <a:lnTo>
                    <a:pt x="1062" y="817"/>
                  </a:lnTo>
                  <a:lnTo>
                    <a:pt x="1081" y="768"/>
                  </a:lnTo>
                  <a:lnTo>
                    <a:pt x="1095" y="718"/>
                  </a:lnTo>
                  <a:lnTo>
                    <a:pt x="1103" y="665"/>
                  </a:lnTo>
                  <a:lnTo>
                    <a:pt x="1106" y="611"/>
                  </a:lnTo>
                  <a:lnTo>
                    <a:pt x="1103" y="556"/>
                  </a:lnTo>
                  <a:lnTo>
                    <a:pt x="1095" y="504"/>
                  </a:lnTo>
                  <a:lnTo>
                    <a:pt x="1081" y="453"/>
                  </a:lnTo>
                  <a:lnTo>
                    <a:pt x="1062" y="405"/>
                  </a:lnTo>
                  <a:lnTo>
                    <a:pt x="1038" y="358"/>
                  </a:lnTo>
                  <a:lnTo>
                    <a:pt x="1009" y="316"/>
                  </a:lnTo>
                  <a:lnTo>
                    <a:pt x="977" y="276"/>
                  </a:lnTo>
                  <a:lnTo>
                    <a:pt x="941" y="240"/>
                  </a:lnTo>
                  <a:lnTo>
                    <a:pt x="902" y="208"/>
                  </a:lnTo>
                  <a:lnTo>
                    <a:pt x="860" y="180"/>
                  </a:lnTo>
                  <a:lnTo>
                    <a:pt x="813" y="156"/>
                  </a:lnTo>
                  <a:lnTo>
                    <a:pt x="765" y="136"/>
                  </a:lnTo>
                  <a:lnTo>
                    <a:pt x="715" y="122"/>
                  </a:lnTo>
                  <a:lnTo>
                    <a:pt x="663" y="114"/>
                  </a:lnTo>
                  <a:lnTo>
                    <a:pt x="608" y="111"/>
                  </a:lnTo>
                  <a:close/>
                  <a:moveTo>
                    <a:pt x="608" y="0"/>
                  </a:moveTo>
                  <a:lnTo>
                    <a:pt x="671" y="3"/>
                  </a:lnTo>
                  <a:lnTo>
                    <a:pt x="731" y="12"/>
                  </a:lnTo>
                  <a:lnTo>
                    <a:pt x="789" y="27"/>
                  </a:lnTo>
                  <a:lnTo>
                    <a:pt x="845" y="47"/>
                  </a:lnTo>
                  <a:lnTo>
                    <a:pt x="898" y="74"/>
                  </a:lnTo>
                  <a:lnTo>
                    <a:pt x="948" y="104"/>
                  </a:lnTo>
                  <a:lnTo>
                    <a:pt x="995" y="139"/>
                  </a:lnTo>
                  <a:lnTo>
                    <a:pt x="1039" y="179"/>
                  </a:lnTo>
                  <a:lnTo>
                    <a:pt x="1078" y="222"/>
                  </a:lnTo>
                  <a:lnTo>
                    <a:pt x="1113" y="270"/>
                  </a:lnTo>
                  <a:lnTo>
                    <a:pt x="1143" y="320"/>
                  </a:lnTo>
                  <a:lnTo>
                    <a:pt x="1168" y="374"/>
                  </a:lnTo>
                  <a:lnTo>
                    <a:pt x="1189" y="429"/>
                  </a:lnTo>
                  <a:lnTo>
                    <a:pt x="1205" y="488"/>
                  </a:lnTo>
                  <a:lnTo>
                    <a:pt x="1214" y="548"/>
                  </a:lnTo>
                  <a:lnTo>
                    <a:pt x="1217" y="611"/>
                  </a:lnTo>
                  <a:lnTo>
                    <a:pt x="1214" y="673"/>
                  </a:lnTo>
                  <a:lnTo>
                    <a:pt x="1205" y="735"/>
                  </a:lnTo>
                  <a:lnTo>
                    <a:pt x="1188" y="794"/>
                  </a:lnTo>
                  <a:lnTo>
                    <a:pt x="1168" y="850"/>
                  </a:lnTo>
                  <a:lnTo>
                    <a:pt x="1142" y="904"/>
                  </a:lnTo>
                  <a:lnTo>
                    <a:pt x="1111" y="954"/>
                  </a:lnTo>
                  <a:lnTo>
                    <a:pt x="1076" y="1002"/>
                  </a:lnTo>
                  <a:lnTo>
                    <a:pt x="1588" y="1515"/>
                  </a:lnTo>
                  <a:lnTo>
                    <a:pt x="1597" y="1528"/>
                  </a:lnTo>
                  <a:lnTo>
                    <a:pt x="1602" y="1541"/>
                  </a:lnTo>
                  <a:lnTo>
                    <a:pt x="1604" y="1555"/>
                  </a:lnTo>
                  <a:lnTo>
                    <a:pt x="1602" y="1569"/>
                  </a:lnTo>
                  <a:lnTo>
                    <a:pt x="1597" y="1582"/>
                  </a:lnTo>
                  <a:lnTo>
                    <a:pt x="1588" y="1594"/>
                  </a:lnTo>
                  <a:lnTo>
                    <a:pt x="1576" y="1603"/>
                  </a:lnTo>
                  <a:lnTo>
                    <a:pt x="1562" y="1608"/>
                  </a:lnTo>
                  <a:lnTo>
                    <a:pt x="1548" y="1610"/>
                  </a:lnTo>
                  <a:lnTo>
                    <a:pt x="1534" y="1608"/>
                  </a:lnTo>
                  <a:lnTo>
                    <a:pt x="1521" y="1603"/>
                  </a:lnTo>
                  <a:lnTo>
                    <a:pt x="1509" y="1594"/>
                  </a:lnTo>
                  <a:lnTo>
                    <a:pt x="997" y="1079"/>
                  </a:lnTo>
                  <a:lnTo>
                    <a:pt x="950" y="1116"/>
                  </a:lnTo>
                  <a:lnTo>
                    <a:pt x="900" y="1147"/>
                  </a:lnTo>
                  <a:lnTo>
                    <a:pt x="847" y="1172"/>
                  </a:lnTo>
                  <a:lnTo>
                    <a:pt x="790" y="1193"/>
                  </a:lnTo>
                  <a:lnTo>
                    <a:pt x="732" y="1209"/>
                  </a:lnTo>
                  <a:lnTo>
                    <a:pt x="671" y="1219"/>
                  </a:lnTo>
                  <a:lnTo>
                    <a:pt x="608" y="1222"/>
                  </a:lnTo>
                  <a:lnTo>
                    <a:pt x="546" y="1219"/>
                  </a:lnTo>
                  <a:lnTo>
                    <a:pt x="486" y="1210"/>
                  </a:lnTo>
                  <a:lnTo>
                    <a:pt x="427" y="1194"/>
                  </a:lnTo>
                  <a:lnTo>
                    <a:pt x="372" y="1173"/>
                  </a:lnTo>
                  <a:lnTo>
                    <a:pt x="319" y="1148"/>
                  </a:lnTo>
                  <a:lnTo>
                    <a:pt x="268" y="1117"/>
                  </a:lnTo>
                  <a:lnTo>
                    <a:pt x="221" y="1082"/>
                  </a:lnTo>
                  <a:lnTo>
                    <a:pt x="178" y="1042"/>
                  </a:lnTo>
                  <a:lnTo>
                    <a:pt x="139" y="999"/>
                  </a:lnTo>
                  <a:lnTo>
                    <a:pt x="104" y="952"/>
                  </a:lnTo>
                  <a:lnTo>
                    <a:pt x="73" y="902"/>
                  </a:lnTo>
                  <a:lnTo>
                    <a:pt x="48" y="848"/>
                  </a:lnTo>
                  <a:lnTo>
                    <a:pt x="27" y="793"/>
                  </a:lnTo>
                  <a:lnTo>
                    <a:pt x="12" y="734"/>
                  </a:lnTo>
                  <a:lnTo>
                    <a:pt x="3" y="673"/>
                  </a:lnTo>
                  <a:lnTo>
                    <a:pt x="0" y="611"/>
                  </a:lnTo>
                  <a:lnTo>
                    <a:pt x="3" y="548"/>
                  </a:lnTo>
                  <a:lnTo>
                    <a:pt x="12" y="488"/>
                  </a:lnTo>
                  <a:lnTo>
                    <a:pt x="27" y="429"/>
                  </a:lnTo>
                  <a:lnTo>
                    <a:pt x="48" y="374"/>
                  </a:lnTo>
                  <a:lnTo>
                    <a:pt x="73" y="320"/>
                  </a:lnTo>
                  <a:lnTo>
                    <a:pt x="104" y="270"/>
                  </a:lnTo>
                  <a:lnTo>
                    <a:pt x="139" y="222"/>
                  </a:lnTo>
                  <a:lnTo>
                    <a:pt x="178" y="179"/>
                  </a:lnTo>
                  <a:lnTo>
                    <a:pt x="221" y="139"/>
                  </a:lnTo>
                  <a:lnTo>
                    <a:pt x="268" y="104"/>
                  </a:lnTo>
                  <a:lnTo>
                    <a:pt x="319" y="74"/>
                  </a:lnTo>
                  <a:lnTo>
                    <a:pt x="372" y="47"/>
                  </a:lnTo>
                  <a:lnTo>
                    <a:pt x="427" y="27"/>
                  </a:lnTo>
                  <a:lnTo>
                    <a:pt x="486" y="12"/>
                  </a:lnTo>
                  <a:lnTo>
                    <a:pt x="546" y="3"/>
                  </a:lnTo>
                  <a:lnTo>
                    <a:pt x="6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59" name="Group 182">
            <a:extLst>
              <a:ext uri="{FF2B5EF4-FFF2-40B4-BE49-F238E27FC236}">
                <a16:creationId xmlns:a16="http://schemas.microsoft.com/office/drawing/2014/main" id="{DECF6EEB-518B-45BD-B0F8-5B85809017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3840" y="4754987"/>
            <a:ext cx="290694" cy="257335"/>
            <a:chOff x="3785" y="244"/>
            <a:chExt cx="244" cy="216"/>
          </a:xfrm>
          <a:solidFill>
            <a:schemeClr val="bg1"/>
          </a:solidFill>
        </p:grpSpPr>
        <p:sp>
          <p:nvSpPr>
            <p:cNvPr id="60" name="Freeform 184">
              <a:extLst>
                <a:ext uri="{FF2B5EF4-FFF2-40B4-BE49-F238E27FC236}">
                  <a16:creationId xmlns:a16="http://schemas.microsoft.com/office/drawing/2014/main" id="{19F7E375-31F8-4060-8BC9-0DC5779F7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244"/>
              <a:ext cx="244" cy="163"/>
            </a:xfrm>
            <a:custGeom>
              <a:avLst/>
              <a:gdLst>
                <a:gd name="T0" fmla="*/ 2319 w 3416"/>
                <a:gd name="T1" fmla="*/ 79 h 2280"/>
                <a:gd name="T2" fmla="*/ 2678 w 3416"/>
                <a:gd name="T3" fmla="*/ 352 h 2280"/>
                <a:gd name="T4" fmla="*/ 2880 w 3416"/>
                <a:gd name="T5" fmla="*/ 765 h 2280"/>
                <a:gd name="T6" fmla="*/ 3120 w 3416"/>
                <a:gd name="T7" fmla="*/ 1025 h 2280"/>
                <a:gd name="T8" fmla="*/ 3349 w 3416"/>
                <a:gd name="T9" fmla="*/ 1298 h 2280"/>
                <a:gd name="T10" fmla="*/ 3413 w 3416"/>
                <a:gd name="T11" fmla="*/ 1660 h 2280"/>
                <a:gd name="T12" fmla="*/ 3276 w 3416"/>
                <a:gd name="T13" fmla="*/ 2009 h 2280"/>
                <a:gd name="T14" fmla="*/ 2983 w 3416"/>
                <a:gd name="T15" fmla="*/ 2232 h 2280"/>
                <a:gd name="T16" fmla="*/ 2487 w 3416"/>
                <a:gd name="T17" fmla="*/ 2277 h 2280"/>
                <a:gd name="T18" fmla="*/ 2460 w 3416"/>
                <a:gd name="T19" fmla="*/ 2189 h 2280"/>
                <a:gd name="T20" fmla="*/ 2847 w 3416"/>
                <a:gd name="T21" fmla="*/ 2154 h 2280"/>
                <a:gd name="T22" fmla="*/ 3134 w 3416"/>
                <a:gd name="T23" fmla="*/ 1998 h 2280"/>
                <a:gd name="T24" fmla="*/ 3291 w 3416"/>
                <a:gd name="T25" fmla="*/ 1709 h 2280"/>
                <a:gd name="T26" fmla="*/ 3257 w 3416"/>
                <a:gd name="T27" fmla="*/ 1370 h 2280"/>
                <a:gd name="T28" fmla="*/ 3045 w 3416"/>
                <a:gd name="T29" fmla="*/ 1112 h 2280"/>
                <a:gd name="T30" fmla="*/ 2821 w 3416"/>
                <a:gd name="T31" fmla="*/ 1023 h 2280"/>
                <a:gd name="T32" fmla="*/ 2673 w 3416"/>
                <a:gd name="T33" fmla="*/ 1017 h 2280"/>
                <a:gd name="T34" fmla="*/ 2545 w 3416"/>
                <a:gd name="T35" fmla="*/ 1024 h 2280"/>
                <a:gd name="T36" fmla="*/ 2511 w 3416"/>
                <a:gd name="T37" fmla="*/ 942 h 2280"/>
                <a:gd name="T38" fmla="*/ 2704 w 3416"/>
                <a:gd name="T39" fmla="*/ 902 h 2280"/>
                <a:gd name="T40" fmla="*/ 2714 w 3416"/>
                <a:gd name="T41" fmla="*/ 627 h 2280"/>
                <a:gd name="T42" fmla="*/ 2462 w 3416"/>
                <a:gd name="T43" fmla="*/ 298 h 2280"/>
                <a:gd name="T44" fmla="*/ 2085 w 3416"/>
                <a:gd name="T45" fmla="*/ 126 h 2280"/>
                <a:gd name="T46" fmla="*/ 1677 w 3416"/>
                <a:gd name="T47" fmla="*/ 156 h 2280"/>
                <a:gd name="T48" fmla="*/ 1331 w 3416"/>
                <a:gd name="T49" fmla="*/ 362 h 2280"/>
                <a:gd name="T50" fmla="*/ 1374 w 3416"/>
                <a:gd name="T51" fmla="*/ 635 h 2280"/>
                <a:gd name="T52" fmla="*/ 1412 w 3416"/>
                <a:gd name="T53" fmla="*/ 888 h 2280"/>
                <a:gd name="T54" fmla="*/ 1321 w 3416"/>
                <a:gd name="T55" fmla="*/ 888 h 2280"/>
                <a:gd name="T56" fmla="*/ 1269 w 3416"/>
                <a:gd name="T57" fmla="*/ 681 h 2280"/>
                <a:gd name="T58" fmla="*/ 1108 w 3416"/>
                <a:gd name="T59" fmla="*/ 507 h 2280"/>
                <a:gd name="T60" fmla="*/ 1022 w 3416"/>
                <a:gd name="T61" fmla="*/ 471 h 2280"/>
                <a:gd name="T62" fmla="*/ 911 w 3416"/>
                <a:gd name="T63" fmla="*/ 456 h 2280"/>
                <a:gd name="T64" fmla="*/ 646 w 3416"/>
                <a:gd name="T65" fmla="*/ 556 h 2280"/>
                <a:gd name="T66" fmla="*/ 516 w 3416"/>
                <a:gd name="T67" fmla="*/ 805 h 2280"/>
                <a:gd name="T68" fmla="*/ 512 w 3416"/>
                <a:gd name="T69" fmla="*/ 912 h 2280"/>
                <a:gd name="T70" fmla="*/ 303 w 3416"/>
                <a:gd name="T71" fmla="*/ 1093 h 2280"/>
                <a:gd name="T72" fmla="*/ 138 w 3416"/>
                <a:gd name="T73" fmla="*/ 1383 h 2280"/>
                <a:gd name="T74" fmla="*/ 142 w 3416"/>
                <a:gd name="T75" fmla="*/ 1731 h 2280"/>
                <a:gd name="T76" fmla="*/ 338 w 3416"/>
                <a:gd name="T77" fmla="*/ 2024 h 2280"/>
                <a:gd name="T78" fmla="*/ 669 w 3416"/>
                <a:gd name="T79" fmla="*/ 2163 h 2280"/>
                <a:gd name="T80" fmla="*/ 1079 w 3416"/>
                <a:gd name="T81" fmla="*/ 2205 h 2280"/>
                <a:gd name="T82" fmla="*/ 1025 w 3416"/>
                <a:gd name="T83" fmla="*/ 2280 h 2280"/>
                <a:gd name="T84" fmla="*/ 418 w 3416"/>
                <a:gd name="T85" fmla="*/ 2210 h 2280"/>
                <a:gd name="T86" fmla="*/ 134 w 3416"/>
                <a:gd name="T87" fmla="*/ 1969 h 2280"/>
                <a:gd name="T88" fmla="*/ 3 w 3416"/>
                <a:gd name="T89" fmla="*/ 1614 h 2280"/>
                <a:gd name="T90" fmla="*/ 67 w 3416"/>
                <a:gd name="T91" fmla="*/ 1243 h 2280"/>
                <a:gd name="T92" fmla="*/ 296 w 3416"/>
                <a:gd name="T93" fmla="*/ 945 h 2280"/>
                <a:gd name="T94" fmla="*/ 424 w 3416"/>
                <a:gd name="T95" fmla="*/ 692 h 2280"/>
                <a:gd name="T96" fmla="*/ 609 w 3416"/>
                <a:gd name="T97" fmla="*/ 440 h 2280"/>
                <a:gd name="T98" fmla="*/ 911 w 3416"/>
                <a:gd name="T99" fmla="*/ 342 h 2280"/>
                <a:gd name="T100" fmla="*/ 1079 w 3416"/>
                <a:gd name="T101" fmla="*/ 371 h 2280"/>
                <a:gd name="T102" fmla="*/ 1240 w 3416"/>
                <a:gd name="T103" fmla="*/ 292 h 2280"/>
                <a:gd name="T104" fmla="*/ 1594 w 3416"/>
                <a:gd name="T105" fmla="*/ 64 h 2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16" h="2280">
                  <a:moveTo>
                    <a:pt x="1941" y="0"/>
                  </a:moveTo>
                  <a:lnTo>
                    <a:pt x="2020" y="3"/>
                  </a:lnTo>
                  <a:lnTo>
                    <a:pt x="2098" y="13"/>
                  </a:lnTo>
                  <a:lnTo>
                    <a:pt x="2174" y="29"/>
                  </a:lnTo>
                  <a:lnTo>
                    <a:pt x="2247" y="51"/>
                  </a:lnTo>
                  <a:lnTo>
                    <a:pt x="2319" y="79"/>
                  </a:lnTo>
                  <a:lnTo>
                    <a:pt x="2387" y="113"/>
                  </a:lnTo>
                  <a:lnTo>
                    <a:pt x="2452" y="151"/>
                  </a:lnTo>
                  <a:lnTo>
                    <a:pt x="2514" y="194"/>
                  </a:lnTo>
                  <a:lnTo>
                    <a:pt x="2573" y="243"/>
                  </a:lnTo>
                  <a:lnTo>
                    <a:pt x="2628" y="295"/>
                  </a:lnTo>
                  <a:lnTo>
                    <a:pt x="2678" y="352"/>
                  </a:lnTo>
                  <a:lnTo>
                    <a:pt x="2725" y="413"/>
                  </a:lnTo>
                  <a:lnTo>
                    <a:pt x="2766" y="477"/>
                  </a:lnTo>
                  <a:lnTo>
                    <a:pt x="2802" y="545"/>
                  </a:lnTo>
                  <a:lnTo>
                    <a:pt x="2834" y="615"/>
                  </a:lnTo>
                  <a:lnTo>
                    <a:pt x="2860" y="689"/>
                  </a:lnTo>
                  <a:lnTo>
                    <a:pt x="2880" y="765"/>
                  </a:lnTo>
                  <a:lnTo>
                    <a:pt x="2894" y="842"/>
                  </a:lnTo>
                  <a:lnTo>
                    <a:pt x="2903" y="923"/>
                  </a:lnTo>
                  <a:lnTo>
                    <a:pt x="2961" y="941"/>
                  </a:lnTo>
                  <a:lnTo>
                    <a:pt x="3016" y="965"/>
                  </a:lnTo>
                  <a:lnTo>
                    <a:pt x="3069" y="993"/>
                  </a:lnTo>
                  <a:lnTo>
                    <a:pt x="3120" y="1025"/>
                  </a:lnTo>
                  <a:lnTo>
                    <a:pt x="3167" y="1062"/>
                  </a:lnTo>
                  <a:lnTo>
                    <a:pt x="3211" y="1103"/>
                  </a:lnTo>
                  <a:lnTo>
                    <a:pt x="3251" y="1147"/>
                  </a:lnTo>
                  <a:lnTo>
                    <a:pt x="3288" y="1195"/>
                  </a:lnTo>
                  <a:lnTo>
                    <a:pt x="3321" y="1245"/>
                  </a:lnTo>
                  <a:lnTo>
                    <a:pt x="3349" y="1298"/>
                  </a:lnTo>
                  <a:lnTo>
                    <a:pt x="3373" y="1354"/>
                  </a:lnTo>
                  <a:lnTo>
                    <a:pt x="3391" y="1411"/>
                  </a:lnTo>
                  <a:lnTo>
                    <a:pt x="3405" y="1472"/>
                  </a:lnTo>
                  <a:lnTo>
                    <a:pt x="3413" y="1532"/>
                  </a:lnTo>
                  <a:lnTo>
                    <a:pt x="3416" y="1594"/>
                  </a:lnTo>
                  <a:lnTo>
                    <a:pt x="3413" y="1660"/>
                  </a:lnTo>
                  <a:lnTo>
                    <a:pt x="3404" y="1725"/>
                  </a:lnTo>
                  <a:lnTo>
                    <a:pt x="3389" y="1787"/>
                  </a:lnTo>
                  <a:lnTo>
                    <a:pt x="3368" y="1846"/>
                  </a:lnTo>
                  <a:lnTo>
                    <a:pt x="3343" y="1904"/>
                  </a:lnTo>
                  <a:lnTo>
                    <a:pt x="3311" y="1958"/>
                  </a:lnTo>
                  <a:lnTo>
                    <a:pt x="3276" y="2009"/>
                  </a:lnTo>
                  <a:lnTo>
                    <a:pt x="3237" y="2056"/>
                  </a:lnTo>
                  <a:lnTo>
                    <a:pt x="3192" y="2100"/>
                  </a:lnTo>
                  <a:lnTo>
                    <a:pt x="3146" y="2140"/>
                  </a:lnTo>
                  <a:lnTo>
                    <a:pt x="3094" y="2176"/>
                  </a:lnTo>
                  <a:lnTo>
                    <a:pt x="3040" y="2207"/>
                  </a:lnTo>
                  <a:lnTo>
                    <a:pt x="2983" y="2232"/>
                  </a:lnTo>
                  <a:lnTo>
                    <a:pt x="2923" y="2252"/>
                  </a:lnTo>
                  <a:lnTo>
                    <a:pt x="2861" y="2268"/>
                  </a:lnTo>
                  <a:lnTo>
                    <a:pt x="2797" y="2277"/>
                  </a:lnTo>
                  <a:lnTo>
                    <a:pt x="2732" y="2280"/>
                  </a:lnTo>
                  <a:lnTo>
                    <a:pt x="2505" y="2280"/>
                  </a:lnTo>
                  <a:lnTo>
                    <a:pt x="2487" y="2277"/>
                  </a:lnTo>
                  <a:lnTo>
                    <a:pt x="2471" y="2269"/>
                  </a:lnTo>
                  <a:lnTo>
                    <a:pt x="2460" y="2256"/>
                  </a:lnTo>
                  <a:lnTo>
                    <a:pt x="2451" y="2241"/>
                  </a:lnTo>
                  <a:lnTo>
                    <a:pt x="2448" y="2223"/>
                  </a:lnTo>
                  <a:lnTo>
                    <a:pt x="2451" y="2205"/>
                  </a:lnTo>
                  <a:lnTo>
                    <a:pt x="2460" y="2189"/>
                  </a:lnTo>
                  <a:lnTo>
                    <a:pt x="2471" y="2177"/>
                  </a:lnTo>
                  <a:lnTo>
                    <a:pt x="2487" y="2168"/>
                  </a:lnTo>
                  <a:lnTo>
                    <a:pt x="2505" y="2166"/>
                  </a:lnTo>
                  <a:lnTo>
                    <a:pt x="2732" y="2166"/>
                  </a:lnTo>
                  <a:lnTo>
                    <a:pt x="2790" y="2163"/>
                  </a:lnTo>
                  <a:lnTo>
                    <a:pt x="2847" y="2154"/>
                  </a:lnTo>
                  <a:lnTo>
                    <a:pt x="2900" y="2140"/>
                  </a:lnTo>
                  <a:lnTo>
                    <a:pt x="2953" y="2121"/>
                  </a:lnTo>
                  <a:lnTo>
                    <a:pt x="3003" y="2097"/>
                  </a:lnTo>
                  <a:lnTo>
                    <a:pt x="3051" y="2068"/>
                  </a:lnTo>
                  <a:lnTo>
                    <a:pt x="3094" y="2036"/>
                  </a:lnTo>
                  <a:lnTo>
                    <a:pt x="3134" y="1998"/>
                  </a:lnTo>
                  <a:lnTo>
                    <a:pt x="3172" y="1958"/>
                  </a:lnTo>
                  <a:lnTo>
                    <a:pt x="3205" y="1913"/>
                  </a:lnTo>
                  <a:lnTo>
                    <a:pt x="3233" y="1867"/>
                  </a:lnTo>
                  <a:lnTo>
                    <a:pt x="3257" y="1817"/>
                  </a:lnTo>
                  <a:lnTo>
                    <a:pt x="3276" y="1764"/>
                  </a:lnTo>
                  <a:lnTo>
                    <a:pt x="3291" y="1709"/>
                  </a:lnTo>
                  <a:lnTo>
                    <a:pt x="3299" y="1653"/>
                  </a:lnTo>
                  <a:lnTo>
                    <a:pt x="3302" y="1594"/>
                  </a:lnTo>
                  <a:lnTo>
                    <a:pt x="3299" y="1536"/>
                  </a:lnTo>
                  <a:lnTo>
                    <a:pt x="3290" y="1479"/>
                  </a:lnTo>
                  <a:lnTo>
                    <a:pt x="3276" y="1424"/>
                  </a:lnTo>
                  <a:lnTo>
                    <a:pt x="3257" y="1370"/>
                  </a:lnTo>
                  <a:lnTo>
                    <a:pt x="3232" y="1319"/>
                  </a:lnTo>
                  <a:lnTo>
                    <a:pt x="3203" y="1270"/>
                  </a:lnTo>
                  <a:lnTo>
                    <a:pt x="3169" y="1226"/>
                  </a:lnTo>
                  <a:lnTo>
                    <a:pt x="3131" y="1183"/>
                  </a:lnTo>
                  <a:lnTo>
                    <a:pt x="3090" y="1146"/>
                  </a:lnTo>
                  <a:lnTo>
                    <a:pt x="3045" y="1112"/>
                  </a:lnTo>
                  <a:lnTo>
                    <a:pt x="2998" y="1083"/>
                  </a:lnTo>
                  <a:lnTo>
                    <a:pt x="2946" y="1058"/>
                  </a:lnTo>
                  <a:lnTo>
                    <a:pt x="2893" y="1038"/>
                  </a:lnTo>
                  <a:lnTo>
                    <a:pt x="2837" y="1025"/>
                  </a:lnTo>
                  <a:lnTo>
                    <a:pt x="2832" y="1024"/>
                  </a:lnTo>
                  <a:lnTo>
                    <a:pt x="2821" y="1023"/>
                  </a:lnTo>
                  <a:lnTo>
                    <a:pt x="2805" y="1022"/>
                  </a:lnTo>
                  <a:lnTo>
                    <a:pt x="2786" y="1020"/>
                  </a:lnTo>
                  <a:lnTo>
                    <a:pt x="2762" y="1018"/>
                  </a:lnTo>
                  <a:lnTo>
                    <a:pt x="2735" y="1017"/>
                  </a:lnTo>
                  <a:lnTo>
                    <a:pt x="2705" y="1017"/>
                  </a:lnTo>
                  <a:lnTo>
                    <a:pt x="2673" y="1017"/>
                  </a:lnTo>
                  <a:lnTo>
                    <a:pt x="2640" y="1018"/>
                  </a:lnTo>
                  <a:lnTo>
                    <a:pt x="2605" y="1021"/>
                  </a:lnTo>
                  <a:lnTo>
                    <a:pt x="2570" y="1025"/>
                  </a:lnTo>
                  <a:lnTo>
                    <a:pt x="2566" y="1026"/>
                  </a:lnTo>
                  <a:lnTo>
                    <a:pt x="2562" y="1026"/>
                  </a:lnTo>
                  <a:lnTo>
                    <a:pt x="2545" y="1024"/>
                  </a:lnTo>
                  <a:lnTo>
                    <a:pt x="2531" y="1017"/>
                  </a:lnTo>
                  <a:lnTo>
                    <a:pt x="2520" y="1006"/>
                  </a:lnTo>
                  <a:lnTo>
                    <a:pt x="2510" y="993"/>
                  </a:lnTo>
                  <a:lnTo>
                    <a:pt x="2505" y="977"/>
                  </a:lnTo>
                  <a:lnTo>
                    <a:pt x="2506" y="959"/>
                  </a:lnTo>
                  <a:lnTo>
                    <a:pt x="2511" y="942"/>
                  </a:lnTo>
                  <a:lnTo>
                    <a:pt x="2522" y="928"/>
                  </a:lnTo>
                  <a:lnTo>
                    <a:pt x="2536" y="918"/>
                  </a:lnTo>
                  <a:lnTo>
                    <a:pt x="2554" y="912"/>
                  </a:lnTo>
                  <a:lnTo>
                    <a:pt x="2605" y="906"/>
                  </a:lnTo>
                  <a:lnTo>
                    <a:pt x="2656" y="902"/>
                  </a:lnTo>
                  <a:lnTo>
                    <a:pt x="2704" y="902"/>
                  </a:lnTo>
                  <a:lnTo>
                    <a:pt x="2747" y="904"/>
                  </a:lnTo>
                  <a:lnTo>
                    <a:pt x="2786" y="906"/>
                  </a:lnTo>
                  <a:lnTo>
                    <a:pt x="2776" y="832"/>
                  </a:lnTo>
                  <a:lnTo>
                    <a:pt x="2762" y="761"/>
                  </a:lnTo>
                  <a:lnTo>
                    <a:pt x="2741" y="693"/>
                  </a:lnTo>
                  <a:lnTo>
                    <a:pt x="2714" y="627"/>
                  </a:lnTo>
                  <a:lnTo>
                    <a:pt x="2683" y="563"/>
                  </a:lnTo>
                  <a:lnTo>
                    <a:pt x="2648" y="503"/>
                  </a:lnTo>
                  <a:lnTo>
                    <a:pt x="2608" y="446"/>
                  </a:lnTo>
                  <a:lnTo>
                    <a:pt x="2563" y="393"/>
                  </a:lnTo>
                  <a:lnTo>
                    <a:pt x="2514" y="344"/>
                  </a:lnTo>
                  <a:lnTo>
                    <a:pt x="2462" y="298"/>
                  </a:lnTo>
                  <a:lnTo>
                    <a:pt x="2406" y="257"/>
                  </a:lnTo>
                  <a:lnTo>
                    <a:pt x="2347" y="220"/>
                  </a:lnTo>
                  <a:lnTo>
                    <a:pt x="2286" y="189"/>
                  </a:lnTo>
                  <a:lnTo>
                    <a:pt x="2220" y="162"/>
                  </a:lnTo>
                  <a:lnTo>
                    <a:pt x="2153" y="142"/>
                  </a:lnTo>
                  <a:lnTo>
                    <a:pt x="2085" y="126"/>
                  </a:lnTo>
                  <a:lnTo>
                    <a:pt x="2013" y="117"/>
                  </a:lnTo>
                  <a:lnTo>
                    <a:pt x="1941" y="114"/>
                  </a:lnTo>
                  <a:lnTo>
                    <a:pt x="1874" y="117"/>
                  </a:lnTo>
                  <a:lnTo>
                    <a:pt x="1807" y="125"/>
                  </a:lnTo>
                  <a:lnTo>
                    <a:pt x="1741" y="138"/>
                  </a:lnTo>
                  <a:lnTo>
                    <a:pt x="1677" y="156"/>
                  </a:lnTo>
                  <a:lnTo>
                    <a:pt x="1614" y="180"/>
                  </a:lnTo>
                  <a:lnTo>
                    <a:pt x="1552" y="208"/>
                  </a:lnTo>
                  <a:lnTo>
                    <a:pt x="1493" y="240"/>
                  </a:lnTo>
                  <a:lnTo>
                    <a:pt x="1436" y="277"/>
                  </a:lnTo>
                  <a:lnTo>
                    <a:pt x="1382" y="318"/>
                  </a:lnTo>
                  <a:lnTo>
                    <a:pt x="1331" y="362"/>
                  </a:lnTo>
                  <a:lnTo>
                    <a:pt x="1285" y="411"/>
                  </a:lnTo>
                  <a:lnTo>
                    <a:pt x="1241" y="463"/>
                  </a:lnTo>
                  <a:lnTo>
                    <a:pt x="1280" y="500"/>
                  </a:lnTo>
                  <a:lnTo>
                    <a:pt x="1317" y="542"/>
                  </a:lnTo>
                  <a:lnTo>
                    <a:pt x="1348" y="586"/>
                  </a:lnTo>
                  <a:lnTo>
                    <a:pt x="1374" y="635"/>
                  </a:lnTo>
                  <a:lnTo>
                    <a:pt x="1395" y="687"/>
                  </a:lnTo>
                  <a:lnTo>
                    <a:pt x="1411" y="741"/>
                  </a:lnTo>
                  <a:lnTo>
                    <a:pt x="1420" y="797"/>
                  </a:lnTo>
                  <a:lnTo>
                    <a:pt x="1423" y="855"/>
                  </a:lnTo>
                  <a:lnTo>
                    <a:pt x="1420" y="872"/>
                  </a:lnTo>
                  <a:lnTo>
                    <a:pt x="1412" y="888"/>
                  </a:lnTo>
                  <a:lnTo>
                    <a:pt x="1400" y="900"/>
                  </a:lnTo>
                  <a:lnTo>
                    <a:pt x="1384" y="909"/>
                  </a:lnTo>
                  <a:lnTo>
                    <a:pt x="1366" y="912"/>
                  </a:lnTo>
                  <a:lnTo>
                    <a:pt x="1349" y="909"/>
                  </a:lnTo>
                  <a:lnTo>
                    <a:pt x="1332" y="900"/>
                  </a:lnTo>
                  <a:lnTo>
                    <a:pt x="1321" y="888"/>
                  </a:lnTo>
                  <a:lnTo>
                    <a:pt x="1313" y="872"/>
                  </a:lnTo>
                  <a:lnTo>
                    <a:pt x="1309" y="855"/>
                  </a:lnTo>
                  <a:lnTo>
                    <a:pt x="1306" y="808"/>
                  </a:lnTo>
                  <a:lnTo>
                    <a:pt x="1299" y="764"/>
                  </a:lnTo>
                  <a:lnTo>
                    <a:pt x="1287" y="721"/>
                  </a:lnTo>
                  <a:lnTo>
                    <a:pt x="1269" y="681"/>
                  </a:lnTo>
                  <a:lnTo>
                    <a:pt x="1248" y="642"/>
                  </a:lnTo>
                  <a:lnTo>
                    <a:pt x="1223" y="607"/>
                  </a:lnTo>
                  <a:lnTo>
                    <a:pt x="1195" y="575"/>
                  </a:lnTo>
                  <a:lnTo>
                    <a:pt x="1162" y="545"/>
                  </a:lnTo>
                  <a:lnTo>
                    <a:pt x="1127" y="520"/>
                  </a:lnTo>
                  <a:lnTo>
                    <a:pt x="1108" y="507"/>
                  </a:lnTo>
                  <a:lnTo>
                    <a:pt x="1087" y="497"/>
                  </a:lnTo>
                  <a:lnTo>
                    <a:pt x="1074" y="491"/>
                  </a:lnTo>
                  <a:lnTo>
                    <a:pt x="1052" y="482"/>
                  </a:lnTo>
                  <a:lnTo>
                    <a:pt x="1028" y="473"/>
                  </a:lnTo>
                  <a:lnTo>
                    <a:pt x="1025" y="472"/>
                  </a:lnTo>
                  <a:lnTo>
                    <a:pt x="1022" y="471"/>
                  </a:lnTo>
                  <a:lnTo>
                    <a:pt x="999" y="466"/>
                  </a:lnTo>
                  <a:lnTo>
                    <a:pt x="976" y="461"/>
                  </a:lnTo>
                  <a:lnTo>
                    <a:pt x="970" y="460"/>
                  </a:lnTo>
                  <a:lnTo>
                    <a:pt x="964" y="459"/>
                  </a:lnTo>
                  <a:lnTo>
                    <a:pt x="937" y="457"/>
                  </a:lnTo>
                  <a:lnTo>
                    <a:pt x="911" y="456"/>
                  </a:lnTo>
                  <a:lnTo>
                    <a:pt x="861" y="459"/>
                  </a:lnTo>
                  <a:lnTo>
                    <a:pt x="813" y="467"/>
                  </a:lnTo>
                  <a:lnTo>
                    <a:pt x="767" y="483"/>
                  </a:lnTo>
                  <a:lnTo>
                    <a:pt x="724" y="502"/>
                  </a:lnTo>
                  <a:lnTo>
                    <a:pt x="683" y="527"/>
                  </a:lnTo>
                  <a:lnTo>
                    <a:pt x="646" y="556"/>
                  </a:lnTo>
                  <a:lnTo>
                    <a:pt x="613" y="589"/>
                  </a:lnTo>
                  <a:lnTo>
                    <a:pt x="584" y="627"/>
                  </a:lnTo>
                  <a:lnTo>
                    <a:pt x="559" y="667"/>
                  </a:lnTo>
                  <a:lnTo>
                    <a:pt x="539" y="711"/>
                  </a:lnTo>
                  <a:lnTo>
                    <a:pt x="525" y="756"/>
                  </a:lnTo>
                  <a:lnTo>
                    <a:pt x="516" y="805"/>
                  </a:lnTo>
                  <a:lnTo>
                    <a:pt x="512" y="855"/>
                  </a:lnTo>
                  <a:lnTo>
                    <a:pt x="512" y="862"/>
                  </a:lnTo>
                  <a:lnTo>
                    <a:pt x="513" y="868"/>
                  </a:lnTo>
                  <a:lnTo>
                    <a:pt x="513" y="881"/>
                  </a:lnTo>
                  <a:lnTo>
                    <a:pt x="513" y="890"/>
                  </a:lnTo>
                  <a:lnTo>
                    <a:pt x="512" y="912"/>
                  </a:lnTo>
                  <a:lnTo>
                    <a:pt x="512" y="947"/>
                  </a:lnTo>
                  <a:lnTo>
                    <a:pt x="480" y="963"/>
                  </a:lnTo>
                  <a:lnTo>
                    <a:pt x="433" y="989"/>
                  </a:lnTo>
                  <a:lnTo>
                    <a:pt x="387" y="1020"/>
                  </a:lnTo>
                  <a:lnTo>
                    <a:pt x="344" y="1055"/>
                  </a:lnTo>
                  <a:lnTo>
                    <a:pt x="303" y="1093"/>
                  </a:lnTo>
                  <a:lnTo>
                    <a:pt x="267" y="1136"/>
                  </a:lnTo>
                  <a:lnTo>
                    <a:pt x="233" y="1181"/>
                  </a:lnTo>
                  <a:lnTo>
                    <a:pt x="203" y="1229"/>
                  </a:lnTo>
                  <a:lnTo>
                    <a:pt x="177" y="1279"/>
                  </a:lnTo>
                  <a:lnTo>
                    <a:pt x="155" y="1331"/>
                  </a:lnTo>
                  <a:lnTo>
                    <a:pt x="138" y="1383"/>
                  </a:lnTo>
                  <a:lnTo>
                    <a:pt x="124" y="1438"/>
                  </a:lnTo>
                  <a:lnTo>
                    <a:pt x="117" y="1492"/>
                  </a:lnTo>
                  <a:lnTo>
                    <a:pt x="114" y="1547"/>
                  </a:lnTo>
                  <a:lnTo>
                    <a:pt x="117" y="1611"/>
                  </a:lnTo>
                  <a:lnTo>
                    <a:pt x="126" y="1672"/>
                  </a:lnTo>
                  <a:lnTo>
                    <a:pt x="142" y="1731"/>
                  </a:lnTo>
                  <a:lnTo>
                    <a:pt x="163" y="1788"/>
                  </a:lnTo>
                  <a:lnTo>
                    <a:pt x="188" y="1842"/>
                  </a:lnTo>
                  <a:lnTo>
                    <a:pt x="219" y="1893"/>
                  </a:lnTo>
                  <a:lnTo>
                    <a:pt x="255" y="1940"/>
                  </a:lnTo>
                  <a:lnTo>
                    <a:pt x="295" y="1985"/>
                  </a:lnTo>
                  <a:lnTo>
                    <a:pt x="338" y="2024"/>
                  </a:lnTo>
                  <a:lnTo>
                    <a:pt x="386" y="2060"/>
                  </a:lnTo>
                  <a:lnTo>
                    <a:pt x="437" y="2092"/>
                  </a:lnTo>
                  <a:lnTo>
                    <a:pt x="492" y="2117"/>
                  </a:lnTo>
                  <a:lnTo>
                    <a:pt x="548" y="2138"/>
                  </a:lnTo>
                  <a:lnTo>
                    <a:pt x="607" y="2153"/>
                  </a:lnTo>
                  <a:lnTo>
                    <a:pt x="669" y="2163"/>
                  </a:lnTo>
                  <a:lnTo>
                    <a:pt x="732" y="2166"/>
                  </a:lnTo>
                  <a:lnTo>
                    <a:pt x="1025" y="2166"/>
                  </a:lnTo>
                  <a:lnTo>
                    <a:pt x="1042" y="2168"/>
                  </a:lnTo>
                  <a:lnTo>
                    <a:pt x="1058" y="2177"/>
                  </a:lnTo>
                  <a:lnTo>
                    <a:pt x="1070" y="2189"/>
                  </a:lnTo>
                  <a:lnTo>
                    <a:pt x="1079" y="2205"/>
                  </a:lnTo>
                  <a:lnTo>
                    <a:pt x="1082" y="2223"/>
                  </a:lnTo>
                  <a:lnTo>
                    <a:pt x="1079" y="2241"/>
                  </a:lnTo>
                  <a:lnTo>
                    <a:pt x="1070" y="2256"/>
                  </a:lnTo>
                  <a:lnTo>
                    <a:pt x="1058" y="2269"/>
                  </a:lnTo>
                  <a:lnTo>
                    <a:pt x="1042" y="2277"/>
                  </a:lnTo>
                  <a:lnTo>
                    <a:pt x="1025" y="2280"/>
                  </a:lnTo>
                  <a:lnTo>
                    <a:pt x="732" y="2280"/>
                  </a:lnTo>
                  <a:lnTo>
                    <a:pt x="665" y="2277"/>
                  </a:lnTo>
                  <a:lnTo>
                    <a:pt x="600" y="2268"/>
                  </a:lnTo>
                  <a:lnTo>
                    <a:pt x="537" y="2253"/>
                  </a:lnTo>
                  <a:lnTo>
                    <a:pt x="476" y="2234"/>
                  </a:lnTo>
                  <a:lnTo>
                    <a:pt x="418" y="2210"/>
                  </a:lnTo>
                  <a:lnTo>
                    <a:pt x="362" y="2180"/>
                  </a:lnTo>
                  <a:lnTo>
                    <a:pt x="310" y="2145"/>
                  </a:lnTo>
                  <a:lnTo>
                    <a:pt x="261" y="2107"/>
                  </a:lnTo>
                  <a:lnTo>
                    <a:pt x="214" y="2066"/>
                  </a:lnTo>
                  <a:lnTo>
                    <a:pt x="172" y="2019"/>
                  </a:lnTo>
                  <a:lnTo>
                    <a:pt x="134" y="1969"/>
                  </a:lnTo>
                  <a:lnTo>
                    <a:pt x="100" y="1917"/>
                  </a:lnTo>
                  <a:lnTo>
                    <a:pt x="70" y="1861"/>
                  </a:lnTo>
                  <a:lnTo>
                    <a:pt x="46" y="1803"/>
                  </a:lnTo>
                  <a:lnTo>
                    <a:pt x="26" y="1742"/>
                  </a:lnTo>
                  <a:lnTo>
                    <a:pt x="11" y="1679"/>
                  </a:lnTo>
                  <a:lnTo>
                    <a:pt x="3" y="1614"/>
                  </a:lnTo>
                  <a:lnTo>
                    <a:pt x="0" y="1547"/>
                  </a:lnTo>
                  <a:lnTo>
                    <a:pt x="3" y="1485"/>
                  </a:lnTo>
                  <a:lnTo>
                    <a:pt x="11" y="1423"/>
                  </a:lnTo>
                  <a:lnTo>
                    <a:pt x="25" y="1362"/>
                  </a:lnTo>
                  <a:lnTo>
                    <a:pt x="43" y="1302"/>
                  </a:lnTo>
                  <a:lnTo>
                    <a:pt x="67" y="1243"/>
                  </a:lnTo>
                  <a:lnTo>
                    <a:pt x="95" y="1187"/>
                  </a:lnTo>
                  <a:lnTo>
                    <a:pt x="127" y="1132"/>
                  </a:lnTo>
                  <a:lnTo>
                    <a:pt x="165" y="1080"/>
                  </a:lnTo>
                  <a:lnTo>
                    <a:pt x="205" y="1032"/>
                  </a:lnTo>
                  <a:lnTo>
                    <a:pt x="248" y="986"/>
                  </a:lnTo>
                  <a:lnTo>
                    <a:pt x="296" y="945"/>
                  </a:lnTo>
                  <a:lnTo>
                    <a:pt x="346" y="909"/>
                  </a:lnTo>
                  <a:lnTo>
                    <a:pt x="400" y="877"/>
                  </a:lnTo>
                  <a:lnTo>
                    <a:pt x="399" y="855"/>
                  </a:lnTo>
                  <a:lnTo>
                    <a:pt x="402" y="799"/>
                  </a:lnTo>
                  <a:lnTo>
                    <a:pt x="411" y="745"/>
                  </a:lnTo>
                  <a:lnTo>
                    <a:pt x="424" y="692"/>
                  </a:lnTo>
                  <a:lnTo>
                    <a:pt x="444" y="643"/>
                  </a:lnTo>
                  <a:lnTo>
                    <a:pt x="469" y="596"/>
                  </a:lnTo>
                  <a:lnTo>
                    <a:pt x="498" y="552"/>
                  </a:lnTo>
                  <a:lnTo>
                    <a:pt x="531" y="511"/>
                  </a:lnTo>
                  <a:lnTo>
                    <a:pt x="568" y="473"/>
                  </a:lnTo>
                  <a:lnTo>
                    <a:pt x="609" y="440"/>
                  </a:lnTo>
                  <a:lnTo>
                    <a:pt x="652" y="411"/>
                  </a:lnTo>
                  <a:lnTo>
                    <a:pt x="700" y="387"/>
                  </a:lnTo>
                  <a:lnTo>
                    <a:pt x="749" y="368"/>
                  </a:lnTo>
                  <a:lnTo>
                    <a:pt x="801" y="353"/>
                  </a:lnTo>
                  <a:lnTo>
                    <a:pt x="855" y="345"/>
                  </a:lnTo>
                  <a:lnTo>
                    <a:pt x="911" y="342"/>
                  </a:lnTo>
                  <a:lnTo>
                    <a:pt x="940" y="343"/>
                  </a:lnTo>
                  <a:lnTo>
                    <a:pt x="968" y="345"/>
                  </a:lnTo>
                  <a:lnTo>
                    <a:pt x="986" y="348"/>
                  </a:lnTo>
                  <a:lnTo>
                    <a:pt x="1025" y="354"/>
                  </a:lnTo>
                  <a:lnTo>
                    <a:pt x="1044" y="360"/>
                  </a:lnTo>
                  <a:lnTo>
                    <a:pt x="1079" y="371"/>
                  </a:lnTo>
                  <a:lnTo>
                    <a:pt x="1099" y="378"/>
                  </a:lnTo>
                  <a:lnTo>
                    <a:pt x="1133" y="392"/>
                  </a:lnTo>
                  <a:lnTo>
                    <a:pt x="1140" y="396"/>
                  </a:lnTo>
                  <a:lnTo>
                    <a:pt x="1146" y="399"/>
                  </a:lnTo>
                  <a:lnTo>
                    <a:pt x="1191" y="344"/>
                  </a:lnTo>
                  <a:lnTo>
                    <a:pt x="1240" y="292"/>
                  </a:lnTo>
                  <a:lnTo>
                    <a:pt x="1292" y="243"/>
                  </a:lnTo>
                  <a:lnTo>
                    <a:pt x="1347" y="199"/>
                  </a:lnTo>
                  <a:lnTo>
                    <a:pt x="1405" y="159"/>
                  </a:lnTo>
                  <a:lnTo>
                    <a:pt x="1466" y="123"/>
                  </a:lnTo>
                  <a:lnTo>
                    <a:pt x="1529" y="91"/>
                  </a:lnTo>
                  <a:lnTo>
                    <a:pt x="1594" y="64"/>
                  </a:lnTo>
                  <a:lnTo>
                    <a:pt x="1661" y="41"/>
                  </a:lnTo>
                  <a:lnTo>
                    <a:pt x="1730" y="22"/>
                  </a:lnTo>
                  <a:lnTo>
                    <a:pt x="1799" y="10"/>
                  </a:lnTo>
                  <a:lnTo>
                    <a:pt x="1869" y="2"/>
                  </a:lnTo>
                  <a:lnTo>
                    <a:pt x="19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1" name="Freeform 185">
              <a:extLst>
                <a:ext uri="{FF2B5EF4-FFF2-40B4-BE49-F238E27FC236}">
                  <a16:creationId xmlns:a16="http://schemas.microsoft.com/office/drawing/2014/main" id="{B130CB34-A1CA-4116-A105-224F9F19C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330"/>
              <a:ext cx="74" cy="130"/>
            </a:xfrm>
            <a:custGeom>
              <a:avLst/>
              <a:gdLst>
                <a:gd name="T0" fmla="*/ 519 w 1024"/>
                <a:gd name="T1" fmla="*/ 0 h 1824"/>
                <a:gd name="T2" fmla="*/ 544 w 1024"/>
                <a:gd name="T3" fmla="*/ 9 h 1824"/>
                <a:gd name="T4" fmla="*/ 1008 w 1024"/>
                <a:gd name="T5" fmla="*/ 473 h 1824"/>
                <a:gd name="T6" fmla="*/ 1022 w 1024"/>
                <a:gd name="T7" fmla="*/ 499 h 1824"/>
                <a:gd name="T8" fmla="*/ 1022 w 1024"/>
                <a:gd name="T9" fmla="*/ 528 h 1824"/>
                <a:gd name="T10" fmla="*/ 1008 w 1024"/>
                <a:gd name="T11" fmla="*/ 553 h 1824"/>
                <a:gd name="T12" fmla="*/ 982 w 1024"/>
                <a:gd name="T13" fmla="*/ 568 h 1824"/>
                <a:gd name="T14" fmla="*/ 953 w 1024"/>
                <a:gd name="T15" fmla="*/ 568 h 1824"/>
                <a:gd name="T16" fmla="*/ 927 w 1024"/>
                <a:gd name="T17" fmla="*/ 553 h 1824"/>
                <a:gd name="T18" fmla="*/ 569 w 1024"/>
                <a:gd name="T19" fmla="*/ 1630 h 1824"/>
                <a:gd name="T20" fmla="*/ 939 w 1024"/>
                <a:gd name="T21" fmla="*/ 1262 h 1824"/>
                <a:gd name="T22" fmla="*/ 967 w 1024"/>
                <a:gd name="T23" fmla="*/ 1254 h 1824"/>
                <a:gd name="T24" fmla="*/ 995 w 1024"/>
                <a:gd name="T25" fmla="*/ 1262 h 1824"/>
                <a:gd name="T26" fmla="*/ 1017 w 1024"/>
                <a:gd name="T27" fmla="*/ 1282 h 1824"/>
                <a:gd name="T28" fmla="*/ 1024 w 1024"/>
                <a:gd name="T29" fmla="*/ 1311 h 1824"/>
                <a:gd name="T30" fmla="*/ 1017 w 1024"/>
                <a:gd name="T31" fmla="*/ 1339 h 1824"/>
                <a:gd name="T32" fmla="*/ 552 w 1024"/>
                <a:gd name="T33" fmla="*/ 1808 h 1824"/>
                <a:gd name="T34" fmla="*/ 534 w 1024"/>
                <a:gd name="T35" fmla="*/ 1820 h 1824"/>
                <a:gd name="T36" fmla="*/ 512 w 1024"/>
                <a:gd name="T37" fmla="*/ 1824 h 1824"/>
                <a:gd name="T38" fmla="*/ 490 w 1024"/>
                <a:gd name="T39" fmla="*/ 1820 h 1824"/>
                <a:gd name="T40" fmla="*/ 472 w 1024"/>
                <a:gd name="T41" fmla="*/ 1808 h 1824"/>
                <a:gd name="T42" fmla="*/ 7 w 1024"/>
                <a:gd name="T43" fmla="*/ 1339 h 1824"/>
                <a:gd name="T44" fmla="*/ 0 w 1024"/>
                <a:gd name="T45" fmla="*/ 1311 h 1824"/>
                <a:gd name="T46" fmla="*/ 7 w 1024"/>
                <a:gd name="T47" fmla="*/ 1282 h 1824"/>
                <a:gd name="T48" fmla="*/ 29 w 1024"/>
                <a:gd name="T49" fmla="*/ 1262 h 1824"/>
                <a:gd name="T50" fmla="*/ 56 w 1024"/>
                <a:gd name="T51" fmla="*/ 1254 h 1824"/>
                <a:gd name="T52" fmla="*/ 84 w 1024"/>
                <a:gd name="T53" fmla="*/ 1262 h 1824"/>
                <a:gd name="T54" fmla="*/ 455 w 1024"/>
                <a:gd name="T55" fmla="*/ 1630 h 1824"/>
                <a:gd name="T56" fmla="*/ 97 w 1024"/>
                <a:gd name="T57" fmla="*/ 553 h 1824"/>
                <a:gd name="T58" fmla="*/ 71 w 1024"/>
                <a:gd name="T59" fmla="*/ 568 h 1824"/>
                <a:gd name="T60" fmla="*/ 42 w 1024"/>
                <a:gd name="T61" fmla="*/ 568 h 1824"/>
                <a:gd name="T62" fmla="*/ 16 w 1024"/>
                <a:gd name="T63" fmla="*/ 553 h 1824"/>
                <a:gd name="T64" fmla="*/ 2 w 1024"/>
                <a:gd name="T65" fmla="*/ 528 h 1824"/>
                <a:gd name="T66" fmla="*/ 2 w 1024"/>
                <a:gd name="T67" fmla="*/ 499 h 1824"/>
                <a:gd name="T68" fmla="*/ 16 w 1024"/>
                <a:gd name="T69" fmla="*/ 473 h 1824"/>
                <a:gd name="T70" fmla="*/ 480 w 1024"/>
                <a:gd name="T71" fmla="*/ 9 h 1824"/>
                <a:gd name="T72" fmla="*/ 505 w 1024"/>
                <a:gd name="T73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4" h="1824">
                  <a:moveTo>
                    <a:pt x="505" y="0"/>
                  </a:moveTo>
                  <a:lnTo>
                    <a:pt x="519" y="0"/>
                  </a:lnTo>
                  <a:lnTo>
                    <a:pt x="534" y="4"/>
                  </a:lnTo>
                  <a:lnTo>
                    <a:pt x="544" y="9"/>
                  </a:lnTo>
                  <a:lnTo>
                    <a:pt x="552" y="16"/>
                  </a:lnTo>
                  <a:lnTo>
                    <a:pt x="1008" y="473"/>
                  </a:lnTo>
                  <a:lnTo>
                    <a:pt x="1017" y="485"/>
                  </a:lnTo>
                  <a:lnTo>
                    <a:pt x="1022" y="499"/>
                  </a:lnTo>
                  <a:lnTo>
                    <a:pt x="1024" y="513"/>
                  </a:lnTo>
                  <a:lnTo>
                    <a:pt x="1022" y="528"/>
                  </a:lnTo>
                  <a:lnTo>
                    <a:pt x="1017" y="541"/>
                  </a:lnTo>
                  <a:lnTo>
                    <a:pt x="1008" y="553"/>
                  </a:lnTo>
                  <a:lnTo>
                    <a:pt x="995" y="563"/>
                  </a:lnTo>
                  <a:lnTo>
                    <a:pt x="982" y="568"/>
                  </a:lnTo>
                  <a:lnTo>
                    <a:pt x="967" y="570"/>
                  </a:lnTo>
                  <a:lnTo>
                    <a:pt x="953" y="568"/>
                  </a:lnTo>
                  <a:lnTo>
                    <a:pt x="939" y="563"/>
                  </a:lnTo>
                  <a:lnTo>
                    <a:pt x="927" y="553"/>
                  </a:lnTo>
                  <a:lnTo>
                    <a:pt x="569" y="195"/>
                  </a:lnTo>
                  <a:lnTo>
                    <a:pt x="569" y="1630"/>
                  </a:lnTo>
                  <a:lnTo>
                    <a:pt x="927" y="1271"/>
                  </a:lnTo>
                  <a:lnTo>
                    <a:pt x="939" y="1262"/>
                  </a:lnTo>
                  <a:lnTo>
                    <a:pt x="953" y="1255"/>
                  </a:lnTo>
                  <a:lnTo>
                    <a:pt x="967" y="1254"/>
                  </a:lnTo>
                  <a:lnTo>
                    <a:pt x="982" y="1255"/>
                  </a:lnTo>
                  <a:lnTo>
                    <a:pt x="995" y="1262"/>
                  </a:lnTo>
                  <a:lnTo>
                    <a:pt x="1008" y="1271"/>
                  </a:lnTo>
                  <a:lnTo>
                    <a:pt x="1017" y="1282"/>
                  </a:lnTo>
                  <a:lnTo>
                    <a:pt x="1022" y="1297"/>
                  </a:lnTo>
                  <a:lnTo>
                    <a:pt x="1024" y="1311"/>
                  </a:lnTo>
                  <a:lnTo>
                    <a:pt x="1022" y="1326"/>
                  </a:lnTo>
                  <a:lnTo>
                    <a:pt x="1017" y="1339"/>
                  </a:lnTo>
                  <a:lnTo>
                    <a:pt x="1008" y="1352"/>
                  </a:lnTo>
                  <a:lnTo>
                    <a:pt x="552" y="1808"/>
                  </a:lnTo>
                  <a:lnTo>
                    <a:pt x="544" y="1814"/>
                  </a:lnTo>
                  <a:lnTo>
                    <a:pt x="534" y="1820"/>
                  </a:lnTo>
                  <a:lnTo>
                    <a:pt x="523" y="1823"/>
                  </a:lnTo>
                  <a:lnTo>
                    <a:pt x="512" y="1824"/>
                  </a:lnTo>
                  <a:lnTo>
                    <a:pt x="501" y="1823"/>
                  </a:lnTo>
                  <a:lnTo>
                    <a:pt x="490" y="1820"/>
                  </a:lnTo>
                  <a:lnTo>
                    <a:pt x="480" y="1814"/>
                  </a:lnTo>
                  <a:lnTo>
                    <a:pt x="472" y="1808"/>
                  </a:lnTo>
                  <a:lnTo>
                    <a:pt x="16" y="1352"/>
                  </a:lnTo>
                  <a:lnTo>
                    <a:pt x="7" y="1339"/>
                  </a:lnTo>
                  <a:lnTo>
                    <a:pt x="2" y="1326"/>
                  </a:lnTo>
                  <a:lnTo>
                    <a:pt x="0" y="1311"/>
                  </a:lnTo>
                  <a:lnTo>
                    <a:pt x="2" y="1297"/>
                  </a:lnTo>
                  <a:lnTo>
                    <a:pt x="7" y="1282"/>
                  </a:lnTo>
                  <a:lnTo>
                    <a:pt x="16" y="1271"/>
                  </a:lnTo>
                  <a:lnTo>
                    <a:pt x="29" y="1262"/>
                  </a:lnTo>
                  <a:lnTo>
                    <a:pt x="42" y="1255"/>
                  </a:lnTo>
                  <a:lnTo>
                    <a:pt x="56" y="1254"/>
                  </a:lnTo>
                  <a:lnTo>
                    <a:pt x="71" y="1255"/>
                  </a:lnTo>
                  <a:lnTo>
                    <a:pt x="84" y="1262"/>
                  </a:lnTo>
                  <a:lnTo>
                    <a:pt x="97" y="1271"/>
                  </a:lnTo>
                  <a:lnTo>
                    <a:pt x="455" y="1630"/>
                  </a:lnTo>
                  <a:lnTo>
                    <a:pt x="455" y="195"/>
                  </a:lnTo>
                  <a:lnTo>
                    <a:pt x="97" y="553"/>
                  </a:lnTo>
                  <a:lnTo>
                    <a:pt x="84" y="563"/>
                  </a:lnTo>
                  <a:lnTo>
                    <a:pt x="71" y="568"/>
                  </a:lnTo>
                  <a:lnTo>
                    <a:pt x="56" y="570"/>
                  </a:lnTo>
                  <a:lnTo>
                    <a:pt x="42" y="568"/>
                  </a:lnTo>
                  <a:lnTo>
                    <a:pt x="29" y="563"/>
                  </a:lnTo>
                  <a:lnTo>
                    <a:pt x="16" y="553"/>
                  </a:lnTo>
                  <a:lnTo>
                    <a:pt x="7" y="541"/>
                  </a:lnTo>
                  <a:lnTo>
                    <a:pt x="2" y="528"/>
                  </a:lnTo>
                  <a:lnTo>
                    <a:pt x="0" y="513"/>
                  </a:lnTo>
                  <a:lnTo>
                    <a:pt x="2" y="499"/>
                  </a:lnTo>
                  <a:lnTo>
                    <a:pt x="7" y="485"/>
                  </a:lnTo>
                  <a:lnTo>
                    <a:pt x="16" y="473"/>
                  </a:lnTo>
                  <a:lnTo>
                    <a:pt x="472" y="16"/>
                  </a:lnTo>
                  <a:lnTo>
                    <a:pt x="480" y="9"/>
                  </a:lnTo>
                  <a:lnTo>
                    <a:pt x="490" y="4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BC64FD-1EF4-4DE9-9233-FC5E1AA06D80}"/>
              </a:ext>
            </a:extLst>
          </p:cNvPr>
          <p:cNvGrpSpPr/>
          <p:nvPr/>
        </p:nvGrpSpPr>
        <p:grpSpPr>
          <a:xfrm>
            <a:off x="1765790" y="4751014"/>
            <a:ext cx="254982" cy="309068"/>
            <a:chOff x="1663700" y="5064126"/>
            <a:chExt cx="314326" cy="381000"/>
          </a:xfrm>
          <a:solidFill>
            <a:schemeClr val="bg1"/>
          </a:solidFill>
        </p:grpSpPr>
        <p:sp>
          <p:nvSpPr>
            <p:cNvPr id="63" name="Freeform 649">
              <a:extLst>
                <a:ext uri="{FF2B5EF4-FFF2-40B4-BE49-F238E27FC236}">
                  <a16:creationId xmlns:a16="http://schemas.microsoft.com/office/drawing/2014/main" id="{2B2640C6-2AB0-4783-AA7B-74B2910B6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813" y="5257801"/>
              <a:ext cx="39688" cy="26988"/>
            </a:xfrm>
            <a:custGeom>
              <a:avLst/>
              <a:gdLst>
                <a:gd name="T0" fmla="*/ 279 w 355"/>
                <a:gd name="T1" fmla="*/ 0 h 227"/>
                <a:gd name="T2" fmla="*/ 297 w 355"/>
                <a:gd name="T3" fmla="*/ 1 h 227"/>
                <a:gd name="T4" fmla="*/ 313 w 355"/>
                <a:gd name="T5" fmla="*/ 6 h 227"/>
                <a:gd name="T6" fmla="*/ 329 w 355"/>
                <a:gd name="T7" fmla="*/ 15 h 227"/>
                <a:gd name="T8" fmla="*/ 341 w 355"/>
                <a:gd name="T9" fmla="*/ 28 h 227"/>
                <a:gd name="T10" fmla="*/ 350 w 355"/>
                <a:gd name="T11" fmla="*/ 43 h 227"/>
                <a:gd name="T12" fmla="*/ 355 w 355"/>
                <a:gd name="T13" fmla="*/ 60 h 227"/>
                <a:gd name="T14" fmla="*/ 355 w 355"/>
                <a:gd name="T15" fmla="*/ 78 h 227"/>
                <a:gd name="T16" fmla="*/ 349 w 355"/>
                <a:gd name="T17" fmla="*/ 95 h 227"/>
                <a:gd name="T18" fmla="*/ 340 w 355"/>
                <a:gd name="T19" fmla="*/ 110 h 227"/>
                <a:gd name="T20" fmla="*/ 328 w 355"/>
                <a:gd name="T21" fmla="*/ 122 h 227"/>
                <a:gd name="T22" fmla="*/ 311 w 355"/>
                <a:gd name="T23" fmla="*/ 131 h 227"/>
                <a:gd name="T24" fmla="*/ 93 w 355"/>
                <a:gd name="T25" fmla="*/ 222 h 227"/>
                <a:gd name="T26" fmla="*/ 76 w 355"/>
                <a:gd name="T27" fmla="*/ 227 h 227"/>
                <a:gd name="T28" fmla="*/ 58 w 355"/>
                <a:gd name="T29" fmla="*/ 226 h 227"/>
                <a:gd name="T30" fmla="*/ 42 w 355"/>
                <a:gd name="T31" fmla="*/ 221 h 227"/>
                <a:gd name="T32" fmla="*/ 26 w 355"/>
                <a:gd name="T33" fmla="*/ 212 h 227"/>
                <a:gd name="T34" fmla="*/ 14 w 355"/>
                <a:gd name="T35" fmla="*/ 199 h 227"/>
                <a:gd name="T36" fmla="*/ 5 w 355"/>
                <a:gd name="T37" fmla="*/ 184 h 227"/>
                <a:gd name="T38" fmla="*/ 0 w 355"/>
                <a:gd name="T39" fmla="*/ 165 h 227"/>
                <a:gd name="T40" fmla="*/ 0 w 355"/>
                <a:gd name="T41" fmla="*/ 147 h 227"/>
                <a:gd name="T42" fmla="*/ 4 w 355"/>
                <a:gd name="T43" fmla="*/ 130 h 227"/>
                <a:gd name="T44" fmla="*/ 13 w 355"/>
                <a:gd name="T45" fmla="*/ 116 h 227"/>
                <a:gd name="T46" fmla="*/ 26 w 355"/>
                <a:gd name="T47" fmla="*/ 104 h 227"/>
                <a:gd name="T48" fmla="*/ 44 w 355"/>
                <a:gd name="T49" fmla="*/ 95 h 227"/>
                <a:gd name="T50" fmla="*/ 262 w 355"/>
                <a:gd name="T51" fmla="*/ 5 h 227"/>
                <a:gd name="T52" fmla="*/ 279 w 355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227">
                  <a:moveTo>
                    <a:pt x="279" y="0"/>
                  </a:moveTo>
                  <a:lnTo>
                    <a:pt x="297" y="1"/>
                  </a:lnTo>
                  <a:lnTo>
                    <a:pt x="313" y="6"/>
                  </a:lnTo>
                  <a:lnTo>
                    <a:pt x="329" y="15"/>
                  </a:lnTo>
                  <a:lnTo>
                    <a:pt x="341" y="28"/>
                  </a:lnTo>
                  <a:lnTo>
                    <a:pt x="350" y="43"/>
                  </a:lnTo>
                  <a:lnTo>
                    <a:pt x="355" y="60"/>
                  </a:lnTo>
                  <a:lnTo>
                    <a:pt x="355" y="78"/>
                  </a:lnTo>
                  <a:lnTo>
                    <a:pt x="349" y="95"/>
                  </a:lnTo>
                  <a:lnTo>
                    <a:pt x="340" y="110"/>
                  </a:lnTo>
                  <a:lnTo>
                    <a:pt x="328" y="122"/>
                  </a:lnTo>
                  <a:lnTo>
                    <a:pt x="311" y="131"/>
                  </a:lnTo>
                  <a:lnTo>
                    <a:pt x="93" y="222"/>
                  </a:lnTo>
                  <a:lnTo>
                    <a:pt x="76" y="227"/>
                  </a:lnTo>
                  <a:lnTo>
                    <a:pt x="58" y="226"/>
                  </a:lnTo>
                  <a:lnTo>
                    <a:pt x="42" y="221"/>
                  </a:lnTo>
                  <a:lnTo>
                    <a:pt x="26" y="212"/>
                  </a:lnTo>
                  <a:lnTo>
                    <a:pt x="14" y="199"/>
                  </a:lnTo>
                  <a:lnTo>
                    <a:pt x="5" y="184"/>
                  </a:lnTo>
                  <a:lnTo>
                    <a:pt x="0" y="165"/>
                  </a:lnTo>
                  <a:lnTo>
                    <a:pt x="0" y="147"/>
                  </a:lnTo>
                  <a:lnTo>
                    <a:pt x="4" y="130"/>
                  </a:lnTo>
                  <a:lnTo>
                    <a:pt x="13" y="116"/>
                  </a:lnTo>
                  <a:lnTo>
                    <a:pt x="26" y="104"/>
                  </a:lnTo>
                  <a:lnTo>
                    <a:pt x="44" y="95"/>
                  </a:lnTo>
                  <a:lnTo>
                    <a:pt x="262" y="5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4" name="Freeform 650">
              <a:extLst>
                <a:ext uri="{FF2B5EF4-FFF2-40B4-BE49-F238E27FC236}">
                  <a16:creationId xmlns:a16="http://schemas.microsoft.com/office/drawing/2014/main" id="{BEEFE502-337E-4D2F-B844-A29F7774D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5154613"/>
              <a:ext cx="39688" cy="25400"/>
            </a:xfrm>
            <a:custGeom>
              <a:avLst/>
              <a:gdLst>
                <a:gd name="T0" fmla="*/ 280 w 355"/>
                <a:gd name="T1" fmla="*/ 0 h 227"/>
                <a:gd name="T2" fmla="*/ 297 w 355"/>
                <a:gd name="T3" fmla="*/ 1 h 227"/>
                <a:gd name="T4" fmla="*/ 314 w 355"/>
                <a:gd name="T5" fmla="*/ 6 h 227"/>
                <a:gd name="T6" fmla="*/ 328 w 355"/>
                <a:gd name="T7" fmla="*/ 16 h 227"/>
                <a:gd name="T8" fmla="*/ 342 w 355"/>
                <a:gd name="T9" fmla="*/ 28 h 227"/>
                <a:gd name="T10" fmla="*/ 351 w 355"/>
                <a:gd name="T11" fmla="*/ 43 h 227"/>
                <a:gd name="T12" fmla="*/ 355 w 355"/>
                <a:gd name="T13" fmla="*/ 61 h 227"/>
                <a:gd name="T14" fmla="*/ 355 w 355"/>
                <a:gd name="T15" fmla="*/ 78 h 227"/>
                <a:gd name="T16" fmla="*/ 350 w 355"/>
                <a:gd name="T17" fmla="*/ 96 h 227"/>
                <a:gd name="T18" fmla="*/ 341 w 355"/>
                <a:gd name="T19" fmla="*/ 110 h 227"/>
                <a:gd name="T20" fmla="*/ 327 w 355"/>
                <a:gd name="T21" fmla="*/ 122 h 227"/>
                <a:gd name="T22" fmla="*/ 312 w 355"/>
                <a:gd name="T23" fmla="*/ 132 h 227"/>
                <a:gd name="T24" fmla="*/ 94 w 355"/>
                <a:gd name="T25" fmla="*/ 222 h 227"/>
                <a:gd name="T26" fmla="*/ 76 w 355"/>
                <a:gd name="T27" fmla="*/ 227 h 227"/>
                <a:gd name="T28" fmla="*/ 59 w 355"/>
                <a:gd name="T29" fmla="*/ 226 h 227"/>
                <a:gd name="T30" fmla="*/ 41 w 355"/>
                <a:gd name="T31" fmla="*/ 221 h 227"/>
                <a:gd name="T32" fmla="*/ 27 w 355"/>
                <a:gd name="T33" fmla="*/ 212 h 227"/>
                <a:gd name="T34" fmla="*/ 15 w 355"/>
                <a:gd name="T35" fmla="*/ 199 h 227"/>
                <a:gd name="T36" fmla="*/ 5 w 355"/>
                <a:gd name="T37" fmla="*/ 184 h 227"/>
                <a:gd name="T38" fmla="*/ 0 w 355"/>
                <a:gd name="T39" fmla="*/ 165 h 227"/>
                <a:gd name="T40" fmla="*/ 0 w 355"/>
                <a:gd name="T41" fmla="*/ 147 h 227"/>
                <a:gd name="T42" fmla="*/ 4 w 355"/>
                <a:gd name="T43" fmla="*/ 131 h 227"/>
                <a:gd name="T44" fmla="*/ 14 w 355"/>
                <a:gd name="T45" fmla="*/ 115 h 227"/>
                <a:gd name="T46" fmla="*/ 27 w 355"/>
                <a:gd name="T47" fmla="*/ 104 h 227"/>
                <a:gd name="T48" fmla="*/ 43 w 355"/>
                <a:gd name="T49" fmla="*/ 96 h 227"/>
                <a:gd name="T50" fmla="*/ 262 w 355"/>
                <a:gd name="T51" fmla="*/ 5 h 227"/>
                <a:gd name="T52" fmla="*/ 280 w 355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227">
                  <a:moveTo>
                    <a:pt x="280" y="0"/>
                  </a:moveTo>
                  <a:lnTo>
                    <a:pt x="297" y="1"/>
                  </a:lnTo>
                  <a:lnTo>
                    <a:pt x="314" y="6"/>
                  </a:lnTo>
                  <a:lnTo>
                    <a:pt x="328" y="16"/>
                  </a:lnTo>
                  <a:lnTo>
                    <a:pt x="342" y="28"/>
                  </a:lnTo>
                  <a:lnTo>
                    <a:pt x="351" y="43"/>
                  </a:lnTo>
                  <a:lnTo>
                    <a:pt x="355" y="61"/>
                  </a:lnTo>
                  <a:lnTo>
                    <a:pt x="355" y="78"/>
                  </a:lnTo>
                  <a:lnTo>
                    <a:pt x="350" y="96"/>
                  </a:lnTo>
                  <a:lnTo>
                    <a:pt x="341" y="110"/>
                  </a:lnTo>
                  <a:lnTo>
                    <a:pt x="327" y="122"/>
                  </a:lnTo>
                  <a:lnTo>
                    <a:pt x="312" y="132"/>
                  </a:lnTo>
                  <a:lnTo>
                    <a:pt x="94" y="222"/>
                  </a:lnTo>
                  <a:lnTo>
                    <a:pt x="76" y="227"/>
                  </a:lnTo>
                  <a:lnTo>
                    <a:pt x="59" y="226"/>
                  </a:lnTo>
                  <a:lnTo>
                    <a:pt x="41" y="221"/>
                  </a:lnTo>
                  <a:lnTo>
                    <a:pt x="27" y="212"/>
                  </a:lnTo>
                  <a:lnTo>
                    <a:pt x="15" y="199"/>
                  </a:lnTo>
                  <a:lnTo>
                    <a:pt x="5" y="184"/>
                  </a:lnTo>
                  <a:lnTo>
                    <a:pt x="0" y="165"/>
                  </a:lnTo>
                  <a:lnTo>
                    <a:pt x="0" y="147"/>
                  </a:lnTo>
                  <a:lnTo>
                    <a:pt x="4" y="131"/>
                  </a:lnTo>
                  <a:lnTo>
                    <a:pt x="14" y="115"/>
                  </a:lnTo>
                  <a:lnTo>
                    <a:pt x="27" y="104"/>
                  </a:lnTo>
                  <a:lnTo>
                    <a:pt x="43" y="96"/>
                  </a:lnTo>
                  <a:lnTo>
                    <a:pt x="262" y="5"/>
                  </a:lnTo>
                  <a:lnTo>
                    <a:pt x="2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5" name="Freeform 651">
              <a:extLst>
                <a:ext uri="{FF2B5EF4-FFF2-40B4-BE49-F238E27FC236}">
                  <a16:creationId xmlns:a16="http://schemas.microsoft.com/office/drawing/2014/main" id="{32C53203-F2E4-4EE5-BA1D-946047A07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5211763"/>
              <a:ext cx="42863" cy="15875"/>
            </a:xfrm>
            <a:custGeom>
              <a:avLst/>
              <a:gdLst>
                <a:gd name="T0" fmla="*/ 70 w 373"/>
                <a:gd name="T1" fmla="*/ 0 h 137"/>
                <a:gd name="T2" fmla="*/ 306 w 373"/>
                <a:gd name="T3" fmla="*/ 0 h 137"/>
                <a:gd name="T4" fmla="*/ 324 w 373"/>
                <a:gd name="T5" fmla="*/ 2 h 137"/>
                <a:gd name="T6" fmla="*/ 340 w 373"/>
                <a:gd name="T7" fmla="*/ 9 h 137"/>
                <a:gd name="T8" fmla="*/ 354 w 373"/>
                <a:gd name="T9" fmla="*/ 21 h 137"/>
                <a:gd name="T10" fmla="*/ 364 w 373"/>
                <a:gd name="T11" fmla="*/ 35 h 137"/>
                <a:gd name="T12" fmla="*/ 371 w 373"/>
                <a:gd name="T13" fmla="*/ 52 h 137"/>
                <a:gd name="T14" fmla="*/ 373 w 373"/>
                <a:gd name="T15" fmla="*/ 70 h 137"/>
                <a:gd name="T16" fmla="*/ 371 w 373"/>
                <a:gd name="T17" fmla="*/ 87 h 137"/>
                <a:gd name="T18" fmla="*/ 364 w 373"/>
                <a:gd name="T19" fmla="*/ 104 h 137"/>
                <a:gd name="T20" fmla="*/ 353 w 373"/>
                <a:gd name="T21" fmla="*/ 117 h 137"/>
                <a:gd name="T22" fmla="*/ 338 w 373"/>
                <a:gd name="T23" fmla="*/ 127 h 137"/>
                <a:gd name="T24" fmla="*/ 322 w 373"/>
                <a:gd name="T25" fmla="*/ 134 h 137"/>
                <a:gd name="T26" fmla="*/ 303 w 373"/>
                <a:gd name="T27" fmla="*/ 137 h 137"/>
                <a:gd name="T28" fmla="*/ 67 w 373"/>
                <a:gd name="T29" fmla="*/ 137 h 137"/>
                <a:gd name="T30" fmla="*/ 49 w 373"/>
                <a:gd name="T31" fmla="*/ 134 h 137"/>
                <a:gd name="T32" fmla="*/ 33 w 373"/>
                <a:gd name="T33" fmla="*/ 126 h 137"/>
                <a:gd name="T34" fmla="*/ 20 w 373"/>
                <a:gd name="T35" fmla="*/ 115 h 137"/>
                <a:gd name="T36" fmla="*/ 9 w 373"/>
                <a:gd name="T37" fmla="*/ 102 h 137"/>
                <a:gd name="T38" fmla="*/ 3 w 373"/>
                <a:gd name="T39" fmla="*/ 84 h 137"/>
                <a:gd name="T40" fmla="*/ 0 w 373"/>
                <a:gd name="T41" fmla="*/ 67 h 137"/>
                <a:gd name="T42" fmla="*/ 3 w 373"/>
                <a:gd name="T43" fmla="*/ 47 h 137"/>
                <a:gd name="T44" fmla="*/ 9 w 373"/>
                <a:gd name="T45" fmla="*/ 31 h 137"/>
                <a:gd name="T46" fmla="*/ 21 w 373"/>
                <a:gd name="T47" fmla="*/ 18 h 137"/>
                <a:gd name="T48" fmla="*/ 34 w 373"/>
                <a:gd name="T49" fmla="*/ 7 h 137"/>
                <a:gd name="T50" fmla="*/ 51 w 373"/>
                <a:gd name="T51" fmla="*/ 1 h 137"/>
                <a:gd name="T52" fmla="*/ 70 w 373"/>
                <a:gd name="T5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3" h="137">
                  <a:moveTo>
                    <a:pt x="70" y="0"/>
                  </a:moveTo>
                  <a:lnTo>
                    <a:pt x="306" y="0"/>
                  </a:lnTo>
                  <a:lnTo>
                    <a:pt x="324" y="2"/>
                  </a:lnTo>
                  <a:lnTo>
                    <a:pt x="340" y="9"/>
                  </a:lnTo>
                  <a:lnTo>
                    <a:pt x="354" y="21"/>
                  </a:lnTo>
                  <a:lnTo>
                    <a:pt x="364" y="35"/>
                  </a:lnTo>
                  <a:lnTo>
                    <a:pt x="371" y="52"/>
                  </a:lnTo>
                  <a:lnTo>
                    <a:pt x="373" y="70"/>
                  </a:lnTo>
                  <a:lnTo>
                    <a:pt x="371" y="87"/>
                  </a:lnTo>
                  <a:lnTo>
                    <a:pt x="364" y="104"/>
                  </a:lnTo>
                  <a:lnTo>
                    <a:pt x="353" y="117"/>
                  </a:lnTo>
                  <a:lnTo>
                    <a:pt x="338" y="127"/>
                  </a:lnTo>
                  <a:lnTo>
                    <a:pt x="322" y="134"/>
                  </a:lnTo>
                  <a:lnTo>
                    <a:pt x="303" y="137"/>
                  </a:lnTo>
                  <a:lnTo>
                    <a:pt x="67" y="137"/>
                  </a:lnTo>
                  <a:lnTo>
                    <a:pt x="49" y="134"/>
                  </a:lnTo>
                  <a:lnTo>
                    <a:pt x="33" y="126"/>
                  </a:lnTo>
                  <a:lnTo>
                    <a:pt x="20" y="115"/>
                  </a:lnTo>
                  <a:lnTo>
                    <a:pt x="9" y="102"/>
                  </a:lnTo>
                  <a:lnTo>
                    <a:pt x="3" y="84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9" y="31"/>
                  </a:lnTo>
                  <a:lnTo>
                    <a:pt x="21" y="18"/>
                  </a:lnTo>
                  <a:lnTo>
                    <a:pt x="34" y="7"/>
                  </a:lnTo>
                  <a:lnTo>
                    <a:pt x="51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6" name="Freeform 652">
              <a:extLst>
                <a:ext uri="{FF2B5EF4-FFF2-40B4-BE49-F238E27FC236}">
                  <a16:creationId xmlns:a16="http://schemas.microsoft.com/office/drawing/2014/main" id="{2D367582-47D5-4793-9763-AD7392A48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5211763"/>
              <a:ext cx="42863" cy="15875"/>
            </a:xfrm>
            <a:custGeom>
              <a:avLst/>
              <a:gdLst>
                <a:gd name="T0" fmla="*/ 70 w 373"/>
                <a:gd name="T1" fmla="*/ 0 h 137"/>
                <a:gd name="T2" fmla="*/ 306 w 373"/>
                <a:gd name="T3" fmla="*/ 0 h 137"/>
                <a:gd name="T4" fmla="*/ 324 w 373"/>
                <a:gd name="T5" fmla="*/ 2 h 137"/>
                <a:gd name="T6" fmla="*/ 340 w 373"/>
                <a:gd name="T7" fmla="*/ 9 h 137"/>
                <a:gd name="T8" fmla="*/ 353 w 373"/>
                <a:gd name="T9" fmla="*/ 21 h 137"/>
                <a:gd name="T10" fmla="*/ 364 w 373"/>
                <a:gd name="T11" fmla="*/ 35 h 137"/>
                <a:gd name="T12" fmla="*/ 371 w 373"/>
                <a:gd name="T13" fmla="*/ 52 h 137"/>
                <a:gd name="T14" fmla="*/ 373 w 373"/>
                <a:gd name="T15" fmla="*/ 70 h 137"/>
                <a:gd name="T16" fmla="*/ 371 w 373"/>
                <a:gd name="T17" fmla="*/ 87 h 137"/>
                <a:gd name="T18" fmla="*/ 364 w 373"/>
                <a:gd name="T19" fmla="*/ 104 h 137"/>
                <a:gd name="T20" fmla="*/ 352 w 373"/>
                <a:gd name="T21" fmla="*/ 117 h 137"/>
                <a:gd name="T22" fmla="*/ 338 w 373"/>
                <a:gd name="T23" fmla="*/ 127 h 137"/>
                <a:gd name="T24" fmla="*/ 322 w 373"/>
                <a:gd name="T25" fmla="*/ 134 h 137"/>
                <a:gd name="T26" fmla="*/ 303 w 373"/>
                <a:gd name="T27" fmla="*/ 137 h 137"/>
                <a:gd name="T28" fmla="*/ 66 w 373"/>
                <a:gd name="T29" fmla="*/ 137 h 137"/>
                <a:gd name="T30" fmla="*/ 49 w 373"/>
                <a:gd name="T31" fmla="*/ 134 h 137"/>
                <a:gd name="T32" fmla="*/ 32 w 373"/>
                <a:gd name="T33" fmla="*/ 126 h 137"/>
                <a:gd name="T34" fmla="*/ 19 w 373"/>
                <a:gd name="T35" fmla="*/ 115 h 137"/>
                <a:gd name="T36" fmla="*/ 9 w 373"/>
                <a:gd name="T37" fmla="*/ 102 h 137"/>
                <a:gd name="T38" fmla="*/ 3 w 373"/>
                <a:gd name="T39" fmla="*/ 84 h 137"/>
                <a:gd name="T40" fmla="*/ 0 w 373"/>
                <a:gd name="T41" fmla="*/ 67 h 137"/>
                <a:gd name="T42" fmla="*/ 3 w 373"/>
                <a:gd name="T43" fmla="*/ 47 h 137"/>
                <a:gd name="T44" fmla="*/ 9 w 373"/>
                <a:gd name="T45" fmla="*/ 31 h 137"/>
                <a:gd name="T46" fmla="*/ 20 w 373"/>
                <a:gd name="T47" fmla="*/ 18 h 137"/>
                <a:gd name="T48" fmla="*/ 34 w 373"/>
                <a:gd name="T49" fmla="*/ 7 h 137"/>
                <a:gd name="T50" fmla="*/ 51 w 373"/>
                <a:gd name="T51" fmla="*/ 1 h 137"/>
                <a:gd name="T52" fmla="*/ 70 w 373"/>
                <a:gd name="T5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3" h="137">
                  <a:moveTo>
                    <a:pt x="70" y="0"/>
                  </a:moveTo>
                  <a:lnTo>
                    <a:pt x="306" y="0"/>
                  </a:lnTo>
                  <a:lnTo>
                    <a:pt x="324" y="2"/>
                  </a:lnTo>
                  <a:lnTo>
                    <a:pt x="340" y="9"/>
                  </a:lnTo>
                  <a:lnTo>
                    <a:pt x="353" y="21"/>
                  </a:lnTo>
                  <a:lnTo>
                    <a:pt x="364" y="35"/>
                  </a:lnTo>
                  <a:lnTo>
                    <a:pt x="371" y="52"/>
                  </a:lnTo>
                  <a:lnTo>
                    <a:pt x="373" y="70"/>
                  </a:lnTo>
                  <a:lnTo>
                    <a:pt x="371" y="87"/>
                  </a:lnTo>
                  <a:lnTo>
                    <a:pt x="364" y="104"/>
                  </a:lnTo>
                  <a:lnTo>
                    <a:pt x="352" y="117"/>
                  </a:lnTo>
                  <a:lnTo>
                    <a:pt x="338" y="127"/>
                  </a:lnTo>
                  <a:lnTo>
                    <a:pt x="322" y="134"/>
                  </a:lnTo>
                  <a:lnTo>
                    <a:pt x="303" y="137"/>
                  </a:lnTo>
                  <a:lnTo>
                    <a:pt x="66" y="137"/>
                  </a:lnTo>
                  <a:lnTo>
                    <a:pt x="49" y="134"/>
                  </a:lnTo>
                  <a:lnTo>
                    <a:pt x="32" y="126"/>
                  </a:lnTo>
                  <a:lnTo>
                    <a:pt x="19" y="115"/>
                  </a:lnTo>
                  <a:lnTo>
                    <a:pt x="9" y="102"/>
                  </a:lnTo>
                  <a:lnTo>
                    <a:pt x="3" y="84"/>
                  </a:lnTo>
                  <a:lnTo>
                    <a:pt x="0" y="67"/>
                  </a:lnTo>
                  <a:lnTo>
                    <a:pt x="3" y="47"/>
                  </a:lnTo>
                  <a:lnTo>
                    <a:pt x="9" y="31"/>
                  </a:lnTo>
                  <a:lnTo>
                    <a:pt x="20" y="18"/>
                  </a:lnTo>
                  <a:lnTo>
                    <a:pt x="34" y="7"/>
                  </a:lnTo>
                  <a:lnTo>
                    <a:pt x="51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7" name="Freeform 653">
              <a:extLst>
                <a:ext uri="{FF2B5EF4-FFF2-40B4-BE49-F238E27FC236}">
                  <a16:creationId xmlns:a16="http://schemas.microsoft.com/office/drawing/2014/main" id="{5C63FFA9-AEA0-42D3-B479-19DA720EA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650" y="5106988"/>
              <a:ext cx="34925" cy="33338"/>
            </a:xfrm>
            <a:custGeom>
              <a:avLst/>
              <a:gdLst>
                <a:gd name="T0" fmla="*/ 238 w 305"/>
                <a:gd name="T1" fmla="*/ 0 h 303"/>
                <a:gd name="T2" fmla="*/ 256 w 305"/>
                <a:gd name="T3" fmla="*/ 2 h 303"/>
                <a:gd name="T4" fmla="*/ 272 w 305"/>
                <a:gd name="T5" fmla="*/ 9 h 303"/>
                <a:gd name="T6" fmla="*/ 287 w 305"/>
                <a:gd name="T7" fmla="*/ 21 h 303"/>
                <a:gd name="T8" fmla="*/ 297 w 305"/>
                <a:gd name="T9" fmla="*/ 35 h 303"/>
                <a:gd name="T10" fmla="*/ 304 w 305"/>
                <a:gd name="T11" fmla="*/ 51 h 303"/>
                <a:gd name="T12" fmla="*/ 305 w 305"/>
                <a:gd name="T13" fmla="*/ 69 h 303"/>
                <a:gd name="T14" fmla="*/ 303 w 305"/>
                <a:gd name="T15" fmla="*/ 86 h 303"/>
                <a:gd name="T16" fmla="*/ 296 w 305"/>
                <a:gd name="T17" fmla="*/ 103 h 303"/>
                <a:gd name="T18" fmla="*/ 284 w 305"/>
                <a:gd name="T19" fmla="*/ 117 h 303"/>
                <a:gd name="T20" fmla="*/ 117 w 305"/>
                <a:gd name="T21" fmla="*/ 283 h 303"/>
                <a:gd name="T22" fmla="*/ 102 w 305"/>
                <a:gd name="T23" fmla="*/ 295 h 303"/>
                <a:gd name="T24" fmla="*/ 87 w 305"/>
                <a:gd name="T25" fmla="*/ 301 h 303"/>
                <a:gd name="T26" fmla="*/ 70 w 305"/>
                <a:gd name="T27" fmla="*/ 303 h 303"/>
                <a:gd name="T28" fmla="*/ 52 w 305"/>
                <a:gd name="T29" fmla="*/ 300 h 303"/>
                <a:gd name="T30" fmla="*/ 36 w 305"/>
                <a:gd name="T31" fmla="*/ 293 h 303"/>
                <a:gd name="T32" fmla="*/ 20 w 305"/>
                <a:gd name="T33" fmla="*/ 281 h 303"/>
                <a:gd name="T34" fmla="*/ 9 w 305"/>
                <a:gd name="T35" fmla="*/ 267 h 303"/>
                <a:gd name="T36" fmla="*/ 2 w 305"/>
                <a:gd name="T37" fmla="*/ 250 h 303"/>
                <a:gd name="T38" fmla="*/ 0 w 305"/>
                <a:gd name="T39" fmla="*/ 233 h 303"/>
                <a:gd name="T40" fmla="*/ 3 w 305"/>
                <a:gd name="T41" fmla="*/ 216 h 303"/>
                <a:gd name="T42" fmla="*/ 10 w 305"/>
                <a:gd name="T43" fmla="*/ 199 h 303"/>
                <a:gd name="T44" fmla="*/ 22 w 305"/>
                <a:gd name="T45" fmla="*/ 185 h 303"/>
                <a:gd name="T46" fmla="*/ 190 w 305"/>
                <a:gd name="T47" fmla="*/ 19 h 303"/>
                <a:gd name="T48" fmla="*/ 204 w 305"/>
                <a:gd name="T49" fmla="*/ 7 h 303"/>
                <a:gd name="T50" fmla="*/ 221 w 305"/>
                <a:gd name="T51" fmla="*/ 1 h 303"/>
                <a:gd name="T52" fmla="*/ 238 w 305"/>
                <a:gd name="T53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5" h="303">
                  <a:moveTo>
                    <a:pt x="238" y="0"/>
                  </a:moveTo>
                  <a:lnTo>
                    <a:pt x="256" y="2"/>
                  </a:lnTo>
                  <a:lnTo>
                    <a:pt x="272" y="9"/>
                  </a:lnTo>
                  <a:lnTo>
                    <a:pt x="287" y="21"/>
                  </a:lnTo>
                  <a:lnTo>
                    <a:pt x="297" y="35"/>
                  </a:lnTo>
                  <a:lnTo>
                    <a:pt x="304" y="51"/>
                  </a:lnTo>
                  <a:lnTo>
                    <a:pt x="305" y="69"/>
                  </a:lnTo>
                  <a:lnTo>
                    <a:pt x="303" y="86"/>
                  </a:lnTo>
                  <a:lnTo>
                    <a:pt x="296" y="103"/>
                  </a:lnTo>
                  <a:lnTo>
                    <a:pt x="284" y="117"/>
                  </a:lnTo>
                  <a:lnTo>
                    <a:pt x="117" y="283"/>
                  </a:lnTo>
                  <a:lnTo>
                    <a:pt x="102" y="295"/>
                  </a:lnTo>
                  <a:lnTo>
                    <a:pt x="87" y="301"/>
                  </a:lnTo>
                  <a:lnTo>
                    <a:pt x="70" y="303"/>
                  </a:lnTo>
                  <a:lnTo>
                    <a:pt x="52" y="300"/>
                  </a:lnTo>
                  <a:lnTo>
                    <a:pt x="36" y="293"/>
                  </a:lnTo>
                  <a:lnTo>
                    <a:pt x="20" y="281"/>
                  </a:lnTo>
                  <a:lnTo>
                    <a:pt x="9" y="267"/>
                  </a:lnTo>
                  <a:lnTo>
                    <a:pt x="2" y="250"/>
                  </a:lnTo>
                  <a:lnTo>
                    <a:pt x="0" y="233"/>
                  </a:lnTo>
                  <a:lnTo>
                    <a:pt x="3" y="216"/>
                  </a:lnTo>
                  <a:lnTo>
                    <a:pt x="10" y="199"/>
                  </a:lnTo>
                  <a:lnTo>
                    <a:pt x="22" y="185"/>
                  </a:lnTo>
                  <a:lnTo>
                    <a:pt x="190" y="19"/>
                  </a:lnTo>
                  <a:lnTo>
                    <a:pt x="204" y="7"/>
                  </a:lnTo>
                  <a:lnTo>
                    <a:pt x="221" y="1"/>
                  </a:lnTo>
                  <a:lnTo>
                    <a:pt x="2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8" name="Freeform 654">
              <a:extLst>
                <a:ext uri="{FF2B5EF4-FFF2-40B4-BE49-F238E27FC236}">
                  <a16:creationId xmlns:a16="http://schemas.microsoft.com/office/drawing/2014/main" id="{E66CB787-4A2C-45AB-A2EF-E2BBD868B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963" y="5075238"/>
              <a:ext cx="25400" cy="39688"/>
            </a:xfrm>
            <a:custGeom>
              <a:avLst/>
              <a:gdLst>
                <a:gd name="T0" fmla="*/ 153 w 228"/>
                <a:gd name="T1" fmla="*/ 0 h 353"/>
                <a:gd name="T2" fmla="*/ 171 w 228"/>
                <a:gd name="T3" fmla="*/ 0 h 353"/>
                <a:gd name="T4" fmla="*/ 188 w 228"/>
                <a:gd name="T5" fmla="*/ 4 h 353"/>
                <a:gd name="T6" fmla="*/ 204 w 228"/>
                <a:gd name="T7" fmla="*/ 14 h 353"/>
                <a:gd name="T8" fmla="*/ 216 w 228"/>
                <a:gd name="T9" fmla="*/ 26 h 353"/>
                <a:gd name="T10" fmla="*/ 224 w 228"/>
                <a:gd name="T11" fmla="*/ 42 h 353"/>
                <a:gd name="T12" fmla="*/ 228 w 228"/>
                <a:gd name="T13" fmla="*/ 59 h 353"/>
                <a:gd name="T14" fmla="*/ 228 w 228"/>
                <a:gd name="T15" fmla="*/ 77 h 353"/>
                <a:gd name="T16" fmla="*/ 224 w 228"/>
                <a:gd name="T17" fmla="*/ 94 h 353"/>
                <a:gd name="T18" fmla="*/ 133 w 228"/>
                <a:gd name="T19" fmla="*/ 313 h 353"/>
                <a:gd name="T20" fmla="*/ 124 w 228"/>
                <a:gd name="T21" fmla="*/ 328 h 353"/>
                <a:gd name="T22" fmla="*/ 111 w 228"/>
                <a:gd name="T23" fmla="*/ 341 h 353"/>
                <a:gd name="T24" fmla="*/ 95 w 228"/>
                <a:gd name="T25" fmla="*/ 349 h 353"/>
                <a:gd name="T26" fmla="*/ 78 w 228"/>
                <a:gd name="T27" fmla="*/ 353 h 353"/>
                <a:gd name="T28" fmla="*/ 60 w 228"/>
                <a:gd name="T29" fmla="*/ 353 h 353"/>
                <a:gd name="T30" fmla="*/ 43 w 228"/>
                <a:gd name="T31" fmla="*/ 348 h 353"/>
                <a:gd name="T32" fmla="*/ 25 w 228"/>
                <a:gd name="T33" fmla="*/ 339 h 353"/>
                <a:gd name="T34" fmla="*/ 13 w 228"/>
                <a:gd name="T35" fmla="*/ 325 h 353"/>
                <a:gd name="T36" fmla="*/ 4 w 228"/>
                <a:gd name="T37" fmla="*/ 311 h 353"/>
                <a:gd name="T38" fmla="*/ 0 w 228"/>
                <a:gd name="T39" fmla="*/ 293 h 353"/>
                <a:gd name="T40" fmla="*/ 1 w 228"/>
                <a:gd name="T41" fmla="*/ 276 h 353"/>
                <a:gd name="T42" fmla="*/ 7 w 228"/>
                <a:gd name="T43" fmla="*/ 257 h 353"/>
                <a:gd name="T44" fmla="*/ 97 w 228"/>
                <a:gd name="T45" fmla="*/ 40 h 353"/>
                <a:gd name="T46" fmla="*/ 107 w 228"/>
                <a:gd name="T47" fmla="*/ 24 h 353"/>
                <a:gd name="T48" fmla="*/ 120 w 228"/>
                <a:gd name="T49" fmla="*/ 12 h 353"/>
                <a:gd name="T50" fmla="*/ 136 w 228"/>
                <a:gd name="T51" fmla="*/ 4 h 353"/>
                <a:gd name="T52" fmla="*/ 153 w 228"/>
                <a:gd name="T53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353">
                  <a:moveTo>
                    <a:pt x="153" y="0"/>
                  </a:moveTo>
                  <a:lnTo>
                    <a:pt x="171" y="0"/>
                  </a:lnTo>
                  <a:lnTo>
                    <a:pt x="188" y="4"/>
                  </a:lnTo>
                  <a:lnTo>
                    <a:pt x="204" y="14"/>
                  </a:lnTo>
                  <a:lnTo>
                    <a:pt x="216" y="26"/>
                  </a:lnTo>
                  <a:lnTo>
                    <a:pt x="224" y="42"/>
                  </a:lnTo>
                  <a:lnTo>
                    <a:pt x="228" y="59"/>
                  </a:lnTo>
                  <a:lnTo>
                    <a:pt x="228" y="77"/>
                  </a:lnTo>
                  <a:lnTo>
                    <a:pt x="224" y="94"/>
                  </a:lnTo>
                  <a:lnTo>
                    <a:pt x="133" y="313"/>
                  </a:lnTo>
                  <a:lnTo>
                    <a:pt x="124" y="328"/>
                  </a:lnTo>
                  <a:lnTo>
                    <a:pt x="111" y="341"/>
                  </a:lnTo>
                  <a:lnTo>
                    <a:pt x="95" y="349"/>
                  </a:lnTo>
                  <a:lnTo>
                    <a:pt x="78" y="353"/>
                  </a:lnTo>
                  <a:lnTo>
                    <a:pt x="60" y="353"/>
                  </a:lnTo>
                  <a:lnTo>
                    <a:pt x="43" y="348"/>
                  </a:lnTo>
                  <a:lnTo>
                    <a:pt x="25" y="339"/>
                  </a:lnTo>
                  <a:lnTo>
                    <a:pt x="13" y="325"/>
                  </a:lnTo>
                  <a:lnTo>
                    <a:pt x="4" y="311"/>
                  </a:lnTo>
                  <a:lnTo>
                    <a:pt x="0" y="293"/>
                  </a:lnTo>
                  <a:lnTo>
                    <a:pt x="1" y="276"/>
                  </a:lnTo>
                  <a:lnTo>
                    <a:pt x="7" y="257"/>
                  </a:lnTo>
                  <a:lnTo>
                    <a:pt x="97" y="40"/>
                  </a:lnTo>
                  <a:lnTo>
                    <a:pt x="107" y="24"/>
                  </a:lnTo>
                  <a:lnTo>
                    <a:pt x="120" y="12"/>
                  </a:lnTo>
                  <a:lnTo>
                    <a:pt x="136" y="4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69" name="Freeform 655">
              <a:extLst>
                <a:ext uri="{FF2B5EF4-FFF2-40B4-BE49-F238E27FC236}">
                  <a16:creationId xmlns:a16="http://schemas.microsoft.com/office/drawing/2014/main" id="{B64E9F11-D341-4509-B5E3-1B0A1BF28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5064126"/>
              <a:ext cx="15875" cy="41275"/>
            </a:xfrm>
            <a:custGeom>
              <a:avLst/>
              <a:gdLst>
                <a:gd name="T0" fmla="*/ 70 w 137"/>
                <a:gd name="T1" fmla="*/ 0 h 373"/>
                <a:gd name="T2" fmla="*/ 88 w 137"/>
                <a:gd name="T3" fmla="*/ 3 h 373"/>
                <a:gd name="T4" fmla="*/ 104 w 137"/>
                <a:gd name="T5" fmla="*/ 10 h 373"/>
                <a:gd name="T6" fmla="*/ 118 w 137"/>
                <a:gd name="T7" fmla="*/ 22 h 373"/>
                <a:gd name="T8" fmla="*/ 128 w 137"/>
                <a:gd name="T9" fmla="*/ 36 h 373"/>
                <a:gd name="T10" fmla="*/ 135 w 137"/>
                <a:gd name="T11" fmla="*/ 53 h 373"/>
                <a:gd name="T12" fmla="*/ 137 w 137"/>
                <a:gd name="T13" fmla="*/ 70 h 373"/>
                <a:gd name="T14" fmla="*/ 137 w 137"/>
                <a:gd name="T15" fmla="*/ 306 h 373"/>
                <a:gd name="T16" fmla="*/ 134 w 137"/>
                <a:gd name="T17" fmla="*/ 324 h 373"/>
                <a:gd name="T18" fmla="*/ 127 w 137"/>
                <a:gd name="T19" fmla="*/ 340 h 373"/>
                <a:gd name="T20" fmla="*/ 117 w 137"/>
                <a:gd name="T21" fmla="*/ 353 h 373"/>
                <a:gd name="T22" fmla="*/ 102 w 137"/>
                <a:gd name="T23" fmla="*/ 364 h 373"/>
                <a:gd name="T24" fmla="*/ 86 w 137"/>
                <a:gd name="T25" fmla="*/ 371 h 373"/>
                <a:gd name="T26" fmla="*/ 67 w 137"/>
                <a:gd name="T27" fmla="*/ 373 h 373"/>
                <a:gd name="T28" fmla="*/ 48 w 137"/>
                <a:gd name="T29" fmla="*/ 371 h 373"/>
                <a:gd name="T30" fmla="*/ 31 w 137"/>
                <a:gd name="T31" fmla="*/ 364 h 373"/>
                <a:gd name="T32" fmla="*/ 18 w 137"/>
                <a:gd name="T33" fmla="*/ 353 h 373"/>
                <a:gd name="T34" fmla="*/ 8 w 137"/>
                <a:gd name="T35" fmla="*/ 339 h 373"/>
                <a:gd name="T36" fmla="*/ 1 w 137"/>
                <a:gd name="T37" fmla="*/ 323 h 373"/>
                <a:gd name="T38" fmla="*/ 0 w 137"/>
                <a:gd name="T39" fmla="*/ 303 h 373"/>
                <a:gd name="T40" fmla="*/ 0 w 137"/>
                <a:gd name="T41" fmla="*/ 68 h 373"/>
                <a:gd name="T42" fmla="*/ 2 w 137"/>
                <a:gd name="T43" fmla="*/ 49 h 373"/>
                <a:gd name="T44" fmla="*/ 10 w 137"/>
                <a:gd name="T45" fmla="*/ 34 h 373"/>
                <a:gd name="T46" fmla="*/ 21 w 137"/>
                <a:gd name="T47" fmla="*/ 20 h 373"/>
                <a:gd name="T48" fmla="*/ 35 w 137"/>
                <a:gd name="T49" fmla="*/ 9 h 373"/>
                <a:gd name="T50" fmla="*/ 52 w 137"/>
                <a:gd name="T51" fmla="*/ 3 h 373"/>
                <a:gd name="T52" fmla="*/ 70 w 137"/>
                <a:gd name="T53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7" h="373">
                  <a:moveTo>
                    <a:pt x="70" y="0"/>
                  </a:moveTo>
                  <a:lnTo>
                    <a:pt x="88" y="3"/>
                  </a:lnTo>
                  <a:lnTo>
                    <a:pt x="104" y="10"/>
                  </a:lnTo>
                  <a:lnTo>
                    <a:pt x="118" y="22"/>
                  </a:lnTo>
                  <a:lnTo>
                    <a:pt x="128" y="36"/>
                  </a:lnTo>
                  <a:lnTo>
                    <a:pt x="135" y="53"/>
                  </a:lnTo>
                  <a:lnTo>
                    <a:pt x="137" y="70"/>
                  </a:lnTo>
                  <a:lnTo>
                    <a:pt x="137" y="306"/>
                  </a:lnTo>
                  <a:lnTo>
                    <a:pt x="134" y="324"/>
                  </a:lnTo>
                  <a:lnTo>
                    <a:pt x="127" y="340"/>
                  </a:lnTo>
                  <a:lnTo>
                    <a:pt x="117" y="353"/>
                  </a:lnTo>
                  <a:lnTo>
                    <a:pt x="102" y="364"/>
                  </a:lnTo>
                  <a:lnTo>
                    <a:pt x="86" y="371"/>
                  </a:lnTo>
                  <a:lnTo>
                    <a:pt x="67" y="373"/>
                  </a:lnTo>
                  <a:lnTo>
                    <a:pt x="48" y="371"/>
                  </a:lnTo>
                  <a:lnTo>
                    <a:pt x="31" y="364"/>
                  </a:lnTo>
                  <a:lnTo>
                    <a:pt x="18" y="353"/>
                  </a:lnTo>
                  <a:lnTo>
                    <a:pt x="8" y="339"/>
                  </a:lnTo>
                  <a:lnTo>
                    <a:pt x="1" y="323"/>
                  </a:lnTo>
                  <a:lnTo>
                    <a:pt x="0" y="303"/>
                  </a:lnTo>
                  <a:lnTo>
                    <a:pt x="0" y="68"/>
                  </a:lnTo>
                  <a:lnTo>
                    <a:pt x="2" y="49"/>
                  </a:lnTo>
                  <a:lnTo>
                    <a:pt x="10" y="34"/>
                  </a:lnTo>
                  <a:lnTo>
                    <a:pt x="21" y="20"/>
                  </a:lnTo>
                  <a:lnTo>
                    <a:pt x="35" y="9"/>
                  </a:lnTo>
                  <a:lnTo>
                    <a:pt x="52" y="3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0" name="Freeform 656">
              <a:extLst>
                <a:ext uri="{FF2B5EF4-FFF2-40B4-BE49-F238E27FC236}">
                  <a16:creationId xmlns:a16="http://schemas.microsoft.com/office/drawing/2014/main" id="{45ECE87F-404D-4187-B93D-6E14C4BC3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188" y="5075238"/>
              <a:ext cx="26988" cy="39688"/>
            </a:xfrm>
            <a:custGeom>
              <a:avLst/>
              <a:gdLst>
                <a:gd name="T0" fmla="*/ 61 w 227"/>
                <a:gd name="T1" fmla="*/ 0 h 355"/>
                <a:gd name="T2" fmla="*/ 78 w 227"/>
                <a:gd name="T3" fmla="*/ 1 h 355"/>
                <a:gd name="T4" fmla="*/ 95 w 227"/>
                <a:gd name="T5" fmla="*/ 6 h 355"/>
                <a:gd name="T6" fmla="*/ 110 w 227"/>
                <a:gd name="T7" fmla="*/ 15 h 355"/>
                <a:gd name="T8" fmla="*/ 123 w 227"/>
                <a:gd name="T9" fmla="*/ 28 h 355"/>
                <a:gd name="T10" fmla="*/ 132 w 227"/>
                <a:gd name="T11" fmla="*/ 43 h 355"/>
                <a:gd name="T12" fmla="*/ 222 w 227"/>
                <a:gd name="T13" fmla="*/ 262 h 355"/>
                <a:gd name="T14" fmla="*/ 227 w 227"/>
                <a:gd name="T15" fmla="*/ 279 h 355"/>
                <a:gd name="T16" fmla="*/ 227 w 227"/>
                <a:gd name="T17" fmla="*/ 297 h 355"/>
                <a:gd name="T18" fmla="*/ 221 w 227"/>
                <a:gd name="T19" fmla="*/ 313 h 355"/>
                <a:gd name="T20" fmla="*/ 212 w 227"/>
                <a:gd name="T21" fmla="*/ 328 h 355"/>
                <a:gd name="T22" fmla="*/ 200 w 227"/>
                <a:gd name="T23" fmla="*/ 341 h 355"/>
                <a:gd name="T24" fmla="*/ 183 w 227"/>
                <a:gd name="T25" fmla="*/ 350 h 355"/>
                <a:gd name="T26" fmla="*/ 165 w 227"/>
                <a:gd name="T27" fmla="*/ 355 h 355"/>
                <a:gd name="T28" fmla="*/ 147 w 227"/>
                <a:gd name="T29" fmla="*/ 355 h 355"/>
                <a:gd name="T30" fmla="*/ 131 w 227"/>
                <a:gd name="T31" fmla="*/ 350 h 355"/>
                <a:gd name="T32" fmla="*/ 116 w 227"/>
                <a:gd name="T33" fmla="*/ 342 h 355"/>
                <a:gd name="T34" fmla="*/ 104 w 227"/>
                <a:gd name="T35" fmla="*/ 328 h 355"/>
                <a:gd name="T36" fmla="*/ 95 w 227"/>
                <a:gd name="T37" fmla="*/ 311 h 355"/>
                <a:gd name="T38" fmla="*/ 4 w 227"/>
                <a:gd name="T39" fmla="*/ 93 h 355"/>
                <a:gd name="T40" fmla="*/ 0 w 227"/>
                <a:gd name="T41" fmla="*/ 76 h 355"/>
                <a:gd name="T42" fmla="*/ 0 w 227"/>
                <a:gd name="T43" fmla="*/ 58 h 355"/>
                <a:gd name="T44" fmla="*/ 5 w 227"/>
                <a:gd name="T45" fmla="*/ 42 h 355"/>
                <a:gd name="T46" fmla="*/ 15 w 227"/>
                <a:gd name="T47" fmla="*/ 27 h 355"/>
                <a:gd name="T48" fmla="*/ 27 w 227"/>
                <a:gd name="T49" fmla="*/ 14 h 355"/>
                <a:gd name="T50" fmla="*/ 44 w 227"/>
                <a:gd name="T51" fmla="*/ 5 h 355"/>
                <a:gd name="T52" fmla="*/ 61 w 227"/>
                <a:gd name="T5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7" h="355">
                  <a:moveTo>
                    <a:pt x="61" y="0"/>
                  </a:moveTo>
                  <a:lnTo>
                    <a:pt x="78" y="1"/>
                  </a:lnTo>
                  <a:lnTo>
                    <a:pt x="95" y="6"/>
                  </a:lnTo>
                  <a:lnTo>
                    <a:pt x="110" y="15"/>
                  </a:lnTo>
                  <a:lnTo>
                    <a:pt x="123" y="28"/>
                  </a:lnTo>
                  <a:lnTo>
                    <a:pt x="132" y="43"/>
                  </a:lnTo>
                  <a:lnTo>
                    <a:pt x="222" y="262"/>
                  </a:lnTo>
                  <a:lnTo>
                    <a:pt x="227" y="279"/>
                  </a:lnTo>
                  <a:lnTo>
                    <a:pt x="227" y="297"/>
                  </a:lnTo>
                  <a:lnTo>
                    <a:pt x="221" y="313"/>
                  </a:lnTo>
                  <a:lnTo>
                    <a:pt x="212" y="328"/>
                  </a:lnTo>
                  <a:lnTo>
                    <a:pt x="200" y="341"/>
                  </a:lnTo>
                  <a:lnTo>
                    <a:pt x="183" y="350"/>
                  </a:lnTo>
                  <a:lnTo>
                    <a:pt x="165" y="355"/>
                  </a:lnTo>
                  <a:lnTo>
                    <a:pt x="147" y="355"/>
                  </a:lnTo>
                  <a:lnTo>
                    <a:pt x="131" y="350"/>
                  </a:lnTo>
                  <a:lnTo>
                    <a:pt x="116" y="342"/>
                  </a:lnTo>
                  <a:lnTo>
                    <a:pt x="104" y="328"/>
                  </a:lnTo>
                  <a:lnTo>
                    <a:pt x="95" y="311"/>
                  </a:lnTo>
                  <a:lnTo>
                    <a:pt x="4" y="93"/>
                  </a:lnTo>
                  <a:lnTo>
                    <a:pt x="0" y="76"/>
                  </a:lnTo>
                  <a:lnTo>
                    <a:pt x="0" y="58"/>
                  </a:lnTo>
                  <a:lnTo>
                    <a:pt x="5" y="42"/>
                  </a:lnTo>
                  <a:lnTo>
                    <a:pt x="15" y="27"/>
                  </a:lnTo>
                  <a:lnTo>
                    <a:pt x="27" y="14"/>
                  </a:lnTo>
                  <a:lnTo>
                    <a:pt x="44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1" name="Freeform 657">
              <a:extLst>
                <a:ext uri="{FF2B5EF4-FFF2-40B4-BE49-F238E27FC236}">
                  <a16:creationId xmlns:a16="http://schemas.microsoft.com/office/drawing/2014/main" id="{31C897B7-5CDF-4038-90D4-3619A7E7C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563" y="5106988"/>
              <a:ext cx="34925" cy="34925"/>
            </a:xfrm>
            <a:custGeom>
              <a:avLst/>
              <a:gdLst>
                <a:gd name="T0" fmla="*/ 69 w 304"/>
                <a:gd name="T1" fmla="*/ 0 h 305"/>
                <a:gd name="T2" fmla="*/ 87 w 304"/>
                <a:gd name="T3" fmla="*/ 3 h 305"/>
                <a:gd name="T4" fmla="*/ 103 w 304"/>
                <a:gd name="T5" fmla="*/ 11 h 305"/>
                <a:gd name="T6" fmla="*/ 118 w 304"/>
                <a:gd name="T7" fmla="*/ 21 h 305"/>
                <a:gd name="T8" fmla="*/ 284 w 304"/>
                <a:gd name="T9" fmla="*/ 188 h 305"/>
                <a:gd name="T10" fmla="*/ 296 w 304"/>
                <a:gd name="T11" fmla="*/ 203 h 305"/>
                <a:gd name="T12" fmla="*/ 302 w 304"/>
                <a:gd name="T13" fmla="*/ 219 h 305"/>
                <a:gd name="T14" fmla="*/ 304 w 304"/>
                <a:gd name="T15" fmla="*/ 236 h 305"/>
                <a:gd name="T16" fmla="*/ 301 w 304"/>
                <a:gd name="T17" fmla="*/ 254 h 305"/>
                <a:gd name="T18" fmla="*/ 294 w 304"/>
                <a:gd name="T19" fmla="*/ 270 h 305"/>
                <a:gd name="T20" fmla="*/ 282 w 304"/>
                <a:gd name="T21" fmla="*/ 285 h 305"/>
                <a:gd name="T22" fmla="*/ 268 w 304"/>
                <a:gd name="T23" fmla="*/ 297 h 305"/>
                <a:gd name="T24" fmla="*/ 251 w 304"/>
                <a:gd name="T25" fmla="*/ 303 h 305"/>
                <a:gd name="T26" fmla="*/ 234 w 304"/>
                <a:gd name="T27" fmla="*/ 305 h 305"/>
                <a:gd name="T28" fmla="*/ 216 w 304"/>
                <a:gd name="T29" fmla="*/ 303 h 305"/>
                <a:gd name="T30" fmla="*/ 200 w 304"/>
                <a:gd name="T31" fmla="*/ 295 h 305"/>
                <a:gd name="T32" fmla="*/ 186 w 304"/>
                <a:gd name="T33" fmla="*/ 283 h 305"/>
                <a:gd name="T34" fmla="*/ 19 w 304"/>
                <a:gd name="T35" fmla="*/ 115 h 305"/>
                <a:gd name="T36" fmla="*/ 8 w 304"/>
                <a:gd name="T37" fmla="*/ 101 h 305"/>
                <a:gd name="T38" fmla="*/ 2 w 304"/>
                <a:gd name="T39" fmla="*/ 85 h 305"/>
                <a:gd name="T40" fmla="*/ 0 w 304"/>
                <a:gd name="T41" fmla="*/ 67 h 305"/>
                <a:gd name="T42" fmla="*/ 3 w 304"/>
                <a:gd name="T43" fmla="*/ 50 h 305"/>
                <a:gd name="T44" fmla="*/ 10 w 304"/>
                <a:gd name="T45" fmla="*/ 33 h 305"/>
                <a:gd name="T46" fmla="*/ 21 w 304"/>
                <a:gd name="T47" fmla="*/ 19 h 305"/>
                <a:gd name="T48" fmla="*/ 35 w 304"/>
                <a:gd name="T49" fmla="*/ 9 h 305"/>
                <a:gd name="T50" fmla="*/ 52 w 304"/>
                <a:gd name="T51" fmla="*/ 2 h 305"/>
                <a:gd name="T52" fmla="*/ 69 w 304"/>
                <a:gd name="T53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4" h="305">
                  <a:moveTo>
                    <a:pt x="69" y="0"/>
                  </a:moveTo>
                  <a:lnTo>
                    <a:pt x="87" y="3"/>
                  </a:lnTo>
                  <a:lnTo>
                    <a:pt x="103" y="11"/>
                  </a:lnTo>
                  <a:lnTo>
                    <a:pt x="118" y="21"/>
                  </a:lnTo>
                  <a:lnTo>
                    <a:pt x="284" y="188"/>
                  </a:lnTo>
                  <a:lnTo>
                    <a:pt x="296" y="203"/>
                  </a:lnTo>
                  <a:lnTo>
                    <a:pt x="302" y="219"/>
                  </a:lnTo>
                  <a:lnTo>
                    <a:pt x="304" y="236"/>
                  </a:lnTo>
                  <a:lnTo>
                    <a:pt x="301" y="254"/>
                  </a:lnTo>
                  <a:lnTo>
                    <a:pt x="294" y="270"/>
                  </a:lnTo>
                  <a:lnTo>
                    <a:pt x="282" y="285"/>
                  </a:lnTo>
                  <a:lnTo>
                    <a:pt x="268" y="297"/>
                  </a:lnTo>
                  <a:lnTo>
                    <a:pt x="251" y="303"/>
                  </a:lnTo>
                  <a:lnTo>
                    <a:pt x="234" y="305"/>
                  </a:lnTo>
                  <a:lnTo>
                    <a:pt x="216" y="303"/>
                  </a:lnTo>
                  <a:lnTo>
                    <a:pt x="200" y="295"/>
                  </a:lnTo>
                  <a:lnTo>
                    <a:pt x="186" y="283"/>
                  </a:lnTo>
                  <a:lnTo>
                    <a:pt x="19" y="115"/>
                  </a:lnTo>
                  <a:lnTo>
                    <a:pt x="8" y="101"/>
                  </a:lnTo>
                  <a:lnTo>
                    <a:pt x="2" y="85"/>
                  </a:lnTo>
                  <a:lnTo>
                    <a:pt x="0" y="67"/>
                  </a:lnTo>
                  <a:lnTo>
                    <a:pt x="3" y="50"/>
                  </a:lnTo>
                  <a:lnTo>
                    <a:pt x="10" y="33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2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2" name="Freeform 658">
              <a:extLst>
                <a:ext uri="{FF2B5EF4-FFF2-40B4-BE49-F238E27FC236}">
                  <a16:creationId xmlns:a16="http://schemas.microsoft.com/office/drawing/2014/main" id="{B117F078-CA4D-4F0C-AF51-60E0F781E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5260976"/>
              <a:ext cx="39688" cy="25400"/>
            </a:xfrm>
            <a:custGeom>
              <a:avLst/>
              <a:gdLst>
                <a:gd name="T0" fmla="*/ 60 w 354"/>
                <a:gd name="T1" fmla="*/ 0 h 228"/>
                <a:gd name="T2" fmla="*/ 77 w 354"/>
                <a:gd name="T3" fmla="*/ 0 h 228"/>
                <a:gd name="T4" fmla="*/ 96 w 354"/>
                <a:gd name="T5" fmla="*/ 5 h 228"/>
                <a:gd name="T6" fmla="*/ 314 w 354"/>
                <a:gd name="T7" fmla="*/ 96 h 228"/>
                <a:gd name="T8" fmla="*/ 329 w 354"/>
                <a:gd name="T9" fmla="*/ 104 h 228"/>
                <a:gd name="T10" fmla="*/ 342 w 354"/>
                <a:gd name="T11" fmla="*/ 117 h 228"/>
                <a:gd name="T12" fmla="*/ 350 w 354"/>
                <a:gd name="T13" fmla="*/ 133 h 228"/>
                <a:gd name="T14" fmla="*/ 354 w 354"/>
                <a:gd name="T15" fmla="*/ 150 h 228"/>
                <a:gd name="T16" fmla="*/ 354 w 354"/>
                <a:gd name="T17" fmla="*/ 168 h 228"/>
                <a:gd name="T18" fmla="*/ 349 w 354"/>
                <a:gd name="T19" fmla="*/ 186 h 228"/>
                <a:gd name="T20" fmla="*/ 340 w 354"/>
                <a:gd name="T21" fmla="*/ 203 h 228"/>
                <a:gd name="T22" fmla="*/ 326 w 354"/>
                <a:gd name="T23" fmla="*/ 215 h 228"/>
                <a:gd name="T24" fmla="*/ 312 w 354"/>
                <a:gd name="T25" fmla="*/ 224 h 228"/>
                <a:gd name="T26" fmla="*/ 294 w 354"/>
                <a:gd name="T27" fmla="*/ 228 h 228"/>
                <a:gd name="T28" fmla="*/ 277 w 354"/>
                <a:gd name="T29" fmla="*/ 227 h 228"/>
                <a:gd name="T30" fmla="*/ 258 w 354"/>
                <a:gd name="T31" fmla="*/ 221 h 228"/>
                <a:gd name="T32" fmla="*/ 40 w 354"/>
                <a:gd name="T33" fmla="*/ 131 h 228"/>
                <a:gd name="T34" fmla="*/ 25 w 354"/>
                <a:gd name="T35" fmla="*/ 121 h 228"/>
                <a:gd name="T36" fmla="*/ 12 w 354"/>
                <a:gd name="T37" fmla="*/ 108 h 228"/>
                <a:gd name="T38" fmla="*/ 4 w 354"/>
                <a:gd name="T39" fmla="*/ 93 h 228"/>
                <a:gd name="T40" fmla="*/ 0 w 354"/>
                <a:gd name="T41" fmla="*/ 75 h 228"/>
                <a:gd name="T42" fmla="*/ 0 w 354"/>
                <a:gd name="T43" fmla="*/ 58 h 228"/>
                <a:gd name="T44" fmla="*/ 5 w 354"/>
                <a:gd name="T45" fmla="*/ 40 h 228"/>
                <a:gd name="T46" fmla="*/ 15 w 354"/>
                <a:gd name="T47" fmla="*/ 25 h 228"/>
                <a:gd name="T48" fmla="*/ 27 w 354"/>
                <a:gd name="T49" fmla="*/ 13 h 228"/>
                <a:gd name="T50" fmla="*/ 42 w 354"/>
                <a:gd name="T51" fmla="*/ 4 h 228"/>
                <a:gd name="T52" fmla="*/ 60 w 354"/>
                <a:gd name="T5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" h="228">
                  <a:moveTo>
                    <a:pt x="60" y="0"/>
                  </a:moveTo>
                  <a:lnTo>
                    <a:pt x="77" y="0"/>
                  </a:lnTo>
                  <a:lnTo>
                    <a:pt x="96" y="5"/>
                  </a:lnTo>
                  <a:lnTo>
                    <a:pt x="314" y="96"/>
                  </a:lnTo>
                  <a:lnTo>
                    <a:pt x="329" y="104"/>
                  </a:lnTo>
                  <a:lnTo>
                    <a:pt x="342" y="117"/>
                  </a:lnTo>
                  <a:lnTo>
                    <a:pt x="350" y="133"/>
                  </a:lnTo>
                  <a:lnTo>
                    <a:pt x="354" y="150"/>
                  </a:lnTo>
                  <a:lnTo>
                    <a:pt x="354" y="168"/>
                  </a:lnTo>
                  <a:lnTo>
                    <a:pt x="349" y="186"/>
                  </a:lnTo>
                  <a:lnTo>
                    <a:pt x="340" y="203"/>
                  </a:lnTo>
                  <a:lnTo>
                    <a:pt x="326" y="215"/>
                  </a:lnTo>
                  <a:lnTo>
                    <a:pt x="312" y="224"/>
                  </a:lnTo>
                  <a:lnTo>
                    <a:pt x="294" y="228"/>
                  </a:lnTo>
                  <a:lnTo>
                    <a:pt x="277" y="227"/>
                  </a:lnTo>
                  <a:lnTo>
                    <a:pt x="258" y="221"/>
                  </a:lnTo>
                  <a:lnTo>
                    <a:pt x="40" y="131"/>
                  </a:lnTo>
                  <a:lnTo>
                    <a:pt x="25" y="121"/>
                  </a:lnTo>
                  <a:lnTo>
                    <a:pt x="12" y="108"/>
                  </a:lnTo>
                  <a:lnTo>
                    <a:pt x="4" y="93"/>
                  </a:lnTo>
                  <a:lnTo>
                    <a:pt x="0" y="75"/>
                  </a:lnTo>
                  <a:lnTo>
                    <a:pt x="0" y="58"/>
                  </a:lnTo>
                  <a:lnTo>
                    <a:pt x="5" y="40"/>
                  </a:lnTo>
                  <a:lnTo>
                    <a:pt x="15" y="25"/>
                  </a:lnTo>
                  <a:lnTo>
                    <a:pt x="27" y="13"/>
                  </a:lnTo>
                  <a:lnTo>
                    <a:pt x="42" y="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3" name="Freeform 659">
              <a:extLst>
                <a:ext uri="{FF2B5EF4-FFF2-40B4-BE49-F238E27FC236}">
                  <a16:creationId xmlns:a16="http://schemas.microsoft.com/office/drawing/2014/main" id="{530F31F3-AA50-4BD5-B37F-AF163DADF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813" y="5156201"/>
              <a:ext cx="39688" cy="25400"/>
            </a:xfrm>
            <a:custGeom>
              <a:avLst/>
              <a:gdLst>
                <a:gd name="T0" fmla="*/ 59 w 354"/>
                <a:gd name="T1" fmla="*/ 0 h 226"/>
                <a:gd name="T2" fmla="*/ 78 w 354"/>
                <a:gd name="T3" fmla="*/ 0 h 226"/>
                <a:gd name="T4" fmla="*/ 95 w 354"/>
                <a:gd name="T5" fmla="*/ 4 h 226"/>
                <a:gd name="T6" fmla="*/ 314 w 354"/>
                <a:gd name="T7" fmla="*/ 94 h 226"/>
                <a:gd name="T8" fmla="*/ 330 w 354"/>
                <a:gd name="T9" fmla="*/ 103 h 226"/>
                <a:gd name="T10" fmla="*/ 342 w 354"/>
                <a:gd name="T11" fmla="*/ 116 h 226"/>
                <a:gd name="T12" fmla="*/ 350 w 354"/>
                <a:gd name="T13" fmla="*/ 132 h 226"/>
                <a:gd name="T14" fmla="*/ 354 w 354"/>
                <a:gd name="T15" fmla="*/ 148 h 226"/>
                <a:gd name="T16" fmla="*/ 354 w 354"/>
                <a:gd name="T17" fmla="*/ 167 h 226"/>
                <a:gd name="T18" fmla="*/ 349 w 354"/>
                <a:gd name="T19" fmla="*/ 184 h 226"/>
                <a:gd name="T20" fmla="*/ 340 w 354"/>
                <a:gd name="T21" fmla="*/ 201 h 226"/>
                <a:gd name="T22" fmla="*/ 327 w 354"/>
                <a:gd name="T23" fmla="*/ 214 h 226"/>
                <a:gd name="T24" fmla="*/ 312 w 354"/>
                <a:gd name="T25" fmla="*/ 222 h 226"/>
                <a:gd name="T26" fmla="*/ 295 w 354"/>
                <a:gd name="T27" fmla="*/ 226 h 226"/>
                <a:gd name="T28" fmla="*/ 277 w 354"/>
                <a:gd name="T29" fmla="*/ 225 h 226"/>
                <a:gd name="T30" fmla="*/ 259 w 354"/>
                <a:gd name="T31" fmla="*/ 219 h 226"/>
                <a:gd name="T32" fmla="*/ 41 w 354"/>
                <a:gd name="T33" fmla="*/ 129 h 226"/>
                <a:gd name="T34" fmla="*/ 24 w 354"/>
                <a:gd name="T35" fmla="*/ 120 h 226"/>
                <a:gd name="T36" fmla="*/ 13 w 354"/>
                <a:gd name="T37" fmla="*/ 107 h 226"/>
                <a:gd name="T38" fmla="*/ 4 w 354"/>
                <a:gd name="T39" fmla="*/ 92 h 226"/>
                <a:gd name="T40" fmla="*/ 0 w 354"/>
                <a:gd name="T41" fmla="*/ 74 h 226"/>
                <a:gd name="T42" fmla="*/ 0 w 354"/>
                <a:gd name="T43" fmla="*/ 57 h 226"/>
                <a:gd name="T44" fmla="*/ 5 w 354"/>
                <a:gd name="T45" fmla="*/ 40 h 226"/>
                <a:gd name="T46" fmla="*/ 14 w 354"/>
                <a:gd name="T47" fmla="*/ 24 h 226"/>
                <a:gd name="T48" fmla="*/ 27 w 354"/>
                <a:gd name="T49" fmla="*/ 12 h 226"/>
                <a:gd name="T50" fmla="*/ 43 w 354"/>
                <a:gd name="T51" fmla="*/ 4 h 226"/>
                <a:gd name="T52" fmla="*/ 59 w 354"/>
                <a:gd name="T5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" h="226">
                  <a:moveTo>
                    <a:pt x="59" y="0"/>
                  </a:moveTo>
                  <a:lnTo>
                    <a:pt x="78" y="0"/>
                  </a:lnTo>
                  <a:lnTo>
                    <a:pt x="95" y="4"/>
                  </a:lnTo>
                  <a:lnTo>
                    <a:pt x="314" y="94"/>
                  </a:lnTo>
                  <a:lnTo>
                    <a:pt x="330" y="103"/>
                  </a:lnTo>
                  <a:lnTo>
                    <a:pt x="342" y="116"/>
                  </a:lnTo>
                  <a:lnTo>
                    <a:pt x="350" y="132"/>
                  </a:lnTo>
                  <a:lnTo>
                    <a:pt x="354" y="148"/>
                  </a:lnTo>
                  <a:lnTo>
                    <a:pt x="354" y="167"/>
                  </a:lnTo>
                  <a:lnTo>
                    <a:pt x="349" y="184"/>
                  </a:lnTo>
                  <a:lnTo>
                    <a:pt x="340" y="201"/>
                  </a:lnTo>
                  <a:lnTo>
                    <a:pt x="327" y="214"/>
                  </a:lnTo>
                  <a:lnTo>
                    <a:pt x="312" y="222"/>
                  </a:lnTo>
                  <a:lnTo>
                    <a:pt x="295" y="226"/>
                  </a:lnTo>
                  <a:lnTo>
                    <a:pt x="277" y="225"/>
                  </a:lnTo>
                  <a:lnTo>
                    <a:pt x="259" y="219"/>
                  </a:lnTo>
                  <a:lnTo>
                    <a:pt x="41" y="129"/>
                  </a:lnTo>
                  <a:lnTo>
                    <a:pt x="24" y="120"/>
                  </a:lnTo>
                  <a:lnTo>
                    <a:pt x="13" y="10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0" y="57"/>
                  </a:lnTo>
                  <a:lnTo>
                    <a:pt x="5" y="40"/>
                  </a:lnTo>
                  <a:lnTo>
                    <a:pt x="14" y="24"/>
                  </a:lnTo>
                  <a:lnTo>
                    <a:pt x="27" y="12"/>
                  </a:lnTo>
                  <a:lnTo>
                    <a:pt x="43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4" name="Freeform 660">
              <a:extLst>
                <a:ext uri="{FF2B5EF4-FFF2-40B4-BE49-F238E27FC236}">
                  <a16:creationId xmlns:a16="http://schemas.microsoft.com/office/drawing/2014/main" id="{3613F1EC-D6D2-4C66-AF86-44A622FB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5373688"/>
              <a:ext cx="139700" cy="71438"/>
            </a:xfrm>
            <a:custGeom>
              <a:avLst/>
              <a:gdLst>
                <a:gd name="T0" fmla="*/ 161 w 1229"/>
                <a:gd name="T1" fmla="*/ 0 h 638"/>
                <a:gd name="T2" fmla="*/ 1071 w 1229"/>
                <a:gd name="T3" fmla="*/ 3 h 638"/>
                <a:gd name="T4" fmla="*/ 1071 w 1229"/>
                <a:gd name="T5" fmla="*/ 204 h 638"/>
                <a:gd name="T6" fmla="*/ 1162 w 1229"/>
                <a:gd name="T7" fmla="*/ 204 h 638"/>
                <a:gd name="T8" fmla="*/ 1180 w 1229"/>
                <a:gd name="T9" fmla="*/ 206 h 638"/>
                <a:gd name="T10" fmla="*/ 1196 w 1229"/>
                <a:gd name="T11" fmla="*/ 213 h 638"/>
                <a:gd name="T12" fmla="*/ 1210 w 1229"/>
                <a:gd name="T13" fmla="*/ 223 h 638"/>
                <a:gd name="T14" fmla="*/ 1220 w 1229"/>
                <a:gd name="T15" fmla="*/ 237 h 638"/>
                <a:gd name="T16" fmla="*/ 1227 w 1229"/>
                <a:gd name="T17" fmla="*/ 254 h 638"/>
                <a:gd name="T18" fmla="*/ 1229 w 1229"/>
                <a:gd name="T19" fmla="*/ 273 h 638"/>
                <a:gd name="T20" fmla="*/ 1226 w 1229"/>
                <a:gd name="T21" fmla="*/ 291 h 638"/>
                <a:gd name="T22" fmla="*/ 1219 w 1229"/>
                <a:gd name="T23" fmla="*/ 307 h 638"/>
                <a:gd name="T24" fmla="*/ 1209 w 1229"/>
                <a:gd name="T25" fmla="*/ 321 h 638"/>
                <a:gd name="T26" fmla="*/ 1194 w 1229"/>
                <a:gd name="T27" fmla="*/ 331 h 638"/>
                <a:gd name="T28" fmla="*/ 1178 w 1229"/>
                <a:gd name="T29" fmla="*/ 338 h 638"/>
                <a:gd name="T30" fmla="*/ 1159 w 1229"/>
                <a:gd name="T31" fmla="*/ 340 h 638"/>
                <a:gd name="T32" fmla="*/ 1066 w 1229"/>
                <a:gd name="T33" fmla="*/ 340 h 638"/>
                <a:gd name="T34" fmla="*/ 1055 w 1229"/>
                <a:gd name="T35" fmla="*/ 385 h 638"/>
                <a:gd name="T36" fmla="*/ 1040 w 1229"/>
                <a:gd name="T37" fmla="*/ 427 h 638"/>
                <a:gd name="T38" fmla="*/ 1018 w 1229"/>
                <a:gd name="T39" fmla="*/ 467 h 638"/>
                <a:gd name="T40" fmla="*/ 994 w 1229"/>
                <a:gd name="T41" fmla="*/ 504 h 638"/>
                <a:gd name="T42" fmla="*/ 964 w 1229"/>
                <a:gd name="T43" fmla="*/ 537 h 638"/>
                <a:gd name="T44" fmla="*/ 930 w 1229"/>
                <a:gd name="T45" fmla="*/ 566 h 638"/>
                <a:gd name="T46" fmla="*/ 893 w 1229"/>
                <a:gd name="T47" fmla="*/ 591 h 638"/>
                <a:gd name="T48" fmla="*/ 853 w 1229"/>
                <a:gd name="T49" fmla="*/ 610 h 638"/>
                <a:gd name="T50" fmla="*/ 810 w 1229"/>
                <a:gd name="T51" fmla="*/ 625 h 638"/>
                <a:gd name="T52" fmla="*/ 764 w 1229"/>
                <a:gd name="T53" fmla="*/ 635 h 638"/>
                <a:gd name="T54" fmla="*/ 717 w 1229"/>
                <a:gd name="T55" fmla="*/ 638 h 638"/>
                <a:gd name="T56" fmla="*/ 507 w 1229"/>
                <a:gd name="T57" fmla="*/ 638 h 638"/>
                <a:gd name="T58" fmla="*/ 460 w 1229"/>
                <a:gd name="T59" fmla="*/ 635 h 638"/>
                <a:gd name="T60" fmla="*/ 415 w 1229"/>
                <a:gd name="T61" fmla="*/ 624 h 638"/>
                <a:gd name="T62" fmla="*/ 371 w 1229"/>
                <a:gd name="T63" fmla="*/ 610 h 638"/>
                <a:gd name="T64" fmla="*/ 331 w 1229"/>
                <a:gd name="T65" fmla="*/ 590 h 638"/>
                <a:gd name="T66" fmla="*/ 294 w 1229"/>
                <a:gd name="T67" fmla="*/ 565 h 638"/>
                <a:gd name="T68" fmla="*/ 260 w 1229"/>
                <a:gd name="T69" fmla="*/ 535 h 638"/>
                <a:gd name="T70" fmla="*/ 232 w 1229"/>
                <a:gd name="T71" fmla="*/ 502 h 638"/>
                <a:gd name="T72" fmla="*/ 206 w 1229"/>
                <a:gd name="T73" fmla="*/ 465 h 638"/>
                <a:gd name="T74" fmla="*/ 185 w 1229"/>
                <a:gd name="T75" fmla="*/ 425 h 638"/>
                <a:gd name="T76" fmla="*/ 171 w 1229"/>
                <a:gd name="T77" fmla="*/ 382 h 638"/>
                <a:gd name="T78" fmla="*/ 161 w 1229"/>
                <a:gd name="T79" fmla="*/ 337 h 638"/>
                <a:gd name="T80" fmla="*/ 67 w 1229"/>
                <a:gd name="T81" fmla="*/ 337 h 638"/>
                <a:gd name="T82" fmla="*/ 50 w 1229"/>
                <a:gd name="T83" fmla="*/ 335 h 638"/>
                <a:gd name="T84" fmla="*/ 33 w 1229"/>
                <a:gd name="T85" fmla="*/ 328 h 638"/>
                <a:gd name="T86" fmla="*/ 20 w 1229"/>
                <a:gd name="T87" fmla="*/ 316 h 638"/>
                <a:gd name="T88" fmla="*/ 9 w 1229"/>
                <a:gd name="T89" fmla="*/ 302 h 638"/>
                <a:gd name="T90" fmla="*/ 2 w 1229"/>
                <a:gd name="T91" fmla="*/ 286 h 638"/>
                <a:gd name="T92" fmla="*/ 0 w 1229"/>
                <a:gd name="T93" fmla="*/ 268 h 638"/>
                <a:gd name="T94" fmla="*/ 2 w 1229"/>
                <a:gd name="T95" fmla="*/ 250 h 638"/>
                <a:gd name="T96" fmla="*/ 9 w 1229"/>
                <a:gd name="T97" fmla="*/ 234 h 638"/>
                <a:gd name="T98" fmla="*/ 21 w 1229"/>
                <a:gd name="T99" fmla="*/ 220 h 638"/>
                <a:gd name="T100" fmla="*/ 35 w 1229"/>
                <a:gd name="T101" fmla="*/ 210 h 638"/>
                <a:gd name="T102" fmla="*/ 52 w 1229"/>
                <a:gd name="T103" fmla="*/ 204 h 638"/>
                <a:gd name="T104" fmla="*/ 70 w 1229"/>
                <a:gd name="T105" fmla="*/ 200 h 638"/>
                <a:gd name="T106" fmla="*/ 161 w 1229"/>
                <a:gd name="T107" fmla="*/ 200 h 638"/>
                <a:gd name="T108" fmla="*/ 161 w 1229"/>
                <a:gd name="T109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9" h="638">
                  <a:moveTo>
                    <a:pt x="161" y="0"/>
                  </a:moveTo>
                  <a:lnTo>
                    <a:pt x="1071" y="3"/>
                  </a:lnTo>
                  <a:lnTo>
                    <a:pt x="1071" y="204"/>
                  </a:lnTo>
                  <a:lnTo>
                    <a:pt x="1162" y="204"/>
                  </a:lnTo>
                  <a:lnTo>
                    <a:pt x="1180" y="206"/>
                  </a:lnTo>
                  <a:lnTo>
                    <a:pt x="1196" y="213"/>
                  </a:lnTo>
                  <a:lnTo>
                    <a:pt x="1210" y="223"/>
                  </a:lnTo>
                  <a:lnTo>
                    <a:pt x="1220" y="237"/>
                  </a:lnTo>
                  <a:lnTo>
                    <a:pt x="1227" y="254"/>
                  </a:lnTo>
                  <a:lnTo>
                    <a:pt x="1229" y="273"/>
                  </a:lnTo>
                  <a:lnTo>
                    <a:pt x="1226" y="291"/>
                  </a:lnTo>
                  <a:lnTo>
                    <a:pt x="1219" y="307"/>
                  </a:lnTo>
                  <a:lnTo>
                    <a:pt x="1209" y="321"/>
                  </a:lnTo>
                  <a:lnTo>
                    <a:pt x="1194" y="331"/>
                  </a:lnTo>
                  <a:lnTo>
                    <a:pt x="1178" y="338"/>
                  </a:lnTo>
                  <a:lnTo>
                    <a:pt x="1159" y="340"/>
                  </a:lnTo>
                  <a:lnTo>
                    <a:pt x="1066" y="340"/>
                  </a:lnTo>
                  <a:lnTo>
                    <a:pt x="1055" y="385"/>
                  </a:lnTo>
                  <a:lnTo>
                    <a:pt x="1040" y="427"/>
                  </a:lnTo>
                  <a:lnTo>
                    <a:pt x="1018" y="467"/>
                  </a:lnTo>
                  <a:lnTo>
                    <a:pt x="994" y="504"/>
                  </a:lnTo>
                  <a:lnTo>
                    <a:pt x="964" y="537"/>
                  </a:lnTo>
                  <a:lnTo>
                    <a:pt x="930" y="566"/>
                  </a:lnTo>
                  <a:lnTo>
                    <a:pt x="893" y="591"/>
                  </a:lnTo>
                  <a:lnTo>
                    <a:pt x="853" y="610"/>
                  </a:lnTo>
                  <a:lnTo>
                    <a:pt x="810" y="625"/>
                  </a:lnTo>
                  <a:lnTo>
                    <a:pt x="764" y="635"/>
                  </a:lnTo>
                  <a:lnTo>
                    <a:pt x="717" y="638"/>
                  </a:lnTo>
                  <a:lnTo>
                    <a:pt x="507" y="638"/>
                  </a:lnTo>
                  <a:lnTo>
                    <a:pt x="460" y="635"/>
                  </a:lnTo>
                  <a:lnTo>
                    <a:pt x="415" y="624"/>
                  </a:lnTo>
                  <a:lnTo>
                    <a:pt x="371" y="610"/>
                  </a:lnTo>
                  <a:lnTo>
                    <a:pt x="331" y="590"/>
                  </a:lnTo>
                  <a:lnTo>
                    <a:pt x="294" y="565"/>
                  </a:lnTo>
                  <a:lnTo>
                    <a:pt x="260" y="535"/>
                  </a:lnTo>
                  <a:lnTo>
                    <a:pt x="232" y="502"/>
                  </a:lnTo>
                  <a:lnTo>
                    <a:pt x="206" y="465"/>
                  </a:lnTo>
                  <a:lnTo>
                    <a:pt x="185" y="425"/>
                  </a:lnTo>
                  <a:lnTo>
                    <a:pt x="171" y="382"/>
                  </a:lnTo>
                  <a:lnTo>
                    <a:pt x="161" y="337"/>
                  </a:lnTo>
                  <a:lnTo>
                    <a:pt x="67" y="337"/>
                  </a:lnTo>
                  <a:lnTo>
                    <a:pt x="50" y="335"/>
                  </a:lnTo>
                  <a:lnTo>
                    <a:pt x="33" y="328"/>
                  </a:lnTo>
                  <a:lnTo>
                    <a:pt x="20" y="316"/>
                  </a:lnTo>
                  <a:lnTo>
                    <a:pt x="9" y="302"/>
                  </a:lnTo>
                  <a:lnTo>
                    <a:pt x="2" y="286"/>
                  </a:lnTo>
                  <a:lnTo>
                    <a:pt x="0" y="268"/>
                  </a:lnTo>
                  <a:lnTo>
                    <a:pt x="2" y="250"/>
                  </a:lnTo>
                  <a:lnTo>
                    <a:pt x="9" y="234"/>
                  </a:lnTo>
                  <a:lnTo>
                    <a:pt x="21" y="220"/>
                  </a:lnTo>
                  <a:lnTo>
                    <a:pt x="35" y="210"/>
                  </a:lnTo>
                  <a:lnTo>
                    <a:pt x="52" y="204"/>
                  </a:lnTo>
                  <a:lnTo>
                    <a:pt x="70" y="200"/>
                  </a:lnTo>
                  <a:lnTo>
                    <a:pt x="161" y="200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5" name="Freeform 661">
              <a:extLst>
                <a:ext uri="{FF2B5EF4-FFF2-40B4-BE49-F238E27FC236}">
                  <a16:creationId xmlns:a16="http://schemas.microsoft.com/office/drawing/2014/main" id="{EA7BE73A-BCDE-4276-8F64-C8CCEFF1B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0850" y="5119688"/>
              <a:ext cx="200025" cy="238125"/>
            </a:xfrm>
            <a:custGeom>
              <a:avLst/>
              <a:gdLst>
                <a:gd name="T0" fmla="*/ 816 w 1764"/>
                <a:gd name="T1" fmla="*/ 1355 h 2100"/>
                <a:gd name="T2" fmla="*/ 733 w 1764"/>
                <a:gd name="T3" fmla="*/ 1412 h 2100"/>
                <a:gd name="T4" fmla="*/ 690 w 1764"/>
                <a:gd name="T5" fmla="*/ 1502 h 2100"/>
                <a:gd name="T6" fmla="*/ 699 w 1764"/>
                <a:gd name="T7" fmla="*/ 1605 h 2100"/>
                <a:gd name="T8" fmla="*/ 756 w 1764"/>
                <a:gd name="T9" fmla="*/ 1686 h 2100"/>
                <a:gd name="T10" fmla="*/ 846 w 1764"/>
                <a:gd name="T11" fmla="*/ 1729 h 2100"/>
                <a:gd name="T12" fmla="*/ 948 w 1764"/>
                <a:gd name="T13" fmla="*/ 1721 h 2100"/>
                <a:gd name="T14" fmla="*/ 1030 w 1764"/>
                <a:gd name="T15" fmla="*/ 1664 h 2100"/>
                <a:gd name="T16" fmla="*/ 1073 w 1764"/>
                <a:gd name="T17" fmla="*/ 1574 h 2100"/>
                <a:gd name="T18" fmla="*/ 1066 w 1764"/>
                <a:gd name="T19" fmla="*/ 1471 h 2100"/>
                <a:gd name="T20" fmla="*/ 1008 w 1764"/>
                <a:gd name="T21" fmla="*/ 1390 h 2100"/>
                <a:gd name="T22" fmla="*/ 918 w 1764"/>
                <a:gd name="T23" fmla="*/ 1347 h 2100"/>
                <a:gd name="T24" fmla="*/ 863 w 1764"/>
                <a:gd name="T25" fmla="*/ 309 h 2100"/>
                <a:gd name="T26" fmla="*/ 804 w 1764"/>
                <a:gd name="T27" fmla="*/ 315 h 2100"/>
                <a:gd name="T28" fmla="*/ 753 w 1764"/>
                <a:gd name="T29" fmla="*/ 339 h 2100"/>
                <a:gd name="T30" fmla="*/ 713 w 1764"/>
                <a:gd name="T31" fmla="*/ 387 h 2100"/>
                <a:gd name="T32" fmla="*/ 686 w 1764"/>
                <a:gd name="T33" fmla="*/ 470 h 2100"/>
                <a:gd name="T34" fmla="*/ 677 w 1764"/>
                <a:gd name="T35" fmla="*/ 599 h 2100"/>
                <a:gd name="T36" fmla="*/ 684 w 1764"/>
                <a:gd name="T37" fmla="*/ 744 h 2100"/>
                <a:gd name="T38" fmla="*/ 704 w 1764"/>
                <a:gd name="T39" fmla="*/ 899 h 2100"/>
                <a:gd name="T40" fmla="*/ 736 w 1764"/>
                <a:gd name="T41" fmla="*/ 1045 h 2100"/>
                <a:gd name="T42" fmla="*/ 778 w 1764"/>
                <a:gd name="T43" fmla="*/ 1171 h 2100"/>
                <a:gd name="T44" fmla="*/ 827 w 1764"/>
                <a:gd name="T45" fmla="*/ 1258 h 2100"/>
                <a:gd name="T46" fmla="*/ 880 w 1764"/>
                <a:gd name="T47" fmla="*/ 1290 h 2100"/>
                <a:gd name="T48" fmla="*/ 936 w 1764"/>
                <a:gd name="T49" fmla="*/ 1258 h 2100"/>
                <a:gd name="T50" fmla="*/ 986 w 1764"/>
                <a:gd name="T51" fmla="*/ 1171 h 2100"/>
                <a:gd name="T52" fmla="*/ 1028 w 1764"/>
                <a:gd name="T53" fmla="*/ 1046 h 2100"/>
                <a:gd name="T54" fmla="*/ 1060 w 1764"/>
                <a:gd name="T55" fmla="*/ 899 h 2100"/>
                <a:gd name="T56" fmla="*/ 1081 w 1764"/>
                <a:gd name="T57" fmla="*/ 746 h 2100"/>
                <a:gd name="T58" fmla="*/ 1087 w 1764"/>
                <a:gd name="T59" fmla="*/ 601 h 2100"/>
                <a:gd name="T60" fmla="*/ 1080 w 1764"/>
                <a:gd name="T61" fmla="*/ 479 h 2100"/>
                <a:gd name="T62" fmla="*/ 1057 w 1764"/>
                <a:gd name="T63" fmla="*/ 396 h 2100"/>
                <a:gd name="T64" fmla="*/ 1022 w 1764"/>
                <a:gd name="T65" fmla="*/ 345 h 2100"/>
                <a:gd name="T66" fmla="*/ 976 w 1764"/>
                <a:gd name="T67" fmla="*/ 319 h 2100"/>
                <a:gd name="T68" fmla="*/ 923 w 1764"/>
                <a:gd name="T69" fmla="*/ 309 h 2100"/>
                <a:gd name="T70" fmla="*/ 906 w 1764"/>
                <a:gd name="T71" fmla="*/ 0 h 2100"/>
                <a:gd name="T72" fmla="*/ 1124 w 1764"/>
                <a:gd name="T73" fmla="*/ 33 h 2100"/>
                <a:gd name="T74" fmla="*/ 1321 w 1764"/>
                <a:gd name="T75" fmla="*/ 116 h 2100"/>
                <a:gd name="T76" fmla="*/ 1490 w 1764"/>
                <a:gd name="T77" fmla="*/ 242 h 2100"/>
                <a:gd name="T78" fmla="*/ 1624 w 1764"/>
                <a:gd name="T79" fmla="*/ 405 h 2100"/>
                <a:gd name="T80" fmla="*/ 1717 w 1764"/>
                <a:gd name="T81" fmla="*/ 596 h 2100"/>
                <a:gd name="T82" fmla="*/ 1761 w 1764"/>
                <a:gd name="T83" fmla="*/ 810 h 2100"/>
                <a:gd name="T84" fmla="*/ 1753 w 1764"/>
                <a:gd name="T85" fmla="*/ 1022 h 2100"/>
                <a:gd name="T86" fmla="*/ 1699 w 1764"/>
                <a:gd name="T87" fmla="*/ 1215 h 2100"/>
                <a:gd name="T88" fmla="*/ 1604 w 1764"/>
                <a:gd name="T89" fmla="*/ 1386 h 2100"/>
                <a:gd name="T90" fmla="*/ 1469 w 1764"/>
                <a:gd name="T91" fmla="*/ 1571 h 2100"/>
                <a:gd name="T92" fmla="*/ 1356 w 1764"/>
                <a:gd name="T93" fmla="*/ 1788 h 2100"/>
                <a:gd name="T94" fmla="*/ 1278 w 1764"/>
                <a:gd name="T95" fmla="*/ 2020 h 2100"/>
                <a:gd name="T96" fmla="*/ 473 w 1764"/>
                <a:gd name="T97" fmla="*/ 2005 h 2100"/>
                <a:gd name="T98" fmla="*/ 378 w 1764"/>
                <a:gd name="T99" fmla="*/ 1739 h 2100"/>
                <a:gd name="T100" fmla="*/ 239 w 1764"/>
                <a:gd name="T101" fmla="*/ 1493 h 2100"/>
                <a:gd name="T102" fmla="*/ 110 w 1764"/>
                <a:gd name="T103" fmla="*/ 1307 h 2100"/>
                <a:gd name="T104" fmla="*/ 34 w 1764"/>
                <a:gd name="T105" fmla="*/ 1124 h 2100"/>
                <a:gd name="T106" fmla="*/ 1 w 1764"/>
                <a:gd name="T107" fmla="*/ 923 h 2100"/>
                <a:gd name="T108" fmla="*/ 17 w 1764"/>
                <a:gd name="T109" fmla="*/ 706 h 2100"/>
                <a:gd name="T110" fmla="*/ 87 w 1764"/>
                <a:gd name="T111" fmla="*/ 500 h 2100"/>
                <a:gd name="T112" fmla="*/ 204 w 1764"/>
                <a:gd name="T113" fmla="*/ 321 h 2100"/>
                <a:gd name="T114" fmla="*/ 358 w 1764"/>
                <a:gd name="T115" fmla="*/ 174 h 2100"/>
                <a:gd name="T116" fmla="*/ 545 w 1764"/>
                <a:gd name="T117" fmla="*/ 67 h 2100"/>
                <a:gd name="T118" fmla="*/ 755 w 1764"/>
                <a:gd name="T119" fmla="*/ 8 h 2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4" h="2100">
                  <a:moveTo>
                    <a:pt x="883" y="1344"/>
                  </a:moveTo>
                  <a:lnTo>
                    <a:pt x="848" y="1347"/>
                  </a:lnTo>
                  <a:lnTo>
                    <a:pt x="816" y="1355"/>
                  </a:lnTo>
                  <a:lnTo>
                    <a:pt x="785" y="1370"/>
                  </a:lnTo>
                  <a:lnTo>
                    <a:pt x="757" y="1389"/>
                  </a:lnTo>
                  <a:lnTo>
                    <a:pt x="733" y="1412"/>
                  </a:lnTo>
                  <a:lnTo>
                    <a:pt x="715" y="1440"/>
                  </a:lnTo>
                  <a:lnTo>
                    <a:pt x="699" y="1469"/>
                  </a:lnTo>
                  <a:lnTo>
                    <a:pt x="690" y="1502"/>
                  </a:lnTo>
                  <a:lnTo>
                    <a:pt x="687" y="1537"/>
                  </a:lnTo>
                  <a:lnTo>
                    <a:pt x="690" y="1572"/>
                  </a:lnTo>
                  <a:lnTo>
                    <a:pt x="699" y="1605"/>
                  </a:lnTo>
                  <a:lnTo>
                    <a:pt x="714" y="1636"/>
                  </a:lnTo>
                  <a:lnTo>
                    <a:pt x="733" y="1662"/>
                  </a:lnTo>
                  <a:lnTo>
                    <a:pt x="756" y="1686"/>
                  </a:lnTo>
                  <a:lnTo>
                    <a:pt x="783" y="1705"/>
                  </a:lnTo>
                  <a:lnTo>
                    <a:pt x="814" y="1721"/>
                  </a:lnTo>
                  <a:lnTo>
                    <a:pt x="846" y="1729"/>
                  </a:lnTo>
                  <a:lnTo>
                    <a:pt x="880" y="1733"/>
                  </a:lnTo>
                  <a:lnTo>
                    <a:pt x="915" y="1730"/>
                  </a:lnTo>
                  <a:lnTo>
                    <a:pt x="948" y="1721"/>
                  </a:lnTo>
                  <a:lnTo>
                    <a:pt x="979" y="1707"/>
                  </a:lnTo>
                  <a:lnTo>
                    <a:pt x="1006" y="1687"/>
                  </a:lnTo>
                  <a:lnTo>
                    <a:pt x="1030" y="1664"/>
                  </a:lnTo>
                  <a:lnTo>
                    <a:pt x="1049" y="1637"/>
                  </a:lnTo>
                  <a:lnTo>
                    <a:pt x="1063" y="1607"/>
                  </a:lnTo>
                  <a:lnTo>
                    <a:pt x="1073" y="1574"/>
                  </a:lnTo>
                  <a:lnTo>
                    <a:pt x="1077" y="1539"/>
                  </a:lnTo>
                  <a:lnTo>
                    <a:pt x="1074" y="1504"/>
                  </a:lnTo>
                  <a:lnTo>
                    <a:pt x="1066" y="1471"/>
                  </a:lnTo>
                  <a:lnTo>
                    <a:pt x="1051" y="1441"/>
                  </a:lnTo>
                  <a:lnTo>
                    <a:pt x="1032" y="1414"/>
                  </a:lnTo>
                  <a:lnTo>
                    <a:pt x="1008" y="1390"/>
                  </a:lnTo>
                  <a:lnTo>
                    <a:pt x="981" y="1371"/>
                  </a:lnTo>
                  <a:lnTo>
                    <a:pt x="951" y="1356"/>
                  </a:lnTo>
                  <a:lnTo>
                    <a:pt x="918" y="1347"/>
                  </a:lnTo>
                  <a:lnTo>
                    <a:pt x="883" y="1344"/>
                  </a:lnTo>
                  <a:close/>
                  <a:moveTo>
                    <a:pt x="883" y="308"/>
                  </a:moveTo>
                  <a:lnTo>
                    <a:pt x="863" y="309"/>
                  </a:lnTo>
                  <a:lnTo>
                    <a:pt x="842" y="310"/>
                  </a:lnTo>
                  <a:lnTo>
                    <a:pt x="823" y="312"/>
                  </a:lnTo>
                  <a:lnTo>
                    <a:pt x="804" y="315"/>
                  </a:lnTo>
                  <a:lnTo>
                    <a:pt x="786" y="322"/>
                  </a:lnTo>
                  <a:lnTo>
                    <a:pt x="768" y="329"/>
                  </a:lnTo>
                  <a:lnTo>
                    <a:pt x="753" y="339"/>
                  </a:lnTo>
                  <a:lnTo>
                    <a:pt x="738" y="351"/>
                  </a:lnTo>
                  <a:lnTo>
                    <a:pt x="725" y="368"/>
                  </a:lnTo>
                  <a:lnTo>
                    <a:pt x="713" y="387"/>
                  </a:lnTo>
                  <a:lnTo>
                    <a:pt x="702" y="411"/>
                  </a:lnTo>
                  <a:lnTo>
                    <a:pt x="693" y="439"/>
                  </a:lnTo>
                  <a:lnTo>
                    <a:pt x="686" y="470"/>
                  </a:lnTo>
                  <a:lnTo>
                    <a:pt x="681" y="508"/>
                  </a:lnTo>
                  <a:lnTo>
                    <a:pt x="678" y="550"/>
                  </a:lnTo>
                  <a:lnTo>
                    <a:pt x="677" y="599"/>
                  </a:lnTo>
                  <a:lnTo>
                    <a:pt x="678" y="645"/>
                  </a:lnTo>
                  <a:lnTo>
                    <a:pt x="680" y="693"/>
                  </a:lnTo>
                  <a:lnTo>
                    <a:pt x="684" y="744"/>
                  </a:lnTo>
                  <a:lnTo>
                    <a:pt x="690" y="795"/>
                  </a:lnTo>
                  <a:lnTo>
                    <a:pt x="696" y="846"/>
                  </a:lnTo>
                  <a:lnTo>
                    <a:pt x="704" y="899"/>
                  </a:lnTo>
                  <a:lnTo>
                    <a:pt x="715" y="949"/>
                  </a:lnTo>
                  <a:lnTo>
                    <a:pt x="725" y="998"/>
                  </a:lnTo>
                  <a:lnTo>
                    <a:pt x="736" y="1045"/>
                  </a:lnTo>
                  <a:lnTo>
                    <a:pt x="750" y="1091"/>
                  </a:lnTo>
                  <a:lnTo>
                    <a:pt x="763" y="1133"/>
                  </a:lnTo>
                  <a:lnTo>
                    <a:pt x="778" y="1171"/>
                  </a:lnTo>
                  <a:lnTo>
                    <a:pt x="793" y="1204"/>
                  </a:lnTo>
                  <a:lnTo>
                    <a:pt x="809" y="1234"/>
                  </a:lnTo>
                  <a:lnTo>
                    <a:pt x="827" y="1258"/>
                  </a:lnTo>
                  <a:lnTo>
                    <a:pt x="844" y="1275"/>
                  </a:lnTo>
                  <a:lnTo>
                    <a:pt x="862" y="1287"/>
                  </a:lnTo>
                  <a:lnTo>
                    <a:pt x="880" y="1290"/>
                  </a:lnTo>
                  <a:lnTo>
                    <a:pt x="900" y="1287"/>
                  </a:lnTo>
                  <a:lnTo>
                    <a:pt x="918" y="1275"/>
                  </a:lnTo>
                  <a:lnTo>
                    <a:pt x="936" y="1258"/>
                  </a:lnTo>
                  <a:lnTo>
                    <a:pt x="953" y="1234"/>
                  </a:lnTo>
                  <a:lnTo>
                    <a:pt x="971" y="1204"/>
                  </a:lnTo>
                  <a:lnTo>
                    <a:pt x="986" y="1171"/>
                  </a:lnTo>
                  <a:lnTo>
                    <a:pt x="1002" y="1133"/>
                  </a:lnTo>
                  <a:lnTo>
                    <a:pt x="1015" y="1091"/>
                  </a:lnTo>
                  <a:lnTo>
                    <a:pt x="1028" y="1046"/>
                  </a:lnTo>
                  <a:lnTo>
                    <a:pt x="1041" y="999"/>
                  </a:lnTo>
                  <a:lnTo>
                    <a:pt x="1051" y="950"/>
                  </a:lnTo>
                  <a:lnTo>
                    <a:pt x="1060" y="899"/>
                  </a:lnTo>
                  <a:lnTo>
                    <a:pt x="1069" y="847"/>
                  </a:lnTo>
                  <a:lnTo>
                    <a:pt x="1076" y="796"/>
                  </a:lnTo>
                  <a:lnTo>
                    <a:pt x="1081" y="746"/>
                  </a:lnTo>
                  <a:lnTo>
                    <a:pt x="1085" y="695"/>
                  </a:lnTo>
                  <a:lnTo>
                    <a:pt x="1087" y="647"/>
                  </a:lnTo>
                  <a:lnTo>
                    <a:pt x="1087" y="601"/>
                  </a:lnTo>
                  <a:lnTo>
                    <a:pt x="1087" y="556"/>
                  </a:lnTo>
                  <a:lnTo>
                    <a:pt x="1084" y="515"/>
                  </a:lnTo>
                  <a:lnTo>
                    <a:pt x="1080" y="479"/>
                  </a:lnTo>
                  <a:lnTo>
                    <a:pt x="1075" y="447"/>
                  </a:lnTo>
                  <a:lnTo>
                    <a:pt x="1067" y="420"/>
                  </a:lnTo>
                  <a:lnTo>
                    <a:pt x="1057" y="396"/>
                  </a:lnTo>
                  <a:lnTo>
                    <a:pt x="1047" y="376"/>
                  </a:lnTo>
                  <a:lnTo>
                    <a:pt x="1036" y="360"/>
                  </a:lnTo>
                  <a:lnTo>
                    <a:pt x="1022" y="345"/>
                  </a:lnTo>
                  <a:lnTo>
                    <a:pt x="1008" y="335"/>
                  </a:lnTo>
                  <a:lnTo>
                    <a:pt x="992" y="326"/>
                  </a:lnTo>
                  <a:lnTo>
                    <a:pt x="976" y="319"/>
                  </a:lnTo>
                  <a:lnTo>
                    <a:pt x="959" y="314"/>
                  </a:lnTo>
                  <a:lnTo>
                    <a:pt x="941" y="311"/>
                  </a:lnTo>
                  <a:lnTo>
                    <a:pt x="923" y="309"/>
                  </a:lnTo>
                  <a:lnTo>
                    <a:pt x="903" y="309"/>
                  </a:lnTo>
                  <a:lnTo>
                    <a:pt x="883" y="308"/>
                  </a:lnTo>
                  <a:close/>
                  <a:moveTo>
                    <a:pt x="906" y="0"/>
                  </a:moveTo>
                  <a:lnTo>
                    <a:pt x="980" y="5"/>
                  </a:lnTo>
                  <a:lnTo>
                    <a:pt x="1053" y="16"/>
                  </a:lnTo>
                  <a:lnTo>
                    <a:pt x="1124" y="33"/>
                  </a:lnTo>
                  <a:lnTo>
                    <a:pt x="1192" y="56"/>
                  </a:lnTo>
                  <a:lnTo>
                    <a:pt x="1258" y="83"/>
                  </a:lnTo>
                  <a:lnTo>
                    <a:pt x="1321" y="116"/>
                  </a:lnTo>
                  <a:lnTo>
                    <a:pt x="1381" y="153"/>
                  </a:lnTo>
                  <a:lnTo>
                    <a:pt x="1437" y="195"/>
                  </a:lnTo>
                  <a:lnTo>
                    <a:pt x="1490" y="242"/>
                  </a:lnTo>
                  <a:lnTo>
                    <a:pt x="1539" y="293"/>
                  </a:lnTo>
                  <a:lnTo>
                    <a:pt x="1584" y="346"/>
                  </a:lnTo>
                  <a:lnTo>
                    <a:pt x="1624" y="405"/>
                  </a:lnTo>
                  <a:lnTo>
                    <a:pt x="1660" y="465"/>
                  </a:lnTo>
                  <a:lnTo>
                    <a:pt x="1691" y="529"/>
                  </a:lnTo>
                  <a:lnTo>
                    <a:pt x="1717" y="596"/>
                  </a:lnTo>
                  <a:lnTo>
                    <a:pt x="1737" y="665"/>
                  </a:lnTo>
                  <a:lnTo>
                    <a:pt x="1753" y="736"/>
                  </a:lnTo>
                  <a:lnTo>
                    <a:pt x="1761" y="810"/>
                  </a:lnTo>
                  <a:lnTo>
                    <a:pt x="1764" y="885"/>
                  </a:lnTo>
                  <a:lnTo>
                    <a:pt x="1761" y="954"/>
                  </a:lnTo>
                  <a:lnTo>
                    <a:pt x="1753" y="1022"/>
                  </a:lnTo>
                  <a:lnTo>
                    <a:pt x="1740" y="1088"/>
                  </a:lnTo>
                  <a:lnTo>
                    <a:pt x="1722" y="1152"/>
                  </a:lnTo>
                  <a:lnTo>
                    <a:pt x="1699" y="1215"/>
                  </a:lnTo>
                  <a:lnTo>
                    <a:pt x="1671" y="1274"/>
                  </a:lnTo>
                  <a:lnTo>
                    <a:pt x="1639" y="1332"/>
                  </a:lnTo>
                  <a:lnTo>
                    <a:pt x="1604" y="1386"/>
                  </a:lnTo>
                  <a:lnTo>
                    <a:pt x="1565" y="1438"/>
                  </a:lnTo>
                  <a:lnTo>
                    <a:pt x="1515" y="1503"/>
                  </a:lnTo>
                  <a:lnTo>
                    <a:pt x="1469" y="1571"/>
                  </a:lnTo>
                  <a:lnTo>
                    <a:pt x="1428" y="1642"/>
                  </a:lnTo>
                  <a:lnTo>
                    <a:pt x="1390" y="1714"/>
                  </a:lnTo>
                  <a:lnTo>
                    <a:pt x="1356" y="1788"/>
                  </a:lnTo>
                  <a:lnTo>
                    <a:pt x="1326" y="1864"/>
                  </a:lnTo>
                  <a:lnTo>
                    <a:pt x="1300" y="1941"/>
                  </a:lnTo>
                  <a:lnTo>
                    <a:pt x="1278" y="2020"/>
                  </a:lnTo>
                  <a:lnTo>
                    <a:pt x="1262" y="2100"/>
                  </a:lnTo>
                  <a:lnTo>
                    <a:pt x="494" y="2097"/>
                  </a:lnTo>
                  <a:lnTo>
                    <a:pt x="473" y="2005"/>
                  </a:lnTo>
                  <a:lnTo>
                    <a:pt x="446" y="1915"/>
                  </a:lnTo>
                  <a:lnTo>
                    <a:pt x="415" y="1827"/>
                  </a:lnTo>
                  <a:lnTo>
                    <a:pt x="378" y="1739"/>
                  </a:lnTo>
                  <a:lnTo>
                    <a:pt x="336" y="1655"/>
                  </a:lnTo>
                  <a:lnTo>
                    <a:pt x="290" y="1573"/>
                  </a:lnTo>
                  <a:lnTo>
                    <a:pt x="239" y="1493"/>
                  </a:lnTo>
                  <a:lnTo>
                    <a:pt x="182" y="1416"/>
                  </a:lnTo>
                  <a:lnTo>
                    <a:pt x="144" y="1363"/>
                  </a:lnTo>
                  <a:lnTo>
                    <a:pt x="110" y="1307"/>
                  </a:lnTo>
                  <a:lnTo>
                    <a:pt x="80" y="1249"/>
                  </a:lnTo>
                  <a:lnTo>
                    <a:pt x="54" y="1187"/>
                  </a:lnTo>
                  <a:lnTo>
                    <a:pt x="34" y="1124"/>
                  </a:lnTo>
                  <a:lnTo>
                    <a:pt x="17" y="1059"/>
                  </a:lnTo>
                  <a:lnTo>
                    <a:pt x="7" y="992"/>
                  </a:lnTo>
                  <a:lnTo>
                    <a:pt x="1" y="923"/>
                  </a:lnTo>
                  <a:lnTo>
                    <a:pt x="0" y="853"/>
                  </a:lnTo>
                  <a:lnTo>
                    <a:pt x="5" y="778"/>
                  </a:lnTo>
                  <a:lnTo>
                    <a:pt x="17" y="706"/>
                  </a:lnTo>
                  <a:lnTo>
                    <a:pt x="35" y="635"/>
                  </a:lnTo>
                  <a:lnTo>
                    <a:pt x="59" y="566"/>
                  </a:lnTo>
                  <a:lnTo>
                    <a:pt x="87" y="500"/>
                  </a:lnTo>
                  <a:lnTo>
                    <a:pt x="121" y="437"/>
                  </a:lnTo>
                  <a:lnTo>
                    <a:pt x="159" y="377"/>
                  </a:lnTo>
                  <a:lnTo>
                    <a:pt x="204" y="321"/>
                  </a:lnTo>
                  <a:lnTo>
                    <a:pt x="251" y="267"/>
                  </a:lnTo>
                  <a:lnTo>
                    <a:pt x="302" y="218"/>
                  </a:lnTo>
                  <a:lnTo>
                    <a:pt x="358" y="174"/>
                  </a:lnTo>
                  <a:lnTo>
                    <a:pt x="418" y="134"/>
                  </a:lnTo>
                  <a:lnTo>
                    <a:pt x="479" y="98"/>
                  </a:lnTo>
                  <a:lnTo>
                    <a:pt x="545" y="67"/>
                  </a:lnTo>
                  <a:lnTo>
                    <a:pt x="613" y="42"/>
                  </a:lnTo>
                  <a:lnTo>
                    <a:pt x="683" y="23"/>
                  </a:lnTo>
                  <a:lnTo>
                    <a:pt x="755" y="8"/>
                  </a:lnTo>
                  <a:lnTo>
                    <a:pt x="830" y="1"/>
                  </a:lnTo>
                  <a:lnTo>
                    <a:pt x="9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</p:grpSp>
      <p:sp>
        <p:nvSpPr>
          <p:cNvPr id="76" name="Freeform 732">
            <a:extLst>
              <a:ext uri="{FF2B5EF4-FFF2-40B4-BE49-F238E27FC236}">
                <a16:creationId xmlns:a16="http://schemas.microsoft.com/office/drawing/2014/main" id="{865B992B-B663-42D5-9A8A-C428326F6D0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006825" y="2716679"/>
            <a:ext cx="361444" cy="276896"/>
          </a:xfrm>
          <a:custGeom>
            <a:avLst/>
            <a:gdLst>
              <a:gd name="T0" fmla="*/ 1932 w 3417"/>
              <a:gd name="T1" fmla="*/ 1197 h 2617"/>
              <a:gd name="T2" fmla="*/ 1745 w 3417"/>
              <a:gd name="T3" fmla="*/ 1531 h 2617"/>
              <a:gd name="T4" fmla="*/ 1622 w 3417"/>
              <a:gd name="T5" fmla="*/ 1529 h 2617"/>
              <a:gd name="T6" fmla="*/ 1217 w 3417"/>
              <a:gd name="T7" fmla="*/ 1495 h 2617"/>
              <a:gd name="T8" fmla="*/ 909 w 3417"/>
              <a:gd name="T9" fmla="*/ 1774 h 2617"/>
              <a:gd name="T10" fmla="*/ 909 w 3417"/>
              <a:gd name="T11" fmla="*/ 2203 h 2617"/>
              <a:gd name="T12" fmla="*/ 1217 w 3417"/>
              <a:gd name="T13" fmla="*/ 2482 h 2617"/>
              <a:gd name="T14" fmla="*/ 1771 w 3417"/>
              <a:gd name="T15" fmla="*/ 1955 h 2617"/>
              <a:gd name="T16" fmla="*/ 2047 w 3417"/>
              <a:gd name="T17" fmla="*/ 1369 h 2617"/>
              <a:gd name="T18" fmla="*/ 2421 w 3417"/>
              <a:gd name="T19" fmla="*/ 1880 h 2617"/>
              <a:gd name="T20" fmla="*/ 2373 w 3417"/>
              <a:gd name="T21" fmla="*/ 1962 h 2617"/>
              <a:gd name="T22" fmla="*/ 3140 w 3417"/>
              <a:gd name="T23" fmla="*/ 2437 h 2617"/>
              <a:gd name="T24" fmla="*/ 3309 w 3417"/>
              <a:gd name="T25" fmla="*/ 2114 h 2617"/>
              <a:gd name="T26" fmla="*/ 3140 w 3417"/>
              <a:gd name="T27" fmla="*/ 1790 h 2617"/>
              <a:gd name="T28" fmla="*/ 2842 w 3417"/>
              <a:gd name="T29" fmla="*/ 1716 h 2617"/>
              <a:gd name="T30" fmla="*/ 2802 w 3417"/>
              <a:gd name="T31" fmla="*/ 1494 h 2617"/>
              <a:gd name="T32" fmla="*/ 2548 w 3417"/>
              <a:gd name="T33" fmla="*/ 1145 h 2617"/>
              <a:gd name="T34" fmla="*/ 1024 w 3417"/>
              <a:gd name="T35" fmla="*/ 122 h 2617"/>
              <a:gd name="T36" fmla="*/ 676 w 3417"/>
              <a:gd name="T37" fmla="*/ 376 h 2617"/>
              <a:gd name="T38" fmla="*/ 604 w 3417"/>
              <a:gd name="T39" fmla="*/ 715 h 2617"/>
              <a:gd name="T40" fmla="*/ 405 w 3417"/>
              <a:gd name="T41" fmla="*/ 768 h 2617"/>
              <a:gd name="T42" fmla="*/ 135 w 3417"/>
              <a:gd name="T43" fmla="*/ 1008 h 2617"/>
              <a:gd name="T44" fmla="*/ 179 w 3417"/>
              <a:gd name="T45" fmla="*/ 1376 h 2617"/>
              <a:gd name="T46" fmla="*/ 502 w 3417"/>
              <a:gd name="T47" fmla="*/ 1545 h 2617"/>
              <a:gd name="T48" fmla="*/ 1316 w 3417"/>
              <a:gd name="T49" fmla="*/ 1362 h 2617"/>
              <a:gd name="T50" fmla="*/ 1704 w 3417"/>
              <a:gd name="T51" fmla="*/ 1314 h 2617"/>
              <a:gd name="T52" fmla="*/ 2043 w 3417"/>
              <a:gd name="T53" fmla="*/ 1007 h 2617"/>
              <a:gd name="T54" fmla="*/ 2504 w 3417"/>
              <a:gd name="T55" fmla="*/ 1003 h 2617"/>
              <a:gd name="T56" fmla="*/ 2421 w 3417"/>
              <a:gd name="T57" fmla="*/ 678 h 2617"/>
              <a:gd name="T58" fmla="*/ 2036 w 3417"/>
              <a:gd name="T59" fmla="*/ 506 h 2617"/>
              <a:gd name="T60" fmla="*/ 1727 w 3417"/>
              <a:gd name="T61" fmla="*/ 601 h 2617"/>
              <a:gd name="T62" fmla="*/ 1638 w 3417"/>
              <a:gd name="T63" fmla="*/ 449 h 2617"/>
              <a:gd name="T64" fmla="*/ 1647 w 3417"/>
              <a:gd name="T65" fmla="*/ 731 h 2617"/>
              <a:gd name="T66" fmla="*/ 1370 w 3417"/>
              <a:gd name="T67" fmla="*/ 1316 h 2617"/>
              <a:gd name="T68" fmla="*/ 997 w 3417"/>
              <a:gd name="T69" fmla="*/ 804 h 2617"/>
              <a:gd name="T70" fmla="*/ 1044 w 3417"/>
              <a:gd name="T71" fmla="*/ 723 h 2617"/>
              <a:gd name="T72" fmla="*/ 1234 w 3417"/>
              <a:gd name="T73" fmla="*/ 16 h 2617"/>
              <a:gd name="T74" fmla="*/ 1217 w 3417"/>
              <a:gd name="T75" fmla="*/ 829 h 2617"/>
              <a:gd name="T76" fmla="*/ 1421 w 3417"/>
              <a:gd name="T77" fmla="*/ 810 h 2617"/>
              <a:gd name="T78" fmla="*/ 1452 w 3417"/>
              <a:gd name="T79" fmla="*/ 99 h 2617"/>
              <a:gd name="T80" fmla="*/ 1689 w 3417"/>
              <a:gd name="T81" fmla="*/ 309 h 2617"/>
              <a:gd name="T82" fmla="*/ 2036 w 3417"/>
              <a:gd name="T83" fmla="*/ 397 h 2617"/>
              <a:gd name="T84" fmla="*/ 2480 w 3417"/>
              <a:gd name="T85" fmla="*/ 581 h 2617"/>
              <a:gd name="T86" fmla="*/ 2663 w 3417"/>
              <a:gd name="T87" fmla="*/ 1026 h 2617"/>
              <a:gd name="T88" fmla="*/ 2897 w 3417"/>
              <a:gd name="T89" fmla="*/ 1426 h 2617"/>
              <a:gd name="T90" fmla="*/ 3128 w 3417"/>
              <a:gd name="T91" fmla="*/ 1658 h 2617"/>
              <a:gd name="T92" fmla="*/ 3392 w 3417"/>
              <a:gd name="T93" fmla="*/ 1956 h 2617"/>
              <a:gd name="T94" fmla="*/ 3348 w 3417"/>
              <a:gd name="T95" fmla="*/ 2367 h 2617"/>
              <a:gd name="T96" fmla="*/ 3023 w 3417"/>
              <a:gd name="T97" fmla="*/ 2605 h 2617"/>
              <a:gd name="T98" fmla="*/ 2164 w 3417"/>
              <a:gd name="T99" fmla="*/ 2563 h 2617"/>
              <a:gd name="T100" fmla="*/ 2085 w 3417"/>
              <a:gd name="T101" fmla="*/ 1516 h 2617"/>
              <a:gd name="T102" fmla="*/ 2007 w 3417"/>
              <a:gd name="T103" fmla="*/ 2563 h 2617"/>
              <a:gd name="T104" fmla="*/ 1255 w 3417"/>
              <a:gd name="T105" fmla="*/ 2604 h 2617"/>
              <a:gd name="T106" fmla="*/ 861 w 3417"/>
              <a:gd name="T107" fmla="*/ 2339 h 2617"/>
              <a:gd name="T108" fmla="*/ 765 w 3417"/>
              <a:gd name="T109" fmla="*/ 1868 h 2617"/>
              <a:gd name="T110" fmla="*/ 343 w 3417"/>
              <a:gd name="T111" fmla="*/ 1628 h 2617"/>
              <a:gd name="T112" fmla="*/ 45 w 3417"/>
              <a:gd name="T113" fmla="*/ 1358 h 2617"/>
              <a:gd name="T114" fmla="*/ 44 w 3417"/>
              <a:gd name="T115" fmla="*/ 945 h 2617"/>
              <a:gd name="T116" fmla="*/ 338 w 3417"/>
              <a:gd name="T117" fmla="*/ 676 h 2617"/>
              <a:gd name="T118" fmla="*/ 539 w 3417"/>
              <a:gd name="T119" fmla="*/ 410 h 2617"/>
              <a:gd name="T120" fmla="*/ 848 w 3417"/>
              <a:gd name="T121" fmla="*/ 70 h 2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17" h="2617">
                <a:moveTo>
                  <a:pt x="2278" y="1071"/>
                </a:moveTo>
                <a:lnTo>
                  <a:pt x="2223" y="1075"/>
                </a:lnTo>
                <a:lnTo>
                  <a:pt x="2168" y="1083"/>
                </a:lnTo>
                <a:lnTo>
                  <a:pt x="2116" y="1096"/>
                </a:lnTo>
                <a:lnTo>
                  <a:pt x="2067" y="1115"/>
                </a:lnTo>
                <a:lnTo>
                  <a:pt x="2019" y="1138"/>
                </a:lnTo>
                <a:lnTo>
                  <a:pt x="1974" y="1166"/>
                </a:lnTo>
                <a:lnTo>
                  <a:pt x="1932" y="1197"/>
                </a:lnTo>
                <a:lnTo>
                  <a:pt x="1893" y="1234"/>
                </a:lnTo>
                <a:lnTo>
                  <a:pt x="1858" y="1273"/>
                </a:lnTo>
                <a:lnTo>
                  <a:pt x="1827" y="1316"/>
                </a:lnTo>
                <a:lnTo>
                  <a:pt x="1801" y="1362"/>
                </a:lnTo>
                <a:lnTo>
                  <a:pt x="1778" y="1411"/>
                </a:lnTo>
                <a:lnTo>
                  <a:pt x="1761" y="1463"/>
                </a:lnTo>
                <a:lnTo>
                  <a:pt x="1749" y="1517"/>
                </a:lnTo>
                <a:lnTo>
                  <a:pt x="1745" y="1531"/>
                </a:lnTo>
                <a:lnTo>
                  <a:pt x="1738" y="1542"/>
                </a:lnTo>
                <a:lnTo>
                  <a:pt x="1729" y="1552"/>
                </a:lnTo>
                <a:lnTo>
                  <a:pt x="1717" y="1559"/>
                </a:lnTo>
                <a:lnTo>
                  <a:pt x="1704" y="1562"/>
                </a:lnTo>
                <a:lnTo>
                  <a:pt x="1690" y="1563"/>
                </a:lnTo>
                <a:lnTo>
                  <a:pt x="1678" y="1560"/>
                </a:lnTo>
                <a:lnTo>
                  <a:pt x="1665" y="1554"/>
                </a:lnTo>
                <a:lnTo>
                  <a:pt x="1622" y="1529"/>
                </a:lnTo>
                <a:lnTo>
                  <a:pt x="1576" y="1507"/>
                </a:lnTo>
                <a:lnTo>
                  <a:pt x="1530" y="1490"/>
                </a:lnTo>
                <a:lnTo>
                  <a:pt x="1481" y="1478"/>
                </a:lnTo>
                <a:lnTo>
                  <a:pt x="1431" y="1471"/>
                </a:lnTo>
                <a:lnTo>
                  <a:pt x="1380" y="1468"/>
                </a:lnTo>
                <a:lnTo>
                  <a:pt x="1324" y="1472"/>
                </a:lnTo>
                <a:lnTo>
                  <a:pt x="1270" y="1481"/>
                </a:lnTo>
                <a:lnTo>
                  <a:pt x="1217" y="1495"/>
                </a:lnTo>
                <a:lnTo>
                  <a:pt x="1167" y="1515"/>
                </a:lnTo>
                <a:lnTo>
                  <a:pt x="1119" y="1539"/>
                </a:lnTo>
                <a:lnTo>
                  <a:pt x="1075" y="1569"/>
                </a:lnTo>
                <a:lnTo>
                  <a:pt x="1033" y="1602"/>
                </a:lnTo>
                <a:lnTo>
                  <a:pt x="996" y="1640"/>
                </a:lnTo>
                <a:lnTo>
                  <a:pt x="963" y="1681"/>
                </a:lnTo>
                <a:lnTo>
                  <a:pt x="934" y="1726"/>
                </a:lnTo>
                <a:lnTo>
                  <a:pt x="909" y="1774"/>
                </a:lnTo>
                <a:lnTo>
                  <a:pt x="889" y="1824"/>
                </a:lnTo>
                <a:lnTo>
                  <a:pt x="875" y="1877"/>
                </a:lnTo>
                <a:lnTo>
                  <a:pt x="865" y="1932"/>
                </a:lnTo>
                <a:lnTo>
                  <a:pt x="862" y="1988"/>
                </a:lnTo>
                <a:lnTo>
                  <a:pt x="865" y="2045"/>
                </a:lnTo>
                <a:lnTo>
                  <a:pt x="875" y="2099"/>
                </a:lnTo>
                <a:lnTo>
                  <a:pt x="889" y="2152"/>
                </a:lnTo>
                <a:lnTo>
                  <a:pt x="909" y="2203"/>
                </a:lnTo>
                <a:lnTo>
                  <a:pt x="934" y="2250"/>
                </a:lnTo>
                <a:lnTo>
                  <a:pt x="963" y="2295"/>
                </a:lnTo>
                <a:lnTo>
                  <a:pt x="996" y="2336"/>
                </a:lnTo>
                <a:lnTo>
                  <a:pt x="1033" y="2373"/>
                </a:lnTo>
                <a:lnTo>
                  <a:pt x="1075" y="2408"/>
                </a:lnTo>
                <a:lnTo>
                  <a:pt x="1119" y="2437"/>
                </a:lnTo>
                <a:lnTo>
                  <a:pt x="1167" y="2462"/>
                </a:lnTo>
                <a:lnTo>
                  <a:pt x="1217" y="2482"/>
                </a:lnTo>
                <a:lnTo>
                  <a:pt x="1270" y="2496"/>
                </a:lnTo>
                <a:lnTo>
                  <a:pt x="1324" y="2504"/>
                </a:lnTo>
                <a:lnTo>
                  <a:pt x="1380" y="2508"/>
                </a:lnTo>
                <a:lnTo>
                  <a:pt x="1899" y="2508"/>
                </a:lnTo>
                <a:lnTo>
                  <a:pt x="1899" y="1962"/>
                </a:lnTo>
                <a:lnTo>
                  <a:pt x="1798" y="1962"/>
                </a:lnTo>
                <a:lnTo>
                  <a:pt x="1784" y="1960"/>
                </a:lnTo>
                <a:lnTo>
                  <a:pt x="1771" y="1955"/>
                </a:lnTo>
                <a:lnTo>
                  <a:pt x="1760" y="1946"/>
                </a:lnTo>
                <a:lnTo>
                  <a:pt x="1750" y="1935"/>
                </a:lnTo>
                <a:lnTo>
                  <a:pt x="1745" y="1921"/>
                </a:lnTo>
                <a:lnTo>
                  <a:pt x="1743" y="1907"/>
                </a:lnTo>
                <a:lnTo>
                  <a:pt x="1745" y="1893"/>
                </a:lnTo>
                <a:lnTo>
                  <a:pt x="1750" y="1880"/>
                </a:lnTo>
                <a:lnTo>
                  <a:pt x="2039" y="1380"/>
                </a:lnTo>
                <a:lnTo>
                  <a:pt x="2047" y="1369"/>
                </a:lnTo>
                <a:lnTo>
                  <a:pt x="2058" y="1360"/>
                </a:lnTo>
                <a:lnTo>
                  <a:pt x="2072" y="1355"/>
                </a:lnTo>
                <a:lnTo>
                  <a:pt x="2085" y="1353"/>
                </a:lnTo>
                <a:lnTo>
                  <a:pt x="2100" y="1355"/>
                </a:lnTo>
                <a:lnTo>
                  <a:pt x="2113" y="1360"/>
                </a:lnTo>
                <a:lnTo>
                  <a:pt x="2124" y="1369"/>
                </a:lnTo>
                <a:lnTo>
                  <a:pt x="2133" y="1380"/>
                </a:lnTo>
                <a:lnTo>
                  <a:pt x="2421" y="1880"/>
                </a:lnTo>
                <a:lnTo>
                  <a:pt x="2426" y="1893"/>
                </a:lnTo>
                <a:lnTo>
                  <a:pt x="2428" y="1907"/>
                </a:lnTo>
                <a:lnTo>
                  <a:pt x="2426" y="1921"/>
                </a:lnTo>
                <a:lnTo>
                  <a:pt x="2421" y="1935"/>
                </a:lnTo>
                <a:lnTo>
                  <a:pt x="2412" y="1946"/>
                </a:lnTo>
                <a:lnTo>
                  <a:pt x="2400" y="1955"/>
                </a:lnTo>
                <a:lnTo>
                  <a:pt x="2388" y="1960"/>
                </a:lnTo>
                <a:lnTo>
                  <a:pt x="2373" y="1962"/>
                </a:lnTo>
                <a:lnTo>
                  <a:pt x="2273" y="1962"/>
                </a:lnTo>
                <a:lnTo>
                  <a:pt x="2273" y="2508"/>
                </a:lnTo>
                <a:lnTo>
                  <a:pt x="2915" y="2508"/>
                </a:lnTo>
                <a:lnTo>
                  <a:pt x="2965" y="2504"/>
                </a:lnTo>
                <a:lnTo>
                  <a:pt x="3012" y="2496"/>
                </a:lnTo>
                <a:lnTo>
                  <a:pt x="3057" y="2482"/>
                </a:lnTo>
                <a:lnTo>
                  <a:pt x="3100" y="2462"/>
                </a:lnTo>
                <a:lnTo>
                  <a:pt x="3140" y="2437"/>
                </a:lnTo>
                <a:lnTo>
                  <a:pt x="3176" y="2408"/>
                </a:lnTo>
                <a:lnTo>
                  <a:pt x="3210" y="2376"/>
                </a:lnTo>
                <a:lnTo>
                  <a:pt x="3239" y="2338"/>
                </a:lnTo>
                <a:lnTo>
                  <a:pt x="3262" y="2299"/>
                </a:lnTo>
                <a:lnTo>
                  <a:pt x="3282" y="2256"/>
                </a:lnTo>
                <a:lnTo>
                  <a:pt x="3297" y="2210"/>
                </a:lnTo>
                <a:lnTo>
                  <a:pt x="3306" y="2163"/>
                </a:lnTo>
                <a:lnTo>
                  <a:pt x="3309" y="2114"/>
                </a:lnTo>
                <a:lnTo>
                  <a:pt x="3306" y="2064"/>
                </a:lnTo>
                <a:lnTo>
                  <a:pt x="3297" y="2016"/>
                </a:lnTo>
                <a:lnTo>
                  <a:pt x="3282" y="1971"/>
                </a:lnTo>
                <a:lnTo>
                  <a:pt x="3262" y="1928"/>
                </a:lnTo>
                <a:lnTo>
                  <a:pt x="3239" y="1888"/>
                </a:lnTo>
                <a:lnTo>
                  <a:pt x="3210" y="1852"/>
                </a:lnTo>
                <a:lnTo>
                  <a:pt x="3176" y="1819"/>
                </a:lnTo>
                <a:lnTo>
                  <a:pt x="3140" y="1790"/>
                </a:lnTo>
                <a:lnTo>
                  <a:pt x="3100" y="1766"/>
                </a:lnTo>
                <a:lnTo>
                  <a:pt x="3057" y="1746"/>
                </a:lnTo>
                <a:lnTo>
                  <a:pt x="3012" y="1731"/>
                </a:lnTo>
                <a:lnTo>
                  <a:pt x="2965" y="1722"/>
                </a:lnTo>
                <a:lnTo>
                  <a:pt x="2915" y="1719"/>
                </a:lnTo>
                <a:lnTo>
                  <a:pt x="2873" y="1721"/>
                </a:lnTo>
                <a:lnTo>
                  <a:pt x="2856" y="1721"/>
                </a:lnTo>
                <a:lnTo>
                  <a:pt x="2842" y="1716"/>
                </a:lnTo>
                <a:lnTo>
                  <a:pt x="2828" y="1706"/>
                </a:lnTo>
                <a:lnTo>
                  <a:pt x="2819" y="1693"/>
                </a:lnTo>
                <a:lnTo>
                  <a:pt x="2814" y="1678"/>
                </a:lnTo>
                <a:lnTo>
                  <a:pt x="2813" y="1662"/>
                </a:lnTo>
                <a:lnTo>
                  <a:pt x="2815" y="1636"/>
                </a:lnTo>
                <a:lnTo>
                  <a:pt x="2815" y="1610"/>
                </a:lnTo>
                <a:lnTo>
                  <a:pt x="2812" y="1552"/>
                </a:lnTo>
                <a:lnTo>
                  <a:pt x="2802" y="1494"/>
                </a:lnTo>
                <a:lnTo>
                  <a:pt x="2788" y="1440"/>
                </a:lnTo>
                <a:lnTo>
                  <a:pt x="2767" y="1387"/>
                </a:lnTo>
                <a:lnTo>
                  <a:pt x="2742" y="1339"/>
                </a:lnTo>
                <a:lnTo>
                  <a:pt x="2711" y="1292"/>
                </a:lnTo>
                <a:lnTo>
                  <a:pt x="2677" y="1249"/>
                </a:lnTo>
                <a:lnTo>
                  <a:pt x="2638" y="1211"/>
                </a:lnTo>
                <a:lnTo>
                  <a:pt x="2595" y="1175"/>
                </a:lnTo>
                <a:lnTo>
                  <a:pt x="2548" y="1145"/>
                </a:lnTo>
                <a:lnTo>
                  <a:pt x="2500" y="1119"/>
                </a:lnTo>
                <a:lnTo>
                  <a:pt x="2448" y="1099"/>
                </a:lnTo>
                <a:lnTo>
                  <a:pt x="2393" y="1084"/>
                </a:lnTo>
                <a:lnTo>
                  <a:pt x="2337" y="1075"/>
                </a:lnTo>
                <a:lnTo>
                  <a:pt x="2278" y="1071"/>
                </a:lnTo>
                <a:close/>
                <a:moveTo>
                  <a:pt x="1139" y="109"/>
                </a:moveTo>
                <a:lnTo>
                  <a:pt x="1081" y="112"/>
                </a:lnTo>
                <a:lnTo>
                  <a:pt x="1024" y="122"/>
                </a:lnTo>
                <a:lnTo>
                  <a:pt x="970" y="136"/>
                </a:lnTo>
                <a:lnTo>
                  <a:pt x="918" y="157"/>
                </a:lnTo>
                <a:lnTo>
                  <a:pt x="868" y="183"/>
                </a:lnTo>
                <a:lnTo>
                  <a:pt x="822" y="213"/>
                </a:lnTo>
                <a:lnTo>
                  <a:pt x="779" y="247"/>
                </a:lnTo>
                <a:lnTo>
                  <a:pt x="741" y="287"/>
                </a:lnTo>
                <a:lnTo>
                  <a:pt x="706" y="330"/>
                </a:lnTo>
                <a:lnTo>
                  <a:pt x="676" y="376"/>
                </a:lnTo>
                <a:lnTo>
                  <a:pt x="650" y="425"/>
                </a:lnTo>
                <a:lnTo>
                  <a:pt x="630" y="477"/>
                </a:lnTo>
                <a:lnTo>
                  <a:pt x="615" y="532"/>
                </a:lnTo>
                <a:lnTo>
                  <a:pt x="605" y="589"/>
                </a:lnTo>
                <a:lnTo>
                  <a:pt x="602" y="648"/>
                </a:lnTo>
                <a:lnTo>
                  <a:pt x="603" y="674"/>
                </a:lnTo>
                <a:lnTo>
                  <a:pt x="605" y="699"/>
                </a:lnTo>
                <a:lnTo>
                  <a:pt x="604" y="715"/>
                </a:lnTo>
                <a:lnTo>
                  <a:pt x="599" y="731"/>
                </a:lnTo>
                <a:lnTo>
                  <a:pt x="589" y="743"/>
                </a:lnTo>
                <a:lnTo>
                  <a:pt x="576" y="752"/>
                </a:lnTo>
                <a:lnTo>
                  <a:pt x="561" y="758"/>
                </a:lnTo>
                <a:lnTo>
                  <a:pt x="545" y="759"/>
                </a:lnTo>
                <a:lnTo>
                  <a:pt x="502" y="757"/>
                </a:lnTo>
                <a:lnTo>
                  <a:pt x="453" y="760"/>
                </a:lnTo>
                <a:lnTo>
                  <a:pt x="405" y="768"/>
                </a:lnTo>
                <a:lnTo>
                  <a:pt x="360" y="783"/>
                </a:lnTo>
                <a:lnTo>
                  <a:pt x="317" y="802"/>
                </a:lnTo>
                <a:lnTo>
                  <a:pt x="278" y="827"/>
                </a:lnTo>
                <a:lnTo>
                  <a:pt x="240" y="856"/>
                </a:lnTo>
                <a:lnTo>
                  <a:pt x="208" y="890"/>
                </a:lnTo>
                <a:lnTo>
                  <a:pt x="179" y="926"/>
                </a:lnTo>
                <a:lnTo>
                  <a:pt x="154" y="965"/>
                </a:lnTo>
                <a:lnTo>
                  <a:pt x="135" y="1008"/>
                </a:lnTo>
                <a:lnTo>
                  <a:pt x="120" y="1054"/>
                </a:lnTo>
                <a:lnTo>
                  <a:pt x="112" y="1102"/>
                </a:lnTo>
                <a:lnTo>
                  <a:pt x="109" y="1150"/>
                </a:lnTo>
                <a:lnTo>
                  <a:pt x="112" y="1200"/>
                </a:lnTo>
                <a:lnTo>
                  <a:pt x="120" y="1248"/>
                </a:lnTo>
                <a:lnTo>
                  <a:pt x="135" y="1294"/>
                </a:lnTo>
                <a:lnTo>
                  <a:pt x="154" y="1336"/>
                </a:lnTo>
                <a:lnTo>
                  <a:pt x="179" y="1376"/>
                </a:lnTo>
                <a:lnTo>
                  <a:pt x="208" y="1413"/>
                </a:lnTo>
                <a:lnTo>
                  <a:pt x="240" y="1446"/>
                </a:lnTo>
                <a:lnTo>
                  <a:pt x="278" y="1475"/>
                </a:lnTo>
                <a:lnTo>
                  <a:pt x="317" y="1500"/>
                </a:lnTo>
                <a:lnTo>
                  <a:pt x="360" y="1519"/>
                </a:lnTo>
                <a:lnTo>
                  <a:pt x="405" y="1534"/>
                </a:lnTo>
                <a:lnTo>
                  <a:pt x="453" y="1542"/>
                </a:lnTo>
                <a:lnTo>
                  <a:pt x="502" y="1545"/>
                </a:lnTo>
                <a:lnTo>
                  <a:pt x="936" y="1545"/>
                </a:lnTo>
                <a:lnTo>
                  <a:pt x="980" y="1505"/>
                </a:lnTo>
                <a:lnTo>
                  <a:pt x="1029" y="1468"/>
                </a:lnTo>
                <a:lnTo>
                  <a:pt x="1081" y="1436"/>
                </a:lnTo>
                <a:lnTo>
                  <a:pt x="1136" y="1409"/>
                </a:lnTo>
                <a:lnTo>
                  <a:pt x="1194" y="1388"/>
                </a:lnTo>
                <a:lnTo>
                  <a:pt x="1254" y="1373"/>
                </a:lnTo>
                <a:lnTo>
                  <a:pt x="1316" y="1362"/>
                </a:lnTo>
                <a:lnTo>
                  <a:pt x="1380" y="1359"/>
                </a:lnTo>
                <a:lnTo>
                  <a:pt x="1438" y="1362"/>
                </a:lnTo>
                <a:lnTo>
                  <a:pt x="1497" y="1370"/>
                </a:lnTo>
                <a:lnTo>
                  <a:pt x="1552" y="1383"/>
                </a:lnTo>
                <a:lnTo>
                  <a:pt x="1606" y="1402"/>
                </a:lnTo>
                <a:lnTo>
                  <a:pt x="1659" y="1425"/>
                </a:lnTo>
                <a:lnTo>
                  <a:pt x="1679" y="1368"/>
                </a:lnTo>
                <a:lnTo>
                  <a:pt x="1704" y="1314"/>
                </a:lnTo>
                <a:lnTo>
                  <a:pt x="1733" y="1263"/>
                </a:lnTo>
                <a:lnTo>
                  <a:pt x="1766" y="1214"/>
                </a:lnTo>
                <a:lnTo>
                  <a:pt x="1804" y="1170"/>
                </a:lnTo>
                <a:lnTo>
                  <a:pt x="1846" y="1129"/>
                </a:lnTo>
                <a:lnTo>
                  <a:pt x="1890" y="1092"/>
                </a:lnTo>
                <a:lnTo>
                  <a:pt x="1938" y="1059"/>
                </a:lnTo>
                <a:lnTo>
                  <a:pt x="1989" y="1031"/>
                </a:lnTo>
                <a:lnTo>
                  <a:pt x="2043" y="1007"/>
                </a:lnTo>
                <a:lnTo>
                  <a:pt x="2099" y="987"/>
                </a:lnTo>
                <a:lnTo>
                  <a:pt x="2157" y="974"/>
                </a:lnTo>
                <a:lnTo>
                  <a:pt x="2217" y="965"/>
                </a:lnTo>
                <a:lnTo>
                  <a:pt x="2278" y="962"/>
                </a:lnTo>
                <a:lnTo>
                  <a:pt x="2337" y="965"/>
                </a:lnTo>
                <a:lnTo>
                  <a:pt x="2394" y="973"/>
                </a:lnTo>
                <a:lnTo>
                  <a:pt x="2450" y="986"/>
                </a:lnTo>
                <a:lnTo>
                  <a:pt x="2504" y="1003"/>
                </a:lnTo>
                <a:lnTo>
                  <a:pt x="2555" y="1025"/>
                </a:lnTo>
                <a:lnTo>
                  <a:pt x="2552" y="969"/>
                </a:lnTo>
                <a:lnTo>
                  <a:pt x="2543" y="914"/>
                </a:lnTo>
                <a:lnTo>
                  <a:pt x="2529" y="862"/>
                </a:lnTo>
                <a:lnTo>
                  <a:pt x="2509" y="811"/>
                </a:lnTo>
                <a:lnTo>
                  <a:pt x="2484" y="763"/>
                </a:lnTo>
                <a:lnTo>
                  <a:pt x="2455" y="719"/>
                </a:lnTo>
                <a:lnTo>
                  <a:pt x="2421" y="678"/>
                </a:lnTo>
                <a:lnTo>
                  <a:pt x="2384" y="640"/>
                </a:lnTo>
                <a:lnTo>
                  <a:pt x="2342" y="606"/>
                </a:lnTo>
                <a:lnTo>
                  <a:pt x="2298" y="577"/>
                </a:lnTo>
                <a:lnTo>
                  <a:pt x="2250" y="552"/>
                </a:lnTo>
                <a:lnTo>
                  <a:pt x="2200" y="532"/>
                </a:lnTo>
                <a:lnTo>
                  <a:pt x="2147" y="518"/>
                </a:lnTo>
                <a:lnTo>
                  <a:pt x="2093" y="509"/>
                </a:lnTo>
                <a:lnTo>
                  <a:pt x="2036" y="506"/>
                </a:lnTo>
                <a:lnTo>
                  <a:pt x="1986" y="508"/>
                </a:lnTo>
                <a:lnTo>
                  <a:pt x="1936" y="516"/>
                </a:lnTo>
                <a:lnTo>
                  <a:pt x="1888" y="528"/>
                </a:lnTo>
                <a:lnTo>
                  <a:pt x="1841" y="545"/>
                </a:lnTo>
                <a:lnTo>
                  <a:pt x="1795" y="565"/>
                </a:lnTo>
                <a:lnTo>
                  <a:pt x="1751" y="591"/>
                </a:lnTo>
                <a:lnTo>
                  <a:pt x="1740" y="598"/>
                </a:lnTo>
                <a:lnTo>
                  <a:pt x="1727" y="601"/>
                </a:lnTo>
                <a:lnTo>
                  <a:pt x="1713" y="600"/>
                </a:lnTo>
                <a:lnTo>
                  <a:pt x="1701" y="596"/>
                </a:lnTo>
                <a:lnTo>
                  <a:pt x="1688" y="589"/>
                </a:lnTo>
                <a:lnTo>
                  <a:pt x="1679" y="580"/>
                </a:lnTo>
                <a:lnTo>
                  <a:pt x="1673" y="569"/>
                </a:lnTo>
                <a:lnTo>
                  <a:pt x="1669" y="555"/>
                </a:lnTo>
                <a:lnTo>
                  <a:pt x="1656" y="501"/>
                </a:lnTo>
                <a:lnTo>
                  <a:pt x="1638" y="449"/>
                </a:lnTo>
                <a:lnTo>
                  <a:pt x="1616" y="399"/>
                </a:lnTo>
                <a:lnTo>
                  <a:pt x="1588" y="351"/>
                </a:lnTo>
                <a:lnTo>
                  <a:pt x="1556" y="308"/>
                </a:lnTo>
                <a:lnTo>
                  <a:pt x="1518" y="266"/>
                </a:lnTo>
                <a:lnTo>
                  <a:pt x="1518" y="723"/>
                </a:lnTo>
                <a:lnTo>
                  <a:pt x="1620" y="723"/>
                </a:lnTo>
                <a:lnTo>
                  <a:pt x="1633" y="725"/>
                </a:lnTo>
                <a:lnTo>
                  <a:pt x="1647" y="731"/>
                </a:lnTo>
                <a:lnTo>
                  <a:pt x="1658" y="739"/>
                </a:lnTo>
                <a:lnTo>
                  <a:pt x="1666" y="750"/>
                </a:lnTo>
                <a:lnTo>
                  <a:pt x="1672" y="764"/>
                </a:lnTo>
                <a:lnTo>
                  <a:pt x="1674" y="777"/>
                </a:lnTo>
                <a:lnTo>
                  <a:pt x="1672" y="792"/>
                </a:lnTo>
                <a:lnTo>
                  <a:pt x="1666" y="804"/>
                </a:lnTo>
                <a:lnTo>
                  <a:pt x="1378" y="1305"/>
                </a:lnTo>
                <a:lnTo>
                  <a:pt x="1370" y="1316"/>
                </a:lnTo>
                <a:lnTo>
                  <a:pt x="1359" y="1325"/>
                </a:lnTo>
                <a:lnTo>
                  <a:pt x="1346" y="1330"/>
                </a:lnTo>
                <a:lnTo>
                  <a:pt x="1332" y="1332"/>
                </a:lnTo>
                <a:lnTo>
                  <a:pt x="1317" y="1330"/>
                </a:lnTo>
                <a:lnTo>
                  <a:pt x="1305" y="1325"/>
                </a:lnTo>
                <a:lnTo>
                  <a:pt x="1293" y="1316"/>
                </a:lnTo>
                <a:lnTo>
                  <a:pt x="1285" y="1305"/>
                </a:lnTo>
                <a:lnTo>
                  <a:pt x="997" y="804"/>
                </a:lnTo>
                <a:lnTo>
                  <a:pt x="992" y="792"/>
                </a:lnTo>
                <a:lnTo>
                  <a:pt x="990" y="777"/>
                </a:lnTo>
                <a:lnTo>
                  <a:pt x="992" y="764"/>
                </a:lnTo>
                <a:lnTo>
                  <a:pt x="997" y="750"/>
                </a:lnTo>
                <a:lnTo>
                  <a:pt x="1005" y="739"/>
                </a:lnTo>
                <a:lnTo>
                  <a:pt x="1017" y="731"/>
                </a:lnTo>
                <a:lnTo>
                  <a:pt x="1030" y="725"/>
                </a:lnTo>
                <a:lnTo>
                  <a:pt x="1044" y="723"/>
                </a:lnTo>
                <a:lnTo>
                  <a:pt x="1145" y="723"/>
                </a:lnTo>
                <a:lnTo>
                  <a:pt x="1145" y="109"/>
                </a:lnTo>
                <a:lnTo>
                  <a:pt x="1139" y="109"/>
                </a:lnTo>
                <a:close/>
                <a:moveTo>
                  <a:pt x="1139" y="0"/>
                </a:moveTo>
                <a:lnTo>
                  <a:pt x="1171" y="1"/>
                </a:lnTo>
                <a:lnTo>
                  <a:pt x="1204" y="3"/>
                </a:lnTo>
                <a:lnTo>
                  <a:pt x="1221" y="7"/>
                </a:lnTo>
                <a:lnTo>
                  <a:pt x="1234" y="16"/>
                </a:lnTo>
                <a:lnTo>
                  <a:pt x="1245" y="27"/>
                </a:lnTo>
                <a:lnTo>
                  <a:pt x="1251" y="42"/>
                </a:lnTo>
                <a:lnTo>
                  <a:pt x="1254" y="57"/>
                </a:lnTo>
                <a:lnTo>
                  <a:pt x="1254" y="777"/>
                </a:lnTo>
                <a:lnTo>
                  <a:pt x="1251" y="795"/>
                </a:lnTo>
                <a:lnTo>
                  <a:pt x="1244" y="810"/>
                </a:lnTo>
                <a:lnTo>
                  <a:pt x="1231" y="822"/>
                </a:lnTo>
                <a:lnTo>
                  <a:pt x="1217" y="829"/>
                </a:lnTo>
                <a:lnTo>
                  <a:pt x="1199" y="832"/>
                </a:lnTo>
                <a:lnTo>
                  <a:pt x="1138" y="832"/>
                </a:lnTo>
                <a:lnTo>
                  <a:pt x="1332" y="1169"/>
                </a:lnTo>
                <a:lnTo>
                  <a:pt x="1526" y="832"/>
                </a:lnTo>
                <a:lnTo>
                  <a:pt x="1464" y="832"/>
                </a:lnTo>
                <a:lnTo>
                  <a:pt x="1447" y="829"/>
                </a:lnTo>
                <a:lnTo>
                  <a:pt x="1432" y="822"/>
                </a:lnTo>
                <a:lnTo>
                  <a:pt x="1421" y="810"/>
                </a:lnTo>
                <a:lnTo>
                  <a:pt x="1413" y="795"/>
                </a:lnTo>
                <a:lnTo>
                  <a:pt x="1409" y="777"/>
                </a:lnTo>
                <a:lnTo>
                  <a:pt x="1409" y="152"/>
                </a:lnTo>
                <a:lnTo>
                  <a:pt x="1412" y="137"/>
                </a:lnTo>
                <a:lnTo>
                  <a:pt x="1418" y="124"/>
                </a:lnTo>
                <a:lnTo>
                  <a:pt x="1427" y="112"/>
                </a:lnTo>
                <a:lnTo>
                  <a:pt x="1438" y="104"/>
                </a:lnTo>
                <a:lnTo>
                  <a:pt x="1452" y="99"/>
                </a:lnTo>
                <a:lnTo>
                  <a:pt x="1466" y="98"/>
                </a:lnTo>
                <a:lnTo>
                  <a:pt x="1481" y="100"/>
                </a:lnTo>
                <a:lnTo>
                  <a:pt x="1494" y="107"/>
                </a:lnTo>
                <a:lnTo>
                  <a:pt x="1540" y="140"/>
                </a:lnTo>
                <a:lnTo>
                  <a:pt x="1583" y="178"/>
                </a:lnTo>
                <a:lnTo>
                  <a:pt x="1622" y="218"/>
                </a:lnTo>
                <a:lnTo>
                  <a:pt x="1657" y="262"/>
                </a:lnTo>
                <a:lnTo>
                  <a:pt x="1689" y="309"/>
                </a:lnTo>
                <a:lnTo>
                  <a:pt x="1716" y="358"/>
                </a:lnTo>
                <a:lnTo>
                  <a:pt x="1739" y="410"/>
                </a:lnTo>
                <a:lnTo>
                  <a:pt x="1758" y="463"/>
                </a:lnTo>
                <a:lnTo>
                  <a:pt x="1811" y="440"/>
                </a:lnTo>
                <a:lnTo>
                  <a:pt x="1865" y="421"/>
                </a:lnTo>
                <a:lnTo>
                  <a:pt x="1921" y="407"/>
                </a:lnTo>
                <a:lnTo>
                  <a:pt x="1978" y="400"/>
                </a:lnTo>
                <a:lnTo>
                  <a:pt x="2036" y="397"/>
                </a:lnTo>
                <a:lnTo>
                  <a:pt x="2101" y="400"/>
                </a:lnTo>
                <a:lnTo>
                  <a:pt x="2163" y="410"/>
                </a:lnTo>
                <a:lnTo>
                  <a:pt x="2223" y="425"/>
                </a:lnTo>
                <a:lnTo>
                  <a:pt x="2280" y="447"/>
                </a:lnTo>
                <a:lnTo>
                  <a:pt x="2335" y="473"/>
                </a:lnTo>
                <a:lnTo>
                  <a:pt x="2387" y="505"/>
                </a:lnTo>
                <a:lnTo>
                  <a:pt x="2435" y="540"/>
                </a:lnTo>
                <a:lnTo>
                  <a:pt x="2480" y="581"/>
                </a:lnTo>
                <a:lnTo>
                  <a:pt x="2520" y="626"/>
                </a:lnTo>
                <a:lnTo>
                  <a:pt x="2557" y="675"/>
                </a:lnTo>
                <a:lnTo>
                  <a:pt x="2588" y="726"/>
                </a:lnTo>
                <a:lnTo>
                  <a:pt x="2614" y="782"/>
                </a:lnTo>
                <a:lnTo>
                  <a:pt x="2635" y="839"/>
                </a:lnTo>
                <a:lnTo>
                  <a:pt x="2651" y="899"/>
                </a:lnTo>
                <a:lnTo>
                  <a:pt x="2660" y="961"/>
                </a:lnTo>
                <a:lnTo>
                  <a:pt x="2663" y="1026"/>
                </a:lnTo>
                <a:lnTo>
                  <a:pt x="2660" y="1088"/>
                </a:lnTo>
                <a:lnTo>
                  <a:pt x="2707" y="1127"/>
                </a:lnTo>
                <a:lnTo>
                  <a:pt x="2749" y="1168"/>
                </a:lnTo>
                <a:lnTo>
                  <a:pt x="2788" y="1213"/>
                </a:lnTo>
                <a:lnTo>
                  <a:pt x="2822" y="1262"/>
                </a:lnTo>
                <a:lnTo>
                  <a:pt x="2852" y="1314"/>
                </a:lnTo>
                <a:lnTo>
                  <a:pt x="2877" y="1368"/>
                </a:lnTo>
                <a:lnTo>
                  <a:pt x="2897" y="1426"/>
                </a:lnTo>
                <a:lnTo>
                  <a:pt x="2911" y="1485"/>
                </a:lnTo>
                <a:lnTo>
                  <a:pt x="2920" y="1546"/>
                </a:lnTo>
                <a:lnTo>
                  <a:pt x="2924" y="1610"/>
                </a:lnTo>
                <a:lnTo>
                  <a:pt x="2924" y="1610"/>
                </a:lnTo>
                <a:lnTo>
                  <a:pt x="2977" y="1614"/>
                </a:lnTo>
                <a:lnTo>
                  <a:pt x="3029" y="1623"/>
                </a:lnTo>
                <a:lnTo>
                  <a:pt x="3080" y="1638"/>
                </a:lnTo>
                <a:lnTo>
                  <a:pt x="3128" y="1658"/>
                </a:lnTo>
                <a:lnTo>
                  <a:pt x="3173" y="1681"/>
                </a:lnTo>
                <a:lnTo>
                  <a:pt x="3216" y="1711"/>
                </a:lnTo>
                <a:lnTo>
                  <a:pt x="3254" y="1743"/>
                </a:lnTo>
                <a:lnTo>
                  <a:pt x="3290" y="1779"/>
                </a:lnTo>
                <a:lnTo>
                  <a:pt x="3323" y="1819"/>
                </a:lnTo>
                <a:lnTo>
                  <a:pt x="3351" y="1862"/>
                </a:lnTo>
                <a:lnTo>
                  <a:pt x="3373" y="1908"/>
                </a:lnTo>
                <a:lnTo>
                  <a:pt x="3392" y="1956"/>
                </a:lnTo>
                <a:lnTo>
                  <a:pt x="3407" y="2007"/>
                </a:lnTo>
                <a:lnTo>
                  <a:pt x="3415" y="2060"/>
                </a:lnTo>
                <a:lnTo>
                  <a:pt x="3417" y="2114"/>
                </a:lnTo>
                <a:lnTo>
                  <a:pt x="3415" y="2168"/>
                </a:lnTo>
                <a:lnTo>
                  <a:pt x="3405" y="2222"/>
                </a:lnTo>
                <a:lnTo>
                  <a:pt x="3392" y="2273"/>
                </a:lnTo>
                <a:lnTo>
                  <a:pt x="3372" y="2322"/>
                </a:lnTo>
                <a:lnTo>
                  <a:pt x="3348" y="2367"/>
                </a:lnTo>
                <a:lnTo>
                  <a:pt x="3321" y="2411"/>
                </a:lnTo>
                <a:lnTo>
                  <a:pt x="3288" y="2450"/>
                </a:lnTo>
                <a:lnTo>
                  <a:pt x="3251" y="2487"/>
                </a:lnTo>
                <a:lnTo>
                  <a:pt x="3212" y="2520"/>
                </a:lnTo>
                <a:lnTo>
                  <a:pt x="3168" y="2548"/>
                </a:lnTo>
                <a:lnTo>
                  <a:pt x="3123" y="2572"/>
                </a:lnTo>
                <a:lnTo>
                  <a:pt x="3074" y="2591"/>
                </a:lnTo>
                <a:lnTo>
                  <a:pt x="3023" y="2605"/>
                </a:lnTo>
                <a:lnTo>
                  <a:pt x="2970" y="2614"/>
                </a:lnTo>
                <a:lnTo>
                  <a:pt x="2915" y="2617"/>
                </a:lnTo>
                <a:lnTo>
                  <a:pt x="2218" y="2617"/>
                </a:lnTo>
                <a:lnTo>
                  <a:pt x="2201" y="2614"/>
                </a:lnTo>
                <a:lnTo>
                  <a:pt x="2186" y="2606"/>
                </a:lnTo>
                <a:lnTo>
                  <a:pt x="2174" y="2595"/>
                </a:lnTo>
                <a:lnTo>
                  <a:pt x="2167" y="2579"/>
                </a:lnTo>
                <a:lnTo>
                  <a:pt x="2164" y="2563"/>
                </a:lnTo>
                <a:lnTo>
                  <a:pt x="2164" y="1907"/>
                </a:lnTo>
                <a:lnTo>
                  <a:pt x="2167" y="1890"/>
                </a:lnTo>
                <a:lnTo>
                  <a:pt x="2174" y="1876"/>
                </a:lnTo>
                <a:lnTo>
                  <a:pt x="2186" y="1863"/>
                </a:lnTo>
                <a:lnTo>
                  <a:pt x="2201" y="1856"/>
                </a:lnTo>
                <a:lnTo>
                  <a:pt x="2218" y="1853"/>
                </a:lnTo>
                <a:lnTo>
                  <a:pt x="2279" y="1853"/>
                </a:lnTo>
                <a:lnTo>
                  <a:pt x="2085" y="1516"/>
                </a:lnTo>
                <a:lnTo>
                  <a:pt x="1891" y="1853"/>
                </a:lnTo>
                <a:lnTo>
                  <a:pt x="1954" y="1853"/>
                </a:lnTo>
                <a:lnTo>
                  <a:pt x="1970" y="1856"/>
                </a:lnTo>
                <a:lnTo>
                  <a:pt x="1986" y="1863"/>
                </a:lnTo>
                <a:lnTo>
                  <a:pt x="1997" y="1876"/>
                </a:lnTo>
                <a:lnTo>
                  <a:pt x="2004" y="1890"/>
                </a:lnTo>
                <a:lnTo>
                  <a:pt x="2007" y="1907"/>
                </a:lnTo>
                <a:lnTo>
                  <a:pt x="2007" y="2563"/>
                </a:lnTo>
                <a:lnTo>
                  <a:pt x="2004" y="2579"/>
                </a:lnTo>
                <a:lnTo>
                  <a:pt x="1997" y="2595"/>
                </a:lnTo>
                <a:lnTo>
                  <a:pt x="1986" y="2606"/>
                </a:lnTo>
                <a:lnTo>
                  <a:pt x="1970" y="2614"/>
                </a:lnTo>
                <a:lnTo>
                  <a:pt x="1954" y="2617"/>
                </a:lnTo>
                <a:lnTo>
                  <a:pt x="1380" y="2617"/>
                </a:lnTo>
                <a:lnTo>
                  <a:pt x="1317" y="2614"/>
                </a:lnTo>
                <a:lnTo>
                  <a:pt x="1255" y="2604"/>
                </a:lnTo>
                <a:lnTo>
                  <a:pt x="1195" y="2589"/>
                </a:lnTo>
                <a:lnTo>
                  <a:pt x="1137" y="2568"/>
                </a:lnTo>
                <a:lnTo>
                  <a:pt x="1082" y="2541"/>
                </a:lnTo>
                <a:lnTo>
                  <a:pt x="1030" y="2510"/>
                </a:lnTo>
                <a:lnTo>
                  <a:pt x="982" y="2473"/>
                </a:lnTo>
                <a:lnTo>
                  <a:pt x="938" y="2433"/>
                </a:lnTo>
                <a:lnTo>
                  <a:pt x="897" y="2388"/>
                </a:lnTo>
                <a:lnTo>
                  <a:pt x="861" y="2339"/>
                </a:lnTo>
                <a:lnTo>
                  <a:pt x="830" y="2287"/>
                </a:lnTo>
                <a:lnTo>
                  <a:pt x="803" y="2232"/>
                </a:lnTo>
                <a:lnTo>
                  <a:pt x="782" y="2175"/>
                </a:lnTo>
                <a:lnTo>
                  <a:pt x="767" y="2115"/>
                </a:lnTo>
                <a:lnTo>
                  <a:pt x="758" y="2052"/>
                </a:lnTo>
                <a:lnTo>
                  <a:pt x="753" y="1988"/>
                </a:lnTo>
                <a:lnTo>
                  <a:pt x="757" y="1928"/>
                </a:lnTo>
                <a:lnTo>
                  <a:pt x="765" y="1868"/>
                </a:lnTo>
                <a:lnTo>
                  <a:pt x="779" y="1811"/>
                </a:lnTo>
                <a:lnTo>
                  <a:pt x="798" y="1756"/>
                </a:lnTo>
                <a:lnTo>
                  <a:pt x="822" y="1704"/>
                </a:lnTo>
                <a:lnTo>
                  <a:pt x="850" y="1654"/>
                </a:lnTo>
                <a:lnTo>
                  <a:pt x="502" y="1654"/>
                </a:lnTo>
                <a:lnTo>
                  <a:pt x="448" y="1651"/>
                </a:lnTo>
                <a:lnTo>
                  <a:pt x="395" y="1643"/>
                </a:lnTo>
                <a:lnTo>
                  <a:pt x="343" y="1628"/>
                </a:lnTo>
                <a:lnTo>
                  <a:pt x="295" y="1610"/>
                </a:lnTo>
                <a:lnTo>
                  <a:pt x="249" y="1586"/>
                </a:lnTo>
                <a:lnTo>
                  <a:pt x="206" y="1557"/>
                </a:lnTo>
                <a:lnTo>
                  <a:pt x="166" y="1525"/>
                </a:lnTo>
                <a:lnTo>
                  <a:pt x="130" y="1488"/>
                </a:lnTo>
                <a:lnTo>
                  <a:pt x="97" y="1448"/>
                </a:lnTo>
                <a:lnTo>
                  <a:pt x="68" y="1405"/>
                </a:lnTo>
                <a:lnTo>
                  <a:pt x="45" y="1358"/>
                </a:lnTo>
                <a:lnTo>
                  <a:pt x="26" y="1309"/>
                </a:lnTo>
                <a:lnTo>
                  <a:pt x="11" y="1259"/>
                </a:lnTo>
                <a:lnTo>
                  <a:pt x="3" y="1206"/>
                </a:lnTo>
                <a:lnTo>
                  <a:pt x="0" y="1150"/>
                </a:lnTo>
                <a:lnTo>
                  <a:pt x="3" y="1096"/>
                </a:lnTo>
                <a:lnTo>
                  <a:pt x="11" y="1044"/>
                </a:lnTo>
                <a:lnTo>
                  <a:pt x="25" y="994"/>
                </a:lnTo>
                <a:lnTo>
                  <a:pt x="44" y="945"/>
                </a:lnTo>
                <a:lnTo>
                  <a:pt x="67" y="899"/>
                </a:lnTo>
                <a:lnTo>
                  <a:pt x="95" y="856"/>
                </a:lnTo>
                <a:lnTo>
                  <a:pt x="127" y="817"/>
                </a:lnTo>
                <a:lnTo>
                  <a:pt x="163" y="781"/>
                </a:lnTo>
                <a:lnTo>
                  <a:pt x="202" y="747"/>
                </a:lnTo>
                <a:lnTo>
                  <a:pt x="245" y="719"/>
                </a:lnTo>
                <a:lnTo>
                  <a:pt x="289" y="695"/>
                </a:lnTo>
                <a:lnTo>
                  <a:pt x="338" y="676"/>
                </a:lnTo>
                <a:lnTo>
                  <a:pt x="388" y="661"/>
                </a:lnTo>
                <a:lnTo>
                  <a:pt x="439" y="652"/>
                </a:lnTo>
                <a:lnTo>
                  <a:pt x="493" y="648"/>
                </a:lnTo>
                <a:lnTo>
                  <a:pt x="493" y="648"/>
                </a:lnTo>
                <a:lnTo>
                  <a:pt x="496" y="585"/>
                </a:lnTo>
                <a:lnTo>
                  <a:pt x="506" y="525"/>
                </a:lnTo>
                <a:lnTo>
                  <a:pt x="519" y="466"/>
                </a:lnTo>
                <a:lnTo>
                  <a:pt x="539" y="410"/>
                </a:lnTo>
                <a:lnTo>
                  <a:pt x="563" y="356"/>
                </a:lnTo>
                <a:lnTo>
                  <a:pt x="592" y="305"/>
                </a:lnTo>
                <a:lnTo>
                  <a:pt x="625" y="256"/>
                </a:lnTo>
                <a:lnTo>
                  <a:pt x="663" y="211"/>
                </a:lnTo>
                <a:lnTo>
                  <a:pt x="704" y="170"/>
                </a:lnTo>
                <a:lnTo>
                  <a:pt x="749" y="132"/>
                </a:lnTo>
                <a:lnTo>
                  <a:pt x="797" y="99"/>
                </a:lnTo>
                <a:lnTo>
                  <a:pt x="848" y="70"/>
                </a:lnTo>
                <a:lnTo>
                  <a:pt x="902" y="46"/>
                </a:lnTo>
                <a:lnTo>
                  <a:pt x="959" y="26"/>
                </a:lnTo>
                <a:lnTo>
                  <a:pt x="1017" y="12"/>
                </a:lnTo>
                <a:lnTo>
                  <a:pt x="1077" y="3"/>
                </a:lnTo>
                <a:lnTo>
                  <a:pt x="113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B1BDDDA-4E1D-4912-B99F-426F88689613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2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C08580D-F033-4A69-A48A-E1CB203C914B}"/>
              </a:ext>
            </a:extLst>
          </p:cNvPr>
          <p:cNvSpPr/>
          <p:nvPr/>
        </p:nvSpPr>
        <p:spPr>
          <a:xfrm>
            <a:off x="0" y="3495932"/>
            <a:ext cx="12192001" cy="3362068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E90E6E3-1CAC-4B54-BE19-8015F45C114F}"/>
              </a:ext>
            </a:extLst>
          </p:cNvPr>
          <p:cNvSpPr/>
          <p:nvPr/>
        </p:nvSpPr>
        <p:spPr>
          <a:xfrm>
            <a:off x="-838910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CE44E6-1BE3-486A-85BE-34A9AFF9802D}"/>
              </a:ext>
            </a:extLst>
          </p:cNvPr>
          <p:cNvSpPr/>
          <p:nvPr/>
        </p:nvSpPr>
        <p:spPr>
          <a:xfrm flipV="1">
            <a:off x="1031638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7CA8139-C274-4CD6-8CF8-55510347124B}"/>
              </a:ext>
            </a:extLst>
          </p:cNvPr>
          <p:cNvSpPr/>
          <p:nvPr/>
        </p:nvSpPr>
        <p:spPr>
          <a:xfrm>
            <a:off x="3535768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ED8B1E8-388D-4B72-9440-BFD69BFBBF66}"/>
              </a:ext>
            </a:extLst>
          </p:cNvPr>
          <p:cNvSpPr/>
          <p:nvPr/>
        </p:nvSpPr>
        <p:spPr>
          <a:xfrm flipV="1">
            <a:off x="5406316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5ED2AFD-472A-42A2-8686-BDC1D49A7680}"/>
              </a:ext>
            </a:extLst>
          </p:cNvPr>
          <p:cNvSpPr/>
          <p:nvPr/>
        </p:nvSpPr>
        <p:spPr>
          <a:xfrm>
            <a:off x="7910446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86BCA73-A993-4F34-B06E-19A6E8AD7363}"/>
              </a:ext>
            </a:extLst>
          </p:cNvPr>
          <p:cNvSpPr/>
          <p:nvPr/>
        </p:nvSpPr>
        <p:spPr>
          <a:xfrm flipV="1">
            <a:off x="9780994" y="3577099"/>
            <a:ext cx="3249916" cy="291103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ECB6B-63BE-4B47-890A-98EEADB19BBB}"/>
              </a:ext>
            </a:extLst>
          </p:cNvPr>
          <p:cNvSpPr txBox="1"/>
          <p:nvPr/>
        </p:nvSpPr>
        <p:spPr>
          <a:xfrm>
            <a:off x="2542943" y="1011676"/>
            <a:ext cx="710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Poppins SemiBold" panose="00000700000000000000" pitchFamily="50" charset="0"/>
              </a:rPr>
              <a:t>ABOUT </a:t>
            </a:r>
            <a:r>
              <a:rPr lang="en-US" sz="3600" dirty="0">
                <a:solidFill>
                  <a:schemeClr val="accent1"/>
                </a:solidFill>
                <a:latin typeface="+mj-lt"/>
                <a:cs typeface="Poppins SemiBold" panose="00000700000000000000" pitchFamily="50" charset="0"/>
              </a:rPr>
              <a:t>OUR JOURNEY </a:t>
            </a:r>
            <a:endParaRPr lang="id-ID" sz="3600" dirty="0">
              <a:solidFill>
                <a:schemeClr val="accent1"/>
              </a:solidFill>
              <a:latin typeface="+mj-lt"/>
              <a:cs typeface="Poppins SemiBold" panose="00000700000000000000" pitchFamily="50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4048BB-156C-43C1-A7EE-13D1CF48F9CB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08519E-024F-4F12-B3DB-740C347B37C8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DD4575-A863-4700-90A9-96A14C8F8E38}"/>
              </a:ext>
            </a:extLst>
          </p:cNvPr>
          <p:cNvSpPr/>
          <p:nvPr/>
        </p:nvSpPr>
        <p:spPr>
          <a:xfrm>
            <a:off x="886521" y="2223388"/>
            <a:ext cx="479777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pulvinar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Nullam</a:t>
            </a:r>
            <a:endParaRPr lang="en-US" sz="1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8E21AA-F55A-4B12-8648-91EA0ACC09C9}"/>
              </a:ext>
            </a:extLst>
          </p:cNvPr>
          <p:cNvSpPr txBox="1"/>
          <p:nvPr/>
        </p:nvSpPr>
        <p:spPr>
          <a:xfrm>
            <a:off x="886520" y="1825778"/>
            <a:ext cx="232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$ 9,999,999</a:t>
            </a:r>
            <a:endParaRPr lang="id-ID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D7FAB7-9EAA-47CD-B503-738F0CCFA418}"/>
              </a:ext>
            </a:extLst>
          </p:cNvPr>
          <p:cNvSpPr/>
          <p:nvPr/>
        </p:nvSpPr>
        <p:spPr>
          <a:xfrm>
            <a:off x="6520466" y="2220887"/>
            <a:ext cx="479777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id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pulvinar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Nullam</a:t>
            </a:r>
            <a:endParaRPr lang="en-US" sz="1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D4CE77-B4D4-484D-B2BC-322432D91863}"/>
              </a:ext>
            </a:extLst>
          </p:cNvPr>
          <p:cNvSpPr txBox="1"/>
          <p:nvPr/>
        </p:nvSpPr>
        <p:spPr>
          <a:xfrm>
            <a:off x="6520465" y="1823277"/>
            <a:ext cx="232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$ 9,999,999</a:t>
            </a:r>
            <a:endParaRPr lang="id-ID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18726"/>
          <a:stretch>
            <a:fillRect/>
          </a:stretch>
        </p:blipFill>
        <p:spPr>
          <a:effectLst/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18028"/>
          <a:stretch>
            <a:fillRect/>
          </a:stretch>
        </p:blipFill>
        <p:spPr>
          <a:effectLst/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3" b="18553"/>
          <a:stretch>
            <a:fillRect/>
          </a:stretch>
        </p:blipFill>
        <p:spPr>
          <a:effectLst/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18028"/>
          <a:stretch>
            <a:fillRect/>
          </a:stretch>
        </p:blipFill>
        <p:spPr>
          <a:effectLst/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15631"/>
          <a:stretch>
            <a:fillRect/>
          </a:stretch>
        </p:blipFill>
        <p:spPr>
          <a:effectLst/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18726"/>
          <a:stretch>
            <a:fillRect/>
          </a:stretch>
        </p:blipFill>
        <p:spPr>
          <a:effectLst/>
        </p:spPr>
      </p:pic>
    </p:spTree>
    <p:extLst>
      <p:ext uri="{BB962C8B-B14F-4D97-AF65-F5344CB8AC3E}">
        <p14:creationId xmlns:p14="http://schemas.microsoft.com/office/powerpoint/2010/main" val="256949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0C8490-7731-43BA-81D1-7E3137D69C4B}"/>
              </a:ext>
            </a:extLst>
          </p:cNvPr>
          <p:cNvSpPr/>
          <p:nvPr/>
        </p:nvSpPr>
        <p:spPr>
          <a:xfrm>
            <a:off x="8461093" y="2755001"/>
            <a:ext cx="2438400" cy="1645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0AE7C4-4E5C-461C-8549-AA84C3827D99}"/>
              </a:ext>
            </a:extLst>
          </p:cNvPr>
          <p:cNvSpPr/>
          <p:nvPr/>
        </p:nvSpPr>
        <p:spPr>
          <a:xfrm>
            <a:off x="6022693" y="2755001"/>
            <a:ext cx="2438400" cy="1645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16CA4BF-CAEF-4073-A1A9-E40B08A2DDE2}"/>
              </a:ext>
            </a:extLst>
          </p:cNvPr>
          <p:cNvSpPr/>
          <p:nvPr/>
        </p:nvSpPr>
        <p:spPr>
          <a:xfrm rot="5400000">
            <a:off x="8393914" y="3741763"/>
            <a:ext cx="381000" cy="24664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F6682C-341B-40F1-BF3C-6AB357C746BA}"/>
              </a:ext>
            </a:extLst>
          </p:cNvPr>
          <p:cNvSpPr/>
          <p:nvPr/>
        </p:nvSpPr>
        <p:spPr>
          <a:xfrm>
            <a:off x="3584293" y="2755001"/>
            <a:ext cx="2438400" cy="1645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C8ABA42-9C3A-46D9-B6FA-31A6456A974E}"/>
              </a:ext>
            </a:extLst>
          </p:cNvPr>
          <p:cNvSpPr/>
          <p:nvPr/>
        </p:nvSpPr>
        <p:spPr>
          <a:xfrm rot="5400000">
            <a:off x="5955514" y="2974579"/>
            <a:ext cx="381000" cy="24664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3E040B-96C6-4D8F-9307-55A862B31769}"/>
              </a:ext>
            </a:extLst>
          </p:cNvPr>
          <p:cNvSpPr/>
          <p:nvPr/>
        </p:nvSpPr>
        <p:spPr>
          <a:xfrm>
            <a:off x="1145893" y="2755001"/>
            <a:ext cx="2438400" cy="1645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B70AF2E-133D-4C7B-B98B-F871B34231A0}"/>
              </a:ext>
            </a:extLst>
          </p:cNvPr>
          <p:cNvSpPr/>
          <p:nvPr/>
        </p:nvSpPr>
        <p:spPr>
          <a:xfrm rot="5400000">
            <a:off x="3514311" y="3741763"/>
            <a:ext cx="381000" cy="24664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6BB95F-3FD1-4AAD-93D2-AFBFC946A874}"/>
              </a:ext>
            </a:extLst>
          </p:cNvPr>
          <p:cNvSpPr>
            <a:spLocks noChangeAspect="1"/>
          </p:cNvSpPr>
          <p:nvPr/>
        </p:nvSpPr>
        <p:spPr>
          <a:xfrm>
            <a:off x="9292499" y="4010213"/>
            <a:ext cx="775588" cy="7762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3A8037-B655-472C-9649-32F363897FCC}"/>
              </a:ext>
            </a:extLst>
          </p:cNvPr>
          <p:cNvSpPr>
            <a:spLocks noChangeAspect="1"/>
          </p:cNvSpPr>
          <p:nvPr/>
        </p:nvSpPr>
        <p:spPr>
          <a:xfrm>
            <a:off x="1977299" y="2351881"/>
            <a:ext cx="775588" cy="7762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4F15B1-61FA-4155-80BC-5FC5A16527BD}"/>
              </a:ext>
            </a:extLst>
          </p:cNvPr>
          <p:cNvSpPr>
            <a:spLocks noChangeAspect="1"/>
          </p:cNvSpPr>
          <p:nvPr/>
        </p:nvSpPr>
        <p:spPr>
          <a:xfrm>
            <a:off x="6854099" y="2351881"/>
            <a:ext cx="775588" cy="7762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3880AF-F69B-435D-A649-13080C4EB42F}"/>
              </a:ext>
            </a:extLst>
          </p:cNvPr>
          <p:cNvSpPr>
            <a:spLocks noChangeAspect="1"/>
          </p:cNvSpPr>
          <p:nvPr/>
        </p:nvSpPr>
        <p:spPr>
          <a:xfrm>
            <a:off x="4415699" y="4010213"/>
            <a:ext cx="775588" cy="77623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9D2ED-18D9-4517-83EB-DABDB7336F5D}"/>
              </a:ext>
            </a:extLst>
          </p:cNvPr>
          <p:cNvSpPr txBox="1"/>
          <p:nvPr/>
        </p:nvSpPr>
        <p:spPr>
          <a:xfrm>
            <a:off x="1857175" y="3185637"/>
            <a:ext cx="1015837" cy="288147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Research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FF6C33-856A-4447-A71E-FE18D12ABBEE}"/>
              </a:ext>
            </a:extLst>
          </p:cNvPr>
          <p:cNvSpPr/>
          <p:nvPr/>
        </p:nvSpPr>
        <p:spPr>
          <a:xfrm>
            <a:off x="1321998" y="3424950"/>
            <a:ext cx="20427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</a:rPr>
              <a:t>Lorem ipsum dolor sit amet, consectetur adipiscing elit. Morbi nisl risus, blandit ut volutpat vel,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23E7E6-4BB5-4042-A630-864F06BE26BA}"/>
              </a:ext>
            </a:extLst>
          </p:cNvPr>
          <p:cNvSpPr txBox="1"/>
          <p:nvPr/>
        </p:nvSpPr>
        <p:spPr>
          <a:xfrm>
            <a:off x="4295575" y="2850287"/>
            <a:ext cx="1015837" cy="288147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Research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5A6619-6031-420C-874C-A2E3B81BBF98}"/>
              </a:ext>
            </a:extLst>
          </p:cNvPr>
          <p:cNvSpPr/>
          <p:nvPr/>
        </p:nvSpPr>
        <p:spPr>
          <a:xfrm>
            <a:off x="3760398" y="3089600"/>
            <a:ext cx="20427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</a:rPr>
              <a:t>Lorem ipsum dolor sit amet, consectetur adipiscing elit. Morbi nisl risus, blandit ut volutpat vel,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423E5F-9D16-4C75-BC30-46F5455E763E}"/>
              </a:ext>
            </a:extLst>
          </p:cNvPr>
          <p:cNvSpPr txBox="1"/>
          <p:nvPr/>
        </p:nvSpPr>
        <p:spPr>
          <a:xfrm>
            <a:off x="6733975" y="3185637"/>
            <a:ext cx="1015837" cy="288147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Research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979EC7-39E0-462A-BAE9-2C040AB19DC2}"/>
              </a:ext>
            </a:extLst>
          </p:cNvPr>
          <p:cNvSpPr/>
          <p:nvPr/>
        </p:nvSpPr>
        <p:spPr>
          <a:xfrm>
            <a:off x="6198798" y="3424950"/>
            <a:ext cx="20427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</a:rPr>
              <a:t>Lorem ipsum dolor sit amet, consectetur adipiscing elit. Morbi nisl risus, blandit ut volutpat vel,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CE1E4-9BB6-4941-8F96-57C0447BB0D9}"/>
              </a:ext>
            </a:extLst>
          </p:cNvPr>
          <p:cNvSpPr txBox="1"/>
          <p:nvPr/>
        </p:nvSpPr>
        <p:spPr>
          <a:xfrm>
            <a:off x="9172375" y="2850287"/>
            <a:ext cx="1015837" cy="288147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Research</a:t>
            </a:r>
            <a:endParaRPr lang="id-ID" sz="14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963E63-9446-4BF4-B4A4-019975F212A2}"/>
              </a:ext>
            </a:extLst>
          </p:cNvPr>
          <p:cNvSpPr/>
          <p:nvPr/>
        </p:nvSpPr>
        <p:spPr>
          <a:xfrm>
            <a:off x="8637198" y="3089600"/>
            <a:ext cx="20427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100" dirty="0">
                <a:solidFill>
                  <a:schemeClr val="bg1"/>
                </a:solidFill>
              </a:rPr>
              <a:t>Lorem ipsum dolor sit amet, consectetur adipiscing elit. Morbi nisl risus, blandit ut volutpat vel, 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E842456F-CD41-4B99-A9A5-0984887D998F}"/>
              </a:ext>
            </a:extLst>
          </p:cNvPr>
          <p:cNvSpPr>
            <a:spLocks noEditPoints="1"/>
          </p:cNvSpPr>
          <p:nvPr/>
        </p:nvSpPr>
        <p:spPr bwMode="auto">
          <a:xfrm>
            <a:off x="4599500" y="4251487"/>
            <a:ext cx="407987" cy="293688"/>
          </a:xfrm>
          <a:custGeom>
            <a:avLst/>
            <a:gdLst>
              <a:gd name="T0" fmla="*/ 126 w 128"/>
              <a:gd name="T1" fmla="*/ 52 h 92"/>
              <a:gd name="T2" fmla="*/ 117 w 128"/>
              <a:gd name="T3" fmla="*/ 27 h 92"/>
              <a:gd name="T4" fmla="*/ 100 w 128"/>
              <a:gd name="T5" fmla="*/ 12 h 92"/>
              <a:gd name="T6" fmla="*/ 84 w 128"/>
              <a:gd name="T7" fmla="*/ 0 h 92"/>
              <a:gd name="T8" fmla="*/ 69 w 128"/>
              <a:gd name="T9" fmla="*/ 12 h 92"/>
              <a:gd name="T10" fmla="*/ 60 w 128"/>
              <a:gd name="T11" fmla="*/ 12 h 92"/>
              <a:gd name="T12" fmla="*/ 44 w 128"/>
              <a:gd name="T13" fmla="*/ 0 h 92"/>
              <a:gd name="T14" fmla="*/ 29 w 128"/>
              <a:gd name="T15" fmla="*/ 12 h 92"/>
              <a:gd name="T16" fmla="*/ 12 w 128"/>
              <a:gd name="T17" fmla="*/ 27 h 92"/>
              <a:gd name="T18" fmla="*/ 3 w 128"/>
              <a:gd name="T19" fmla="*/ 52 h 92"/>
              <a:gd name="T20" fmla="*/ 0 w 128"/>
              <a:gd name="T21" fmla="*/ 64 h 92"/>
              <a:gd name="T22" fmla="*/ 28 w 128"/>
              <a:gd name="T23" fmla="*/ 92 h 92"/>
              <a:gd name="T24" fmla="*/ 56 w 128"/>
              <a:gd name="T25" fmla="*/ 68 h 92"/>
              <a:gd name="T26" fmla="*/ 64 w 128"/>
              <a:gd name="T27" fmla="*/ 72 h 92"/>
              <a:gd name="T28" fmla="*/ 73 w 128"/>
              <a:gd name="T29" fmla="*/ 68 h 92"/>
              <a:gd name="T30" fmla="*/ 100 w 128"/>
              <a:gd name="T31" fmla="*/ 92 h 92"/>
              <a:gd name="T32" fmla="*/ 128 w 128"/>
              <a:gd name="T33" fmla="*/ 64 h 92"/>
              <a:gd name="T34" fmla="*/ 126 w 128"/>
              <a:gd name="T35" fmla="*/ 52 h 92"/>
              <a:gd name="T36" fmla="*/ 19 w 128"/>
              <a:gd name="T37" fmla="*/ 30 h 92"/>
              <a:gd name="T38" fmla="*/ 33 w 128"/>
              <a:gd name="T39" fmla="*/ 20 h 92"/>
              <a:gd name="T40" fmla="*/ 36 w 128"/>
              <a:gd name="T41" fmla="*/ 19 h 92"/>
              <a:gd name="T42" fmla="*/ 36 w 128"/>
              <a:gd name="T43" fmla="*/ 16 h 92"/>
              <a:gd name="T44" fmla="*/ 44 w 128"/>
              <a:gd name="T45" fmla="*/ 8 h 92"/>
              <a:gd name="T46" fmla="*/ 52 w 128"/>
              <a:gd name="T47" fmla="*/ 16 h 92"/>
              <a:gd name="T48" fmla="*/ 52 w 128"/>
              <a:gd name="T49" fmla="*/ 20 h 92"/>
              <a:gd name="T50" fmla="*/ 76 w 128"/>
              <a:gd name="T51" fmla="*/ 20 h 92"/>
              <a:gd name="T52" fmla="*/ 76 w 128"/>
              <a:gd name="T53" fmla="*/ 16 h 92"/>
              <a:gd name="T54" fmla="*/ 84 w 128"/>
              <a:gd name="T55" fmla="*/ 8 h 92"/>
              <a:gd name="T56" fmla="*/ 92 w 128"/>
              <a:gd name="T57" fmla="*/ 16 h 92"/>
              <a:gd name="T58" fmla="*/ 92 w 128"/>
              <a:gd name="T59" fmla="*/ 19 h 92"/>
              <a:gd name="T60" fmla="*/ 96 w 128"/>
              <a:gd name="T61" fmla="*/ 20 h 92"/>
              <a:gd name="T62" fmla="*/ 109 w 128"/>
              <a:gd name="T63" fmla="*/ 30 h 92"/>
              <a:gd name="T64" fmla="*/ 112 w 128"/>
              <a:gd name="T65" fmla="*/ 38 h 92"/>
              <a:gd name="T66" fmla="*/ 100 w 128"/>
              <a:gd name="T67" fmla="*/ 36 h 92"/>
              <a:gd name="T68" fmla="*/ 75 w 128"/>
              <a:gd name="T69" fmla="*/ 53 h 92"/>
              <a:gd name="T70" fmla="*/ 64 w 128"/>
              <a:gd name="T71" fmla="*/ 48 h 92"/>
              <a:gd name="T72" fmla="*/ 54 w 128"/>
              <a:gd name="T73" fmla="*/ 53 h 92"/>
              <a:gd name="T74" fmla="*/ 28 w 128"/>
              <a:gd name="T75" fmla="*/ 36 h 92"/>
              <a:gd name="T76" fmla="*/ 16 w 128"/>
              <a:gd name="T77" fmla="*/ 38 h 92"/>
              <a:gd name="T78" fmla="*/ 19 w 128"/>
              <a:gd name="T79" fmla="*/ 30 h 92"/>
              <a:gd name="T80" fmla="*/ 28 w 128"/>
              <a:gd name="T81" fmla="*/ 84 h 92"/>
              <a:gd name="T82" fmla="*/ 8 w 128"/>
              <a:gd name="T83" fmla="*/ 64 h 92"/>
              <a:gd name="T84" fmla="*/ 10 w 128"/>
              <a:gd name="T85" fmla="*/ 56 h 92"/>
              <a:gd name="T86" fmla="*/ 10 w 128"/>
              <a:gd name="T87" fmla="*/ 56 h 92"/>
              <a:gd name="T88" fmla="*/ 10 w 128"/>
              <a:gd name="T89" fmla="*/ 56 h 92"/>
              <a:gd name="T90" fmla="*/ 28 w 128"/>
              <a:gd name="T91" fmla="*/ 44 h 92"/>
              <a:gd name="T92" fmla="*/ 48 w 128"/>
              <a:gd name="T93" fmla="*/ 64 h 92"/>
              <a:gd name="T94" fmla="*/ 28 w 128"/>
              <a:gd name="T95" fmla="*/ 84 h 92"/>
              <a:gd name="T96" fmla="*/ 64 w 128"/>
              <a:gd name="T97" fmla="*/ 64 h 92"/>
              <a:gd name="T98" fmla="*/ 60 w 128"/>
              <a:gd name="T99" fmla="*/ 60 h 92"/>
              <a:gd name="T100" fmla="*/ 64 w 128"/>
              <a:gd name="T101" fmla="*/ 56 h 92"/>
              <a:gd name="T102" fmla="*/ 68 w 128"/>
              <a:gd name="T103" fmla="*/ 60 h 92"/>
              <a:gd name="T104" fmla="*/ 64 w 128"/>
              <a:gd name="T105" fmla="*/ 64 h 92"/>
              <a:gd name="T106" fmla="*/ 100 w 128"/>
              <a:gd name="T107" fmla="*/ 84 h 92"/>
              <a:gd name="T108" fmla="*/ 80 w 128"/>
              <a:gd name="T109" fmla="*/ 64 h 92"/>
              <a:gd name="T110" fmla="*/ 100 w 128"/>
              <a:gd name="T111" fmla="*/ 44 h 92"/>
              <a:gd name="T112" fmla="*/ 119 w 128"/>
              <a:gd name="T113" fmla="*/ 56 h 92"/>
              <a:gd name="T114" fmla="*/ 119 w 128"/>
              <a:gd name="T115" fmla="*/ 56 h 92"/>
              <a:gd name="T116" fmla="*/ 119 w 128"/>
              <a:gd name="T117" fmla="*/ 56 h 92"/>
              <a:gd name="T118" fmla="*/ 120 w 128"/>
              <a:gd name="T119" fmla="*/ 64 h 92"/>
              <a:gd name="T120" fmla="*/ 100 w 128"/>
              <a:gd name="T121" fmla="*/ 8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8" h="92">
                <a:moveTo>
                  <a:pt x="126" y="52"/>
                </a:moveTo>
                <a:cubicBezTo>
                  <a:pt x="117" y="27"/>
                  <a:pt x="117" y="27"/>
                  <a:pt x="117" y="27"/>
                </a:cubicBezTo>
                <a:cubicBezTo>
                  <a:pt x="114" y="20"/>
                  <a:pt x="108" y="14"/>
                  <a:pt x="100" y="12"/>
                </a:cubicBezTo>
                <a:cubicBezTo>
                  <a:pt x="99" y="5"/>
                  <a:pt x="92" y="0"/>
                  <a:pt x="84" y="0"/>
                </a:cubicBezTo>
                <a:cubicBezTo>
                  <a:pt x="77" y="0"/>
                  <a:pt x="71" y="5"/>
                  <a:pt x="69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5"/>
                  <a:pt x="52" y="0"/>
                  <a:pt x="44" y="0"/>
                </a:cubicBezTo>
                <a:cubicBezTo>
                  <a:pt x="37" y="0"/>
                  <a:pt x="30" y="5"/>
                  <a:pt x="29" y="12"/>
                </a:cubicBezTo>
                <a:cubicBezTo>
                  <a:pt x="21" y="14"/>
                  <a:pt x="15" y="20"/>
                  <a:pt x="12" y="27"/>
                </a:cubicBezTo>
                <a:cubicBezTo>
                  <a:pt x="3" y="52"/>
                  <a:pt x="3" y="52"/>
                  <a:pt x="3" y="52"/>
                </a:cubicBezTo>
                <a:cubicBezTo>
                  <a:pt x="1" y="56"/>
                  <a:pt x="0" y="60"/>
                  <a:pt x="0" y="64"/>
                </a:cubicBezTo>
                <a:cubicBezTo>
                  <a:pt x="0" y="79"/>
                  <a:pt x="13" y="92"/>
                  <a:pt x="28" y="92"/>
                </a:cubicBezTo>
                <a:cubicBezTo>
                  <a:pt x="42" y="92"/>
                  <a:pt x="54" y="81"/>
                  <a:pt x="56" y="68"/>
                </a:cubicBezTo>
                <a:cubicBezTo>
                  <a:pt x="58" y="70"/>
                  <a:pt x="61" y="72"/>
                  <a:pt x="64" y="72"/>
                </a:cubicBezTo>
                <a:cubicBezTo>
                  <a:pt x="68" y="72"/>
                  <a:pt x="71" y="70"/>
                  <a:pt x="73" y="68"/>
                </a:cubicBezTo>
                <a:cubicBezTo>
                  <a:pt x="75" y="81"/>
                  <a:pt x="87" y="92"/>
                  <a:pt x="100" y="92"/>
                </a:cubicBezTo>
                <a:cubicBezTo>
                  <a:pt x="116" y="92"/>
                  <a:pt x="128" y="79"/>
                  <a:pt x="128" y="64"/>
                </a:cubicBezTo>
                <a:cubicBezTo>
                  <a:pt x="128" y="60"/>
                  <a:pt x="128" y="56"/>
                  <a:pt x="126" y="52"/>
                </a:cubicBezTo>
                <a:close/>
                <a:moveTo>
                  <a:pt x="19" y="30"/>
                </a:moveTo>
                <a:cubicBezTo>
                  <a:pt x="21" y="24"/>
                  <a:pt x="27" y="20"/>
                  <a:pt x="33" y="20"/>
                </a:cubicBezTo>
                <a:cubicBezTo>
                  <a:pt x="36" y="19"/>
                  <a:pt x="36" y="19"/>
                  <a:pt x="36" y="19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11"/>
                  <a:pt x="40" y="8"/>
                  <a:pt x="44" y="8"/>
                </a:cubicBezTo>
                <a:cubicBezTo>
                  <a:pt x="49" y="8"/>
                  <a:pt x="52" y="11"/>
                  <a:pt x="52" y="16"/>
                </a:cubicBezTo>
                <a:cubicBezTo>
                  <a:pt x="52" y="20"/>
                  <a:pt x="52" y="20"/>
                  <a:pt x="52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11"/>
                  <a:pt x="80" y="8"/>
                  <a:pt x="84" y="8"/>
                </a:cubicBezTo>
                <a:cubicBezTo>
                  <a:pt x="89" y="8"/>
                  <a:pt x="92" y="11"/>
                  <a:pt x="92" y="16"/>
                </a:cubicBezTo>
                <a:cubicBezTo>
                  <a:pt x="92" y="19"/>
                  <a:pt x="92" y="19"/>
                  <a:pt x="92" y="19"/>
                </a:cubicBezTo>
                <a:cubicBezTo>
                  <a:pt x="96" y="20"/>
                  <a:pt x="96" y="20"/>
                  <a:pt x="96" y="20"/>
                </a:cubicBezTo>
                <a:cubicBezTo>
                  <a:pt x="102" y="20"/>
                  <a:pt x="107" y="24"/>
                  <a:pt x="109" y="30"/>
                </a:cubicBezTo>
                <a:cubicBezTo>
                  <a:pt x="112" y="38"/>
                  <a:pt x="112" y="38"/>
                  <a:pt x="112" y="38"/>
                </a:cubicBezTo>
                <a:cubicBezTo>
                  <a:pt x="109" y="37"/>
                  <a:pt x="105" y="36"/>
                  <a:pt x="100" y="36"/>
                </a:cubicBezTo>
                <a:cubicBezTo>
                  <a:pt x="89" y="36"/>
                  <a:pt x="79" y="43"/>
                  <a:pt x="75" y="53"/>
                </a:cubicBezTo>
                <a:cubicBezTo>
                  <a:pt x="72" y="50"/>
                  <a:pt x="69" y="48"/>
                  <a:pt x="64" y="48"/>
                </a:cubicBezTo>
                <a:cubicBezTo>
                  <a:pt x="60" y="48"/>
                  <a:pt x="57" y="50"/>
                  <a:pt x="54" y="53"/>
                </a:cubicBezTo>
                <a:cubicBezTo>
                  <a:pt x="50" y="43"/>
                  <a:pt x="40" y="36"/>
                  <a:pt x="28" y="36"/>
                </a:cubicBezTo>
                <a:cubicBezTo>
                  <a:pt x="24" y="36"/>
                  <a:pt x="20" y="37"/>
                  <a:pt x="16" y="38"/>
                </a:cubicBezTo>
                <a:lnTo>
                  <a:pt x="19" y="30"/>
                </a:lnTo>
                <a:close/>
                <a:moveTo>
                  <a:pt x="28" y="84"/>
                </a:moveTo>
                <a:cubicBezTo>
                  <a:pt x="17" y="84"/>
                  <a:pt x="8" y="75"/>
                  <a:pt x="8" y="64"/>
                </a:cubicBezTo>
                <a:cubicBezTo>
                  <a:pt x="8" y="61"/>
                  <a:pt x="9" y="58"/>
                  <a:pt x="10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13" y="49"/>
                  <a:pt x="20" y="44"/>
                  <a:pt x="28" y="44"/>
                </a:cubicBezTo>
                <a:cubicBezTo>
                  <a:pt x="39" y="44"/>
                  <a:pt x="48" y="53"/>
                  <a:pt x="48" y="64"/>
                </a:cubicBezTo>
                <a:cubicBezTo>
                  <a:pt x="48" y="75"/>
                  <a:pt x="39" y="84"/>
                  <a:pt x="28" y="84"/>
                </a:cubicBezTo>
                <a:close/>
                <a:moveTo>
                  <a:pt x="64" y="64"/>
                </a:moveTo>
                <a:cubicBezTo>
                  <a:pt x="62" y="64"/>
                  <a:pt x="60" y="62"/>
                  <a:pt x="60" y="60"/>
                </a:cubicBezTo>
                <a:cubicBezTo>
                  <a:pt x="60" y="57"/>
                  <a:pt x="62" y="56"/>
                  <a:pt x="64" y="56"/>
                </a:cubicBezTo>
                <a:cubicBezTo>
                  <a:pt x="67" y="56"/>
                  <a:pt x="68" y="57"/>
                  <a:pt x="68" y="60"/>
                </a:cubicBezTo>
                <a:cubicBezTo>
                  <a:pt x="68" y="62"/>
                  <a:pt x="67" y="64"/>
                  <a:pt x="64" y="64"/>
                </a:cubicBezTo>
                <a:close/>
                <a:moveTo>
                  <a:pt x="100" y="84"/>
                </a:moveTo>
                <a:cubicBezTo>
                  <a:pt x="89" y="84"/>
                  <a:pt x="80" y="75"/>
                  <a:pt x="80" y="64"/>
                </a:cubicBezTo>
                <a:cubicBezTo>
                  <a:pt x="80" y="53"/>
                  <a:pt x="89" y="44"/>
                  <a:pt x="100" y="44"/>
                </a:cubicBezTo>
                <a:cubicBezTo>
                  <a:pt x="109" y="44"/>
                  <a:pt x="116" y="49"/>
                  <a:pt x="119" y="56"/>
                </a:cubicBezTo>
                <a:cubicBezTo>
                  <a:pt x="119" y="56"/>
                  <a:pt x="119" y="56"/>
                  <a:pt x="119" y="56"/>
                </a:cubicBezTo>
                <a:cubicBezTo>
                  <a:pt x="119" y="56"/>
                  <a:pt x="119" y="56"/>
                  <a:pt x="119" y="56"/>
                </a:cubicBezTo>
                <a:cubicBezTo>
                  <a:pt x="120" y="58"/>
                  <a:pt x="120" y="61"/>
                  <a:pt x="120" y="64"/>
                </a:cubicBezTo>
                <a:cubicBezTo>
                  <a:pt x="120" y="75"/>
                  <a:pt x="111" y="84"/>
                  <a:pt x="100" y="8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1497B1-EF8A-43E7-A081-0045EBE673C6}"/>
              </a:ext>
            </a:extLst>
          </p:cNvPr>
          <p:cNvGrpSpPr/>
          <p:nvPr/>
        </p:nvGrpSpPr>
        <p:grpSpPr>
          <a:xfrm>
            <a:off x="9514400" y="4248312"/>
            <a:ext cx="331787" cy="300038"/>
            <a:chOff x="8947150" y="4140201"/>
            <a:chExt cx="331787" cy="300038"/>
          </a:xfrm>
          <a:solidFill>
            <a:schemeClr val="accent4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CACF149A-01F1-4025-8ADC-B18F6FE74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7150" y="4140201"/>
              <a:ext cx="331787" cy="300038"/>
            </a:xfrm>
            <a:custGeom>
              <a:avLst/>
              <a:gdLst>
                <a:gd name="T0" fmla="*/ 0 w 209"/>
                <a:gd name="T1" fmla="*/ 0 h 189"/>
                <a:gd name="T2" fmla="*/ 0 w 209"/>
                <a:gd name="T3" fmla="*/ 161 h 189"/>
                <a:gd name="T4" fmla="*/ 76 w 209"/>
                <a:gd name="T5" fmla="*/ 161 h 189"/>
                <a:gd name="T6" fmla="*/ 104 w 209"/>
                <a:gd name="T7" fmla="*/ 189 h 189"/>
                <a:gd name="T8" fmla="*/ 130 w 209"/>
                <a:gd name="T9" fmla="*/ 161 h 189"/>
                <a:gd name="T10" fmla="*/ 209 w 209"/>
                <a:gd name="T11" fmla="*/ 161 h 189"/>
                <a:gd name="T12" fmla="*/ 209 w 209"/>
                <a:gd name="T13" fmla="*/ 0 h 189"/>
                <a:gd name="T14" fmla="*/ 0 w 209"/>
                <a:gd name="T15" fmla="*/ 0 h 189"/>
                <a:gd name="T16" fmla="*/ 192 w 209"/>
                <a:gd name="T17" fmla="*/ 145 h 189"/>
                <a:gd name="T18" fmla="*/ 124 w 209"/>
                <a:gd name="T19" fmla="*/ 145 h 189"/>
                <a:gd name="T20" fmla="*/ 104 w 209"/>
                <a:gd name="T21" fmla="*/ 167 h 189"/>
                <a:gd name="T22" fmla="*/ 82 w 209"/>
                <a:gd name="T23" fmla="*/ 145 h 189"/>
                <a:gd name="T24" fmla="*/ 16 w 209"/>
                <a:gd name="T25" fmla="*/ 145 h 189"/>
                <a:gd name="T26" fmla="*/ 16 w 209"/>
                <a:gd name="T27" fmla="*/ 16 h 189"/>
                <a:gd name="T28" fmla="*/ 192 w 209"/>
                <a:gd name="T29" fmla="*/ 16 h 189"/>
                <a:gd name="T30" fmla="*/ 192 w 209"/>
                <a:gd name="T31" fmla="*/ 14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9" h="189">
                  <a:moveTo>
                    <a:pt x="0" y="0"/>
                  </a:moveTo>
                  <a:lnTo>
                    <a:pt x="0" y="161"/>
                  </a:lnTo>
                  <a:lnTo>
                    <a:pt x="76" y="161"/>
                  </a:lnTo>
                  <a:lnTo>
                    <a:pt x="104" y="189"/>
                  </a:lnTo>
                  <a:lnTo>
                    <a:pt x="130" y="161"/>
                  </a:lnTo>
                  <a:lnTo>
                    <a:pt x="209" y="161"/>
                  </a:lnTo>
                  <a:lnTo>
                    <a:pt x="209" y="0"/>
                  </a:lnTo>
                  <a:lnTo>
                    <a:pt x="0" y="0"/>
                  </a:lnTo>
                  <a:close/>
                  <a:moveTo>
                    <a:pt x="192" y="145"/>
                  </a:moveTo>
                  <a:lnTo>
                    <a:pt x="124" y="145"/>
                  </a:lnTo>
                  <a:lnTo>
                    <a:pt x="104" y="167"/>
                  </a:lnTo>
                  <a:lnTo>
                    <a:pt x="82" y="145"/>
                  </a:lnTo>
                  <a:lnTo>
                    <a:pt x="16" y="145"/>
                  </a:lnTo>
                  <a:lnTo>
                    <a:pt x="16" y="16"/>
                  </a:lnTo>
                  <a:lnTo>
                    <a:pt x="192" y="16"/>
                  </a:lnTo>
                  <a:lnTo>
                    <a:pt x="192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FC077844-CCF9-414E-B1DB-424B7463A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3350" y="4203701"/>
              <a:ext cx="177800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966C106-F063-4F9A-8710-774D32331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3350" y="4254501"/>
              <a:ext cx="177800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EDC23D0E-9762-4CED-8090-2DB4538F6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3350" y="4306888"/>
              <a:ext cx="127000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id="{0437C24C-92B8-4307-A7F4-AA07D108E8A9}"/>
              </a:ext>
            </a:extLst>
          </p:cNvPr>
          <p:cNvSpPr>
            <a:spLocks noEditPoints="1"/>
          </p:cNvSpPr>
          <p:nvPr/>
        </p:nvSpPr>
        <p:spPr bwMode="auto">
          <a:xfrm>
            <a:off x="7050600" y="2643955"/>
            <a:ext cx="382587" cy="192088"/>
          </a:xfrm>
          <a:custGeom>
            <a:avLst/>
            <a:gdLst>
              <a:gd name="T0" fmla="*/ 112 w 120"/>
              <a:gd name="T1" fmla="*/ 39 h 60"/>
              <a:gd name="T2" fmla="*/ 116 w 120"/>
              <a:gd name="T3" fmla="*/ 28 h 60"/>
              <a:gd name="T4" fmla="*/ 100 w 120"/>
              <a:gd name="T5" fmla="*/ 12 h 60"/>
              <a:gd name="T6" fmla="*/ 84 w 120"/>
              <a:gd name="T7" fmla="*/ 28 h 60"/>
              <a:gd name="T8" fmla="*/ 89 w 120"/>
              <a:gd name="T9" fmla="*/ 39 h 60"/>
              <a:gd name="T10" fmla="*/ 84 w 120"/>
              <a:gd name="T11" fmla="*/ 44 h 60"/>
              <a:gd name="T12" fmla="*/ 73 w 120"/>
              <a:gd name="T13" fmla="*/ 35 h 60"/>
              <a:gd name="T14" fmla="*/ 80 w 120"/>
              <a:gd name="T15" fmla="*/ 20 h 60"/>
              <a:gd name="T16" fmla="*/ 60 w 120"/>
              <a:gd name="T17" fmla="*/ 0 h 60"/>
              <a:gd name="T18" fmla="*/ 40 w 120"/>
              <a:gd name="T19" fmla="*/ 20 h 60"/>
              <a:gd name="T20" fmla="*/ 48 w 120"/>
              <a:gd name="T21" fmla="*/ 35 h 60"/>
              <a:gd name="T22" fmla="*/ 37 w 120"/>
              <a:gd name="T23" fmla="*/ 44 h 60"/>
              <a:gd name="T24" fmla="*/ 32 w 120"/>
              <a:gd name="T25" fmla="*/ 39 h 60"/>
              <a:gd name="T26" fmla="*/ 36 w 120"/>
              <a:gd name="T27" fmla="*/ 28 h 60"/>
              <a:gd name="T28" fmla="*/ 20 w 120"/>
              <a:gd name="T29" fmla="*/ 12 h 60"/>
              <a:gd name="T30" fmla="*/ 4 w 120"/>
              <a:gd name="T31" fmla="*/ 28 h 60"/>
              <a:gd name="T32" fmla="*/ 9 w 120"/>
              <a:gd name="T33" fmla="*/ 39 h 60"/>
              <a:gd name="T34" fmla="*/ 0 w 120"/>
              <a:gd name="T35" fmla="*/ 56 h 60"/>
              <a:gd name="T36" fmla="*/ 8 w 120"/>
              <a:gd name="T37" fmla="*/ 56 h 60"/>
              <a:gd name="T38" fmla="*/ 20 w 120"/>
              <a:gd name="T39" fmla="*/ 44 h 60"/>
              <a:gd name="T40" fmla="*/ 32 w 120"/>
              <a:gd name="T41" fmla="*/ 56 h 60"/>
              <a:gd name="T42" fmla="*/ 32 w 120"/>
              <a:gd name="T43" fmla="*/ 60 h 60"/>
              <a:gd name="T44" fmla="*/ 40 w 120"/>
              <a:gd name="T45" fmla="*/ 60 h 60"/>
              <a:gd name="T46" fmla="*/ 60 w 120"/>
              <a:gd name="T47" fmla="*/ 40 h 60"/>
              <a:gd name="T48" fmla="*/ 80 w 120"/>
              <a:gd name="T49" fmla="*/ 60 h 60"/>
              <a:gd name="T50" fmla="*/ 88 w 120"/>
              <a:gd name="T51" fmla="*/ 60 h 60"/>
              <a:gd name="T52" fmla="*/ 88 w 120"/>
              <a:gd name="T53" fmla="*/ 56 h 60"/>
              <a:gd name="T54" fmla="*/ 100 w 120"/>
              <a:gd name="T55" fmla="*/ 44 h 60"/>
              <a:gd name="T56" fmla="*/ 112 w 120"/>
              <a:gd name="T57" fmla="*/ 56 h 60"/>
              <a:gd name="T58" fmla="*/ 120 w 120"/>
              <a:gd name="T59" fmla="*/ 56 h 60"/>
              <a:gd name="T60" fmla="*/ 112 w 120"/>
              <a:gd name="T61" fmla="*/ 39 h 60"/>
              <a:gd name="T62" fmla="*/ 12 w 120"/>
              <a:gd name="T63" fmla="*/ 28 h 60"/>
              <a:gd name="T64" fmla="*/ 20 w 120"/>
              <a:gd name="T65" fmla="*/ 20 h 60"/>
              <a:gd name="T66" fmla="*/ 28 w 120"/>
              <a:gd name="T67" fmla="*/ 28 h 60"/>
              <a:gd name="T68" fmla="*/ 20 w 120"/>
              <a:gd name="T69" fmla="*/ 36 h 60"/>
              <a:gd name="T70" fmla="*/ 12 w 120"/>
              <a:gd name="T71" fmla="*/ 28 h 60"/>
              <a:gd name="T72" fmla="*/ 48 w 120"/>
              <a:gd name="T73" fmla="*/ 20 h 60"/>
              <a:gd name="T74" fmla="*/ 60 w 120"/>
              <a:gd name="T75" fmla="*/ 8 h 60"/>
              <a:gd name="T76" fmla="*/ 72 w 120"/>
              <a:gd name="T77" fmla="*/ 20 h 60"/>
              <a:gd name="T78" fmla="*/ 60 w 120"/>
              <a:gd name="T79" fmla="*/ 32 h 60"/>
              <a:gd name="T80" fmla="*/ 48 w 120"/>
              <a:gd name="T81" fmla="*/ 20 h 60"/>
              <a:gd name="T82" fmla="*/ 92 w 120"/>
              <a:gd name="T83" fmla="*/ 28 h 60"/>
              <a:gd name="T84" fmla="*/ 100 w 120"/>
              <a:gd name="T85" fmla="*/ 20 h 60"/>
              <a:gd name="T86" fmla="*/ 108 w 120"/>
              <a:gd name="T87" fmla="*/ 28 h 60"/>
              <a:gd name="T88" fmla="*/ 100 w 120"/>
              <a:gd name="T89" fmla="*/ 36 h 60"/>
              <a:gd name="T90" fmla="*/ 92 w 120"/>
              <a:gd name="T91" fmla="*/ 2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0" h="60">
                <a:moveTo>
                  <a:pt x="112" y="39"/>
                </a:moveTo>
                <a:cubicBezTo>
                  <a:pt x="115" y="36"/>
                  <a:pt x="116" y="32"/>
                  <a:pt x="116" y="28"/>
                </a:cubicBezTo>
                <a:cubicBezTo>
                  <a:pt x="116" y="19"/>
                  <a:pt x="109" y="12"/>
                  <a:pt x="100" y="12"/>
                </a:cubicBezTo>
                <a:cubicBezTo>
                  <a:pt x="92" y="12"/>
                  <a:pt x="84" y="19"/>
                  <a:pt x="84" y="28"/>
                </a:cubicBezTo>
                <a:cubicBezTo>
                  <a:pt x="84" y="32"/>
                  <a:pt x="86" y="36"/>
                  <a:pt x="89" y="39"/>
                </a:cubicBezTo>
                <a:cubicBezTo>
                  <a:pt x="87" y="40"/>
                  <a:pt x="85" y="42"/>
                  <a:pt x="84" y="44"/>
                </a:cubicBezTo>
                <a:cubicBezTo>
                  <a:pt x="81" y="40"/>
                  <a:pt x="78" y="37"/>
                  <a:pt x="73" y="35"/>
                </a:cubicBezTo>
                <a:cubicBezTo>
                  <a:pt x="78" y="31"/>
                  <a:pt x="80" y="26"/>
                  <a:pt x="80" y="20"/>
                </a:cubicBezTo>
                <a:cubicBezTo>
                  <a:pt x="80" y="9"/>
                  <a:pt x="71" y="0"/>
                  <a:pt x="60" y="0"/>
                </a:cubicBezTo>
                <a:cubicBezTo>
                  <a:pt x="49" y="0"/>
                  <a:pt x="40" y="9"/>
                  <a:pt x="40" y="20"/>
                </a:cubicBezTo>
                <a:cubicBezTo>
                  <a:pt x="40" y="26"/>
                  <a:pt x="43" y="31"/>
                  <a:pt x="48" y="35"/>
                </a:cubicBezTo>
                <a:cubicBezTo>
                  <a:pt x="43" y="37"/>
                  <a:pt x="40" y="40"/>
                  <a:pt x="37" y="44"/>
                </a:cubicBezTo>
                <a:cubicBezTo>
                  <a:pt x="36" y="42"/>
                  <a:pt x="34" y="40"/>
                  <a:pt x="32" y="39"/>
                </a:cubicBezTo>
                <a:cubicBezTo>
                  <a:pt x="35" y="36"/>
                  <a:pt x="36" y="32"/>
                  <a:pt x="36" y="28"/>
                </a:cubicBezTo>
                <a:cubicBezTo>
                  <a:pt x="36" y="19"/>
                  <a:pt x="29" y="12"/>
                  <a:pt x="20" y="12"/>
                </a:cubicBezTo>
                <a:cubicBezTo>
                  <a:pt x="12" y="12"/>
                  <a:pt x="4" y="19"/>
                  <a:pt x="4" y="28"/>
                </a:cubicBezTo>
                <a:cubicBezTo>
                  <a:pt x="4" y="32"/>
                  <a:pt x="6" y="36"/>
                  <a:pt x="9" y="39"/>
                </a:cubicBezTo>
                <a:cubicBezTo>
                  <a:pt x="4" y="43"/>
                  <a:pt x="0" y="49"/>
                  <a:pt x="0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49"/>
                  <a:pt x="14" y="44"/>
                  <a:pt x="20" y="44"/>
                </a:cubicBezTo>
                <a:cubicBezTo>
                  <a:pt x="27" y="44"/>
                  <a:pt x="32" y="49"/>
                  <a:pt x="32" y="56"/>
                </a:cubicBezTo>
                <a:cubicBezTo>
                  <a:pt x="32" y="60"/>
                  <a:pt x="32" y="60"/>
                  <a:pt x="32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49"/>
                  <a:pt x="49" y="40"/>
                  <a:pt x="60" y="40"/>
                </a:cubicBezTo>
                <a:cubicBezTo>
                  <a:pt x="71" y="40"/>
                  <a:pt x="80" y="49"/>
                  <a:pt x="80" y="60"/>
                </a:cubicBezTo>
                <a:cubicBezTo>
                  <a:pt x="88" y="60"/>
                  <a:pt x="88" y="60"/>
                  <a:pt x="88" y="60"/>
                </a:cubicBezTo>
                <a:cubicBezTo>
                  <a:pt x="88" y="56"/>
                  <a:pt x="88" y="56"/>
                  <a:pt x="88" y="56"/>
                </a:cubicBezTo>
                <a:cubicBezTo>
                  <a:pt x="88" y="49"/>
                  <a:pt x="94" y="44"/>
                  <a:pt x="100" y="44"/>
                </a:cubicBezTo>
                <a:cubicBezTo>
                  <a:pt x="107" y="44"/>
                  <a:pt x="112" y="49"/>
                  <a:pt x="112" y="56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20" y="49"/>
                  <a:pt x="117" y="43"/>
                  <a:pt x="112" y="39"/>
                </a:cubicBezTo>
                <a:close/>
                <a:moveTo>
                  <a:pt x="12" y="28"/>
                </a:moveTo>
                <a:cubicBezTo>
                  <a:pt x="12" y="23"/>
                  <a:pt x="16" y="20"/>
                  <a:pt x="20" y="20"/>
                </a:cubicBezTo>
                <a:cubicBezTo>
                  <a:pt x="25" y="20"/>
                  <a:pt x="28" y="23"/>
                  <a:pt x="28" y="28"/>
                </a:cubicBezTo>
                <a:cubicBezTo>
                  <a:pt x="28" y="32"/>
                  <a:pt x="25" y="36"/>
                  <a:pt x="20" y="36"/>
                </a:cubicBezTo>
                <a:cubicBezTo>
                  <a:pt x="16" y="36"/>
                  <a:pt x="12" y="32"/>
                  <a:pt x="12" y="28"/>
                </a:cubicBezTo>
                <a:close/>
                <a:moveTo>
                  <a:pt x="48" y="20"/>
                </a:moveTo>
                <a:cubicBezTo>
                  <a:pt x="48" y="13"/>
                  <a:pt x="54" y="8"/>
                  <a:pt x="60" y="8"/>
                </a:cubicBezTo>
                <a:cubicBezTo>
                  <a:pt x="67" y="8"/>
                  <a:pt x="72" y="13"/>
                  <a:pt x="72" y="20"/>
                </a:cubicBezTo>
                <a:cubicBezTo>
                  <a:pt x="72" y="26"/>
                  <a:pt x="67" y="32"/>
                  <a:pt x="60" y="32"/>
                </a:cubicBezTo>
                <a:cubicBezTo>
                  <a:pt x="54" y="32"/>
                  <a:pt x="48" y="26"/>
                  <a:pt x="48" y="20"/>
                </a:cubicBezTo>
                <a:close/>
                <a:moveTo>
                  <a:pt x="92" y="28"/>
                </a:moveTo>
                <a:cubicBezTo>
                  <a:pt x="92" y="23"/>
                  <a:pt x="96" y="20"/>
                  <a:pt x="100" y="20"/>
                </a:cubicBezTo>
                <a:cubicBezTo>
                  <a:pt x="105" y="20"/>
                  <a:pt x="108" y="23"/>
                  <a:pt x="108" y="28"/>
                </a:cubicBezTo>
                <a:cubicBezTo>
                  <a:pt x="108" y="32"/>
                  <a:pt x="105" y="36"/>
                  <a:pt x="100" y="36"/>
                </a:cubicBezTo>
                <a:cubicBezTo>
                  <a:pt x="96" y="36"/>
                  <a:pt x="92" y="32"/>
                  <a:pt x="92" y="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3C875B-EF91-4EDF-9AA1-7DD5EB9DB12F}"/>
              </a:ext>
            </a:extLst>
          </p:cNvPr>
          <p:cNvGrpSpPr/>
          <p:nvPr/>
        </p:nvGrpSpPr>
        <p:grpSpPr>
          <a:xfrm>
            <a:off x="2224600" y="2566962"/>
            <a:ext cx="280987" cy="346075"/>
            <a:chOff x="1090613" y="2819401"/>
            <a:chExt cx="280987" cy="346075"/>
          </a:xfrm>
          <a:solidFill>
            <a:schemeClr val="accent1"/>
          </a:solidFill>
        </p:grpSpPr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2D2E6A6-6974-4C65-9E2E-EC8AE2B049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13" y="2819401"/>
              <a:ext cx="280987" cy="346075"/>
            </a:xfrm>
            <a:custGeom>
              <a:avLst/>
              <a:gdLst>
                <a:gd name="T0" fmla="*/ 68 w 88"/>
                <a:gd name="T1" fmla="*/ 8 h 108"/>
                <a:gd name="T2" fmla="*/ 64 w 88"/>
                <a:gd name="T3" fmla="*/ 8 h 108"/>
                <a:gd name="T4" fmla="*/ 55 w 88"/>
                <a:gd name="T5" fmla="*/ 8 h 108"/>
                <a:gd name="T6" fmla="*/ 44 w 88"/>
                <a:gd name="T7" fmla="*/ 0 h 108"/>
                <a:gd name="T8" fmla="*/ 33 w 88"/>
                <a:gd name="T9" fmla="*/ 8 h 108"/>
                <a:gd name="T10" fmla="*/ 24 w 88"/>
                <a:gd name="T11" fmla="*/ 8 h 108"/>
                <a:gd name="T12" fmla="*/ 20 w 88"/>
                <a:gd name="T13" fmla="*/ 8 h 108"/>
                <a:gd name="T14" fmla="*/ 0 w 88"/>
                <a:gd name="T15" fmla="*/ 8 h 108"/>
                <a:gd name="T16" fmla="*/ 0 w 88"/>
                <a:gd name="T17" fmla="*/ 108 h 108"/>
                <a:gd name="T18" fmla="*/ 88 w 88"/>
                <a:gd name="T19" fmla="*/ 108 h 108"/>
                <a:gd name="T20" fmla="*/ 88 w 88"/>
                <a:gd name="T21" fmla="*/ 8 h 108"/>
                <a:gd name="T22" fmla="*/ 68 w 88"/>
                <a:gd name="T23" fmla="*/ 8 h 108"/>
                <a:gd name="T24" fmla="*/ 28 w 88"/>
                <a:gd name="T25" fmla="*/ 16 h 108"/>
                <a:gd name="T26" fmla="*/ 40 w 88"/>
                <a:gd name="T27" fmla="*/ 16 h 108"/>
                <a:gd name="T28" fmla="*/ 40 w 88"/>
                <a:gd name="T29" fmla="*/ 12 h 108"/>
                <a:gd name="T30" fmla="*/ 44 w 88"/>
                <a:gd name="T31" fmla="*/ 8 h 108"/>
                <a:gd name="T32" fmla="*/ 48 w 88"/>
                <a:gd name="T33" fmla="*/ 12 h 108"/>
                <a:gd name="T34" fmla="*/ 48 w 88"/>
                <a:gd name="T35" fmla="*/ 16 h 108"/>
                <a:gd name="T36" fmla="*/ 60 w 88"/>
                <a:gd name="T37" fmla="*/ 16 h 108"/>
                <a:gd name="T38" fmla="*/ 60 w 88"/>
                <a:gd name="T39" fmla="*/ 24 h 108"/>
                <a:gd name="T40" fmla="*/ 28 w 88"/>
                <a:gd name="T41" fmla="*/ 24 h 108"/>
                <a:gd name="T42" fmla="*/ 28 w 88"/>
                <a:gd name="T43" fmla="*/ 16 h 108"/>
                <a:gd name="T44" fmla="*/ 80 w 88"/>
                <a:gd name="T45" fmla="*/ 100 h 108"/>
                <a:gd name="T46" fmla="*/ 8 w 88"/>
                <a:gd name="T47" fmla="*/ 100 h 108"/>
                <a:gd name="T48" fmla="*/ 8 w 88"/>
                <a:gd name="T49" fmla="*/ 16 h 108"/>
                <a:gd name="T50" fmla="*/ 20 w 88"/>
                <a:gd name="T51" fmla="*/ 16 h 108"/>
                <a:gd name="T52" fmla="*/ 20 w 88"/>
                <a:gd name="T53" fmla="*/ 32 h 108"/>
                <a:gd name="T54" fmla="*/ 68 w 88"/>
                <a:gd name="T55" fmla="*/ 32 h 108"/>
                <a:gd name="T56" fmla="*/ 68 w 88"/>
                <a:gd name="T57" fmla="*/ 16 h 108"/>
                <a:gd name="T58" fmla="*/ 80 w 88"/>
                <a:gd name="T59" fmla="*/ 16 h 108"/>
                <a:gd name="T60" fmla="*/ 80 w 88"/>
                <a:gd name="T61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08">
                  <a:moveTo>
                    <a:pt x="68" y="8"/>
                  </a:moveTo>
                  <a:cubicBezTo>
                    <a:pt x="64" y="8"/>
                    <a:pt x="64" y="8"/>
                    <a:pt x="64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3"/>
                    <a:pt x="49" y="0"/>
                    <a:pt x="44" y="0"/>
                  </a:cubicBezTo>
                  <a:cubicBezTo>
                    <a:pt x="39" y="0"/>
                    <a:pt x="34" y="3"/>
                    <a:pt x="33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8"/>
                    <a:pt x="88" y="8"/>
                    <a:pt x="88" y="8"/>
                  </a:cubicBezTo>
                  <a:lnTo>
                    <a:pt x="68" y="8"/>
                  </a:lnTo>
                  <a:close/>
                  <a:moveTo>
                    <a:pt x="28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0"/>
                    <a:pt x="42" y="8"/>
                    <a:pt x="44" y="8"/>
                  </a:cubicBezTo>
                  <a:cubicBezTo>
                    <a:pt x="46" y="8"/>
                    <a:pt x="48" y="10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28" y="24"/>
                    <a:pt x="28" y="24"/>
                    <a:pt x="28" y="24"/>
                  </a:cubicBezTo>
                  <a:lnTo>
                    <a:pt x="28" y="16"/>
                  </a:lnTo>
                  <a:close/>
                  <a:moveTo>
                    <a:pt x="80" y="100"/>
                  </a:moveTo>
                  <a:cubicBezTo>
                    <a:pt x="8" y="100"/>
                    <a:pt x="8" y="100"/>
                    <a:pt x="8" y="10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80" y="16"/>
                    <a:pt x="80" y="16"/>
                    <a:pt x="80" y="16"/>
                  </a:cubicBezTo>
                  <a:lnTo>
                    <a:pt x="80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4C7C0F35-A3A0-41A8-B118-EB6F7DFA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2963863"/>
              <a:ext cx="160337" cy="117475"/>
            </a:xfrm>
            <a:custGeom>
              <a:avLst/>
              <a:gdLst>
                <a:gd name="T0" fmla="*/ 38 w 101"/>
                <a:gd name="T1" fmla="*/ 50 h 74"/>
                <a:gd name="T2" fmla="*/ 12 w 101"/>
                <a:gd name="T3" fmla="*/ 24 h 74"/>
                <a:gd name="T4" fmla="*/ 0 w 101"/>
                <a:gd name="T5" fmla="*/ 36 h 74"/>
                <a:gd name="T6" fmla="*/ 38 w 101"/>
                <a:gd name="T7" fmla="*/ 74 h 74"/>
                <a:gd name="T8" fmla="*/ 101 w 101"/>
                <a:gd name="T9" fmla="*/ 12 h 74"/>
                <a:gd name="T10" fmla="*/ 89 w 101"/>
                <a:gd name="T11" fmla="*/ 0 h 74"/>
                <a:gd name="T12" fmla="*/ 38 w 101"/>
                <a:gd name="T13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74">
                  <a:moveTo>
                    <a:pt x="38" y="50"/>
                  </a:moveTo>
                  <a:lnTo>
                    <a:pt x="12" y="24"/>
                  </a:lnTo>
                  <a:lnTo>
                    <a:pt x="0" y="36"/>
                  </a:lnTo>
                  <a:lnTo>
                    <a:pt x="38" y="74"/>
                  </a:lnTo>
                  <a:lnTo>
                    <a:pt x="101" y="12"/>
                  </a:lnTo>
                  <a:lnTo>
                    <a:pt x="89" y="0"/>
                  </a:lnTo>
                  <a:lnTo>
                    <a:pt x="38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E6C82A-791C-4AB8-9EE3-35E7ED6480C4}"/>
              </a:ext>
            </a:extLst>
          </p:cNvPr>
          <p:cNvSpPr/>
          <p:nvPr/>
        </p:nvSpPr>
        <p:spPr>
          <a:xfrm>
            <a:off x="2317353" y="5089484"/>
            <a:ext cx="7557294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Morbi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nisl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blandit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vel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Donec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efficitur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id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placerat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pulvinar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aliquet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Nullam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rhoncus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sagittis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nisi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hendrerit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Suspendisse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auctor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condimentum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dolor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DF0B8F-8E18-4E44-A4E2-4749E5C8A2A0}"/>
              </a:ext>
            </a:extLst>
          </p:cNvPr>
          <p:cNvSpPr txBox="1"/>
          <p:nvPr/>
        </p:nvSpPr>
        <p:spPr>
          <a:xfrm>
            <a:off x="3243438" y="1006310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OUR JOURNEY 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66F28A4-A6A8-4568-94E5-5E495D8BF81C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00DADE4-DC42-4CC4-B508-E5305D742CBE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49971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F187933-214D-414F-9196-B4E0A1767FF3}"/>
              </a:ext>
            </a:extLst>
          </p:cNvPr>
          <p:cNvSpPr txBox="1"/>
          <p:nvPr/>
        </p:nvSpPr>
        <p:spPr>
          <a:xfrm flipH="1">
            <a:off x="2234614" y="2427408"/>
            <a:ext cx="15517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Your Name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6DDE4-AFF4-4455-949F-24258A163875}"/>
              </a:ext>
            </a:extLst>
          </p:cNvPr>
          <p:cNvSpPr txBox="1"/>
          <p:nvPr/>
        </p:nvSpPr>
        <p:spPr>
          <a:xfrm>
            <a:off x="2067309" y="5125173"/>
            <a:ext cx="18863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F849AC-7E48-4E6E-B7F1-6C00879009CA}"/>
              </a:ext>
            </a:extLst>
          </p:cNvPr>
          <p:cNvSpPr txBox="1"/>
          <p:nvPr/>
        </p:nvSpPr>
        <p:spPr>
          <a:xfrm flipH="1">
            <a:off x="5471920" y="2427408"/>
            <a:ext cx="15517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+mj-lt"/>
                <a:cs typeface="Segoe UI" panose="020B0502040204020203" pitchFamily="34" charset="0"/>
              </a:rPr>
              <a:t>Your Name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CC4693-15B6-4F5A-B6EE-F6A5A4130AF0}"/>
              </a:ext>
            </a:extLst>
          </p:cNvPr>
          <p:cNvSpPr txBox="1"/>
          <p:nvPr/>
        </p:nvSpPr>
        <p:spPr>
          <a:xfrm flipH="1">
            <a:off x="8819826" y="2427408"/>
            <a:ext cx="15517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+mj-lt"/>
                <a:cs typeface="Segoe UI" panose="020B0502040204020203" pitchFamily="34" charset="0"/>
              </a:rPr>
              <a:t>Your Name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57EAA6-0949-4787-92FD-53FAA812DA71}"/>
              </a:ext>
            </a:extLst>
          </p:cNvPr>
          <p:cNvSpPr txBox="1"/>
          <p:nvPr/>
        </p:nvSpPr>
        <p:spPr>
          <a:xfrm>
            <a:off x="5289657" y="5125173"/>
            <a:ext cx="18863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6F4700-7ECC-42BE-999F-0A82043C0685}"/>
              </a:ext>
            </a:extLst>
          </p:cNvPr>
          <p:cNvSpPr txBox="1"/>
          <p:nvPr/>
        </p:nvSpPr>
        <p:spPr>
          <a:xfrm>
            <a:off x="8482095" y="5125173"/>
            <a:ext cx="18863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8A4487-1030-40BB-BE5B-523617937F4A}"/>
              </a:ext>
            </a:extLst>
          </p:cNvPr>
          <p:cNvSpPr txBox="1"/>
          <p:nvPr/>
        </p:nvSpPr>
        <p:spPr>
          <a:xfrm>
            <a:off x="3243438" y="1007279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Poppins SemiBold" panose="00000700000000000000" pitchFamily="50" charset="0"/>
              </a:rPr>
              <a:t>OUR TEAM </a:t>
            </a:r>
            <a:endParaRPr lang="id-ID" sz="3600" dirty="0">
              <a:solidFill>
                <a:schemeClr val="accent1"/>
              </a:solidFill>
              <a:latin typeface="+mj-lt"/>
              <a:cs typeface="Poppins SemiBold" panose="00000700000000000000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0F41F38-A1E3-4C72-8DCA-DFF742DFAC6F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62999-8242-434A-B0EE-E5E007BC9C93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Rectangle 1"/>
          <p:cNvSpPr/>
          <p:nvPr/>
        </p:nvSpPr>
        <p:spPr>
          <a:xfrm>
            <a:off x="1971409" y="2891121"/>
            <a:ext cx="2011680" cy="201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93757" y="2891121"/>
            <a:ext cx="2078115" cy="207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556623" y="2891121"/>
            <a:ext cx="2078115" cy="207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Placeholder 4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b="10037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27946"/>
          <a:stretch/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34607" r="10048" b="22767"/>
          <a:stretch/>
        </p:blipFill>
        <p:spPr/>
      </p:pic>
    </p:spTree>
    <p:extLst>
      <p:ext uri="{BB962C8B-B14F-4D97-AF65-F5344CB8AC3E}">
        <p14:creationId xmlns:p14="http://schemas.microsoft.com/office/powerpoint/2010/main" val="420050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1888"/>
          <a:stretch>
            <a:fillRect/>
          </a:stretch>
        </p:blipFill>
        <p:spPr/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B0E8A86-2613-4F9A-8118-116FB9A58CB1}"/>
              </a:ext>
            </a:extLst>
          </p:cNvPr>
          <p:cNvGrpSpPr/>
          <p:nvPr/>
        </p:nvGrpSpPr>
        <p:grpSpPr>
          <a:xfrm>
            <a:off x="4334874" y="2538932"/>
            <a:ext cx="3522252" cy="3158304"/>
            <a:chOff x="3746375" y="2712668"/>
            <a:chExt cx="3227543" cy="289404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AAE3AC6-D747-42C3-83C9-EF182FBCD8BE}"/>
                </a:ext>
              </a:extLst>
            </p:cNvPr>
            <p:cNvSpPr/>
            <p:nvPr/>
          </p:nvSpPr>
          <p:spPr>
            <a:xfrm>
              <a:off x="3746375" y="2998423"/>
              <a:ext cx="759449" cy="572917"/>
            </a:xfrm>
            <a:custGeom>
              <a:avLst/>
              <a:gdLst>
                <a:gd name="connsiteX0" fmla="*/ 710278 w 759448"/>
                <a:gd name="connsiteY0" fmla="*/ 578214 h 572917"/>
                <a:gd name="connsiteX1" fmla="*/ 51809 w 759448"/>
                <a:gd name="connsiteY1" fmla="*/ 578214 h 572917"/>
                <a:gd name="connsiteX2" fmla="*/ 0 w 759448"/>
                <a:gd name="connsiteY2" fmla="*/ 526404 h 572917"/>
                <a:gd name="connsiteX3" fmla="*/ 0 w 759448"/>
                <a:gd name="connsiteY3" fmla="*/ 381050 h 572917"/>
                <a:gd name="connsiteX4" fmla="*/ 381050 w 759448"/>
                <a:gd name="connsiteY4" fmla="*/ 0 h 572917"/>
                <a:gd name="connsiteX5" fmla="*/ 381050 w 759448"/>
                <a:gd name="connsiteY5" fmla="*/ 0 h 572917"/>
                <a:gd name="connsiteX6" fmla="*/ 762100 w 759448"/>
                <a:gd name="connsiteY6" fmla="*/ 381050 h 572917"/>
                <a:gd name="connsiteX7" fmla="*/ 762100 w 759448"/>
                <a:gd name="connsiteY7" fmla="*/ 526404 h 572917"/>
                <a:gd name="connsiteX8" fmla="*/ 710278 w 759448"/>
                <a:gd name="connsiteY8" fmla="*/ 578214 h 5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448" h="572917">
                  <a:moveTo>
                    <a:pt x="710278" y="578214"/>
                  </a:moveTo>
                  <a:lnTo>
                    <a:pt x="51809" y="578214"/>
                  </a:lnTo>
                  <a:cubicBezTo>
                    <a:pt x="23196" y="578214"/>
                    <a:pt x="0" y="555017"/>
                    <a:pt x="0" y="526404"/>
                  </a:cubicBezTo>
                  <a:lnTo>
                    <a:pt x="0" y="381050"/>
                  </a:lnTo>
                  <a:cubicBezTo>
                    <a:pt x="0" y="170603"/>
                    <a:pt x="170603" y="0"/>
                    <a:pt x="381050" y="0"/>
                  </a:cubicBezTo>
                  <a:lnTo>
                    <a:pt x="381050" y="0"/>
                  </a:lnTo>
                  <a:cubicBezTo>
                    <a:pt x="591497" y="0"/>
                    <a:pt x="762100" y="170603"/>
                    <a:pt x="762100" y="381050"/>
                  </a:cubicBezTo>
                  <a:lnTo>
                    <a:pt x="762100" y="526404"/>
                  </a:lnTo>
                  <a:cubicBezTo>
                    <a:pt x="762087" y="555024"/>
                    <a:pt x="738897" y="578214"/>
                    <a:pt x="710278" y="578214"/>
                  </a:cubicBezTo>
                  <a:close/>
                </a:path>
              </a:pathLst>
            </a:custGeom>
            <a:solidFill>
              <a:schemeClr val="accent1"/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264E02E-8D6C-41B0-825B-1A128CF90C53}"/>
                </a:ext>
              </a:extLst>
            </p:cNvPr>
            <p:cNvSpPr/>
            <p:nvPr/>
          </p:nvSpPr>
          <p:spPr>
            <a:xfrm>
              <a:off x="6214469" y="2998423"/>
              <a:ext cx="759449" cy="572917"/>
            </a:xfrm>
            <a:custGeom>
              <a:avLst/>
              <a:gdLst>
                <a:gd name="connsiteX0" fmla="*/ 710278 w 759448"/>
                <a:gd name="connsiteY0" fmla="*/ 578214 h 572917"/>
                <a:gd name="connsiteX1" fmla="*/ 51809 w 759448"/>
                <a:gd name="connsiteY1" fmla="*/ 578214 h 572917"/>
                <a:gd name="connsiteX2" fmla="*/ 0 w 759448"/>
                <a:gd name="connsiteY2" fmla="*/ 526404 h 572917"/>
                <a:gd name="connsiteX3" fmla="*/ 0 w 759448"/>
                <a:gd name="connsiteY3" fmla="*/ 381050 h 572917"/>
                <a:gd name="connsiteX4" fmla="*/ 381050 w 759448"/>
                <a:gd name="connsiteY4" fmla="*/ 0 h 572917"/>
                <a:gd name="connsiteX5" fmla="*/ 381050 w 759448"/>
                <a:gd name="connsiteY5" fmla="*/ 0 h 572917"/>
                <a:gd name="connsiteX6" fmla="*/ 762100 w 759448"/>
                <a:gd name="connsiteY6" fmla="*/ 381050 h 572917"/>
                <a:gd name="connsiteX7" fmla="*/ 762100 w 759448"/>
                <a:gd name="connsiteY7" fmla="*/ 526404 h 572917"/>
                <a:gd name="connsiteX8" fmla="*/ 710278 w 759448"/>
                <a:gd name="connsiteY8" fmla="*/ 578214 h 5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448" h="572917">
                  <a:moveTo>
                    <a:pt x="710278" y="578214"/>
                  </a:moveTo>
                  <a:lnTo>
                    <a:pt x="51809" y="578214"/>
                  </a:lnTo>
                  <a:cubicBezTo>
                    <a:pt x="23196" y="578214"/>
                    <a:pt x="0" y="555017"/>
                    <a:pt x="0" y="526404"/>
                  </a:cubicBezTo>
                  <a:lnTo>
                    <a:pt x="0" y="381050"/>
                  </a:lnTo>
                  <a:cubicBezTo>
                    <a:pt x="0" y="170603"/>
                    <a:pt x="170603" y="0"/>
                    <a:pt x="381050" y="0"/>
                  </a:cubicBezTo>
                  <a:lnTo>
                    <a:pt x="381050" y="0"/>
                  </a:lnTo>
                  <a:cubicBezTo>
                    <a:pt x="591497" y="0"/>
                    <a:pt x="762100" y="170603"/>
                    <a:pt x="762100" y="381050"/>
                  </a:cubicBezTo>
                  <a:lnTo>
                    <a:pt x="762100" y="526404"/>
                  </a:lnTo>
                  <a:cubicBezTo>
                    <a:pt x="762087" y="555024"/>
                    <a:pt x="738890" y="578214"/>
                    <a:pt x="710278" y="578214"/>
                  </a:cubicBezTo>
                  <a:close/>
                </a:path>
              </a:pathLst>
            </a:custGeom>
            <a:solidFill>
              <a:schemeClr val="accent4"/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983E207-47D9-4933-8616-1734FB608D12}"/>
                </a:ext>
              </a:extLst>
            </p:cNvPr>
            <p:cNvSpPr/>
            <p:nvPr/>
          </p:nvSpPr>
          <p:spPr>
            <a:xfrm>
              <a:off x="3746375" y="5033798"/>
              <a:ext cx="759449" cy="572917"/>
            </a:xfrm>
            <a:custGeom>
              <a:avLst/>
              <a:gdLst>
                <a:gd name="connsiteX0" fmla="*/ 710278 w 759448"/>
                <a:gd name="connsiteY0" fmla="*/ 578220 h 572917"/>
                <a:gd name="connsiteX1" fmla="*/ 51809 w 759448"/>
                <a:gd name="connsiteY1" fmla="*/ 578220 h 572917"/>
                <a:gd name="connsiteX2" fmla="*/ 0 w 759448"/>
                <a:gd name="connsiteY2" fmla="*/ 526405 h 572917"/>
                <a:gd name="connsiteX3" fmla="*/ 0 w 759448"/>
                <a:gd name="connsiteY3" fmla="*/ 381050 h 572917"/>
                <a:gd name="connsiteX4" fmla="*/ 381050 w 759448"/>
                <a:gd name="connsiteY4" fmla="*/ 0 h 572917"/>
                <a:gd name="connsiteX5" fmla="*/ 381050 w 759448"/>
                <a:gd name="connsiteY5" fmla="*/ 0 h 572917"/>
                <a:gd name="connsiteX6" fmla="*/ 762100 w 759448"/>
                <a:gd name="connsiteY6" fmla="*/ 381050 h 572917"/>
                <a:gd name="connsiteX7" fmla="*/ 762100 w 759448"/>
                <a:gd name="connsiteY7" fmla="*/ 526405 h 572917"/>
                <a:gd name="connsiteX8" fmla="*/ 710278 w 759448"/>
                <a:gd name="connsiteY8" fmla="*/ 578220 h 5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448" h="572917">
                  <a:moveTo>
                    <a:pt x="710278" y="578220"/>
                  </a:moveTo>
                  <a:lnTo>
                    <a:pt x="51809" y="578220"/>
                  </a:lnTo>
                  <a:cubicBezTo>
                    <a:pt x="23196" y="578220"/>
                    <a:pt x="0" y="555024"/>
                    <a:pt x="0" y="526405"/>
                  </a:cubicBezTo>
                  <a:lnTo>
                    <a:pt x="0" y="381050"/>
                  </a:lnTo>
                  <a:cubicBezTo>
                    <a:pt x="0" y="170603"/>
                    <a:pt x="170603" y="0"/>
                    <a:pt x="381050" y="0"/>
                  </a:cubicBezTo>
                  <a:lnTo>
                    <a:pt x="381050" y="0"/>
                  </a:lnTo>
                  <a:cubicBezTo>
                    <a:pt x="591497" y="0"/>
                    <a:pt x="762100" y="170603"/>
                    <a:pt x="762100" y="381050"/>
                  </a:cubicBezTo>
                  <a:lnTo>
                    <a:pt x="762100" y="526405"/>
                  </a:lnTo>
                  <a:cubicBezTo>
                    <a:pt x="762087" y="555017"/>
                    <a:pt x="738897" y="578220"/>
                    <a:pt x="710278" y="578220"/>
                  </a:cubicBezTo>
                  <a:close/>
                </a:path>
              </a:pathLst>
            </a:custGeom>
            <a:solidFill>
              <a:schemeClr val="accent2"/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E4F7665-E5AB-4BEE-B933-CD52760A7A3A}"/>
                </a:ext>
              </a:extLst>
            </p:cNvPr>
            <p:cNvSpPr/>
            <p:nvPr/>
          </p:nvSpPr>
          <p:spPr>
            <a:xfrm>
              <a:off x="6214469" y="5033798"/>
              <a:ext cx="759449" cy="572917"/>
            </a:xfrm>
            <a:custGeom>
              <a:avLst/>
              <a:gdLst>
                <a:gd name="connsiteX0" fmla="*/ 710278 w 759448"/>
                <a:gd name="connsiteY0" fmla="*/ 578220 h 572917"/>
                <a:gd name="connsiteX1" fmla="*/ 51809 w 759448"/>
                <a:gd name="connsiteY1" fmla="*/ 578220 h 572917"/>
                <a:gd name="connsiteX2" fmla="*/ 0 w 759448"/>
                <a:gd name="connsiteY2" fmla="*/ 526405 h 572917"/>
                <a:gd name="connsiteX3" fmla="*/ 0 w 759448"/>
                <a:gd name="connsiteY3" fmla="*/ 381050 h 572917"/>
                <a:gd name="connsiteX4" fmla="*/ 381050 w 759448"/>
                <a:gd name="connsiteY4" fmla="*/ 0 h 572917"/>
                <a:gd name="connsiteX5" fmla="*/ 381050 w 759448"/>
                <a:gd name="connsiteY5" fmla="*/ 0 h 572917"/>
                <a:gd name="connsiteX6" fmla="*/ 762100 w 759448"/>
                <a:gd name="connsiteY6" fmla="*/ 381050 h 572917"/>
                <a:gd name="connsiteX7" fmla="*/ 762100 w 759448"/>
                <a:gd name="connsiteY7" fmla="*/ 526405 h 572917"/>
                <a:gd name="connsiteX8" fmla="*/ 710278 w 759448"/>
                <a:gd name="connsiteY8" fmla="*/ 578220 h 5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9448" h="572917">
                  <a:moveTo>
                    <a:pt x="710278" y="578220"/>
                  </a:moveTo>
                  <a:lnTo>
                    <a:pt x="51809" y="578220"/>
                  </a:lnTo>
                  <a:cubicBezTo>
                    <a:pt x="23196" y="578220"/>
                    <a:pt x="0" y="555024"/>
                    <a:pt x="0" y="526405"/>
                  </a:cubicBezTo>
                  <a:lnTo>
                    <a:pt x="0" y="381050"/>
                  </a:lnTo>
                  <a:cubicBezTo>
                    <a:pt x="0" y="170603"/>
                    <a:pt x="170603" y="0"/>
                    <a:pt x="381050" y="0"/>
                  </a:cubicBezTo>
                  <a:lnTo>
                    <a:pt x="381050" y="0"/>
                  </a:lnTo>
                  <a:cubicBezTo>
                    <a:pt x="591497" y="0"/>
                    <a:pt x="762100" y="170603"/>
                    <a:pt x="762100" y="381050"/>
                  </a:cubicBezTo>
                  <a:lnTo>
                    <a:pt x="762100" y="526405"/>
                  </a:lnTo>
                  <a:cubicBezTo>
                    <a:pt x="762087" y="555017"/>
                    <a:pt x="738890" y="578220"/>
                    <a:pt x="710278" y="578220"/>
                  </a:cubicBezTo>
                  <a:close/>
                </a:path>
              </a:pathLst>
            </a:custGeom>
            <a:solidFill>
              <a:schemeClr val="accent3"/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2A8B82B-FB11-462C-BB06-4C85D2258E20}"/>
                </a:ext>
              </a:extLst>
            </p:cNvPr>
            <p:cNvSpPr/>
            <p:nvPr/>
          </p:nvSpPr>
          <p:spPr>
            <a:xfrm>
              <a:off x="3896263" y="2712668"/>
              <a:ext cx="492975" cy="492975"/>
            </a:xfrm>
            <a:prstGeom prst="roundRect">
              <a:avLst>
                <a:gd name="adj" fmla="val 1975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1A0DD2A-3755-47B8-BA2B-FB9D26F6527F}"/>
                </a:ext>
              </a:extLst>
            </p:cNvPr>
            <p:cNvSpPr/>
            <p:nvPr/>
          </p:nvSpPr>
          <p:spPr>
            <a:xfrm>
              <a:off x="6345288" y="2712668"/>
              <a:ext cx="492975" cy="4929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A500CBA-F17D-42D8-BEA8-79B8D24A081C}"/>
                </a:ext>
              </a:extLst>
            </p:cNvPr>
            <p:cNvSpPr/>
            <p:nvPr/>
          </p:nvSpPr>
          <p:spPr>
            <a:xfrm>
              <a:off x="3877200" y="4748050"/>
              <a:ext cx="492975" cy="4929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E7C72E-0D9F-43B1-B30E-B2188E9993FB}"/>
                </a:ext>
              </a:extLst>
            </p:cNvPr>
            <p:cNvSpPr/>
            <p:nvPr/>
          </p:nvSpPr>
          <p:spPr>
            <a:xfrm>
              <a:off x="6345288" y="4748050"/>
              <a:ext cx="492975" cy="4929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9E88E7B-830A-44D6-9542-F359AFCA7C64}"/>
              </a:ext>
            </a:extLst>
          </p:cNvPr>
          <p:cNvSpPr txBox="1"/>
          <p:nvPr/>
        </p:nvSpPr>
        <p:spPr>
          <a:xfrm>
            <a:off x="1658523" y="2413241"/>
            <a:ext cx="17761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rPr>
              <a:t>Main Thing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7D14C1-75DB-4C0B-9086-A447B6EA4054}"/>
              </a:ext>
            </a:extLst>
          </p:cNvPr>
          <p:cNvSpPr txBox="1"/>
          <p:nvPr/>
        </p:nvSpPr>
        <p:spPr>
          <a:xfrm flipH="1">
            <a:off x="1658522" y="3016588"/>
            <a:ext cx="261981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ipsum dolor sit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7E3A7-3F1A-4502-B170-7117272C7F3A}"/>
              </a:ext>
            </a:extLst>
          </p:cNvPr>
          <p:cNvSpPr txBox="1"/>
          <p:nvPr/>
        </p:nvSpPr>
        <p:spPr>
          <a:xfrm>
            <a:off x="1658523" y="4381653"/>
            <a:ext cx="17761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Main Thing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58C742-DC5D-4737-B980-092DFBB770CD}"/>
              </a:ext>
            </a:extLst>
          </p:cNvPr>
          <p:cNvSpPr txBox="1"/>
          <p:nvPr/>
        </p:nvSpPr>
        <p:spPr>
          <a:xfrm flipH="1">
            <a:off x="1658522" y="4985000"/>
            <a:ext cx="261981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ipsum dolor sit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57FAEA-4A16-450E-B2B0-FFD5DF62C002}"/>
              </a:ext>
            </a:extLst>
          </p:cNvPr>
          <p:cNvSpPr txBox="1"/>
          <p:nvPr/>
        </p:nvSpPr>
        <p:spPr>
          <a:xfrm>
            <a:off x="8265900" y="2413241"/>
            <a:ext cx="17761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+mj-lt"/>
                <a:cs typeface="Segoe UI" panose="020B0502040204020203" pitchFamily="34" charset="0"/>
              </a:rPr>
              <a:t>Main Thing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75B98F-36C6-4DCF-A73F-6B080655BE70}"/>
              </a:ext>
            </a:extLst>
          </p:cNvPr>
          <p:cNvSpPr txBox="1"/>
          <p:nvPr/>
        </p:nvSpPr>
        <p:spPr>
          <a:xfrm flipH="1">
            <a:off x="8265899" y="3016588"/>
            <a:ext cx="261981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ipsum dolor sit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A75B80-4E68-4C3E-B14C-094B72A89A5F}"/>
              </a:ext>
            </a:extLst>
          </p:cNvPr>
          <p:cNvSpPr txBox="1"/>
          <p:nvPr/>
        </p:nvSpPr>
        <p:spPr>
          <a:xfrm>
            <a:off x="8265900" y="4381653"/>
            <a:ext cx="17761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cs typeface="Segoe UI" panose="020B0502040204020203" pitchFamily="34" charset="0"/>
              </a:rPr>
              <a:t>Main Thing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8F4966-849F-4BED-AF12-C22885FFFBD3}"/>
              </a:ext>
            </a:extLst>
          </p:cNvPr>
          <p:cNvSpPr txBox="1"/>
          <p:nvPr/>
        </p:nvSpPr>
        <p:spPr>
          <a:xfrm flipH="1">
            <a:off x="8265899" y="4985000"/>
            <a:ext cx="261981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Lorem ipsum dolor sit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amet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consectetur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adipiscing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elit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ea typeface="Lato regular" panose="020F0502020204030203" pitchFamily="34" charset="0"/>
                <a:cs typeface="Segoe UI" panose="020B0502040204020203" pitchFamily="34" charset="0"/>
              </a:rPr>
              <a:t>, sed ipsum dolor sit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0B1250-C28E-46C4-A4C3-C731B8E84883}"/>
              </a:ext>
            </a:extLst>
          </p:cNvPr>
          <p:cNvSpPr txBox="1"/>
          <p:nvPr/>
        </p:nvSpPr>
        <p:spPr>
          <a:xfrm>
            <a:off x="3243438" y="974699"/>
            <a:ext cx="570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INFOGRAPHIC</a:t>
            </a:r>
            <a:endParaRPr lang="id-ID" sz="3600" dirty="0">
              <a:solidFill>
                <a:schemeClr val="accent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074F27-8CCE-4862-82D2-6CE8D3B53E42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138DC7C-8D93-4C1D-B241-CF7434DDA4F8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090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46" b="14846"/>
          <a:stretch>
            <a:fillRect/>
          </a:stretch>
        </p:blipFill>
        <p:spPr/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803317-D06F-442D-8DB0-D53089537EB3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9676C2-B1AC-4D21-9EC9-B7CD155F09D7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C4E44-2707-4F49-970E-8D1D2EAF76AC}"/>
              </a:ext>
            </a:extLst>
          </p:cNvPr>
          <p:cNvSpPr txBox="1"/>
          <p:nvPr/>
        </p:nvSpPr>
        <p:spPr>
          <a:xfrm>
            <a:off x="2437023" y="3249881"/>
            <a:ext cx="731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THANK YOU</a:t>
            </a:r>
            <a:endParaRPr lang="id-ID" sz="8000" dirty="0">
              <a:solidFill>
                <a:schemeClr val="bg1"/>
              </a:solidFill>
              <a:latin typeface="Montserrat SemiBold" panose="00000700000000000000" pitchFamily="50" charset="0"/>
              <a:cs typeface="Poppins SemiBold" panose="000007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3B83F69-4340-406A-B24B-739A51AC2F93}"/>
              </a:ext>
            </a:extLst>
          </p:cNvPr>
          <p:cNvSpPr/>
          <p:nvPr/>
        </p:nvSpPr>
        <p:spPr>
          <a:xfrm>
            <a:off x="5094297" y="2535863"/>
            <a:ext cx="2003406" cy="449987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6D26549-0353-477B-94D5-6328A6A458E0}"/>
              </a:ext>
            </a:extLst>
          </p:cNvPr>
          <p:cNvSpPr/>
          <p:nvPr/>
        </p:nvSpPr>
        <p:spPr>
          <a:xfrm>
            <a:off x="5074250" y="626468"/>
            <a:ext cx="7117749" cy="5605064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4322B7A-A78F-4E83-B705-169E1798EAC0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411A3E9-5409-42C0-A1B7-0E60E01A8781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086362-D86D-429A-B295-9E4308A5E5B3}"/>
              </a:ext>
            </a:extLst>
          </p:cNvPr>
          <p:cNvSpPr txBox="1"/>
          <p:nvPr/>
        </p:nvSpPr>
        <p:spPr>
          <a:xfrm>
            <a:off x="622835" y="994882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HIPPY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2CFD8F-9622-4656-B847-754275BC6B04}"/>
              </a:ext>
            </a:extLst>
          </p:cNvPr>
          <p:cNvSpPr/>
          <p:nvPr/>
        </p:nvSpPr>
        <p:spPr>
          <a:xfrm>
            <a:off x="605270" y="2961035"/>
            <a:ext cx="403467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mornings.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2EDA4F-2ED0-4FCE-A0D1-A02A0DFF2991}"/>
              </a:ext>
            </a:extLst>
          </p:cNvPr>
          <p:cNvSpPr/>
          <p:nvPr/>
        </p:nvSpPr>
        <p:spPr>
          <a:xfrm>
            <a:off x="612349" y="2658744"/>
            <a:ext cx="1492221" cy="308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151CC4-DBC6-4BBB-88E0-47960548A64C}"/>
              </a:ext>
            </a:extLst>
          </p:cNvPr>
          <p:cNvSpPr/>
          <p:nvPr/>
        </p:nvSpPr>
        <p:spPr>
          <a:xfrm>
            <a:off x="582898" y="4281225"/>
            <a:ext cx="403467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 soul, like these sweet mornings.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 wonderful serenity has taken possession of my entire</a:t>
            </a:r>
            <a:r>
              <a:rPr lang="id-ID" sz="12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E600E4-43B4-4CDA-A00C-805B0A0AEABD}"/>
              </a:ext>
            </a:extLst>
          </p:cNvPr>
          <p:cNvSpPr/>
          <p:nvPr/>
        </p:nvSpPr>
        <p:spPr>
          <a:xfrm>
            <a:off x="589977" y="3978934"/>
            <a:ext cx="1492221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Subtitle Here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B8B9C9-487C-462E-B1BA-C53BB94BA14D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74C0464-BB60-43B3-B933-5332BE5E8D32}"/>
              </a:ext>
            </a:extLst>
          </p:cNvPr>
          <p:cNvSpPr/>
          <p:nvPr/>
        </p:nvSpPr>
        <p:spPr>
          <a:xfrm flipH="1">
            <a:off x="-5592" y="-107140"/>
            <a:ext cx="6772151" cy="6965140"/>
          </a:xfrm>
          <a:custGeom>
            <a:avLst/>
            <a:gdLst>
              <a:gd name="connsiteX0" fmla="*/ 4332815 w 6071111"/>
              <a:gd name="connsiteY0" fmla="*/ 19 h 6965140"/>
              <a:gd name="connsiteX1" fmla="*/ 4969885 w 6071111"/>
              <a:gd name="connsiteY1" fmla="*/ 75486 h 6965140"/>
              <a:gd name="connsiteX2" fmla="*/ 5102654 w 6071111"/>
              <a:gd name="connsiteY2" fmla="*/ 107140 h 6965140"/>
              <a:gd name="connsiteX3" fmla="*/ 6071111 w 6071111"/>
              <a:gd name="connsiteY3" fmla="*/ 107140 h 6965140"/>
              <a:gd name="connsiteX4" fmla="*/ 6071111 w 6071111"/>
              <a:gd name="connsiteY4" fmla="*/ 6965140 h 6965140"/>
              <a:gd name="connsiteX5" fmla="*/ 5275243 w 6071111"/>
              <a:gd name="connsiteY5" fmla="*/ 6965140 h 6965140"/>
              <a:gd name="connsiteX6" fmla="*/ 5274182 w 6071111"/>
              <a:gd name="connsiteY6" fmla="*/ 6965140 h 6965140"/>
              <a:gd name="connsiteX7" fmla="*/ 5266751 w 6071111"/>
              <a:gd name="connsiteY7" fmla="*/ 6965140 h 6965140"/>
              <a:gd name="connsiteX8" fmla="*/ 5246584 w 6071111"/>
              <a:gd name="connsiteY8" fmla="*/ 6965140 h 6965140"/>
              <a:gd name="connsiteX9" fmla="*/ 5207310 w 6071111"/>
              <a:gd name="connsiteY9" fmla="*/ 6965140 h 6965140"/>
              <a:gd name="connsiteX10" fmla="*/ 5178518 w 6071111"/>
              <a:gd name="connsiteY10" fmla="*/ 6965140 h 6965140"/>
              <a:gd name="connsiteX11" fmla="*/ 5142562 w 6071111"/>
              <a:gd name="connsiteY11" fmla="*/ 6965140 h 6965140"/>
              <a:gd name="connsiteX12" fmla="*/ 5098644 w 6071111"/>
              <a:gd name="connsiteY12" fmla="*/ 6965140 h 6965140"/>
              <a:gd name="connsiteX13" fmla="*/ 5045969 w 6071111"/>
              <a:gd name="connsiteY13" fmla="*/ 6965140 h 6965140"/>
              <a:gd name="connsiteX14" fmla="*/ 4983742 w 6071111"/>
              <a:gd name="connsiteY14" fmla="*/ 6965140 h 6965140"/>
              <a:gd name="connsiteX15" fmla="*/ 4911165 w 6071111"/>
              <a:gd name="connsiteY15" fmla="*/ 6965140 h 6965140"/>
              <a:gd name="connsiteX16" fmla="*/ 4868844 w 6071111"/>
              <a:gd name="connsiteY16" fmla="*/ 6965140 h 6965140"/>
              <a:gd name="connsiteX17" fmla="*/ 4827443 w 6071111"/>
              <a:gd name="connsiteY17" fmla="*/ 6965140 h 6965140"/>
              <a:gd name="connsiteX18" fmla="*/ 927535 w 6071111"/>
              <a:gd name="connsiteY18" fmla="*/ 6965140 h 6965140"/>
              <a:gd name="connsiteX19" fmla="*/ 934805 w 6071111"/>
              <a:gd name="connsiteY19" fmla="*/ 6780469 h 6965140"/>
              <a:gd name="connsiteX20" fmla="*/ 331361 w 6071111"/>
              <a:gd name="connsiteY20" fmla="*/ 6361408 h 6965140"/>
              <a:gd name="connsiteX21" fmla="*/ 4192 w 6071111"/>
              <a:gd name="connsiteY21" fmla="*/ 5658237 h 6965140"/>
              <a:gd name="connsiteX22" fmla="*/ 425876 w 6071111"/>
              <a:gd name="connsiteY22" fmla="*/ 4997682 h 6965140"/>
              <a:gd name="connsiteX23" fmla="*/ 1174729 w 6071111"/>
              <a:gd name="connsiteY23" fmla="*/ 4457874 h 6965140"/>
              <a:gd name="connsiteX24" fmla="*/ 1261974 w 6071111"/>
              <a:gd name="connsiteY24" fmla="*/ 3719190 h 6965140"/>
              <a:gd name="connsiteX25" fmla="*/ 1872689 w 6071111"/>
              <a:gd name="connsiteY25" fmla="*/ 3143868 h 6965140"/>
              <a:gd name="connsiteX26" fmla="*/ 2708787 w 6071111"/>
              <a:gd name="connsiteY26" fmla="*/ 2873964 h 6965140"/>
              <a:gd name="connsiteX27" fmla="*/ 3297690 w 6071111"/>
              <a:gd name="connsiteY27" fmla="*/ 2284437 h 6965140"/>
              <a:gd name="connsiteX28" fmla="*/ 3014144 w 6071111"/>
              <a:gd name="connsiteY28" fmla="*/ 1062766 h 6965140"/>
              <a:gd name="connsiteX29" fmla="*/ 3712104 w 6071111"/>
              <a:gd name="connsiteY29" fmla="*/ 110999 h 6965140"/>
              <a:gd name="connsiteX30" fmla="*/ 4332815 w 6071111"/>
              <a:gd name="connsiteY30" fmla="*/ 19 h 696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71111" h="6965140">
                <a:moveTo>
                  <a:pt x="4332815" y="19"/>
                </a:moveTo>
                <a:cubicBezTo>
                  <a:pt x="4546384" y="-869"/>
                  <a:pt x="4762679" y="29318"/>
                  <a:pt x="4969885" y="75486"/>
                </a:cubicBezTo>
                <a:lnTo>
                  <a:pt x="5102654" y="107140"/>
                </a:lnTo>
                <a:lnTo>
                  <a:pt x="6071111" y="107140"/>
                </a:lnTo>
                <a:lnTo>
                  <a:pt x="6071111" y="6965140"/>
                </a:lnTo>
                <a:lnTo>
                  <a:pt x="5275243" y="6965140"/>
                </a:lnTo>
                <a:lnTo>
                  <a:pt x="5274182" y="6965140"/>
                </a:lnTo>
                <a:lnTo>
                  <a:pt x="5266751" y="6965140"/>
                </a:lnTo>
                <a:lnTo>
                  <a:pt x="5246584" y="6965140"/>
                </a:lnTo>
                <a:lnTo>
                  <a:pt x="5207310" y="6965140"/>
                </a:lnTo>
                <a:lnTo>
                  <a:pt x="5178518" y="6965140"/>
                </a:lnTo>
                <a:lnTo>
                  <a:pt x="5142562" y="6965140"/>
                </a:lnTo>
                <a:lnTo>
                  <a:pt x="5098644" y="6965140"/>
                </a:lnTo>
                <a:lnTo>
                  <a:pt x="5045969" y="6965140"/>
                </a:lnTo>
                <a:lnTo>
                  <a:pt x="4983742" y="6965140"/>
                </a:lnTo>
                <a:lnTo>
                  <a:pt x="4911165" y="6965140"/>
                </a:lnTo>
                <a:lnTo>
                  <a:pt x="4868844" y="6965140"/>
                </a:lnTo>
                <a:lnTo>
                  <a:pt x="4827443" y="6965140"/>
                </a:lnTo>
                <a:cubicBezTo>
                  <a:pt x="4319936" y="6965140"/>
                  <a:pt x="3237255" y="6965140"/>
                  <a:pt x="927535" y="6965140"/>
                </a:cubicBezTo>
                <a:cubicBezTo>
                  <a:pt x="949346" y="6908318"/>
                  <a:pt x="949346" y="6844394"/>
                  <a:pt x="934805" y="6780469"/>
                </a:cubicBezTo>
                <a:cubicBezTo>
                  <a:pt x="854831" y="6538976"/>
                  <a:pt x="542203" y="6496360"/>
                  <a:pt x="331361" y="6361408"/>
                </a:cubicBezTo>
                <a:cubicBezTo>
                  <a:pt x="98708" y="6212250"/>
                  <a:pt x="-24889" y="5928141"/>
                  <a:pt x="4192" y="5658237"/>
                </a:cubicBezTo>
                <a:cubicBezTo>
                  <a:pt x="33274" y="5395435"/>
                  <a:pt x="200494" y="5146840"/>
                  <a:pt x="425876" y="4997682"/>
                </a:cubicBezTo>
                <a:cubicBezTo>
                  <a:pt x="687611" y="4820114"/>
                  <a:pt x="1043862" y="4734881"/>
                  <a:pt x="1174729" y="4457874"/>
                </a:cubicBezTo>
                <a:cubicBezTo>
                  <a:pt x="1283785" y="4230587"/>
                  <a:pt x="1196540" y="3960683"/>
                  <a:pt x="1261974" y="3719190"/>
                </a:cubicBezTo>
                <a:cubicBezTo>
                  <a:pt x="1334678" y="3442183"/>
                  <a:pt x="1596413" y="3250409"/>
                  <a:pt x="1872689" y="3143868"/>
                </a:cubicBezTo>
                <a:cubicBezTo>
                  <a:pt x="2141694" y="3037327"/>
                  <a:pt x="2439781" y="2987608"/>
                  <a:pt x="2708787" y="2873964"/>
                </a:cubicBezTo>
                <a:cubicBezTo>
                  <a:pt x="2977792" y="2760320"/>
                  <a:pt x="3239527" y="2561443"/>
                  <a:pt x="3297690" y="2284437"/>
                </a:cubicBezTo>
                <a:cubicBezTo>
                  <a:pt x="3392206" y="1865375"/>
                  <a:pt x="3035955" y="1481828"/>
                  <a:pt x="3014144" y="1062766"/>
                </a:cubicBezTo>
                <a:cubicBezTo>
                  <a:pt x="2992333" y="643705"/>
                  <a:pt x="3319501" y="267259"/>
                  <a:pt x="3712104" y="110999"/>
                </a:cubicBezTo>
                <a:cubicBezTo>
                  <a:pt x="3908405" y="32869"/>
                  <a:pt x="4119247" y="907"/>
                  <a:pt x="4332815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34E2507-D585-42A9-B3E4-DA27F505A566}"/>
              </a:ext>
            </a:extLst>
          </p:cNvPr>
          <p:cNvSpPr/>
          <p:nvPr/>
        </p:nvSpPr>
        <p:spPr>
          <a:xfrm>
            <a:off x="604418" y="1019129"/>
            <a:ext cx="3564217" cy="382997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4CF2629-D359-44A4-A7D0-24B8146D465D}"/>
              </a:ext>
            </a:extLst>
          </p:cNvPr>
          <p:cNvSpPr/>
          <p:nvPr/>
        </p:nvSpPr>
        <p:spPr>
          <a:xfrm flipV="1">
            <a:off x="3254521" y="2647029"/>
            <a:ext cx="3564217" cy="382997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8909F5F-7181-4AFE-8DB0-CAC551C3070B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D2C6F6-EC2B-44DF-B4D2-A67ED34D9170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7EDA2-FB47-40D0-87CE-041D575AD5D2}"/>
              </a:ext>
            </a:extLst>
          </p:cNvPr>
          <p:cNvSpPr txBox="1"/>
          <p:nvPr/>
        </p:nvSpPr>
        <p:spPr>
          <a:xfrm>
            <a:off x="7626917" y="938896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CULTURE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ADD0E4-288D-44A5-AAEA-B17DDF3FD173}"/>
              </a:ext>
            </a:extLst>
          </p:cNvPr>
          <p:cNvSpPr txBox="1"/>
          <p:nvPr/>
        </p:nvSpPr>
        <p:spPr>
          <a:xfrm>
            <a:off x="7667093" y="2640966"/>
            <a:ext cx="1029786" cy="40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4,</a:t>
            </a:r>
            <a:r>
              <a:rPr lang="id-ID" sz="2000" dirty="0">
                <a:solidFill>
                  <a:schemeClr val="accent2"/>
                </a:solidFill>
                <a:latin typeface="+mj-lt"/>
              </a:rPr>
              <a:t>0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98</a:t>
            </a:r>
            <a:endParaRPr lang="id-ID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F60F49-1D4A-4674-9339-47534EF6718E}"/>
              </a:ext>
            </a:extLst>
          </p:cNvPr>
          <p:cNvSpPr/>
          <p:nvPr/>
        </p:nvSpPr>
        <p:spPr>
          <a:xfrm>
            <a:off x="7670331" y="3097725"/>
            <a:ext cx="167631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59E1B3-3C67-4400-B413-03688B0096B0}"/>
              </a:ext>
            </a:extLst>
          </p:cNvPr>
          <p:cNvSpPr txBox="1"/>
          <p:nvPr/>
        </p:nvSpPr>
        <p:spPr>
          <a:xfrm>
            <a:off x="9761007" y="2640965"/>
            <a:ext cx="1029786" cy="401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7</a:t>
            </a:r>
            <a:r>
              <a:rPr lang="id-ID" sz="2000" dirty="0">
                <a:solidFill>
                  <a:schemeClr val="accent2"/>
                </a:solidFill>
                <a:latin typeface="+mj-lt"/>
              </a:rPr>
              <a:t>,567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2CF6C9-15FF-49EA-A774-B8CFD42BC0AA}"/>
              </a:ext>
            </a:extLst>
          </p:cNvPr>
          <p:cNvSpPr/>
          <p:nvPr/>
        </p:nvSpPr>
        <p:spPr>
          <a:xfrm>
            <a:off x="9791828" y="3097725"/>
            <a:ext cx="167631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EBC75E9-9B5E-4FA6-B4E6-B4D90169E57A}"/>
              </a:ext>
            </a:extLst>
          </p:cNvPr>
          <p:cNvSpPr/>
          <p:nvPr/>
        </p:nvSpPr>
        <p:spPr>
          <a:xfrm>
            <a:off x="7694152" y="4665440"/>
            <a:ext cx="41756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14183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141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12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5099BB5-6DCD-4620-9545-AB3854EC563C}"/>
              </a:ext>
            </a:extLst>
          </p:cNvPr>
          <p:cNvSpPr/>
          <p:nvPr/>
        </p:nvSpPr>
        <p:spPr>
          <a:xfrm>
            <a:off x="0" y="0"/>
            <a:ext cx="12192000" cy="685674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7359A1-8971-447E-80F2-DAB00AB39D81}"/>
              </a:ext>
            </a:extLst>
          </p:cNvPr>
          <p:cNvGrpSpPr/>
          <p:nvPr/>
        </p:nvGrpSpPr>
        <p:grpSpPr>
          <a:xfrm>
            <a:off x="218007" y="0"/>
            <a:ext cx="11455834" cy="6858000"/>
            <a:chOff x="218007" y="0"/>
            <a:chExt cx="11455834" cy="6858000"/>
          </a:xfrm>
          <a:solidFill>
            <a:schemeClr val="bg1">
              <a:alpha val="8000"/>
            </a:schemeClr>
          </a:solidFill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DEE2C986-8F04-4EAB-A9CC-74AE4E145A85}"/>
                </a:ext>
              </a:extLst>
            </p:cNvPr>
            <p:cNvSpPr/>
            <p:nvPr/>
          </p:nvSpPr>
          <p:spPr>
            <a:xfrm>
              <a:off x="218007" y="170957"/>
              <a:ext cx="3561514" cy="3258043"/>
            </a:xfrm>
            <a:custGeom>
              <a:avLst/>
              <a:gdLst>
                <a:gd name="connsiteX0" fmla="*/ 2307899 w 5470476"/>
                <a:gd name="connsiteY0" fmla="*/ 490 h 5004344"/>
                <a:gd name="connsiteX1" fmla="*/ 3090186 w 5470476"/>
                <a:gd name="connsiteY1" fmla="*/ 598620 h 5004344"/>
                <a:gd name="connsiteX2" fmla="*/ 3330424 w 5470476"/>
                <a:gd name="connsiteY2" fmla="*/ 1140625 h 5004344"/>
                <a:gd name="connsiteX3" fmla="*/ 3903860 w 5470476"/>
                <a:gd name="connsiteY3" fmla="*/ 1057946 h 5004344"/>
                <a:gd name="connsiteX4" fmla="*/ 4668037 w 5470476"/>
                <a:gd name="connsiteY4" fmla="*/ 828283 h 5004344"/>
                <a:gd name="connsiteX5" fmla="*/ 5328394 w 5470476"/>
                <a:gd name="connsiteY5" fmla="*/ 1284547 h 5004344"/>
                <a:gd name="connsiteX6" fmla="*/ 4954152 w 5470476"/>
                <a:gd name="connsiteY6" fmla="*/ 2973336 h 5004344"/>
                <a:gd name="connsiteX7" fmla="*/ 3886959 w 5470476"/>
                <a:gd name="connsiteY7" fmla="*/ 3547494 h 5004344"/>
                <a:gd name="connsiteX8" fmla="*/ 3624989 w 5470476"/>
                <a:gd name="connsiteY8" fmla="*/ 4842794 h 5004344"/>
                <a:gd name="connsiteX9" fmla="*/ 2909101 w 5470476"/>
                <a:gd name="connsiteY9" fmla="*/ 4876478 h 5004344"/>
                <a:gd name="connsiteX10" fmla="*/ 2269268 w 5470476"/>
                <a:gd name="connsiteY10" fmla="*/ 4331411 h 5004344"/>
                <a:gd name="connsiteX11" fmla="*/ 1057207 w 5470476"/>
                <a:gd name="connsiteY11" fmla="*/ 4464617 h 5004344"/>
                <a:gd name="connsiteX12" fmla="*/ 87800 w 5470476"/>
                <a:gd name="connsiteY12" fmla="*/ 3683760 h 5004344"/>
                <a:gd name="connsiteX13" fmla="*/ 8122 w 5470476"/>
                <a:gd name="connsiteY13" fmla="*/ 2835538 h 5004344"/>
                <a:gd name="connsiteX14" fmla="*/ 259227 w 5470476"/>
                <a:gd name="connsiteY14" fmla="*/ 2238414 h 5004344"/>
                <a:gd name="connsiteX15" fmla="*/ 994431 w 5470476"/>
                <a:gd name="connsiteY15" fmla="*/ 1949039 h 5004344"/>
                <a:gd name="connsiteX16" fmla="*/ 1334871 w 5470476"/>
                <a:gd name="connsiteY16" fmla="*/ 861967 h 5004344"/>
                <a:gd name="connsiteX17" fmla="*/ 1990397 w 5470476"/>
                <a:gd name="connsiteY17" fmla="*/ 59677 h 5004344"/>
                <a:gd name="connsiteX18" fmla="*/ 2307899 w 5470476"/>
                <a:gd name="connsiteY18" fmla="*/ 490 h 500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70476" h="5004344">
                  <a:moveTo>
                    <a:pt x="2307899" y="490"/>
                  </a:moveTo>
                  <a:cubicBezTo>
                    <a:pt x="2631136" y="12117"/>
                    <a:pt x="2951656" y="230010"/>
                    <a:pt x="3090186" y="598620"/>
                  </a:cubicBezTo>
                  <a:cubicBezTo>
                    <a:pt x="3161412" y="788474"/>
                    <a:pt x="3194008" y="1021200"/>
                    <a:pt x="3330424" y="1140625"/>
                  </a:cubicBezTo>
                  <a:cubicBezTo>
                    <a:pt x="3497022" y="1287609"/>
                    <a:pt x="3727604" y="1185025"/>
                    <a:pt x="3903860" y="1057946"/>
                  </a:cubicBezTo>
                  <a:cubicBezTo>
                    <a:pt x="4163414" y="869621"/>
                    <a:pt x="4369852" y="797661"/>
                    <a:pt x="4668037" y="828283"/>
                  </a:cubicBezTo>
                  <a:cubicBezTo>
                    <a:pt x="4925178" y="854311"/>
                    <a:pt x="5178696" y="1010481"/>
                    <a:pt x="5328394" y="1284547"/>
                  </a:cubicBezTo>
                  <a:cubicBezTo>
                    <a:pt x="5626580" y="1832676"/>
                    <a:pt x="5433423" y="2699272"/>
                    <a:pt x="4954152" y="2973336"/>
                  </a:cubicBezTo>
                  <a:cubicBezTo>
                    <a:pt x="4593188" y="3180033"/>
                    <a:pt x="4094602" y="3120320"/>
                    <a:pt x="3886959" y="3547494"/>
                  </a:cubicBezTo>
                  <a:cubicBezTo>
                    <a:pt x="3698630" y="3934860"/>
                    <a:pt x="3877301" y="4519734"/>
                    <a:pt x="3624989" y="4842794"/>
                  </a:cubicBezTo>
                  <a:cubicBezTo>
                    <a:pt x="3445112" y="5073988"/>
                    <a:pt x="3134853" y="5031119"/>
                    <a:pt x="2909101" y="4876478"/>
                  </a:cubicBezTo>
                  <a:cubicBezTo>
                    <a:pt x="2680934" y="4721838"/>
                    <a:pt x="2497434" y="4479927"/>
                    <a:pt x="2269268" y="4331411"/>
                  </a:cubicBezTo>
                  <a:cubicBezTo>
                    <a:pt x="1841908" y="4052753"/>
                    <a:pt x="1496640" y="4489112"/>
                    <a:pt x="1057207" y="4464617"/>
                  </a:cubicBezTo>
                  <a:cubicBezTo>
                    <a:pt x="653992" y="4441649"/>
                    <a:pt x="242325" y="4181364"/>
                    <a:pt x="87800" y="3683760"/>
                  </a:cubicBezTo>
                  <a:cubicBezTo>
                    <a:pt x="10537" y="3434194"/>
                    <a:pt x="-14814" y="3100417"/>
                    <a:pt x="8122" y="2835538"/>
                  </a:cubicBezTo>
                  <a:cubicBezTo>
                    <a:pt x="27438" y="2604344"/>
                    <a:pt x="107115" y="2370087"/>
                    <a:pt x="259227" y="2238414"/>
                  </a:cubicBezTo>
                  <a:cubicBezTo>
                    <a:pt x="471699" y="2053153"/>
                    <a:pt x="768678" y="2109802"/>
                    <a:pt x="994431" y="1949039"/>
                  </a:cubicBezTo>
                  <a:cubicBezTo>
                    <a:pt x="1338492" y="1704065"/>
                    <a:pt x="1203282" y="1243206"/>
                    <a:pt x="1334871" y="861967"/>
                  </a:cubicBezTo>
                  <a:cubicBezTo>
                    <a:pt x="1459215" y="499098"/>
                    <a:pt x="1691003" y="188288"/>
                    <a:pt x="1990397" y="59677"/>
                  </a:cubicBezTo>
                  <a:cubicBezTo>
                    <a:pt x="2092106" y="15658"/>
                    <a:pt x="2200154" y="-3385"/>
                    <a:pt x="2307899" y="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096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075CD26-46E8-415C-972C-634895E38519}"/>
                </a:ext>
              </a:extLst>
            </p:cNvPr>
            <p:cNvSpPr/>
            <p:nvPr/>
          </p:nvSpPr>
          <p:spPr>
            <a:xfrm>
              <a:off x="8112327" y="2944637"/>
              <a:ext cx="3561514" cy="3258043"/>
            </a:xfrm>
            <a:custGeom>
              <a:avLst/>
              <a:gdLst>
                <a:gd name="connsiteX0" fmla="*/ 2307899 w 5470476"/>
                <a:gd name="connsiteY0" fmla="*/ 490 h 5004344"/>
                <a:gd name="connsiteX1" fmla="*/ 3090186 w 5470476"/>
                <a:gd name="connsiteY1" fmla="*/ 598620 h 5004344"/>
                <a:gd name="connsiteX2" fmla="*/ 3330424 w 5470476"/>
                <a:gd name="connsiteY2" fmla="*/ 1140625 h 5004344"/>
                <a:gd name="connsiteX3" fmla="*/ 3903860 w 5470476"/>
                <a:gd name="connsiteY3" fmla="*/ 1057946 h 5004344"/>
                <a:gd name="connsiteX4" fmla="*/ 4668037 w 5470476"/>
                <a:gd name="connsiteY4" fmla="*/ 828283 h 5004344"/>
                <a:gd name="connsiteX5" fmla="*/ 5328394 w 5470476"/>
                <a:gd name="connsiteY5" fmla="*/ 1284547 h 5004344"/>
                <a:gd name="connsiteX6" fmla="*/ 4954152 w 5470476"/>
                <a:gd name="connsiteY6" fmla="*/ 2973336 h 5004344"/>
                <a:gd name="connsiteX7" fmla="*/ 3886959 w 5470476"/>
                <a:gd name="connsiteY7" fmla="*/ 3547494 h 5004344"/>
                <a:gd name="connsiteX8" fmla="*/ 3624989 w 5470476"/>
                <a:gd name="connsiteY8" fmla="*/ 4842794 h 5004344"/>
                <a:gd name="connsiteX9" fmla="*/ 2909101 w 5470476"/>
                <a:gd name="connsiteY9" fmla="*/ 4876478 h 5004344"/>
                <a:gd name="connsiteX10" fmla="*/ 2269268 w 5470476"/>
                <a:gd name="connsiteY10" fmla="*/ 4331411 h 5004344"/>
                <a:gd name="connsiteX11" fmla="*/ 1057207 w 5470476"/>
                <a:gd name="connsiteY11" fmla="*/ 4464617 h 5004344"/>
                <a:gd name="connsiteX12" fmla="*/ 87800 w 5470476"/>
                <a:gd name="connsiteY12" fmla="*/ 3683760 h 5004344"/>
                <a:gd name="connsiteX13" fmla="*/ 8122 w 5470476"/>
                <a:gd name="connsiteY13" fmla="*/ 2835538 h 5004344"/>
                <a:gd name="connsiteX14" fmla="*/ 259227 w 5470476"/>
                <a:gd name="connsiteY14" fmla="*/ 2238414 h 5004344"/>
                <a:gd name="connsiteX15" fmla="*/ 994431 w 5470476"/>
                <a:gd name="connsiteY15" fmla="*/ 1949039 h 5004344"/>
                <a:gd name="connsiteX16" fmla="*/ 1334871 w 5470476"/>
                <a:gd name="connsiteY16" fmla="*/ 861967 h 5004344"/>
                <a:gd name="connsiteX17" fmla="*/ 1990397 w 5470476"/>
                <a:gd name="connsiteY17" fmla="*/ 59677 h 5004344"/>
                <a:gd name="connsiteX18" fmla="*/ 2307899 w 5470476"/>
                <a:gd name="connsiteY18" fmla="*/ 490 h 500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70476" h="5004344">
                  <a:moveTo>
                    <a:pt x="2307899" y="490"/>
                  </a:moveTo>
                  <a:cubicBezTo>
                    <a:pt x="2631136" y="12117"/>
                    <a:pt x="2951656" y="230010"/>
                    <a:pt x="3090186" y="598620"/>
                  </a:cubicBezTo>
                  <a:cubicBezTo>
                    <a:pt x="3161412" y="788474"/>
                    <a:pt x="3194008" y="1021200"/>
                    <a:pt x="3330424" y="1140625"/>
                  </a:cubicBezTo>
                  <a:cubicBezTo>
                    <a:pt x="3497022" y="1287609"/>
                    <a:pt x="3727604" y="1185025"/>
                    <a:pt x="3903860" y="1057946"/>
                  </a:cubicBezTo>
                  <a:cubicBezTo>
                    <a:pt x="4163414" y="869621"/>
                    <a:pt x="4369852" y="797661"/>
                    <a:pt x="4668037" y="828283"/>
                  </a:cubicBezTo>
                  <a:cubicBezTo>
                    <a:pt x="4925178" y="854311"/>
                    <a:pt x="5178696" y="1010481"/>
                    <a:pt x="5328394" y="1284547"/>
                  </a:cubicBezTo>
                  <a:cubicBezTo>
                    <a:pt x="5626580" y="1832676"/>
                    <a:pt x="5433423" y="2699272"/>
                    <a:pt x="4954152" y="2973336"/>
                  </a:cubicBezTo>
                  <a:cubicBezTo>
                    <a:pt x="4593188" y="3180033"/>
                    <a:pt x="4094602" y="3120320"/>
                    <a:pt x="3886959" y="3547494"/>
                  </a:cubicBezTo>
                  <a:cubicBezTo>
                    <a:pt x="3698630" y="3934860"/>
                    <a:pt x="3877301" y="4519734"/>
                    <a:pt x="3624989" y="4842794"/>
                  </a:cubicBezTo>
                  <a:cubicBezTo>
                    <a:pt x="3445112" y="5073988"/>
                    <a:pt x="3134853" y="5031119"/>
                    <a:pt x="2909101" y="4876478"/>
                  </a:cubicBezTo>
                  <a:cubicBezTo>
                    <a:pt x="2680934" y="4721838"/>
                    <a:pt x="2497434" y="4479927"/>
                    <a:pt x="2269268" y="4331411"/>
                  </a:cubicBezTo>
                  <a:cubicBezTo>
                    <a:pt x="1841908" y="4052753"/>
                    <a:pt x="1496640" y="4489112"/>
                    <a:pt x="1057207" y="4464617"/>
                  </a:cubicBezTo>
                  <a:cubicBezTo>
                    <a:pt x="653992" y="4441649"/>
                    <a:pt x="242325" y="4181364"/>
                    <a:pt x="87800" y="3683760"/>
                  </a:cubicBezTo>
                  <a:cubicBezTo>
                    <a:pt x="10537" y="3434194"/>
                    <a:pt x="-14814" y="3100417"/>
                    <a:pt x="8122" y="2835538"/>
                  </a:cubicBezTo>
                  <a:cubicBezTo>
                    <a:pt x="27438" y="2604344"/>
                    <a:pt x="107115" y="2370087"/>
                    <a:pt x="259227" y="2238414"/>
                  </a:cubicBezTo>
                  <a:cubicBezTo>
                    <a:pt x="471699" y="2053153"/>
                    <a:pt x="768678" y="2109802"/>
                    <a:pt x="994431" y="1949039"/>
                  </a:cubicBezTo>
                  <a:cubicBezTo>
                    <a:pt x="1338492" y="1704065"/>
                    <a:pt x="1203282" y="1243206"/>
                    <a:pt x="1334871" y="861967"/>
                  </a:cubicBezTo>
                  <a:cubicBezTo>
                    <a:pt x="1459215" y="499098"/>
                    <a:pt x="1691003" y="188288"/>
                    <a:pt x="1990397" y="59677"/>
                  </a:cubicBezTo>
                  <a:cubicBezTo>
                    <a:pt x="2092106" y="15658"/>
                    <a:pt x="2200154" y="-3385"/>
                    <a:pt x="2307899" y="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096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ACFB614-EBBF-4368-94CB-275D1FB99523}"/>
                </a:ext>
              </a:extLst>
            </p:cNvPr>
            <p:cNvSpPr/>
            <p:nvPr/>
          </p:nvSpPr>
          <p:spPr>
            <a:xfrm>
              <a:off x="4165167" y="1532397"/>
              <a:ext cx="3561514" cy="3258043"/>
            </a:xfrm>
            <a:custGeom>
              <a:avLst/>
              <a:gdLst>
                <a:gd name="connsiteX0" fmla="*/ 2307899 w 5470476"/>
                <a:gd name="connsiteY0" fmla="*/ 490 h 5004344"/>
                <a:gd name="connsiteX1" fmla="*/ 3090186 w 5470476"/>
                <a:gd name="connsiteY1" fmla="*/ 598620 h 5004344"/>
                <a:gd name="connsiteX2" fmla="*/ 3330424 w 5470476"/>
                <a:gd name="connsiteY2" fmla="*/ 1140625 h 5004344"/>
                <a:gd name="connsiteX3" fmla="*/ 3903860 w 5470476"/>
                <a:gd name="connsiteY3" fmla="*/ 1057946 h 5004344"/>
                <a:gd name="connsiteX4" fmla="*/ 4668037 w 5470476"/>
                <a:gd name="connsiteY4" fmla="*/ 828283 h 5004344"/>
                <a:gd name="connsiteX5" fmla="*/ 5328394 w 5470476"/>
                <a:gd name="connsiteY5" fmla="*/ 1284547 h 5004344"/>
                <a:gd name="connsiteX6" fmla="*/ 4954152 w 5470476"/>
                <a:gd name="connsiteY6" fmla="*/ 2973336 h 5004344"/>
                <a:gd name="connsiteX7" fmla="*/ 3886959 w 5470476"/>
                <a:gd name="connsiteY7" fmla="*/ 3547494 h 5004344"/>
                <a:gd name="connsiteX8" fmla="*/ 3624989 w 5470476"/>
                <a:gd name="connsiteY8" fmla="*/ 4842794 h 5004344"/>
                <a:gd name="connsiteX9" fmla="*/ 2909101 w 5470476"/>
                <a:gd name="connsiteY9" fmla="*/ 4876478 h 5004344"/>
                <a:gd name="connsiteX10" fmla="*/ 2269268 w 5470476"/>
                <a:gd name="connsiteY10" fmla="*/ 4331411 h 5004344"/>
                <a:gd name="connsiteX11" fmla="*/ 1057207 w 5470476"/>
                <a:gd name="connsiteY11" fmla="*/ 4464617 h 5004344"/>
                <a:gd name="connsiteX12" fmla="*/ 87800 w 5470476"/>
                <a:gd name="connsiteY12" fmla="*/ 3683760 h 5004344"/>
                <a:gd name="connsiteX13" fmla="*/ 8122 w 5470476"/>
                <a:gd name="connsiteY13" fmla="*/ 2835538 h 5004344"/>
                <a:gd name="connsiteX14" fmla="*/ 259227 w 5470476"/>
                <a:gd name="connsiteY14" fmla="*/ 2238414 h 5004344"/>
                <a:gd name="connsiteX15" fmla="*/ 994431 w 5470476"/>
                <a:gd name="connsiteY15" fmla="*/ 1949039 h 5004344"/>
                <a:gd name="connsiteX16" fmla="*/ 1334871 w 5470476"/>
                <a:gd name="connsiteY16" fmla="*/ 861967 h 5004344"/>
                <a:gd name="connsiteX17" fmla="*/ 1990397 w 5470476"/>
                <a:gd name="connsiteY17" fmla="*/ 59677 h 5004344"/>
                <a:gd name="connsiteX18" fmla="*/ 2307899 w 5470476"/>
                <a:gd name="connsiteY18" fmla="*/ 490 h 500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70476" h="5004344">
                  <a:moveTo>
                    <a:pt x="2307899" y="490"/>
                  </a:moveTo>
                  <a:cubicBezTo>
                    <a:pt x="2631136" y="12117"/>
                    <a:pt x="2951656" y="230010"/>
                    <a:pt x="3090186" y="598620"/>
                  </a:cubicBezTo>
                  <a:cubicBezTo>
                    <a:pt x="3161412" y="788474"/>
                    <a:pt x="3194008" y="1021200"/>
                    <a:pt x="3330424" y="1140625"/>
                  </a:cubicBezTo>
                  <a:cubicBezTo>
                    <a:pt x="3497022" y="1287609"/>
                    <a:pt x="3727604" y="1185025"/>
                    <a:pt x="3903860" y="1057946"/>
                  </a:cubicBezTo>
                  <a:cubicBezTo>
                    <a:pt x="4163414" y="869621"/>
                    <a:pt x="4369852" y="797661"/>
                    <a:pt x="4668037" y="828283"/>
                  </a:cubicBezTo>
                  <a:cubicBezTo>
                    <a:pt x="4925178" y="854311"/>
                    <a:pt x="5178696" y="1010481"/>
                    <a:pt x="5328394" y="1284547"/>
                  </a:cubicBezTo>
                  <a:cubicBezTo>
                    <a:pt x="5626580" y="1832676"/>
                    <a:pt x="5433423" y="2699272"/>
                    <a:pt x="4954152" y="2973336"/>
                  </a:cubicBezTo>
                  <a:cubicBezTo>
                    <a:pt x="4593188" y="3180033"/>
                    <a:pt x="4094602" y="3120320"/>
                    <a:pt x="3886959" y="3547494"/>
                  </a:cubicBezTo>
                  <a:cubicBezTo>
                    <a:pt x="3698630" y="3934860"/>
                    <a:pt x="3877301" y="4519734"/>
                    <a:pt x="3624989" y="4842794"/>
                  </a:cubicBezTo>
                  <a:cubicBezTo>
                    <a:pt x="3445112" y="5073988"/>
                    <a:pt x="3134853" y="5031119"/>
                    <a:pt x="2909101" y="4876478"/>
                  </a:cubicBezTo>
                  <a:cubicBezTo>
                    <a:pt x="2680934" y="4721838"/>
                    <a:pt x="2497434" y="4479927"/>
                    <a:pt x="2269268" y="4331411"/>
                  </a:cubicBezTo>
                  <a:cubicBezTo>
                    <a:pt x="1841908" y="4052753"/>
                    <a:pt x="1496640" y="4489112"/>
                    <a:pt x="1057207" y="4464617"/>
                  </a:cubicBezTo>
                  <a:cubicBezTo>
                    <a:pt x="653992" y="4441649"/>
                    <a:pt x="242325" y="4181364"/>
                    <a:pt x="87800" y="3683760"/>
                  </a:cubicBezTo>
                  <a:cubicBezTo>
                    <a:pt x="10537" y="3434194"/>
                    <a:pt x="-14814" y="3100417"/>
                    <a:pt x="8122" y="2835538"/>
                  </a:cubicBezTo>
                  <a:cubicBezTo>
                    <a:pt x="27438" y="2604344"/>
                    <a:pt x="107115" y="2370087"/>
                    <a:pt x="259227" y="2238414"/>
                  </a:cubicBezTo>
                  <a:cubicBezTo>
                    <a:pt x="471699" y="2053153"/>
                    <a:pt x="768678" y="2109802"/>
                    <a:pt x="994431" y="1949039"/>
                  </a:cubicBezTo>
                  <a:cubicBezTo>
                    <a:pt x="1338492" y="1704065"/>
                    <a:pt x="1203282" y="1243206"/>
                    <a:pt x="1334871" y="861967"/>
                  </a:cubicBezTo>
                  <a:cubicBezTo>
                    <a:pt x="1459215" y="499098"/>
                    <a:pt x="1691003" y="188288"/>
                    <a:pt x="1990397" y="59677"/>
                  </a:cubicBezTo>
                  <a:cubicBezTo>
                    <a:pt x="2092106" y="15658"/>
                    <a:pt x="2200154" y="-3385"/>
                    <a:pt x="2307899" y="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096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A61178-75EE-48EB-9D0A-61ADADCF797A}"/>
                </a:ext>
              </a:extLst>
            </p:cNvPr>
            <p:cNvSpPr/>
            <p:nvPr/>
          </p:nvSpPr>
          <p:spPr>
            <a:xfrm>
              <a:off x="8036127" y="0"/>
              <a:ext cx="3561514" cy="2595880"/>
            </a:xfrm>
            <a:custGeom>
              <a:avLst/>
              <a:gdLst>
                <a:gd name="connsiteX0" fmla="*/ 843266 w 3561514"/>
                <a:gd name="connsiteY0" fmla="*/ 0 h 2595880"/>
                <a:gd name="connsiteX1" fmla="*/ 2108550 w 3561514"/>
                <a:gd name="connsiteY1" fmla="*/ 0 h 2595880"/>
                <a:gd name="connsiteX2" fmla="*/ 2112864 w 3561514"/>
                <a:gd name="connsiteY2" fmla="*/ 9878 h 2595880"/>
                <a:gd name="connsiteX3" fmla="*/ 2168249 w 3561514"/>
                <a:gd name="connsiteY3" fmla="*/ 80433 h 2595880"/>
                <a:gd name="connsiteX4" fmla="*/ 2541580 w 3561514"/>
                <a:gd name="connsiteY4" fmla="*/ 26605 h 2595880"/>
                <a:gd name="connsiteX5" fmla="*/ 2583158 w 3561514"/>
                <a:gd name="connsiteY5" fmla="*/ 0 h 2595880"/>
                <a:gd name="connsiteX6" fmla="*/ 3326155 w 3561514"/>
                <a:gd name="connsiteY6" fmla="*/ 0 h 2595880"/>
                <a:gd name="connsiteX7" fmla="*/ 3334296 w 3561514"/>
                <a:gd name="connsiteY7" fmla="*/ 6202 h 2595880"/>
                <a:gd name="connsiteX8" fmla="*/ 3469013 w 3561514"/>
                <a:gd name="connsiteY8" fmla="*/ 174132 h 2595880"/>
                <a:gd name="connsiteX9" fmla="*/ 3225365 w 3561514"/>
                <a:gd name="connsiteY9" fmla="*/ 1273607 h 2595880"/>
                <a:gd name="connsiteX10" fmla="*/ 2530577 w 3561514"/>
                <a:gd name="connsiteY10" fmla="*/ 1647408 h 2595880"/>
                <a:gd name="connsiteX11" fmla="*/ 2360023 w 3561514"/>
                <a:gd name="connsiteY11" fmla="*/ 2490704 h 2595880"/>
                <a:gd name="connsiteX12" fmla="*/ 1893949 w 3561514"/>
                <a:gd name="connsiteY12" fmla="*/ 2512634 h 2595880"/>
                <a:gd name="connsiteX13" fmla="*/ 1477391 w 3561514"/>
                <a:gd name="connsiteY13" fmla="*/ 2157772 h 2595880"/>
                <a:gd name="connsiteX14" fmla="*/ 688287 w 3561514"/>
                <a:gd name="connsiteY14" fmla="*/ 2244495 h 2595880"/>
                <a:gd name="connsiteX15" fmla="*/ 57162 w 3561514"/>
                <a:gd name="connsiteY15" fmla="*/ 1736123 h 2595880"/>
                <a:gd name="connsiteX16" fmla="*/ 5288 w 3561514"/>
                <a:gd name="connsiteY16" fmla="*/ 1183894 h 2595880"/>
                <a:gd name="connsiteX17" fmla="*/ 168768 w 3561514"/>
                <a:gd name="connsiteY17" fmla="*/ 795141 h 2595880"/>
                <a:gd name="connsiteX18" fmla="*/ 647417 w 3561514"/>
                <a:gd name="connsiteY18" fmla="*/ 606745 h 2595880"/>
                <a:gd name="connsiteX19" fmla="*/ 829784 w 3561514"/>
                <a:gd name="connsiteY19" fmla="*/ 91880 h 25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1514" h="2595880">
                  <a:moveTo>
                    <a:pt x="843266" y="0"/>
                  </a:moveTo>
                  <a:lnTo>
                    <a:pt x="2108550" y="0"/>
                  </a:lnTo>
                  <a:lnTo>
                    <a:pt x="2112864" y="9878"/>
                  </a:lnTo>
                  <a:cubicBezTo>
                    <a:pt x="2128067" y="36947"/>
                    <a:pt x="2146046" y="60995"/>
                    <a:pt x="2168249" y="80433"/>
                  </a:cubicBezTo>
                  <a:cubicBezTo>
                    <a:pt x="2276711" y="176126"/>
                    <a:pt x="2426830" y="109339"/>
                    <a:pt x="2541580" y="26605"/>
                  </a:cubicBezTo>
                  <a:lnTo>
                    <a:pt x="2583158" y="0"/>
                  </a:lnTo>
                  <a:lnTo>
                    <a:pt x="3326155" y="0"/>
                  </a:lnTo>
                  <a:lnTo>
                    <a:pt x="3334296" y="6202"/>
                  </a:lnTo>
                  <a:cubicBezTo>
                    <a:pt x="3386413" y="51105"/>
                    <a:pt x="3432466" y="107222"/>
                    <a:pt x="3469013" y="174132"/>
                  </a:cubicBezTo>
                  <a:cubicBezTo>
                    <a:pt x="3663145" y="530988"/>
                    <a:pt x="3537391" y="1095179"/>
                    <a:pt x="3225365" y="1273607"/>
                  </a:cubicBezTo>
                  <a:cubicBezTo>
                    <a:pt x="2990362" y="1408175"/>
                    <a:pt x="2665761" y="1369299"/>
                    <a:pt x="2530577" y="1647408"/>
                  </a:cubicBezTo>
                  <a:cubicBezTo>
                    <a:pt x="2407967" y="1899600"/>
                    <a:pt x="2524289" y="2280378"/>
                    <a:pt x="2360023" y="2490704"/>
                  </a:cubicBezTo>
                  <a:cubicBezTo>
                    <a:pt x="2242915" y="2641221"/>
                    <a:pt x="2040923" y="2613312"/>
                    <a:pt x="1893949" y="2512634"/>
                  </a:cubicBezTo>
                  <a:cubicBezTo>
                    <a:pt x="1745403" y="2411957"/>
                    <a:pt x="1625936" y="2254462"/>
                    <a:pt x="1477391" y="2157772"/>
                  </a:cubicBezTo>
                  <a:cubicBezTo>
                    <a:pt x="1199161" y="1976353"/>
                    <a:pt x="974377" y="2260442"/>
                    <a:pt x="688287" y="2244495"/>
                  </a:cubicBezTo>
                  <a:cubicBezTo>
                    <a:pt x="425777" y="2229541"/>
                    <a:pt x="157764" y="2060085"/>
                    <a:pt x="57162" y="1736123"/>
                  </a:cubicBezTo>
                  <a:cubicBezTo>
                    <a:pt x="6860" y="1573645"/>
                    <a:pt x="-9645" y="1356342"/>
                    <a:pt x="5288" y="1183894"/>
                  </a:cubicBezTo>
                  <a:cubicBezTo>
                    <a:pt x="17864" y="1033377"/>
                    <a:pt x="69737" y="880866"/>
                    <a:pt x="168768" y="795141"/>
                  </a:cubicBezTo>
                  <a:cubicBezTo>
                    <a:pt x="307096" y="674528"/>
                    <a:pt x="500442" y="711409"/>
                    <a:pt x="647417" y="606745"/>
                  </a:cubicBezTo>
                  <a:cubicBezTo>
                    <a:pt x="815416" y="487129"/>
                    <a:pt x="807900" y="288453"/>
                    <a:pt x="829784" y="9188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096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B8FA251-34F2-4FDD-A77F-F2E3C824F20B}"/>
                </a:ext>
              </a:extLst>
            </p:cNvPr>
            <p:cNvSpPr/>
            <p:nvPr/>
          </p:nvSpPr>
          <p:spPr>
            <a:xfrm>
              <a:off x="603653" y="3879357"/>
              <a:ext cx="3561514" cy="2978643"/>
            </a:xfrm>
            <a:custGeom>
              <a:avLst/>
              <a:gdLst>
                <a:gd name="connsiteX0" fmla="*/ 1502541 w 3561514"/>
                <a:gd name="connsiteY0" fmla="*/ 319 h 2978643"/>
                <a:gd name="connsiteX1" fmla="*/ 2011844 w 3561514"/>
                <a:gd name="connsiteY1" fmla="*/ 389728 h 2978643"/>
                <a:gd name="connsiteX2" fmla="*/ 2168249 w 3561514"/>
                <a:gd name="connsiteY2" fmla="*/ 742596 h 2978643"/>
                <a:gd name="connsiteX3" fmla="*/ 2541580 w 3561514"/>
                <a:gd name="connsiteY3" fmla="*/ 688769 h 2978643"/>
                <a:gd name="connsiteX4" fmla="*/ 3039092 w 3561514"/>
                <a:gd name="connsiteY4" fmla="*/ 539248 h 2978643"/>
                <a:gd name="connsiteX5" fmla="*/ 3469013 w 3561514"/>
                <a:gd name="connsiteY5" fmla="*/ 836296 h 2978643"/>
                <a:gd name="connsiteX6" fmla="*/ 3225365 w 3561514"/>
                <a:gd name="connsiteY6" fmla="*/ 1935770 h 2978643"/>
                <a:gd name="connsiteX7" fmla="*/ 2530577 w 3561514"/>
                <a:gd name="connsiteY7" fmla="*/ 2309571 h 2978643"/>
                <a:gd name="connsiteX8" fmla="*/ 2438730 w 3561514"/>
                <a:gd name="connsiteY8" fmla="*/ 2967836 h 2978643"/>
                <a:gd name="connsiteX9" fmla="*/ 2435529 w 3561514"/>
                <a:gd name="connsiteY9" fmla="*/ 2978643 h 2978643"/>
                <a:gd name="connsiteX10" fmla="*/ 1667055 w 3561514"/>
                <a:gd name="connsiteY10" fmla="*/ 2978643 h 2978643"/>
                <a:gd name="connsiteX11" fmla="*/ 1584257 w 3561514"/>
                <a:gd name="connsiteY11" fmla="*/ 2902016 h 2978643"/>
                <a:gd name="connsiteX12" fmla="*/ 1477391 w 3561514"/>
                <a:gd name="connsiteY12" fmla="*/ 2819935 h 2978643"/>
                <a:gd name="connsiteX13" fmla="*/ 688287 w 3561514"/>
                <a:gd name="connsiteY13" fmla="*/ 2906658 h 2978643"/>
                <a:gd name="connsiteX14" fmla="*/ 57162 w 3561514"/>
                <a:gd name="connsiteY14" fmla="*/ 2398286 h 2978643"/>
                <a:gd name="connsiteX15" fmla="*/ 5288 w 3561514"/>
                <a:gd name="connsiteY15" fmla="*/ 1846057 h 2978643"/>
                <a:gd name="connsiteX16" fmla="*/ 168768 w 3561514"/>
                <a:gd name="connsiteY16" fmla="*/ 1457304 h 2978643"/>
                <a:gd name="connsiteX17" fmla="*/ 647417 w 3561514"/>
                <a:gd name="connsiteY17" fmla="*/ 1268908 h 2978643"/>
                <a:gd name="connsiteX18" fmla="*/ 869058 w 3561514"/>
                <a:gd name="connsiteY18" fmla="*/ 561178 h 2978643"/>
                <a:gd name="connsiteX19" fmla="*/ 1295834 w 3561514"/>
                <a:gd name="connsiteY19" fmla="*/ 38852 h 2978643"/>
                <a:gd name="connsiteX20" fmla="*/ 1502541 w 3561514"/>
                <a:gd name="connsiteY20" fmla="*/ 319 h 29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61514" h="2978643">
                  <a:moveTo>
                    <a:pt x="1502541" y="319"/>
                  </a:moveTo>
                  <a:cubicBezTo>
                    <a:pt x="1712982" y="7889"/>
                    <a:pt x="1921655" y="149747"/>
                    <a:pt x="2011844" y="389728"/>
                  </a:cubicBezTo>
                  <a:cubicBezTo>
                    <a:pt x="2058215" y="513331"/>
                    <a:pt x="2079436" y="664845"/>
                    <a:pt x="2168249" y="742596"/>
                  </a:cubicBezTo>
                  <a:cubicBezTo>
                    <a:pt x="2276711" y="838289"/>
                    <a:pt x="2426830" y="771502"/>
                    <a:pt x="2541580" y="688769"/>
                  </a:cubicBezTo>
                  <a:cubicBezTo>
                    <a:pt x="2710561" y="566161"/>
                    <a:pt x="2844961" y="519312"/>
                    <a:pt x="3039092" y="539248"/>
                  </a:cubicBezTo>
                  <a:cubicBezTo>
                    <a:pt x="3206502" y="556193"/>
                    <a:pt x="3371553" y="657867"/>
                    <a:pt x="3469013" y="836296"/>
                  </a:cubicBezTo>
                  <a:cubicBezTo>
                    <a:pt x="3663145" y="1193151"/>
                    <a:pt x="3537391" y="1757342"/>
                    <a:pt x="3225365" y="1935770"/>
                  </a:cubicBezTo>
                  <a:cubicBezTo>
                    <a:pt x="2990362" y="2070338"/>
                    <a:pt x="2665761" y="2031463"/>
                    <a:pt x="2530577" y="2309571"/>
                  </a:cubicBezTo>
                  <a:cubicBezTo>
                    <a:pt x="2438619" y="2498715"/>
                    <a:pt x="2481061" y="2760189"/>
                    <a:pt x="2438730" y="2967836"/>
                  </a:cubicBezTo>
                  <a:lnTo>
                    <a:pt x="2435529" y="2978643"/>
                  </a:lnTo>
                  <a:lnTo>
                    <a:pt x="1667055" y="2978643"/>
                  </a:lnTo>
                  <a:lnTo>
                    <a:pt x="1584257" y="2902016"/>
                  </a:lnTo>
                  <a:cubicBezTo>
                    <a:pt x="1549846" y="2872081"/>
                    <a:pt x="1514527" y="2844108"/>
                    <a:pt x="1477391" y="2819935"/>
                  </a:cubicBezTo>
                  <a:cubicBezTo>
                    <a:pt x="1199161" y="2638516"/>
                    <a:pt x="974377" y="2922605"/>
                    <a:pt x="688287" y="2906658"/>
                  </a:cubicBezTo>
                  <a:cubicBezTo>
                    <a:pt x="425777" y="2891704"/>
                    <a:pt x="157764" y="2722248"/>
                    <a:pt x="57162" y="2398286"/>
                  </a:cubicBezTo>
                  <a:cubicBezTo>
                    <a:pt x="6860" y="2235808"/>
                    <a:pt x="-9645" y="2018505"/>
                    <a:pt x="5288" y="1846057"/>
                  </a:cubicBezTo>
                  <a:cubicBezTo>
                    <a:pt x="17863" y="1695540"/>
                    <a:pt x="69737" y="1543029"/>
                    <a:pt x="168768" y="1457304"/>
                  </a:cubicBezTo>
                  <a:cubicBezTo>
                    <a:pt x="307096" y="1336691"/>
                    <a:pt x="500442" y="1373572"/>
                    <a:pt x="647417" y="1268908"/>
                  </a:cubicBezTo>
                  <a:cubicBezTo>
                    <a:pt x="871416" y="1109420"/>
                    <a:pt x="783388" y="809381"/>
                    <a:pt x="869058" y="561178"/>
                  </a:cubicBezTo>
                  <a:cubicBezTo>
                    <a:pt x="950012" y="324934"/>
                    <a:pt x="1100916" y="122584"/>
                    <a:pt x="1295834" y="38852"/>
                  </a:cubicBezTo>
                  <a:cubicBezTo>
                    <a:pt x="1362051" y="10194"/>
                    <a:pt x="1432395" y="-2204"/>
                    <a:pt x="1502541" y="319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096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40608C-40C4-4BD4-B9B8-BBD63428D775}"/>
              </a:ext>
            </a:extLst>
          </p:cNvPr>
          <p:cNvSpPr txBox="1"/>
          <p:nvPr/>
        </p:nvSpPr>
        <p:spPr>
          <a:xfrm>
            <a:off x="2058599" y="1002986"/>
            <a:ext cx="807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cs typeface="Poppins SemiBold" panose="00000700000000000000" pitchFamily="50" charset="0"/>
              </a:rPr>
              <a:t>INFOGRAPHIC</a:t>
            </a:r>
            <a:endParaRPr lang="id-ID" sz="3600" dirty="0">
              <a:solidFill>
                <a:schemeClr val="bg1"/>
              </a:solidFill>
              <a:latin typeface="+mj-lt"/>
              <a:cs typeface="Poppins SemiBold" panose="00000700000000000000" pitchFamily="50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78124C-09C6-4491-9F13-E2B7C68883D5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08FB95-CE28-4BE3-B556-2AF93F431917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008DDE-EFFB-4A74-9FF4-083B74C4DDBA}"/>
              </a:ext>
            </a:extLst>
          </p:cNvPr>
          <p:cNvSpPr/>
          <p:nvPr/>
        </p:nvSpPr>
        <p:spPr>
          <a:xfrm>
            <a:off x="1559057" y="5311474"/>
            <a:ext cx="241927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 elit. Morbi nisl risus, blandit</a:t>
            </a:r>
            <a:endParaRPr lang="en-US" sz="1200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13E3D7-D6C0-42B0-9EDF-1D44652EEE93}"/>
              </a:ext>
            </a:extLst>
          </p:cNvPr>
          <p:cNvSpPr/>
          <p:nvPr/>
        </p:nvSpPr>
        <p:spPr>
          <a:xfrm>
            <a:off x="4884737" y="5311474"/>
            <a:ext cx="241927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 elit. Morbi nisl risus, blandit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B0A59D-59D4-4ACA-A2D4-AE230649D7A6}"/>
              </a:ext>
            </a:extLst>
          </p:cNvPr>
          <p:cNvSpPr/>
          <p:nvPr/>
        </p:nvSpPr>
        <p:spPr>
          <a:xfrm>
            <a:off x="8228060" y="5311474"/>
            <a:ext cx="241927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/>
                </a:solidFill>
                <a:cs typeface="Segoe UI" panose="020B0502040204020203" pitchFamily="34" charset="0"/>
              </a:rPr>
              <a:t>Lorem ipsum dolor sit amet, consectetur adipiscing elit. Morbi nisl risus, blandit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E9B635-1910-4648-9B97-A4059788CC97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220AB1-41CA-4DE8-92BF-9C5A159DC3B0}"/>
              </a:ext>
            </a:extLst>
          </p:cNvPr>
          <p:cNvSpPr/>
          <p:nvPr/>
        </p:nvSpPr>
        <p:spPr>
          <a:xfrm>
            <a:off x="1480364" y="2252351"/>
            <a:ext cx="2579914" cy="25799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8515C60-6E84-4588-B1C5-AE68F72B83F5}"/>
              </a:ext>
            </a:extLst>
          </p:cNvPr>
          <p:cNvSpPr/>
          <p:nvPr/>
        </p:nvSpPr>
        <p:spPr>
          <a:xfrm>
            <a:off x="4812843" y="2252351"/>
            <a:ext cx="2579914" cy="25799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79AD1ED-ABD5-405C-B281-0EF4220C56A1}"/>
              </a:ext>
            </a:extLst>
          </p:cNvPr>
          <p:cNvSpPr/>
          <p:nvPr/>
        </p:nvSpPr>
        <p:spPr>
          <a:xfrm>
            <a:off x="8145322" y="2252351"/>
            <a:ext cx="2579914" cy="25799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ACBDB793-5AFE-4591-8BBD-0933496B888F}"/>
              </a:ext>
            </a:extLst>
          </p:cNvPr>
          <p:cNvSpPr/>
          <p:nvPr/>
        </p:nvSpPr>
        <p:spPr>
          <a:xfrm>
            <a:off x="1480364" y="2252351"/>
            <a:ext cx="2579914" cy="2579914"/>
          </a:xfrm>
          <a:prstGeom prst="donut">
            <a:avLst>
              <a:gd name="adj" fmla="val 240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0E39186-43B8-456A-A773-1E15AEB04E34}"/>
              </a:ext>
            </a:extLst>
          </p:cNvPr>
          <p:cNvSpPr/>
          <p:nvPr/>
        </p:nvSpPr>
        <p:spPr>
          <a:xfrm>
            <a:off x="4806042" y="2252351"/>
            <a:ext cx="2579914" cy="2579914"/>
          </a:xfrm>
          <a:prstGeom prst="donut">
            <a:avLst>
              <a:gd name="adj" fmla="val 240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A8C37B8-8F6F-4B60-B00E-93812E51B0BE}"/>
              </a:ext>
            </a:extLst>
          </p:cNvPr>
          <p:cNvSpPr/>
          <p:nvPr/>
        </p:nvSpPr>
        <p:spPr>
          <a:xfrm>
            <a:off x="8149367" y="2252351"/>
            <a:ext cx="2579914" cy="2579914"/>
          </a:xfrm>
          <a:prstGeom prst="donut">
            <a:avLst>
              <a:gd name="adj" fmla="val 240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51727C-D8EF-44EB-B782-DC8709346E60}"/>
              </a:ext>
            </a:extLst>
          </p:cNvPr>
          <p:cNvSpPr txBox="1"/>
          <p:nvPr/>
        </p:nvSpPr>
        <p:spPr>
          <a:xfrm>
            <a:off x="1721962" y="2988310"/>
            <a:ext cx="209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1"/>
                </a:solidFill>
                <a:latin typeface="+mj-lt"/>
                <a:cs typeface="Poppins ExtraBold" panose="00000900000000000000" pitchFamily="50" charset="0"/>
              </a:rPr>
              <a:t>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55C55-657A-48E1-AB5D-DC081808100A}"/>
              </a:ext>
            </a:extLst>
          </p:cNvPr>
          <p:cNvSpPr txBox="1"/>
          <p:nvPr/>
        </p:nvSpPr>
        <p:spPr>
          <a:xfrm>
            <a:off x="5047640" y="2988310"/>
            <a:ext cx="209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2"/>
                </a:solidFill>
                <a:latin typeface="+mj-lt"/>
                <a:cs typeface="Poppins ExtraBold" panose="00000900000000000000" pitchFamily="50" charset="0"/>
              </a:rPr>
              <a:t>76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008F18-E02E-40AF-8F72-6189C8B4AB68}"/>
              </a:ext>
            </a:extLst>
          </p:cNvPr>
          <p:cNvSpPr txBox="1"/>
          <p:nvPr/>
        </p:nvSpPr>
        <p:spPr>
          <a:xfrm>
            <a:off x="8390965" y="2988310"/>
            <a:ext cx="209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4"/>
                </a:solidFill>
                <a:latin typeface="+mj-lt"/>
                <a:cs typeface="Poppins ExtraBold" panose="00000900000000000000" pitchFamily="50" charset="0"/>
              </a:rPr>
              <a:t>3,89</a:t>
            </a:r>
            <a:r>
              <a:rPr lang="en-US" sz="4800" dirty="0">
                <a:solidFill>
                  <a:schemeClr val="accent4"/>
                </a:solidFill>
                <a:latin typeface="+mj-lt"/>
                <a:cs typeface="Poppins ExtraBold" panose="00000900000000000000" pitchFamily="50" charset="0"/>
              </a:rPr>
              <a:t>0</a:t>
            </a:r>
            <a:endParaRPr lang="id-ID" sz="4800" dirty="0">
              <a:solidFill>
                <a:schemeClr val="accent4"/>
              </a:solidFill>
              <a:latin typeface="+mj-lt"/>
              <a:cs typeface="Poppins ExtraBold" panose="000009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9182BF-2E8A-4794-93CF-70E511613DA2}"/>
              </a:ext>
            </a:extLst>
          </p:cNvPr>
          <p:cNvSpPr/>
          <p:nvPr/>
        </p:nvSpPr>
        <p:spPr>
          <a:xfrm>
            <a:off x="1794734" y="3685738"/>
            <a:ext cx="1951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cs typeface="Segoe UI" panose="020B0502040204020203" pitchFamily="34" charset="0"/>
              </a:rPr>
              <a:t>wonderful serenity </a:t>
            </a:r>
            <a:endParaRPr lang="id-ID" sz="1400" dirty="0">
              <a:solidFill>
                <a:schemeClr val="accent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D6C804-5055-43ED-80D9-0A936C8B6EDD}"/>
              </a:ext>
            </a:extLst>
          </p:cNvPr>
          <p:cNvSpPr/>
          <p:nvPr/>
        </p:nvSpPr>
        <p:spPr>
          <a:xfrm>
            <a:off x="5120414" y="3685737"/>
            <a:ext cx="1951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cs typeface="Segoe UI" panose="020B0502040204020203" pitchFamily="34" charset="0"/>
              </a:rPr>
              <a:t>wonderful serenity </a:t>
            </a:r>
            <a:endParaRPr lang="id-ID" sz="1400" dirty="0">
              <a:solidFill>
                <a:schemeClr val="accent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B8BBD4-AD1D-4D7B-A93F-9B99F5B1C48D}"/>
              </a:ext>
            </a:extLst>
          </p:cNvPr>
          <p:cNvSpPr/>
          <p:nvPr/>
        </p:nvSpPr>
        <p:spPr>
          <a:xfrm>
            <a:off x="8463737" y="3685736"/>
            <a:ext cx="1951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cs typeface="Segoe UI" panose="020B0502040204020203" pitchFamily="34" charset="0"/>
              </a:rPr>
              <a:t>wonderful serenity </a:t>
            </a:r>
            <a:endParaRPr lang="id-ID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7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B8F0EB-A0BC-4102-9BB0-6FDC9316F48C}"/>
              </a:ext>
            </a:extLst>
          </p:cNvPr>
          <p:cNvSpPr/>
          <p:nvPr/>
        </p:nvSpPr>
        <p:spPr>
          <a:xfrm>
            <a:off x="0" y="3495932"/>
            <a:ext cx="12192001" cy="3362068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01388-8114-4923-B99B-A3F20C0171CD}"/>
              </a:ext>
            </a:extLst>
          </p:cNvPr>
          <p:cNvSpPr txBox="1"/>
          <p:nvPr/>
        </p:nvSpPr>
        <p:spPr>
          <a:xfrm>
            <a:off x="2618006" y="1016632"/>
            <a:ext cx="695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 </a:t>
            </a:r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HIPPIES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78DF6D-3417-476F-A1BD-1B491491360E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28E0071-894E-4A4A-88E6-0690E653CDDB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F9652C-9FB6-4A5E-BED5-A32C34EFBE1E}"/>
              </a:ext>
            </a:extLst>
          </p:cNvPr>
          <p:cNvSpPr/>
          <p:nvPr/>
        </p:nvSpPr>
        <p:spPr>
          <a:xfrm>
            <a:off x="1412757" y="1866804"/>
            <a:ext cx="9366486" cy="73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A wonderful serenity has taken possession of my entire soul, like these sweet mornings of spring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whic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possession of my </a:t>
            </a:r>
            <a:r>
              <a:rPr lang="en-US" sz="1200" dirty="0" err="1">
                <a:ea typeface="Segoe UI" panose="020B0502040204020203" pitchFamily="34" charset="0"/>
                <a:cs typeface="Segoe UI" panose="020B0502040204020203" pitchFamily="34" charset="0"/>
              </a:rPr>
              <a:t>entireh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I enjoy with my whole of my entire soul A wonderful serenity has taken possession of my entire soul</a:t>
            </a:r>
            <a:r>
              <a:rPr lang="id-ID" sz="1200" dirty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ea typeface="Segoe UI" panose="020B0502040204020203" pitchFamily="34" charset="0"/>
                <a:cs typeface="Segoe UI" panose="020B0502040204020203" pitchFamily="34" charset="0"/>
              </a:rPr>
              <a:t> whole of my entire soul A wonderful serenity has taken possession of my entire soul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2693FD6-2E92-48D1-94F7-37AFD6237C3C}"/>
              </a:ext>
            </a:extLst>
          </p:cNvPr>
          <p:cNvSpPr/>
          <p:nvPr/>
        </p:nvSpPr>
        <p:spPr>
          <a:xfrm>
            <a:off x="7768325" y="3429000"/>
            <a:ext cx="3898434" cy="3064467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17CD4B1-6B42-4E4F-86FC-52244ACB1B5B}"/>
              </a:ext>
            </a:extLst>
          </p:cNvPr>
          <p:cNvSpPr/>
          <p:nvPr/>
        </p:nvSpPr>
        <p:spPr>
          <a:xfrm flipV="1">
            <a:off x="4194551" y="3429000"/>
            <a:ext cx="3898434" cy="3064467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D0A3741-95D0-4C1B-BA59-EC66E2EE7E4B}"/>
              </a:ext>
            </a:extLst>
          </p:cNvPr>
          <p:cNvSpPr/>
          <p:nvPr/>
        </p:nvSpPr>
        <p:spPr>
          <a:xfrm>
            <a:off x="620777" y="3429000"/>
            <a:ext cx="3898434" cy="3064467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622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2631" r="412" b="44969"/>
          <a:stretch/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t="38771" r="8091" b="19408"/>
          <a:stretch/>
        </p:blipFill>
        <p:spPr/>
      </p:pic>
      <p:pic>
        <p:nvPicPr>
          <p:cNvPr id="33" name="Picture Placeholder 3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126" r="15281" b="56128"/>
          <a:stretch/>
        </p:blipFill>
        <p:spPr/>
      </p:pic>
    </p:spTree>
    <p:extLst>
      <p:ext uri="{BB962C8B-B14F-4D97-AF65-F5344CB8AC3E}">
        <p14:creationId xmlns:p14="http://schemas.microsoft.com/office/powerpoint/2010/main" val="80839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CB6AD1-A573-4985-B6E5-4710D8144915}"/>
              </a:ext>
            </a:extLst>
          </p:cNvPr>
          <p:cNvSpPr/>
          <p:nvPr/>
        </p:nvSpPr>
        <p:spPr>
          <a:xfrm>
            <a:off x="5257130" y="76133"/>
            <a:ext cx="6934869" cy="6343958"/>
          </a:xfrm>
          <a:custGeom>
            <a:avLst/>
            <a:gdLst>
              <a:gd name="connsiteX0" fmla="*/ 2307899 w 5470476"/>
              <a:gd name="connsiteY0" fmla="*/ 490 h 5004344"/>
              <a:gd name="connsiteX1" fmla="*/ 3090186 w 5470476"/>
              <a:gd name="connsiteY1" fmla="*/ 598620 h 5004344"/>
              <a:gd name="connsiteX2" fmla="*/ 3330424 w 5470476"/>
              <a:gd name="connsiteY2" fmla="*/ 1140625 h 5004344"/>
              <a:gd name="connsiteX3" fmla="*/ 3903860 w 5470476"/>
              <a:gd name="connsiteY3" fmla="*/ 1057946 h 5004344"/>
              <a:gd name="connsiteX4" fmla="*/ 4668037 w 5470476"/>
              <a:gd name="connsiteY4" fmla="*/ 828283 h 5004344"/>
              <a:gd name="connsiteX5" fmla="*/ 5328394 w 5470476"/>
              <a:gd name="connsiteY5" fmla="*/ 1284547 h 5004344"/>
              <a:gd name="connsiteX6" fmla="*/ 4954152 w 5470476"/>
              <a:gd name="connsiteY6" fmla="*/ 2973336 h 5004344"/>
              <a:gd name="connsiteX7" fmla="*/ 3886959 w 5470476"/>
              <a:gd name="connsiteY7" fmla="*/ 3547494 h 5004344"/>
              <a:gd name="connsiteX8" fmla="*/ 3624989 w 5470476"/>
              <a:gd name="connsiteY8" fmla="*/ 4842794 h 5004344"/>
              <a:gd name="connsiteX9" fmla="*/ 2909101 w 5470476"/>
              <a:gd name="connsiteY9" fmla="*/ 4876478 h 5004344"/>
              <a:gd name="connsiteX10" fmla="*/ 2269268 w 5470476"/>
              <a:gd name="connsiteY10" fmla="*/ 4331411 h 5004344"/>
              <a:gd name="connsiteX11" fmla="*/ 1057207 w 5470476"/>
              <a:gd name="connsiteY11" fmla="*/ 4464617 h 5004344"/>
              <a:gd name="connsiteX12" fmla="*/ 87800 w 5470476"/>
              <a:gd name="connsiteY12" fmla="*/ 3683760 h 5004344"/>
              <a:gd name="connsiteX13" fmla="*/ 8122 w 5470476"/>
              <a:gd name="connsiteY13" fmla="*/ 2835538 h 5004344"/>
              <a:gd name="connsiteX14" fmla="*/ 259227 w 5470476"/>
              <a:gd name="connsiteY14" fmla="*/ 2238414 h 5004344"/>
              <a:gd name="connsiteX15" fmla="*/ 994431 w 5470476"/>
              <a:gd name="connsiteY15" fmla="*/ 1949039 h 5004344"/>
              <a:gd name="connsiteX16" fmla="*/ 1334871 w 5470476"/>
              <a:gd name="connsiteY16" fmla="*/ 861967 h 5004344"/>
              <a:gd name="connsiteX17" fmla="*/ 1990397 w 5470476"/>
              <a:gd name="connsiteY17" fmla="*/ 59677 h 5004344"/>
              <a:gd name="connsiteX18" fmla="*/ 2307899 w 5470476"/>
              <a:gd name="connsiteY18" fmla="*/ 490 h 500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70476" h="5004344">
                <a:moveTo>
                  <a:pt x="2307899" y="490"/>
                </a:moveTo>
                <a:cubicBezTo>
                  <a:pt x="2631136" y="12117"/>
                  <a:pt x="2951656" y="230010"/>
                  <a:pt x="3090186" y="598620"/>
                </a:cubicBezTo>
                <a:cubicBezTo>
                  <a:pt x="3161412" y="788474"/>
                  <a:pt x="3194008" y="1021200"/>
                  <a:pt x="3330424" y="1140625"/>
                </a:cubicBezTo>
                <a:cubicBezTo>
                  <a:pt x="3497022" y="1287609"/>
                  <a:pt x="3727604" y="1185025"/>
                  <a:pt x="3903860" y="1057946"/>
                </a:cubicBezTo>
                <a:cubicBezTo>
                  <a:pt x="4163414" y="869621"/>
                  <a:pt x="4369852" y="797661"/>
                  <a:pt x="4668037" y="828283"/>
                </a:cubicBezTo>
                <a:cubicBezTo>
                  <a:pt x="4925178" y="854311"/>
                  <a:pt x="5178696" y="1010481"/>
                  <a:pt x="5328394" y="1284547"/>
                </a:cubicBezTo>
                <a:cubicBezTo>
                  <a:pt x="5626580" y="1832676"/>
                  <a:pt x="5433423" y="2699272"/>
                  <a:pt x="4954152" y="2973336"/>
                </a:cubicBezTo>
                <a:cubicBezTo>
                  <a:pt x="4593188" y="3180033"/>
                  <a:pt x="4094602" y="3120320"/>
                  <a:pt x="3886959" y="3547494"/>
                </a:cubicBezTo>
                <a:cubicBezTo>
                  <a:pt x="3698630" y="3934860"/>
                  <a:pt x="3877301" y="4519734"/>
                  <a:pt x="3624989" y="4842794"/>
                </a:cubicBezTo>
                <a:cubicBezTo>
                  <a:pt x="3445112" y="5073988"/>
                  <a:pt x="3134853" y="5031119"/>
                  <a:pt x="2909101" y="4876478"/>
                </a:cubicBezTo>
                <a:cubicBezTo>
                  <a:pt x="2680934" y="4721838"/>
                  <a:pt x="2497434" y="4479927"/>
                  <a:pt x="2269268" y="4331411"/>
                </a:cubicBezTo>
                <a:cubicBezTo>
                  <a:pt x="1841908" y="4052753"/>
                  <a:pt x="1496640" y="4489112"/>
                  <a:pt x="1057207" y="4464617"/>
                </a:cubicBezTo>
                <a:cubicBezTo>
                  <a:pt x="653992" y="4441649"/>
                  <a:pt x="242325" y="4181364"/>
                  <a:pt x="87800" y="3683760"/>
                </a:cubicBezTo>
                <a:cubicBezTo>
                  <a:pt x="10537" y="3434194"/>
                  <a:pt x="-14814" y="3100417"/>
                  <a:pt x="8122" y="2835538"/>
                </a:cubicBezTo>
                <a:cubicBezTo>
                  <a:pt x="27438" y="2604344"/>
                  <a:pt x="107115" y="2370087"/>
                  <a:pt x="259227" y="2238414"/>
                </a:cubicBezTo>
                <a:cubicBezTo>
                  <a:pt x="471699" y="2053153"/>
                  <a:pt x="768678" y="2109802"/>
                  <a:pt x="994431" y="1949039"/>
                </a:cubicBezTo>
                <a:cubicBezTo>
                  <a:pt x="1338492" y="1704065"/>
                  <a:pt x="1203282" y="1243206"/>
                  <a:pt x="1334871" y="861967"/>
                </a:cubicBezTo>
                <a:cubicBezTo>
                  <a:pt x="1459215" y="499098"/>
                  <a:pt x="1691003" y="188288"/>
                  <a:pt x="1990397" y="59677"/>
                </a:cubicBezTo>
                <a:cubicBezTo>
                  <a:pt x="2092106" y="15658"/>
                  <a:pt x="2200154" y="-3385"/>
                  <a:pt x="2307899" y="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62561-790E-43D5-9F43-4863928B3910}"/>
              </a:ext>
            </a:extLst>
          </p:cNvPr>
          <p:cNvSpPr/>
          <p:nvPr/>
        </p:nvSpPr>
        <p:spPr>
          <a:xfrm>
            <a:off x="9036723" y="946652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BBBC5-73EC-4299-BC58-F773D7AEE3EC}"/>
              </a:ext>
            </a:extLst>
          </p:cNvPr>
          <p:cNvSpPr/>
          <p:nvPr/>
        </p:nvSpPr>
        <p:spPr>
          <a:xfrm>
            <a:off x="9036723" y="3888550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6E080-B88A-4972-B57A-05692FAA3319}"/>
              </a:ext>
            </a:extLst>
          </p:cNvPr>
          <p:cNvSpPr/>
          <p:nvPr/>
        </p:nvSpPr>
        <p:spPr>
          <a:xfrm>
            <a:off x="6017660" y="946652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6DDF0C-DFA9-4220-8FC0-1A530613C83F}"/>
              </a:ext>
            </a:extLst>
          </p:cNvPr>
          <p:cNvSpPr/>
          <p:nvPr/>
        </p:nvSpPr>
        <p:spPr>
          <a:xfrm>
            <a:off x="6017660" y="3888550"/>
            <a:ext cx="2650602" cy="2650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4322497-190D-4EDD-BF7F-3BE4F2383FAD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B891AE-ADD2-4815-BCAD-1375E29E09A6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E05BC-35A9-4B63-BC48-B1936AB0F9E0}"/>
              </a:ext>
            </a:extLst>
          </p:cNvPr>
          <p:cNvSpPr txBox="1"/>
          <p:nvPr/>
        </p:nvSpPr>
        <p:spPr>
          <a:xfrm>
            <a:off x="630084" y="1007301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SemiBold" panose="00000700000000000000" pitchFamily="50" charset="0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HIPPIES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720413-8B26-4910-8644-9CDB48C51CBE}"/>
              </a:ext>
            </a:extLst>
          </p:cNvPr>
          <p:cNvGrpSpPr/>
          <p:nvPr/>
        </p:nvGrpSpPr>
        <p:grpSpPr>
          <a:xfrm rot="21099384">
            <a:off x="4476409" y="1419871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600CDC55-996D-4527-BFB8-65C67EF11B61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CC902C5C-7609-4DEE-A48C-A939AF1F6733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7D1FC3E-823D-482C-A365-33E548951EC9}"/>
              </a:ext>
            </a:extLst>
          </p:cNvPr>
          <p:cNvSpPr/>
          <p:nvPr/>
        </p:nvSpPr>
        <p:spPr>
          <a:xfrm>
            <a:off x="680844" y="2698179"/>
            <a:ext cx="3956017" cy="51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EE0995-DDF7-489C-A879-5182D24141C7}"/>
              </a:ext>
            </a:extLst>
          </p:cNvPr>
          <p:cNvSpPr/>
          <p:nvPr/>
        </p:nvSpPr>
        <p:spPr>
          <a:xfrm>
            <a:off x="605854" y="2392899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cs typeface="Segoe UI" panose="020B0502040204020203" pitchFamily="34" charset="0"/>
              </a:rPr>
              <a:t>YOUR TEXT HERE</a:t>
            </a:r>
            <a:endParaRPr lang="en-US" sz="1200" b="1" dirty="0"/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2D187D2A-A03E-4614-B9BD-81243C93F16B}"/>
              </a:ext>
            </a:extLst>
          </p:cNvPr>
          <p:cNvSpPr/>
          <p:nvPr/>
        </p:nvSpPr>
        <p:spPr>
          <a:xfrm>
            <a:off x="748356" y="3587180"/>
            <a:ext cx="147781" cy="11992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AF676C-DF86-4464-90B9-F11EBAC43340}"/>
              </a:ext>
            </a:extLst>
          </p:cNvPr>
          <p:cNvSpPr/>
          <p:nvPr/>
        </p:nvSpPr>
        <p:spPr>
          <a:xfrm>
            <a:off x="1002090" y="3418693"/>
            <a:ext cx="36347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6874DE07-C63C-4904-B819-10C1A773B469}"/>
              </a:ext>
            </a:extLst>
          </p:cNvPr>
          <p:cNvSpPr/>
          <p:nvPr/>
        </p:nvSpPr>
        <p:spPr>
          <a:xfrm>
            <a:off x="748356" y="4269793"/>
            <a:ext cx="147781" cy="11992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302CA2B-4781-4A5D-B1B3-EC0289908427}"/>
              </a:ext>
            </a:extLst>
          </p:cNvPr>
          <p:cNvSpPr/>
          <p:nvPr/>
        </p:nvSpPr>
        <p:spPr>
          <a:xfrm>
            <a:off x="1002090" y="4101306"/>
            <a:ext cx="36347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endParaRPr lang="en-US" sz="1200" dirty="0">
              <a:cs typeface="Segoe UI" panose="020B0502040204020203" pitchFamily="34" charset="0"/>
            </a:endParaRPr>
          </a:p>
        </p:txBody>
      </p:sp>
      <p:sp>
        <p:nvSpPr>
          <p:cNvPr id="31" name="Arrow: Pentagon 45">
            <a:extLst>
              <a:ext uri="{FF2B5EF4-FFF2-40B4-BE49-F238E27FC236}">
                <a16:creationId xmlns:a16="http://schemas.microsoft.com/office/drawing/2014/main" id="{6874DE07-C63C-4904-B819-10C1A773B469}"/>
              </a:ext>
            </a:extLst>
          </p:cNvPr>
          <p:cNvSpPr/>
          <p:nvPr/>
        </p:nvSpPr>
        <p:spPr>
          <a:xfrm>
            <a:off x="748356" y="4952406"/>
            <a:ext cx="147781" cy="11992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02CA2B-4781-4A5D-B1B3-EC0289908427}"/>
              </a:ext>
            </a:extLst>
          </p:cNvPr>
          <p:cNvSpPr/>
          <p:nvPr/>
        </p:nvSpPr>
        <p:spPr>
          <a:xfrm>
            <a:off x="1002090" y="4784321"/>
            <a:ext cx="36347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endParaRPr lang="en-US" sz="1200" dirty="0">
              <a:cs typeface="Segoe UI" panose="020B0502040204020203" pitchFamily="34" charset="0"/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6852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5313" r="-600" b="28388"/>
          <a:stretch/>
        </p:blipFill>
        <p:spPr/>
      </p:pic>
      <p:pic>
        <p:nvPicPr>
          <p:cNvPr id="25" name="Picture Placeholder 24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 b="16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555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2193AFB-FABC-46AF-8598-76C0873FB8B9}"/>
              </a:ext>
            </a:extLst>
          </p:cNvPr>
          <p:cNvSpPr/>
          <p:nvPr/>
        </p:nvSpPr>
        <p:spPr>
          <a:xfrm flipV="1">
            <a:off x="0" y="-1"/>
            <a:ext cx="12192001" cy="4309301"/>
          </a:xfrm>
          <a:custGeom>
            <a:avLst/>
            <a:gdLst>
              <a:gd name="connsiteX0" fmla="*/ 12192001 w 12192001"/>
              <a:gd name="connsiteY0" fmla="*/ 0 h 3362068"/>
              <a:gd name="connsiteX1" fmla="*/ 12192001 w 12192001"/>
              <a:gd name="connsiteY1" fmla="*/ 2012820 h 3362068"/>
              <a:gd name="connsiteX2" fmla="*/ 12192000 w 12192001"/>
              <a:gd name="connsiteY2" fmla="*/ 2012820 h 3362068"/>
              <a:gd name="connsiteX3" fmla="*/ 12192000 w 12192001"/>
              <a:gd name="connsiteY3" fmla="*/ 3362068 h 3362068"/>
              <a:gd name="connsiteX4" fmla="*/ 0 w 12192001"/>
              <a:gd name="connsiteY4" fmla="*/ 3362068 h 3362068"/>
              <a:gd name="connsiteX5" fmla="*/ 0 w 12192001"/>
              <a:gd name="connsiteY5" fmla="*/ 1792348 h 3362068"/>
              <a:gd name="connsiteX6" fmla="*/ 1 w 12192001"/>
              <a:gd name="connsiteY6" fmla="*/ 1792348 h 3362068"/>
              <a:gd name="connsiteX7" fmla="*/ 1 w 12192001"/>
              <a:gd name="connsiteY7" fmla="*/ 5160 h 3362068"/>
              <a:gd name="connsiteX8" fmla="*/ 21674 w 12192001"/>
              <a:gd name="connsiteY8" fmla="*/ 25639 h 3362068"/>
              <a:gd name="connsiteX9" fmla="*/ 683977 w 12192001"/>
              <a:gd name="connsiteY9" fmla="*/ 238786 h 3362068"/>
              <a:gd name="connsiteX10" fmla="*/ 1514493 w 12192001"/>
              <a:gd name="connsiteY10" fmla="*/ 473593 h 3362068"/>
              <a:gd name="connsiteX11" fmla="*/ 1678480 w 12192001"/>
              <a:gd name="connsiteY11" fmla="*/ 720923 h 3362068"/>
              <a:gd name="connsiteX12" fmla="*/ 2660666 w 12192001"/>
              <a:gd name="connsiteY12" fmla="*/ 715725 h 3362068"/>
              <a:gd name="connsiteX13" fmla="*/ 3006248 w 12192001"/>
              <a:gd name="connsiteY13" fmla="*/ 1362727 h 3362068"/>
              <a:gd name="connsiteX14" fmla="*/ 3678066 w 12192001"/>
              <a:gd name="connsiteY14" fmla="*/ 1328290 h 3362068"/>
              <a:gd name="connsiteX15" fmla="*/ 4064230 w 12192001"/>
              <a:gd name="connsiteY15" fmla="*/ 1578750 h 3362068"/>
              <a:gd name="connsiteX16" fmla="*/ 4275826 w 12192001"/>
              <a:gd name="connsiteY16" fmla="*/ 1516135 h 3362068"/>
              <a:gd name="connsiteX17" fmla="*/ 5627054 w 12192001"/>
              <a:gd name="connsiteY17" fmla="*/ 923134 h 3362068"/>
              <a:gd name="connsiteX18" fmla="*/ 6069494 w 12192001"/>
              <a:gd name="connsiteY18" fmla="*/ 986373 h 3362068"/>
              <a:gd name="connsiteX19" fmla="*/ 6090947 w 12192001"/>
              <a:gd name="connsiteY19" fmla="*/ 997321 h 3362068"/>
              <a:gd name="connsiteX20" fmla="*/ 6122509 w 12192001"/>
              <a:gd name="connsiteY20" fmla="*/ 981213 h 3362068"/>
              <a:gd name="connsiteX21" fmla="*/ 6564949 w 12192001"/>
              <a:gd name="connsiteY21" fmla="*/ 917974 h 3362068"/>
              <a:gd name="connsiteX22" fmla="*/ 7916177 w 12192001"/>
              <a:gd name="connsiteY22" fmla="*/ 1510975 h 3362068"/>
              <a:gd name="connsiteX23" fmla="*/ 8127773 w 12192001"/>
              <a:gd name="connsiteY23" fmla="*/ 1573590 h 3362068"/>
              <a:gd name="connsiteX24" fmla="*/ 8513936 w 12192001"/>
              <a:gd name="connsiteY24" fmla="*/ 1323130 h 3362068"/>
              <a:gd name="connsiteX25" fmla="*/ 9185754 w 12192001"/>
              <a:gd name="connsiteY25" fmla="*/ 1357567 h 3362068"/>
              <a:gd name="connsiteX26" fmla="*/ 9531336 w 12192001"/>
              <a:gd name="connsiteY26" fmla="*/ 710565 h 3362068"/>
              <a:gd name="connsiteX27" fmla="*/ 10513523 w 12192001"/>
              <a:gd name="connsiteY27" fmla="*/ 715763 h 3362068"/>
              <a:gd name="connsiteX28" fmla="*/ 10677510 w 12192001"/>
              <a:gd name="connsiteY28" fmla="*/ 468433 h 3362068"/>
              <a:gd name="connsiteX29" fmla="*/ 11508025 w 12192001"/>
              <a:gd name="connsiteY29" fmla="*/ 233626 h 3362068"/>
              <a:gd name="connsiteX30" fmla="*/ 12170329 w 12192001"/>
              <a:gd name="connsiteY30" fmla="*/ 20479 h 336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1" h="3362068">
                <a:moveTo>
                  <a:pt x="12192001" y="0"/>
                </a:moveTo>
                <a:lnTo>
                  <a:pt x="12192001" y="2012820"/>
                </a:lnTo>
                <a:lnTo>
                  <a:pt x="12192000" y="2012820"/>
                </a:lnTo>
                <a:lnTo>
                  <a:pt x="12192000" y="3362068"/>
                </a:lnTo>
                <a:lnTo>
                  <a:pt x="0" y="3362068"/>
                </a:lnTo>
                <a:lnTo>
                  <a:pt x="0" y="1792348"/>
                </a:lnTo>
                <a:lnTo>
                  <a:pt x="1" y="1792348"/>
                </a:lnTo>
                <a:lnTo>
                  <a:pt x="1" y="5160"/>
                </a:lnTo>
                <a:lnTo>
                  <a:pt x="21674" y="25639"/>
                </a:lnTo>
                <a:cubicBezTo>
                  <a:pt x="160957" y="142759"/>
                  <a:pt x="434690" y="203173"/>
                  <a:pt x="683977" y="238786"/>
                </a:cubicBezTo>
                <a:cubicBezTo>
                  <a:pt x="990792" y="282617"/>
                  <a:pt x="1334636" y="320186"/>
                  <a:pt x="1514493" y="473593"/>
                </a:cubicBezTo>
                <a:cubicBezTo>
                  <a:pt x="1604422" y="548731"/>
                  <a:pt x="1636160" y="636392"/>
                  <a:pt x="1678480" y="720923"/>
                </a:cubicBezTo>
                <a:cubicBezTo>
                  <a:pt x="1768409" y="899376"/>
                  <a:pt x="2433201" y="587364"/>
                  <a:pt x="2660666" y="715725"/>
                </a:cubicBezTo>
                <a:cubicBezTo>
                  <a:pt x="2888132" y="844087"/>
                  <a:pt x="2836681" y="1260633"/>
                  <a:pt x="3006248" y="1362727"/>
                </a:cubicBezTo>
                <a:cubicBezTo>
                  <a:pt x="3175815" y="1464821"/>
                  <a:pt x="3492920" y="1243759"/>
                  <a:pt x="3678066" y="1328290"/>
                </a:cubicBezTo>
                <a:cubicBezTo>
                  <a:pt x="3836764" y="1400297"/>
                  <a:pt x="3868503" y="1578750"/>
                  <a:pt x="4064230" y="1578750"/>
                </a:cubicBezTo>
                <a:cubicBezTo>
                  <a:pt x="4148869" y="1578750"/>
                  <a:pt x="4217637" y="1547443"/>
                  <a:pt x="4275826" y="1516135"/>
                </a:cubicBezTo>
                <a:cubicBezTo>
                  <a:pt x="4582640" y="1359597"/>
                  <a:pt x="5267408" y="976852"/>
                  <a:pt x="5627054" y="923134"/>
                </a:cubicBezTo>
                <a:cubicBezTo>
                  <a:pt x="5806878" y="896275"/>
                  <a:pt x="5944706" y="929307"/>
                  <a:pt x="6069494" y="986373"/>
                </a:cubicBezTo>
                <a:lnTo>
                  <a:pt x="6090947" y="997321"/>
                </a:lnTo>
                <a:lnTo>
                  <a:pt x="6122509" y="981213"/>
                </a:lnTo>
                <a:cubicBezTo>
                  <a:pt x="6247298" y="924146"/>
                  <a:pt x="6385126" y="891115"/>
                  <a:pt x="6564949" y="917974"/>
                </a:cubicBezTo>
                <a:cubicBezTo>
                  <a:pt x="6924595" y="971692"/>
                  <a:pt x="7609363" y="1354437"/>
                  <a:pt x="7916177" y="1510975"/>
                </a:cubicBezTo>
                <a:cubicBezTo>
                  <a:pt x="7974366" y="1542283"/>
                  <a:pt x="8043134" y="1573590"/>
                  <a:pt x="8127773" y="1573590"/>
                </a:cubicBezTo>
                <a:cubicBezTo>
                  <a:pt x="8323500" y="1573590"/>
                  <a:pt x="8355239" y="1395137"/>
                  <a:pt x="8513936" y="1323130"/>
                </a:cubicBezTo>
                <a:cubicBezTo>
                  <a:pt x="8699082" y="1238598"/>
                  <a:pt x="9016187" y="1459661"/>
                  <a:pt x="9185754" y="1357567"/>
                </a:cubicBezTo>
                <a:cubicBezTo>
                  <a:pt x="9355321" y="1255473"/>
                  <a:pt x="9303871" y="838926"/>
                  <a:pt x="9531336" y="710565"/>
                </a:cubicBezTo>
                <a:cubicBezTo>
                  <a:pt x="9758803" y="582204"/>
                  <a:pt x="10423594" y="894216"/>
                  <a:pt x="10513523" y="715763"/>
                </a:cubicBezTo>
                <a:cubicBezTo>
                  <a:pt x="10555842" y="631232"/>
                  <a:pt x="10587581" y="543571"/>
                  <a:pt x="10677510" y="468433"/>
                </a:cubicBezTo>
                <a:cubicBezTo>
                  <a:pt x="10857367" y="315026"/>
                  <a:pt x="11201211" y="277456"/>
                  <a:pt x="11508025" y="233626"/>
                </a:cubicBezTo>
                <a:cubicBezTo>
                  <a:pt x="11757313" y="198013"/>
                  <a:pt x="12031045" y="137599"/>
                  <a:pt x="12170329" y="204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69B4745-63F1-4108-BC4B-D771A532F1B2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5D097-6A6D-422E-A528-188F1569F88E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30" name="Flowchart: Off-page Connector 29">
            <a:extLst>
              <a:ext uri="{FF2B5EF4-FFF2-40B4-BE49-F238E27FC236}">
                <a16:creationId xmlns:a16="http://schemas.microsoft.com/office/drawing/2014/main" id="{B0EC10D6-12BB-4112-BA20-E3695E0202CD}"/>
              </a:ext>
            </a:extLst>
          </p:cNvPr>
          <p:cNvSpPr/>
          <p:nvPr/>
        </p:nvSpPr>
        <p:spPr>
          <a:xfrm>
            <a:off x="6222494" y="4287215"/>
            <a:ext cx="586848" cy="409334"/>
          </a:xfrm>
          <a:prstGeom prst="flowChartOffpage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dirty="0">
                <a:solidFill>
                  <a:schemeClr val="bg1"/>
                </a:solidFill>
                <a:latin typeface="+mj-lt"/>
              </a:rPr>
              <a:t>5,01%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3C10C-D092-47B1-8EF4-A78058E23F11}"/>
              </a:ext>
            </a:extLst>
          </p:cNvPr>
          <p:cNvSpPr txBox="1"/>
          <p:nvPr/>
        </p:nvSpPr>
        <p:spPr>
          <a:xfrm>
            <a:off x="6929742" y="4097942"/>
            <a:ext cx="418811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dolor.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Donec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nulla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placerat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pulvinar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55513-7CC3-43C0-BB20-66F9C100BDBD}"/>
              </a:ext>
            </a:extLst>
          </p:cNvPr>
          <p:cNvSpPr txBox="1"/>
          <p:nvPr/>
        </p:nvSpPr>
        <p:spPr>
          <a:xfrm>
            <a:off x="6164438" y="5053777"/>
            <a:ext cx="530176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dolor.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Donec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efficitur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nulla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id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placerat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pulvinar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F36051-AF4D-4908-9237-90486B87A9B1}"/>
              </a:ext>
            </a:extLst>
          </p:cNvPr>
          <p:cNvSpPr txBox="1"/>
          <p:nvPr/>
        </p:nvSpPr>
        <p:spPr>
          <a:xfrm>
            <a:off x="698803" y="4174654"/>
            <a:ext cx="5705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 SemiBold" panose="00000700000000000000" pitchFamily="50" charset="0"/>
              </a:rPr>
              <a:t>ABOUT</a:t>
            </a:r>
          </a:p>
          <a:p>
            <a:r>
              <a:rPr lang="id-ID" sz="3600" dirty="0">
                <a:solidFill>
                  <a:schemeClr val="accent1"/>
                </a:solidFill>
                <a:latin typeface="+mj-lt"/>
                <a:cs typeface="Poppins SemiBold" panose="00000700000000000000" pitchFamily="50" charset="0"/>
              </a:rPr>
              <a:t>HIPPIES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2B7499-D40B-4802-818D-5B0F67F92273}"/>
              </a:ext>
            </a:extLst>
          </p:cNvPr>
          <p:cNvGrpSpPr/>
          <p:nvPr/>
        </p:nvGrpSpPr>
        <p:grpSpPr>
          <a:xfrm rot="21099384">
            <a:off x="4679928" y="4246028"/>
            <a:ext cx="329184" cy="321563"/>
            <a:chOff x="7843520" y="457075"/>
            <a:chExt cx="329184" cy="321563"/>
          </a:xfrm>
          <a:solidFill>
            <a:schemeClr val="accent1"/>
          </a:solidFill>
        </p:grpSpPr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5D96FEB7-D969-4ABF-8376-E1FF00E5B199}"/>
                </a:ext>
              </a:extLst>
            </p:cNvPr>
            <p:cNvSpPr/>
            <p:nvPr/>
          </p:nvSpPr>
          <p:spPr>
            <a:xfrm>
              <a:off x="7940040" y="457075"/>
              <a:ext cx="232664" cy="232664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5A18FFEA-F64E-4AD1-A226-89E837E409E7}"/>
                </a:ext>
              </a:extLst>
            </p:cNvPr>
            <p:cNvSpPr/>
            <p:nvPr/>
          </p:nvSpPr>
          <p:spPr>
            <a:xfrm>
              <a:off x="7843520" y="655319"/>
              <a:ext cx="123319" cy="123319"/>
            </a:xfrm>
            <a:prstGeom prst="donut">
              <a:avLst>
                <a:gd name="adj" fmla="val 148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49F54F-40A0-417C-ADD9-C41227A0C989}"/>
              </a:ext>
            </a:extLst>
          </p:cNvPr>
          <p:cNvSpPr txBox="1"/>
          <p:nvPr/>
        </p:nvSpPr>
        <p:spPr>
          <a:xfrm>
            <a:off x="773422" y="5385401"/>
            <a:ext cx="4617444" cy="56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consectetur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Morbi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nisl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risus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blandit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ut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volutpat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vel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varius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dolor.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D19035-AD34-42A5-91B0-0F612C1B50BC}"/>
              </a:ext>
            </a:extLst>
          </p:cNvPr>
          <p:cNvSpPr/>
          <p:nvPr/>
        </p:nvSpPr>
        <p:spPr>
          <a:xfrm flipV="1">
            <a:off x="8725642" y="1006271"/>
            <a:ext cx="2817211" cy="2817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214D39-2637-4093-84B7-66B90BFE8359}"/>
              </a:ext>
            </a:extLst>
          </p:cNvPr>
          <p:cNvSpPr/>
          <p:nvPr/>
        </p:nvSpPr>
        <p:spPr>
          <a:xfrm flipV="1">
            <a:off x="6250138" y="1006271"/>
            <a:ext cx="2167226" cy="2167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54E8C7-D84E-4C4F-9A68-AB8E676A2024}"/>
              </a:ext>
            </a:extLst>
          </p:cNvPr>
          <p:cNvSpPr/>
          <p:nvPr/>
        </p:nvSpPr>
        <p:spPr>
          <a:xfrm flipV="1">
            <a:off x="3124650" y="1006271"/>
            <a:ext cx="2817211" cy="2817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44699B-0952-4EAD-9C1E-D0D75701730F}"/>
              </a:ext>
            </a:extLst>
          </p:cNvPr>
          <p:cNvSpPr/>
          <p:nvPr/>
        </p:nvSpPr>
        <p:spPr>
          <a:xfrm flipV="1">
            <a:off x="649147" y="1006271"/>
            <a:ext cx="2167226" cy="2167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5937" r="734" b="27447"/>
          <a:stretch/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2663" r="565" b="31089"/>
          <a:stretch/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b="16692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21857"/>
          <a:stretch>
            <a:fillRect/>
          </a:stretch>
        </p:blipFill>
        <p:spPr/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629638F-8D71-40E7-8560-26C216839F99}"/>
              </a:ext>
            </a:extLst>
          </p:cNvPr>
          <p:cNvSpPr/>
          <p:nvPr/>
        </p:nvSpPr>
        <p:spPr>
          <a:xfrm>
            <a:off x="10617747" y="627135"/>
            <a:ext cx="977461" cy="219549"/>
          </a:xfrm>
          <a:custGeom>
            <a:avLst/>
            <a:gdLst/>
            <a:ahLst/>
            <a:cxnLst/>
            <a:rect l="l" t="t" r="r" b="b"/>
            <a:pathLst>
              <a:path w="5200612" h="1168115">
                <a:moveTo>
                  <a:pt x="4929336" y="0"/>
                </a:moveTo>
                <a:lnTo>
                  <a:pt x="5140709" y="0"/>
                </a:lnTo>
                <a:cubicBezTo>
                  <a:pt x="5180644" y="0"/>
                  <a:pt x="5200612" y="15974"/>
                  <a:pt x="5200612" y="47923"/>
                </a:cubicBezTo>
                <a:cubicBezTo>
                  <a:pt x="5200612" y="59333"/>
                  <a:pt x="5197903" y="68176"/>
                  <a:pt x="5192482" y="74451"/>
                </a:cubicBezTo>
                <a:cubicBezTo>
                  <a:pt x="5187062" y="80727"/>
                  <a:pt x="5176651" y="87288"/>
                  <a:pt x="5161248" y="94134"/>
                </a:cubicBezTo>
                <a:cubicBezTo>
                  <a:pt x="5133292" y="106685"/>
                  <a:pt x="5113325" y="119236"/>
                  <a:pt x="5101344" y="131787"/>
                </a:cubicBezTo>
                <a:cubicBezTo>
                  <a:pt x="5084229" y="150044"/>
                  <a:pt x="5069966" y="170867"/>
                  <a:pt x="5058556" y="194258"/>
                </a:cubicBezTo>
                <a:lnTo>
                  <a:pt x="5038874" y="237902"/>
                </a:lnTo>
                <a:lnTo>
                  <a:pt x="4895962" y="551111"/>
                </a:lnTo>
                <a:lnTo>
                  <a:pt x="4848039" y="439006"/>
                </a:lnTo>
                <a:lnTo>
                  <a:pt x="4937894" y="237902"/>
                </a:lnTo>
                <a:cubicBezTo>
                  <a:pt x="4945310" y="220787"/>
                  <a:pt x="4949018" y="197396"/>
                  <a:pt x="4949018" y="167729"/>
                </a:cubicBezTo>
                <a:cubicBezTo>
                  <a:pt x="4949018" y="134640"/>
                  <a:pt x="4930762" y="110964"/>
                  <a:pt x="4894250" y="96701"/>
                </a:cubicBezTo>
                <a:cubicBezTo>
                  <a:pt x="4874282" y="88714"/>
                  <a:pt x="4861303" y="81725"/>
                  <a:pt x="4855313" y="75735"/>
                </a:cubicBezTo>
                <a:cubicBezTo>
                  <a:pt x="4849323" y="69745"/>
                  <a:pt x="4846327" y="60474"/>
                  <a:pt x="4846327" y="47923"/>
                </a:cubicBezTo>
                <a:cubicBezTo>
                  <a:pt x="4846327" y="32519"/>
                  <a:pt x="4851462" y="20824"/>
                  <a:pt x="4861731" y="12837"/>
                </a:cubicBezTo>
                <a:cubicBezTo>
                  <a:pt x="4868577" y="7702"/>
                  <a:pt x="4876279" y="4279"/>
                  <a:pt x="4884836" y="2567"/>
                </a:cubicBezTo>
                <a:cubicBezTo>
                  <a:pt x="4893394" y="856"/>
                  <a:pt x="4908228" y="0"/>
                  <a:pt x="4929336" y="0"/>
                </a:cubicBezTo>
                <a:close/>
                <a:moveTo>
                  <a:pt x="4231035" y="0"/>
                </a:moveTo>
                <a:lnTo>
                  <a:pt x="4650358" y="0"/>
                </a:lnTo>
                <a:cubicBezTo>
                  <a:pt x="4672608" y="0"/>
                  <a:pt x="4688011" y="2567"/>
                  <a:pt x="4696569" y="7702"/>
                </a:cubicBezTo>
                <a:cubicBezTo>
                  <a:pt x="4710832" y="16830"/>
                  <a:pt x="4717963" y="28811"/>
                  <a:pt x="4717963" y="43644"/>
                </a:cubicBezTo>
                <a:cubicBezTo>
                  <a:pt x="4717963" y="61900"/>
                  <a:pt x="4709691" y="76163"/>
                  <a:pt x="4693146" y="86432"/>
                </a:cubicBezTo>
                <a:lnTo>
                  <a:pt x="4668329" y="101836"/>
                </a:lnTo>
                <a:cubicBezTo>
                  <a:pt x="4658630" y="108111"/>
                  <a:pt x="4653781" y="117525"/>
                  <a:pt x="4653781" y="130076"/>
                </a:cubicBezTo>
                <a:cubicBezTo>
                  <a:pt x="4653781" y="144339"/>
                  <a:pt x="4656919" y="158316"/>
                  <a:pt x="4663194" y="172008"/>
                </a:cubicBezTo>
                <a:lnTo>
                  <a:pt x="4862586" y="632408"/>
                </a:lnTo>
                <a:lnTo>
                  <a:pt x="4862586" y="1005520"/>
                </a:lnTo>
                <a:cubicBezTo>
                  <a:pt x="4862586" y="1027770"/>
                  <a:pt x="4866866" y="1043744"/>
                  <a:pt x="4875423" y="1053443"/>
                </a:cubicBezTo>
                <a:cubicBezTo>
                  <a:pt x="4879988" y="1059148"/>
                  <a:pt x="4884266" y="1062714"/>
                  <a:pt x="4888260" y="1064140"/>
                </a:cubicBezTo>
                <a:cubicBezTo>
                  <a:pt x="4892253" y="1065566"/>
                  <a:pt x="4905374" y="1069132"/>
                  <a:pt x="4927624" y="1074837"/>
                </a:cubicBezTo>
                <a:cubicBezTo>
                  <a:pt x="4955009" y="1081113"/>
                  <a:pt x="4968701" y="1096802"/>
                  <a:pt x="4968701" y="1121904"/>
                </a:cubicBezTo>
                <a:cubicBezTo>
                  <a:pt x="4968701" y="1138449"/>
                  <a:pt x="4960999" y="1151000"/>
                  <a:pt x="4945596" y="1159558"/>
                </a:cubicBezTo>
                <a:cubicBezTo>
                  <a:pt x="4936468" y="1165263"/>
                  <a:pt x="4918782" y="1168115"/>
                  <a:pt x="4892538" y="1168115"/>
                </a:cubicBezTo>
                <a:lnTo>
                  <a:pt x="4863442" y="1168115"/>
                </a:lnTo>
                <a:lnTo>
                  <a:pt x="4481773" y="1168115"/>
                </a:lnTo>
                <a:lnTo>
                  <a:pt x="4453533" y="1168115"/>
                </a:lnTo>
                <a:cubicBezTo>
                  <a:pt x="4427860" y="1168115"/>
                  <a:pt x="4409889" y="1164692"/>
                  <a:pt x="4399620" y="1157846"/>
                </a:cubicBezTo>
                <a:cubicBezTo>
                  <a:pt x="4384786" y="1148718"/>
                  <a:pt x="4377370" y="1136737"/>
                  <a:pt x="4377370" y="1121904"/>
                </a:cubicBezTo>
                <a:cubicBezTo>
                  <a:pt x="4377370" y="1096802"/>
                  <a:pt x="4391062" y="1081113"/>
                  <a:pt x="4418447" y="1074837"/>
                </a:cubicBezTo>
                <a:cubicBezTo>
                  <a:pt x="4440696" y="1069132"/>
                  <a:pt x="4453818" y="1065566"/>
                  <a:pt x="4457812" y="1064140"/>
                </a:cubicBezTo>
                <a:cubicBezTo>
                  <a:pt x="4461805" y="1062714"/>
                  <a:pt x="4465799" y="1059148"/>
                  <a:pt x="4469792" y="1053443"/>
                </a:cubicBezTo>
                <a:cubicBezTo>
                  <a:pt x="4478350" y="1043744"/>
                  <a:pt x="4482629" y="1027770"/>
                  <a:pt x="4482629" y="1005520"/>
                </a:cubicBezTo>
                <a:lnTo>
                  <a:pt x="4482629" y="716273"/>
                </a:lnTo>
                <a:lnTo>
                  <a:pt x="4240448" y="138634"/>
                </a:lnTo>
                <a:cubicBezTo>
                  <a:pt x="4231320" y="116954"/>
                  <a:pt x="4218484" y="101265"/>
                  <a:pt x="4201939" y="91567"/>
                </a:cubicBezTo>
                <a:cubicBezTo>
                  <a:pt x="4186535" y="81868"/>
                  <a:pt x="4176694" y="74166"/>
                  <a:pt x="4172415" y="68461"/>
                </a:cubicBezTo>
                <a:cubicBezTo>
                  <a:pt x="4168136" y="62756"/>
                  <a:pt x="4165997" y="54769"/>
                  <a:pt x="4165997" y="44500"/>
                </a:cubicBezTo>
                <a:cubicBezTo>
                  <a:pt x="4165997" y="14833"/>
                  <a:pt x="4187676" y="0"/>
                  <a:pt x="4231035" y="0"/>
                </a:cubicBezTo>
                <a:close/>
                <a:moveTo>
                  <a:pt x="3654884" y="0"/>
                </a:moveTo>
                <a:cubicBezTo>
                  <a:pt x="3772409" y="0"/>
                  <a:pt x="3859126" y="11125"/>
                  <a:pt x="3915036" y="33375"/>
                </a:cubicBezTo>
                <a:cubicBezTo>
                  <a:pt x="3979503" y="59048"/>
                  <a:pt x="4030563" y="98413"/>
                  <a:pt x="4068217" y="151470"/>
                </a:cubicBezTo>
                <a:cubicBezTo>
                  <a:pt x="4106441" y="205668"/>
                  <a:pt x="4125553" y="272133"/>
                  <a:pt x="4125553" y="350863"/>
                </a:cubicBezTo>
                <a:cubicBezTo>
                  <a:pt x="4125553" y="438721"/>
                  <a:pt x="4106156" y="510605"/>
                  <a:pt x="4067361" y="566515"/>
                </a:cubicBezTo>
                <a:cubicBezTo>
                  <a:pt x="4028567" y="621854"/>
                  <a:pt x="3974369" y="662645"/>
                  <a:pt x="3904767" y="688889"/>
                </a:cubicBezTo>
                <a:cubicBezTo>
                  <a:pt x="3847145" y="709997"/>
                  <a:pt x="3764136" y="720552"/>
                  <a:pt x="3655740" y="720552"/>
                </a:cubicBezTo>
                <a:lnTo>
                  <a:pt x="3655740" y="628985"/>
                </a:lnTo>
                <a:cubicBezTo>
                  <a:pt x="3680272" y="623280"/>
                  <a:pt x="3697530" y="617290"/>
                  <a:pt x="3707513" y="611014"/>
                </a:cubicBezTo>
                <a:cubicBezTo>
                  <a:pt x="3717497" y="604739"/>
                  <a:pt x="3726198" y="595040"/>
                  <a:pt x="3733614" y="581918"/>
                </a:cubicBezTo>
                <a:cubicBezTo>
                  <a:pt x="3745595" y="559669"/>
                  <a:pt x="3751585" y="529717"/>
                  <a:pt x="3751585" y="492063"/>
                </a:cubicBezTo>
                <a:lnTo>
                  <a:pt x="3751585" y="218219"/>
                </a:lnTo>
                <a:cubicBezTo>
                  <a:pt x="3751585" y="191405"/>
                  <a:pt x="3749588" y="171438"/>
                  <a:pt x="3745595" y="158316"/>
                </a:cubicBezTo>
                <a:cubicBezTo>
                  <a:pt x="3741601" y="145194"/>
                  <a:pt x="3733614" y="133214"/>
                  <a:pt x="3721634" y="122374"/>
                </a:cubicBezTo>
                <a:cubicBezTo>
                  <a:pt x="3705089" y="106400"/>
                  <a:pt x="3682839" y="96416"/>
                  <a:pt x="3654884" y="92422"/>
                </a:cubicBezTo>
                <a:close/>
                <a:moveTo>
                  <a:pt x="3179936" y="0"/>
                </a:moveTo>
                <a:lnTo>
                  <a:pt x="3202186" y="0"/>
                </a:lnTo>
                <a:lnTo>
                  <a:pt x="3583000" y="0"/>
                </a:lnTo>
                <a:lnTo>
                  <a:pt x="3583000" y="1005520"/>
                </a:lnTo>
                <a:cubicBezTo>
                  <a:pt x="3583000" y="1027770"/>
                  <a:pt x="3587279" y="1043744"/>
                  <a:pt x="3595837" y="1053443"/>
                </a:cubicBezTo>
                <a:cubicBezTo>
                  <a:pt x="3600401" y="1059148"/>
                  <a:pt x="3604680" y="1062714"/>
                  <a:pt x="3608673" y="1064140"/>
                </a:cubicBezTo>
                <a:cubicBezTo>
                  <a:pt x="3612666" y="1065566"/>
                  <a:pt x="3625788" y="1069132"/>
                  <a:pt x="3648038" y="1074837"/>
                </a:cubicBezTo>
                <a:cubicBezTo>
                  <a:pt x="3675422" y="1081113"/>
                  <a:pt x="3689115" y="1096802"/>
                  <a:pt x="3689115" y="1121904"/>
                </a:cubicBezTo>
                <a:cubicBezTo>
                  <a:pt x="3689115" y="1136737"/>
                  <a:pt x="3681698" y="1148718"/>
                  <a:pt x="3666865" y="1157846"/>
                </a:cubicBezTo>
                <a:cubicBezTo>
                  <a:pt x="3656025" y="1164692"/>
                  <a:pt x="3638054" y="1168115"/>
                  <a:pt x="3612952" y="1168115"/>
                </a:cubicBezTo>
                <a:lnTo>
                  <a:pt x="3583856" y="1168115"/>
                </a:lnTo>
                <a:lnTo>
                  <a:pt x="3202186" y="1168115"/>
                </a:lnTo>
                <a:lnTo>
                  <a:pt x="3179936" y="1168115"/>
                </a:lnTo>
                <a:cubicBezTo>
                  <a:pt x="3159398" y="1168115"/>
                  <a:pt x="3143566" y="1164264"/>
                  <a:pt x="3132441" y="1156562"/>
                </a:cubicBezTo>
                <a:cubicBezTo>
                  <a:pt x="3121316" y="1148861"/>
                  <a:pt x="3115754" y="1137878"/>
                  <a:pt x="3115754" y="1123616"/>
                </a:cubicBezTo>
                <a:cubicBezTo>
                  <a:pt x="3115754" y="1100225"/>
                  <a:pt x="3127164" y="1084821"/>
                  <a:pt x="3149984" y="1077404"/>
                </a:cubicBezTo>
                <a:cubicBezTo>
                  <a:pt x="3168811" y="1071129"/>
                  <a:pt x="3179793" y="1067278"/>
                  <a:pt x="3182931" y="1065852"/>
                </a:cubicBezTo>
                <a:cubicBezTo>
                  <a:pt x="3186069" y="1064425"/>
                  <a:pt x="3189349" y="1061145"/>
                  <a:pt x="3192772" y="1056010"/>
                </a:cubicBezTo>
                <a:cubicBezTo>
                  <a:pt x="3199618" y="1046882"/>
                  <a:pt x="3203042" y="1032334"/>
                  <a:pt x="3203042" y="1012367"/>
                </a:cubicBezTo>
                <a:lnTo>
                  <a:pt x="3203042" y="155749"/>
                </a:lnTo>
                <a:cubicBezTo>
                  <a:pt x="3203042" y="135781"/>
                  <a:pt x="3199618" y="121233"/>
                  <a:pt x="3192772" y="112105"/>
                </a:cubicBezTo>
                <a:cubicBezTo>
                  <a:pt x="3189349" y="106970"/>
                  <a:pt x="3186069" y="103690"/>
                  <a:pt x="3182931" y="102264"/>
                </a:cubicBezTo>
                <a:cubicBezTo>
                  <a:pt x="3179793" y="100837"/>
                  <a:pt x="3168811" y="96986"/>
                  <a:pt x="3149984" y="90711"/>
                </a:cubicBezTo>
                <a:cubicBezTo>
                  <a:pt x="3127164" y="83294"/>
                  <a:pt x="3115754" y="67891"/>
                  <a:pt x="3115754" y="44500"/>
                </a:cubicBezTo>
                <a:cubicBezTo>
                  <a:pt x="3115754" y="30237"/>
                  <a:pt x="3121316" y="19255"/>
                  <a:pt x="3132441" y="11553"/>
                </a:cubicBezTo>
                <a:cubicBezTo>
                  <a:pt x="3143566" y="3851"/>
                  <a:pt x="3159398" y="0"/>
                  <a:pt x="3179936" y="0"/>
                </a:cubicBezTo>
                <a:close/>
                <a:moveTo>
                  <a:pt x="2540459" y="0"/>
                </a:moveTo>
                <a:cubicBezTo>
                  <a:pt x="2657984" y="0"/>
                  <a:pt x="2744701" y="11125"/>
                  <a:pt x="2800610" y="33375"/>
                </a:cubicBezTo>
                <a:cubicBezTo>
                  <a:pt x="2865078" y="59048"/>
                  <a:pt x="2916138" y="98413"/>
                  <a:pt x="2953792" y="151470"/>
                </a:cubicBezTo>
                <a:cubicBezTo>
                  <a:pt x="2992016" y="205668"/>
                  <a:pt x="3011128" y="272133"/>
                  <a:pt x="3011128" y="350863"/>
                </a:cubicBezTo>
                <a:cubicBezTo>
                  <a:pt x="3011128" y="438721"/>
                  <a:pt x="2991731" y="510605"/>
                  <a:pt x="2952936" y="566515"/>
                </a:cubicBezTo>
                <a:cubicBezTo>
                  <a:pt x="2914141" y="621854"/>
                  <a:pt x="2859943" y="662645"/>
                  <a:pt x="2790341" y="688889"/>
                </a:cubicBezTo>
                <a:cubicBezTo>
                  <a:pt x="2732720" y="709997"/>
                  <a:pt x="2649711" y="720552"/>
                  <a:pt x="2541314" y="720552"/>
                </a:cubicBezTo>
                <a:lnTo>
                  <a:pt x="2541314" y="628985"/>
                </a:lnTo>
                <a:cubicBezTo>
                  <a:pt x="2565846" y="623280"/>
                  <a:pt x="2583104" y="617290"/>
                  <a:pt x="2593088" y="611014"/>
                </a:cubicBezTo>
                <a:cubicBezTo>
                  <a:pt x="2603072" y="604739"/>
                  <a:pt x="2611772" y="595040"/>
                  <a:pt x="2619189" y="581918"/>
                </a:cubicBezTo>
                <a:cubicBezTo>
                  <a:pt x="2631169" y="559669"/>
                  <a:pt x="2637160" y="529717"/>
                  <a:pt x="2637160" y="492063"/>
                </a:cubicBezTo>
                <a:lnTo>
                  <a:pt x="2637160" y="218219"/>
                </a:lnTo>
                <a:cubicBezTo>
                  <a:pt x="2637160" y="191405"/>
                  <a:pt x="2635163" y="171438"/>
                  <a:pt x="2631169" y="158316"/>
                </a:cubicBezTo>
                <a:cubicBezTo>
                  <a:pt x="2627176" y="145194"/>
                  <a:pt x="2619189" y="133214"/>
                  <a:pt x="2607208" y="122374"/>
                </a:cubicBezTo>
                <a:cubicBezTo>
                  <a:pt x="2590664" y="106400"/>
                  <a:pt x="2568414" y="96416"/>
                  <a:pt x="2540459" y="92422"/>
                </a:cubicBezTo>
                <a:close/>
                <a:moveTo>
                  <a:pt x="2065511" y="0"/>
                </a:moveTo>
                <a:lnTo>
                  <a:pt x="2087761" y="0"/>
                </a:lnTo>
                <a:lnTo>
                  <a:pt x="2468575" y="0"/>
                </a:lnTo>
                <a:lnTo>
                  <a:pt x="2468575" y="1005520"/>
                </a:lnTo>
                <a:cubicBezTo>
                  <a:pt x="2468575" y="1027770"/>
                  <a:pt x="2472854" y="1043744"/>
                  <a:pt x="2481411" y="1053443"/>
                </a:cubicBezTo>
                <a:cubicBezTo>
                  <a:pt x="2485975" y="1059148"/>
                  <a:pt x="2490254" y="1062714"/>
                  <a:pt x="2494248" y="1064140"/>
                </a:cubicBezTo>
                <a:cubicBezTo>
                  <a:pt x="2498241" y="1065566"/>
                  <a:pt x="2511363" y="1069132"/>
                  <a:pt x="2533613" y="1074837"/>
                </a:cubicBezTo>
                <a:cubicBezTo>
                  <a:pt x="2560997" y="1081113"/>
                  <a:pt x="2574689" y="1096802"/>
                  <a:pt x="2574689" y="1121904"/>
                </a:cubicBezTo>
                <a:cubicBezTo>
                  <a:pt x="2574689" y="1136737"/>
                  <a:pt x="2567273" y="1148718"/>
                  <a:pt x="2552439" y="1157846"/>
                </a:cubicBezTo>
                <a:cubicBezTo>
                  <a:pt x="2541600" y="1164692"/>
                  <a:pt x="2523629" y="1168115"/>
                  <a:pt x="2498526" y="1168115"/>
                </a:cubicBezTo>
                <a:lnTo>
                  <a:pt x="2469431" y="1168115"/>
                </a:lnTo>
                <a:lnTo>
                  <a:pt x="2087761" y="1168115"/>
                </a:lnTo>
                <a:lnTo>
                  <a:pt x="2065511" y="1168115"/>
                </a:lnTo>
                <a:cubicBezTo>
                  <a:pt x="2044973" y="1168115"/>
                  <a:pt x="2029141" y="1164264"/>
                  <a:pt x="2018016" y="1156562"/>
                </a:cubicBezTo>
                <a:cubicBezTo>
                  <a:pt x="2006891" y="1148861"/>
                  <a:pt x="2001329" y="1137878"/>
                  <a:pt x="2001329" y="1123616"/>
                </a:cubicBezTo>
                <a:cubicBezTo>
                  <a:pt x="2001329" y="1100225"/>
                  <a:pt x="2012739" y="1084821"/>
                  <a:pt x="2035559" y="1077404"/>
                </a:cubicBezTo>
                <a:cubicBezTo>
                  <a:pt x="2054386" y="1071129"/>
                  <a:pt x="2065369" y="1067278"/>
                  <a:pt x="2068506" y="1065852"/>
                </a:cubicBezTo>
                <a:cubicBezTo>
                  <a:pt x="2071644" y="1064425"/>
                  <a:pt x="2074924" y="1061145"/>
                  <a:pt x="2078347" y="1056010"/>
                </a:cubicBezTo>
                <a:cubicBezTo>
                  <a:pt x="2085193" y="1046882"/>
                  <a:pt x="2088617" y="1032334"/>
                  <a:pt x="2088617" y="1012367"/>
                </a:cubicBezTo>
                <a:lnTo>
                  <a:pt x="2088617" y="155749"/>
                </a:lnTo>
                <a:cubicBezTo>
                  <a:pt x="2088617" y="135781"/>
                  <a:pt x="2085193" y="121233"/>
                  <a:pt x="2078347" y="112105"/>
                </a:cubicBezTo>
                <a:cubicBezTo>
                  <a:pt x="2074924" y="106970"/>
                  <a:pt x="2071644" y="103690"/>
                  <a:pt x="2068506" y="102264"/>
                </a:cubicBezTo>
                <a:cubicBezTo>
                  <a:pt x="2065369" y="100837"/>
                  <a:pt x="2054386" y="96986"/>
                  <a:pt x="2035559" y="90711"/>
                </a:cubicBezTo>
                <a:cubicBezTo>
                  <a:pt x="2012739" y="83294"/>
                  <a:pt x="2001329" y="67891"/>
                  <a:pt x="2001329" y="44500"/>
                </a:cubicBezTo>
                <a:cubicBezTo>
                  <a:pt x="2001329" y="30237"/>
                  <a:pt x="2006891" y="19255"/>
                  <a:pt x="2018016" y="11553"/>
                </a:cubicBezTo>
                <a:cubicBezTo>
                  <a:pt x="2029141" y="3851"/>
                  <a:pt x="2044973" y="0"/>
                  <a:pt x="2065511" y="0"/>
                </a:cubicBezTo>
                <a:close/>
                <a:moveTo>
                  <a:pt x="1370186" y="0"/>
                </a:moveTo>
                <a:lnTo>
                  <a:pt x="1392436" y="0"/>
                </a:lnTo>
                <a:lnTo>
                  <a:pt x="1774106" y="0"/>
                </a:lnTo>
                <a:lnTo>
                  <a:pt x="1796355" y="0"/>
                </a:lnTo>
                <a:cubicBezTo>
                  <a:pt x="1816894" y="0"/>
                  <a:pt x="1832725" y="3851"/>
                  <a:pt x="1843850" y="11553"/>
                </a:cubicBezTo>
                <a:cubicBezTo>
                  <a:pt x="1854975" y="19255"/>
                  <a:pt x="1860537" y="30237"/>
                  <a:pt x="1860537" y="44500"/>
                </a:cubicBezTo>
                <a:cubicBezTo>
                  <a:pt x="1860537" y="67891"/>
                  <a:pt x="1849127" y="83294"/>
                  <a:pt x="1826307" y="90711"/>
                </a:cubicBezTo>
                <a:cubicBezTo>
                  <a:pt x="1807480" y="96986"/>
                  <a:pt x="1796498" y="100837"/>
                  <a:pt x="1793360" y="102264"/>
                </a:cubicBezTo>
                <a:cubicBezTo>
                  <a:pt x="1790223" y="103690"/>
                  <a:pt x="1786942" y="106970"/>
                  <a:pt x="1783519" y="112105"/>
                </a:cubicBezTo>
                <a:cubicBezTo>
                  <a:pt x="1776673" y="121233"/>
                  <a:pt x="1773250" y="135781"/>
                  <a:pt x="1773250" y="155749"/>
                </a:cubicBezTo>
                <a:lnTo>
                  <a:pt x="1773250" y="1012367"/>
                </a:lnTo>
                <a:cubicBezTo>
                  <a:pt x="1773250" y="1032334"/>
                  <a:pt x="1776673" y="1046882"/>
                  <a:pt x="1783519" y="1056010"/>
                </a:cubicBezTo>
                <a:cubicBezTo>
                  <a:pt x="1786942" y="1061145"/>
                  <a:pt x="1790223" y="1064425"/>
                  <a:pt x="1793360" y="1065852"/>
                </a:cubicBezTo>
                <a:cubicBezTo>
                  <a:pt x="1796498" y="1067278"/>
                  <a:pt x="1807480" y="1071129"/>
                  <a:pt x="1826307" y="1077404"/>
                </a:cubicBezTo>
                <a:cubicBezTo>
                  <a:pt x="1849127" y="1084821"/>
                  <a:pt x="1860537" y="1100225"/>
                  <a:pt x="1860537" y="1123616"/>
                </a:cubicBezTo>
                <a:cubicBezTo>
                  <a:pt x="1860537" y="1137878"/>
                  <a:pt x="1854975" y="1148861"/>
                  <a:pt x="1843850" y="1156562"/>
                </a:cubicBezTo>
                <a:cubicBezTo>
                  <a:pt x="1832725" y="1164264"/>
                  <a:pt x="1816894" y="1168115"/>
                  <a:pt x="1796355" y="1168115"/>
                </a:cubicBezTo>
                <a:lnTo>
                  <a:pt x="1774106" y="1168115"/>
                </a:lnTo>
                <a:lnTo>
                  <a:pt x="1392436" y="1168115"/>
                </a:lnTo>
                <a:lnTo>
                  <a:pt x="1370186" y="1168115"/>
                </a:lnTo>
                <a:cubicBezTo>
                  <a:pt x="1349648" y="1168115"/>
                  <a:pt x="1333816" y="1164264"/>
                  <a:pt x="1322691" y="1156562"/>
                </a:cubicBezTo>
                <a:cubicBezTo>
                  <a:pt x="1311566" y="1148861"/>
                  <a:pt x="1306004" y="1137878"/>
                  <a:pt x="1306004" y="1123616"/>
                </a:cubicBezTo>
                <a:cubicBezTo>
                  <a:pt x="1306004" y="1100225"/>
                  <a:pt x="1317414" y="1084821"/>
                  <a:pt x="1340234" y="1077404"/>
                </a:cubicBezTo>
                <a:cubicBezTo>
                  <a:pt x="1359061" y="1071129"/>
                  <a:pt x="1370043" y="1067278"/>
                  <a:pt x="1373181" y="1065852"/>
                </a:cubicBezTo>
                <a:cubicBezTo>
                  <a:pt x="1376319" y="1064425"/>
                  <a:pt x="1379599" y="1061145"/>
                  <a:pt x="1383023" y="1056010"/>
                </a:cubicBezTo>
                <a:cubicBezTo>
                  <a:pt x="1389869" y="1046882"/>
                  <a:pt x="1393292" y="1032334"/>
                  <a:pt x="1393292" y="1012367"/>
                </a:cubicBezTo>
                <a:lnTo>
                  <a:pt x="1393292" y="155749"/>
                </a:lnTo>
                <a:cubicBezTo>
                  <a:pt x="1393292" y="135781"/>
                  <a:pt x="1389869" y="121233"/>
                  <a:pt x="1383023" y="112105"/>
                </a:cubicBezTo>
                <a:cubicBezTo>
                  <a:pt x="1379599" y="106970"/>
                  <a:pt x="1376319" y="103690"/>
                  <a:pt x="1373181" y="102264"/>
                </a:cubicBezTo>
                <a:cubicBezTo>
                  <a:pt x="1370043" y="100837"/>
                  <a:pt x="1359061" y="96986"/>
                  <a:pt x="1340234" y="90711"/>
                </a:cubicBezTo>
                <a:cubicBezTo>
                  <a:pt x="1317414" y="83294"/>
                  <a:pt x="1306004" y="67891"/>
                  <a:pt x="1306004" y="44500"/>
                </a:cubicBezTo>
                <a:cubicBezTo>
                  <a:pt x="1306004" y="30237"/>
                  <a:pt x="1311566" y="19255"/>
                  <a:pt x="1322691" y="11553"/>
                </a:cubicBezTo>
                <a:cubicBezTo>
                  <a:pt x="1333816" y="3851"/>
                  <a:pt x="1349648" y="0"/>
                  <a:pt x="1370186" y="0"/>
                </a:cubicBezTo>
                <a:close/>
                <a:moveTo>
                  <a:pt x="656369" y="0"/>
                </a:moveTo>
                <a:lnTo>
                  <a:pt x="678619" y="0"/>
                </a:lnTo>
                <a:lnTo>
                  <a:pt x="1059433" y="0"/>
                </a:lnTo>
                <a:lnTo>
                  <a:pt x="1082538" y="0"/>
                </a:lnTo>
                <a:cubicBezTo>
                  <a:pt x="1125326" y="0"/>
                  <a:pt x="1146720" y="14833"/>
                  <a:pt x="1146720" y="44500"/>
                </a:cubicBezTo>
                <a:cubicBezTo>
                  <a:pt x="1146720" y="67891"/>
                  <a:pt x="1135310" y="83294"/>
                  <a:pt x="1112490" y="90711"/>
                </a:cubicBezTo>
                <a:cubicBezTo>
                  <a:pt x="1093663" y="96986"/>
                  <a:pt x="1082681" y="100837"/>
                  <a:pt x="1079543" y="102264"/>
                </a:cubicBezTo>
                <a:cubicBezTo>
                  <a:pt x="1076405" y="103690"/>
                  <a:pt x="1073125" y="106970"/>
                  <a:pt x="1069702" y="112105"/>
                </a:cubicBezTo>
                <a:cubicBezTo>
                  <a:pt x="1062856" y="121233"/>
                  <a:pt x="1059433" y="135781"/>
                  <a:pt x="1059433" y="155749"/>
                </a:cubicBezTo>
                <a:lnTo>
                  <a:pt x="1059433" y="1008944"/>
                </a:lnTo>
                <a:cubicBezTo>
                  <a:pt x="1059433" y="1040321"/>
                  <a:pt x="1067990" y="1059433"/>
                  <a:pt x="1085106" y="1066280"/>
                </a:cubicBezTo>
                <a:lnTo>
                  <a:pt x="1112490" y="1075693"/>
                </a:lnTo>
                <a:cubicBezTo>
                  <a:pt x="1135310" y="1083110"/>
                  <a:pt x="1146720" y="1098799"/>
                  <a:pt x="1146720" y="1122760"/>
                </a:cubicBezTo>
                <a:cubicBezTo>
                  <a:pt x="1146720" y="1152997"/>
                  <a:pt x="1125326" y="1168115"/>
                  <a:pt x="1082538" y="1168115"/>
                </a:cubicBezTo>
                <a:lnTo>
                  <a:pt x="1059433" y="1168115"/>
                </a:lnTo>
                <a:lnTo>
                  <a:pt x="678619" y="1168115"/>
                </a:lnTo>
                <a:lnTo>
                  <a:pt x="654657" y="1168115"/>
                </a:lnTo>
                <a:cubicBezTo>
                  <a:pt x="614722" y="1168115"/>
                  <a:pt x="594754" y="1152997"/>
                  <a:pt x="594754" y="1122760"/>
                </a:cubicBezTo>
                <a:cubicBezTo>
                  <a:pt x="594754" y="1098799"/>
                  <a:pt x="605594" y="1083110"/>
                  <a:pt x="627273" y="1075693"/>
                </a:cubicBezTo>
                <a:lnTo>
                  <a:pt x="654657" y="1066280"/>
                </a:lnTo>
                <a:cubicBezTo>
                  <a:pt x="671202" y="1061145"/>
                  <a:pt x="679475" y="1042033"/>
                  <a:pt x="679475" y="1008944"/>
                </a:cubicBezTo>
                <a:lnTo>
                  <a:pt x="679475" y="613582"/>
                </a:lnTo>
                <a:lnTo>
                  <a:pt x="539985" y="613582"/>
                </a:lnTo>
                <a:lnTo>
                  <a:pt x="539985" y="528861"/>
                </a:lnTo>
                <a:lnTo>
                  <a:pt x="679475" y="528861"/>
                </a:lnTo>
                <a:lnTo>
                  <a:pt x="679475" y="155749"/>
                </a:lnTo>
                <a:cubicBezTo>
                  <a:pt x="679475" y="123800"/>
                  <a:pt x="671202" y="104973"/>
                  <a:pt x="654657" y="99268"/>
                </a:cubicBezTo>
                <a:lnTo>
                  <a:pt x="627273" y="90711"/>
                </a:lnTo>
                <a:cubicBezTo>
                  <a:pt x="605594" y="83865"/>
                  <a:pt x="594754" y="68461"/>
                  <a:pt x="594754" y="44500"/>
                </a:cubicBezTo>
                <a:cubicBezTo>
                  <a:pt x="594754" y="14833"/>
                  <a:pt x="615292" y="0"/>
                  <a:pt x="656369" y="0"/>
                </a:cubicBezTo>
                <a:close/>
                <a:moveTo>
                  <a:pt x="64182" y="0"/>
                </a:moveTo>
                <a:lnTo>
                  <a:pt x="86432" y="0"/>
                </a:lnTo>
                <a:lnTo>
                  <a:pt x="468102" y="0"/>
                </a:lnTo>
                <a:lnTo>
                  <a:pt x="490351" y="0"/>
                </a:lnTo>
                <a:cubicBezTo>
                  <a:pt x="530857" y="0"/>
                  <a:pt x="551110" y="14833"/>
                  <a:pt x="551110" y="44500"/>
                </a:cubicBezTo>
                <a:cubicBezTo>
                  <a:pt x="551110" y="68461"/>
                  <a:pt x="540271" y="83865"/>
                  <a:pt x="518591" y="90711"/>
                </a:cubicBezTo>
                <a:lnTo>
                  <a:pt x="492063" y="99268"/>
                </a:lnTo>
                <a:cubicBezTo>
                  <a:pt x="475518" y="104973"/>
                  <a:pt x="467246" y="123800"/>
                  <a:pt x="467246" y="155749"/>
                </a:cubicBezTo>
                <a:lnTo>
                  <a:pt x="467246" y="1012367"/>
                </a:lnTo>
                <a:cubicBezTo>
                  <a:pt x="467246" y="1044315"/>
                  <a:pt x="475518" y="1063142"/>
                  <a:pt x="492063" y="1068847"/>
                </a:cubicBezTo>
                <a:lnTo>
                  <a:pt x="518591" y="1077404"/>
                </a:lnTo>
                <a:cubicBezTo>
                  <a:pt x="540271" y="1084251"/>
                  <a:pt x="551110" y="1099654"/>
                  <a:pt x="551110" y="1123616"/>
                </a:cubicBezTo>
                <a:cubicBezTo>
                  <a:pt x="551110" y="1153282"/>
                  <a:pt x="530857" y="1168115"/>
                  <a:pt x="490351" y="1168115"/>
                </a:cubicBezTo>
                <a:lnTo>
                  <a:pt x="468102" y="1168115"/>
                </a:lnTo>
                <a:lnTo>
                  <a:pt x="86432" y="1168115"/>
                </a:lnTo>
                <a:lnTo>
                  <a:pt x="64182" y="1168115"/>
                </a:lnTo>
                <a:cubicBezTo>
                  <a:pt x="43644" y="1168115"/>
                  <a:pt x="27812" y="1164264"/>
                  <a:pt x="16687" y="1156562"/>
                </a:cubicBezTo>
                <a:cubicBezTo>
                  <a:pt x="5562" y="1148861"/>
                  <a:pt x="0" y="1137878"/>
                  <a:pt x="0" y="1123616"/>
                </a:cubicBezTo>
                <a:cubicBezTo>
                  <a:pt x="0" y="1100225"/>
                  <a:pt x="11410" y="1084821"/>
                  <a:pt x="34230" y="1077404"/>
                </a:cubicBezTo>
                <a:cubicBezTo>
                  <a:pt x="53057" y="1071129"/>
                  <a:pt x="64039" y="1067278"/>
                  <a:pt x="67177" y="1065852"/>
                </a:cubicBezTo>
                <a:cubicBezTo>
                  <a:pt x="70315" y="1064425"/>
                  <a:pt x="73595" y="1061145"/>
                  <a:pt x="77018" y="1056010"/>
                </a:cubicBezTo>
                <a:cubicBezTo>
                  <a:pt x="83865" y="1046882"/>
                  <a:pt x="87288" y="1032334"/>
                  <a:pt x="87288" y="1012367"/>
                </a:cubicBezTo>
                <a:lnTo>
                  <a:pt x="87288" y="155749"/>
                </a:lnTo>
                <a:cubicBezTo>
                  <a:pt x="87288" y="135781"/>
                  <a:pt x="83865" y="121233"/>
                  <a:pt x="77018" y="112105"/>
                </a:cubicBezTo>
                <a:cubicBezTo>
                  <a:pt x="73595" y="106970"/>
                  <a:pt x="70315" y="103690"/>
                  <a:pt x="67177" y="102264"/>
                </a:cubicBezTo>
                <a:cubicBezTo>
                  <a:pt x="64039" y="100837"/>
                  <a:pt x="53057" y="96986"/>
                  <a:pt x="34230" y="90711"/>
                </a:cubicBezTo>
                <a:cubicBezTo>
                  <a:pt x="11410" y="83294"/>
                  <a:pt x="0" y="67891"/>
                  <a:pt x="0" y="44500"/>
                </a:cubicBezTo>
                <a:cubicBezTo>
                  <a:pt x="0" y="30237"/>
                  <a:pt x="5562" y="19255"/>
                  <a:pt x="16687" y="11553"/>
                </a:cubicBezTo>
                <a:cubicBezTo>
                  <a:pt x="27812" y="3851"/>
                  <a:pt x="43644" y="0"/>
                  <a:pt x="64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2DBF42-E216-4139-8C35-8E7566BE86C1}"/>
              </a:ext>
            </a:extLst>
          </p:cNvPr>
          <p:cNvSpPr/>
          <p:nvPr/>
        </p:nvSpPr>
        <p:spPr>
          <a:xfrm flipH="1">
            <a:off x="-5592" y="-107140"/>
            <a:ext cx="6772151" cy="6965140"/>
          </a:xfrm>
          <a:custGeom>
            <a:avLst/>
            <a:gdLst>
              <a:gd name="connsiteX0" fmla="*/ 4332815 w 6071111"/>
              <a:gd name="connsiteY0" fmla="*/ 19 h 6965140"/>
              <a:gd name="connsiteX1" fmla="*/ 4969885 w 6071111"/>
              <a:gd name="connsiteY1" fmla="*/ 75486 h 6965140"/>
              <a:gd name="connsiteX2" fmla="*/ 5102654 w 6071111"/>
              <a:gd name="connsiteY2" fmla="*/ 107140 h 6965140"/>
              <a:gd name="connsiteX3" fmla="*/ 6071111 w 6071111"/>
              <a:gd name="connsiteY3" fmla="*/ 107140 h 6965140"/>
              <a:gd name="connsiteX4" fmla="*/ 6071111 w 6071111"/>
              <a:gd name="connsiteY4" fmla="*/ 6965140 h 6965140"/>
              <a:gd name="connsiteX5" fmla="*/ 5275243 w 6071111"/>
              <a:gd name="connsiteY5" fmla="*/ 6965140 h 6965140"/>
              <a:gd name="connsiteX6" fmla="*/ 5274182 w 6071111"/>
              <a:gd name="connsiteY6" fmla="*/ 6965140 h 6965140"/>
              <a:gd name="connsiteX7" fmla="*/ 5266751 w 6071111"/>
              <a:gd name="connsiteY7" fmla="*/ 6965140 h 6965140"/>
              <a:gd name="connsiteX8" fmla="*/ 5246584 w 6071111"/>
              <a:gd name="connsiteY8" fmla="*/ 6965140 h 6965140"/>
              <a:gd name="connsiteX9" fmla="*/ 5207310 w 6071111"/>
              <a:gd name="connsiteY9" fmla="*/ 6965140 h 6965140"/>
              <a:gd name="connsiteX10" fmla="*/ 5178518 w 6071111"/>
              <a:gd name="connsiteY10" fmla="*/ 6965140 h 6965140"/>
              <a:gd name="connsiteX11" fmla="*/ 5142562 w 6071111"/>
              <a:gd name="connsiteY11" fmla="*/ 6965140 h 6965140"/>
              <a:gd name="connsiteX12" fmla="*/ 5098644 w 6071111"/>
              <a:gd name="connsiteY12" fmla="*/ 6965140 h 6965140"/>
              <a:gd name="connsiteX13" fmla="*/ 5045969 w 6071111"/>
              <a:gd name="connsiteY13" fmla="*/ 6965140 h 6965140"/>
              <a:gd name="connsiteX14" fmla="*/ 4983742 w 6071111"/>
              <a:gd name="connsiteY14" fmla="*/ 6965140 h 6965140"/>
              <a:gd name="connsiteX15" fmla="*/ 4911165 w 6071111"/>
              <a:gd name="connsiteY15" fmla="*/ 6965140 h 6965140"/>
              <a:gd name="connsiteX16" fmla="*/ 4868844 w 6071111"/>
              <a:gd name="connsiteY16" fmla="*/ 6965140 h 6965140"/>
              <a:gd name="connsiteX17" fmla="*/ 4827443 w 6071111"/>
              <a:gd name="connsiteY17" fmla="*/ 6965140 h 6965140"/>
              <a:gd name="connsiteX18" fmla="*/ 927535 w 6071111"/>
              <a:gd name="connsiteY18" fmla="*/ 6965140 h 6965140"/>
              <a:gd name="connsiteX19" fmla="*/ 934805 w 6071111"/>
              <a:gd name="connsiteY19" fmla="*/ 6780469 h 6965140"/>
              <a:gd name="connsiteX20" fmla="*/ 331361 w 6071111"/>
              <a:gd name="connsiteY20" fmla="*/ 6361408 h 6965140"/>
              <a:gd name="connsiteX21" fmla="*/ 4192 w 6071111"/>
              <a:gd name="connsiteY21" fmla="*/ 5658237 h 6965140"/>
              <a:gd name="connsiteX22" fmla="*/ 425876 w 6071111"/>
              <a:gd name="connsiteY22" fmla="*/ 4997682 h 6965140"/>
              <a:gd name="connsiteX23" fmla="*/ 1174729 w 6071111"/>
              <a:gd name="connsiteY23" fmla="*/ 4457874 h 6965140"/>
              <a:gd name="connsiteX24" fmla="*/ 1261974 w 6071111"/>
              <a:gd name="connsiteY24" fmla="*/ 3719190 h 6965140"/>
              <a:gd name="connsiteX25" fmla="*/ 1872689 w 6071111"/>
              <a:gd name="connsiteY25" fmla="*/ 3143868 h 6965140"/>
              <a:gd name="connsiteX26" fmla="*/ 2708787 w 6071111"/>
              <a:gd name="connsiteY26" fmla="*/ 2873964 h 6965140"/>
              <a:gd name="connsiteX27" fmla="*/ 3297690 w 6071111"/>
              <a:gd name="connsiteY27" fmla="*/ 2284437 h 6965140"/>
              <a:gd name="connsiteX28" fmla="*/ 3014144 w 6071111"/>
              <a:gd name="connsiteY28" fmla="*/ 1062766 h 6965140"/>
              <a:gd name="connsiteX29" fmla="*/ 3712104 w 6071111"/>
              <a:gd name="connsiteY29" fmla="*/ 110999 h 6965140"/>
              <a:gd name="connsiteX30" fmla="*/ 4332815 w 6071111"/>
              <a:gd name="connsiteY30" fmla="*/ 19 h 696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71111" h="6965140">
                <a:moveTo>
                  <a:pt x="4332815" y="19"/>
                </a:moveTo>
                <a:cubicBezTo>
                  <a:pt x="4546384" y="-869"/>
                  <a:pt x="4762679" y="29318"/>
                  <a:pt x="4969885" y="75486"/>
                </a:cubicBezTo>
                <a:lnTo>
                  <a:pt x="5102654" y="107140"/>
                </a:lnTo>
                <a:lnTo>
                  <a:pt x="6071111" y="107140"/>
                </a:lnTo>
                <a:lnTo>
                  <a:pt x="6071111" y="6965140"/>
                </a:lnTo>
                <a:lnTo>
                  <a:pt x="5275243" y="6965140"/>
                </a:lnTo>
                <a:lnTo>
                  <a:pt x="5274182" y="6965140"/>
                </a:lnTo>
                <a:lnTo>
                  <a:pt x="5266751" y="6965140"/>
                </a:lnTo>
                <a:lnTo>
                  <a:pt x="5246584" y="6965140"/>
                </a:lnTo>
                <a:lnTo>
                  <a:pt x="5207310" y="6965140"/>
                </a:lnTo>
                <a:lnTo>
                  <a:pt x="5178518" y="6965140"/>
                </a:lnTo>
                <a:lnTo>
                  <a:pt x="5142562" y="6965140"/>
                </a:lnTo>
                <a:lnTo>
                  <a:pt x="5098644" y="6965140"/>
                </a:lnTo>
                <a:lnTo>
                  <a:pt x="5045969" y="6965140"/>
                </a:lnTo>
                <a:lnTo>
                  <a:pt x="4983742" y="6965140"/>
                </a:lnTo>
                <a:lnTo>
                  <a:pt x="4911165" y="6965140"/>
                </a:lnTo>
                <a:lnTo>
                  <a:pt x="4868844" y="6965140"/>
                </a:lnTo>
                <a:lnTo>
                  <a:pt x="4827443" y="6965140"/>
                </a:lnTo>
                <a:cubicBezTo>
                  <a:pt x="4319936" y="6965140"/>
                  <a:pt x="3237255" y="6965140"/>
                  <a:pt x="927535" y="6965140"/>
                </a:cubicBezTo>
                <a:cubicBezTo>
                  <a:pt x="949346" y="6908318"/>
                  <a:pt x="949346" y="6844394"/>
                  <a:pt x="934805" y="6780469"/>
                </a:cubicBezTo>
                <a:cubicBezTo>
                  <a:pt x="854831" y="6538976"/>
                  <a:pt x="542203" y="6496360"/>
                  <a:pt x="331361" y="6361408"/>
                </a:cubicBezTo>
                <a:cubicBezTo>
                  <a:pt x="98708" y="6212250"/>
                  <a:pt x="-24889" y="5928141"/>
                  <a:pt x="4192" y="5658237"/>
                </a:cubicBezTo>
                <a:cubicBezTo>
                  <a:pt x="33274" y="5395435"/>
                  <a:pt x="200494" y="5146840"/>
                  <a:pt x="425876" y="4997682"/>
                </a:cubicBezTo>
                <a:cubicBezTo>
                  <a:pt x="687611" y="4820114"/>
                  <a:pt x="1043862" y="4734881"/>
                  <a:pt x="1174729" y="4457874"/>
                </a:cubicBezTo>
                <a:cubicBezTo>
                  <a:pt x="1283785" y="4230587"/>
                  <a:pt x="1196540" y="3960683"/>
                  <a:pt x="1261974" y="3719190"/>
                </a:cubicBezTo>
                <a:cubicBezTo>
                  <a:pt x="1334678" y="3442183"/>
                  <a:pt x="1596413" y="3250409"/>
                  <a:pt x="1872689" y="3143868"/>
                </a:cubicBezTo>
                <a:cubicBezTo>
                  <a:pt x="2141694" y="3037327"/>
                  <a:pt x="2439781" y="2987608"/>
                  <a:pt x="2708787" y="2873964"/>
                </a:cubicBezTo>
                <a:cubicBezTo>
                  <a:pt x="2977792" y="2760320"/>
                  <a:pt x="3239527" y="2561443"/>
                  <a:pt x="3297690" y="2284437"/>
                </a:cubicBezTo>
                <a:cubicBezTo>
                  <a:pt x="3392206" y="1865375"/>
                  <a:pt x="3035955" y="1481828"/>
                  <a:pt x="3014144" y="1062766"/>
                </a:cubicBezTo>
                <a:cubicBezTo>
                  <a:pt x="2992333" y="643705"/>
                  <a:pt x="3319501" y="267259"/>
                  <a:pt x="3712104" y="110999"/>
                </a:cubicBezTo>
                <a:cubicBezTo>
                  <a:pt x="3908405" y="32869"/>
                  <a:pt x="4119247" y="907"/>
                  <a:pt x="433281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D477A4-CD87-4EEB-80B2-DC92496A768F}"/>
              </a:ext>
            </a:extLst>
          </p:cNvPr>
          <p:cNvSpPr txBox="1"/>
          <p:nvPr/>
        </p:nvSpPr>
        <p:spPr>
          <a:xfrm>
            <a:off x="7345748" y="1012488"/>
            <a:ext cx="381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solidFill>
                  <a:schemeClr val="accent1"/>
                </a:solidFill>
                <a:latin typeface="Montserrat SemiBold" panose="00000700000000000000" pitchFamily="50" charset="0"/>
                <a:cs typeface="Poppins SemiBold" panose="00000700000000000000" pitchFamily="50" charset="0"/>
              </a:rPr>
              <a:t>DESCRIPTION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C4EC18F-9E54-4BB2-A17C-BB4466F47203}"/>
              </a:ext>
            </a:extLst>
          </p:cNvPr>
          <p:cNvSpPr/>
          <p:nvPr/>
        </p:nvSpPr>
        <p:spPr>
          <a:xfrm rot="10800000">
            <a:off x="11318240" y="598424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2633CD-8031-4558-A58F-501FE77882FB}"/>
              </a:ext>
            </a:extLst>
          </p:cNvPr>
          <p:cNvSpPr/>
          <p:nvPr/>
        </p:nvSpPr>
        <p:spPr>
          <a:xfrm rot="10800000" flipH="1" flipV="1">
            <a:off x="0" y="1260"/>
            <a:ext cx="873760" cy="873760"/>
          </a:xfrm>
          <a:custGeom>
            <a:avLst/>
            <a:gdLst>
              <a:gd name="connsiteX0" fmla="*/ 0 w 433267"/>
              <a:gd name="connsiteY0" fmla="*/ 0 h 433267"/>
              <a:gd name="connsiteX1" fmla="*/ 433267 w 433267"/>
              <a:gd name="connsiteY1" fmla="*/ 0 h 433267"/>
              <a:gd name="connsiteX2" fmla="*/ 306366 w 433267"/>
              <a:gd name="connsiteY2" fmla="*/ 306366 h 433267"/>
              <a:gd name="connsiteX3" fmla="*/ 0 w 433267"/>
              <a:gd name="connsiteY3" fmla="*/ 433267 h 43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267" h="433267">
                <a:moveTo>
                  <a:pt x="0" y="0"/>
                </a:moveTo>
                <a:lnTo>
                  <a:pt x="433267" y="0"/>
                </a:lnTo>
                <a:cubicBezTo>
                  <a:pt x="433267" y="114910"/>
                  <a:pt x="387619" y="225113"/>
                  <a:pt x="306366" y="306366"/>
                </a:cubicBezTo>
                <a:cubicBezTo>
                  <a:pt x="225113" y="387619"/>
                  <a:pt x="114909" y="433267"/>
                  <a:pt x="0" y="433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3EED0A-CDCD-4FBB-ABE3-2917CEB71829}"/>
              </a:ext>
            </a:extLst>
          </p:cNvPr>
          <p:cNvSpPr txBox="1"/>
          <p:nvPr/>
        </p:nvSpPr>
        <p:spPr>
          <a:xfrm>
            <a:off x="7402262" y="1818929"/>
            <a:ext cx="4180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16E289-403D-421F-9447-E43E80D5E33E}"/>
              </a:ext>
            </a:extLst>
          </p:cNvPr>
          <p:cNvSpPr/>
          <p:nvPr/>
        </p:nvSpPr>
        <p:spPr>
          <a:xfrm>
            <a:off x="630112" y="1774541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49A38D-C185-4717-BA22-7CA3E95FA807}"/>
              </a:ext>
            </a:extLst>
          </p:cNvPr>
          <p:cNvSpPr/>
          <p:nvPr/>
        </p:nvSpPr>
        <p:spPr>
          <a:xfrm>
            <a:off x="2494245" y="2147630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2B90B-94BD-405D-8BF9-5151D1D6643F}"/>
              </a:ext>
            </a:extLst>
          </p:cNvPr>
          <p:cNvSpPr/>
          <p:nvPr/>
        </p:nvSpPr>
        <p:spPr>
          <a:xfrm>
            <a:off x="2494245" y="4010215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D92F75-A89F-4994-BCFB-59EA0F43EA60}"/>
              </a:ext>
            </a:extLst>
          </p:cNvPr>
          <p:cNvSpPr/>
          <p:nvPr/>
        </p:nvSpPr>
        <p:spPr>
          <a:xfrm>
            <a:off x="631661" y="3639977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0B520B-DBC0-4208-B00D-32CE4C2AE1E6}"/>
              </a:ext>
            </a:extLst>
          </p:cNvPr>
          <p:cNvSpPr/>
          <p:nvPr/>
        </p:nvSpPr>
        <p:spPr>
          <a:xfrm>
            <a:off x="4356829" y="1401457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3EED0A-CDCD-4FBB-ABE3-2917CEB71829}"/>
              </a:ext>
            </a:extLst>
          </p:cNvPr>
          <p:cNvSpPr txBox="1"/>
          <p:nvPr/>
        </p:nvSpPr>
        <p:spPr>
          <a:xfrm>
            <a:off x="7402261" y="3472497"/>
            <a:ext cx="4180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cs typeface="Segoe UI" panose="020B0502040204020203" pitchFamily="34" charset="0"/>
              </a:rPr>
              <a:t>Lorem ipsum dolor sit </a:t>
            </a:r>
            <a:r>
              <a:rPr lang="en-US" sz="1200" dirty="0" err="1">
                <a:cs typeface="Segoe UI" panose="020B0502040204020203" pitchFamily="34" charset="0"/>
              </a:rPr>
              <a:t>amet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consectetur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adipiscing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elit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Morbi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nisl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risus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blandit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ut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volutpat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vel</a:t>
            </a:r>
            <a:r>
              <a:rPr lang="en-US" sz="1200" dirty="0">
                <a:cs typeface="Segoe UI" panose="020B0502040204020203" pitchFamily="34" charset="0"/>
              </a:rPr>
              <a:t>, </a:t>
            </a:r>
            <a:r>
              <a:rPr lang="en-US" sz="1200" dirty="0" err="1">
                <a:cs typeface="Segoe UI" panose="020B0502040204020203" pitchFamily="34" charset="0"/>
              </a:rPr>
              <a:t>varius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sed</a:t>
            </a:r>
            <a:r>
              <a:rPr lang="en-US" sz="1200" dirty="0">
                <a:cs typeface="Segoe UI" panose="020B0502040204020203" pitchFamily="34" charset="0"/>
              </a:rPr>
              <a:t> dolor. </a:t>
            </a:r>
            <a:r>
              <a:rPr lang="en-US" sz="1200" dirty="0" err="1">
                <a:cs typeface="Segoe UI" panose="020B0502040204020203" pitchFamily="34" charset="0"/>
              </a:rPr>
              <a:t>Donec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efficitur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nulla</a:t>
            </a:r>
            <a:r>
              <a:rPr lang="en-US" sz="1200" dirty="0">
                <a:cs typeface="Segoe UI" panose="020B0502040204020203" pitchFamily="34" charset="0"/>
              </a:rPr>
              <a:t> id </a:t>
            </a:r>
            <a:r>
              <a:rPr lang="en-US" sz="1200" dirty="0" err="1">
                <a:cs typeface="Segoe UI" panose="020B0502040204020203" pitchFamily="34" charset="0"/>
              </a:rPr>
              <a:t>placerat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pulvinar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Aliquam</a:t>
            </a:r>
            <a:r>
              <a:rPr lang="en-US" sz="1200" dirty="0">
                <a:cs typeface="Segoe UI" panose="020B0502040204020203" pitchFamily="34" charset="0"/>
              </a:rPr>
              <a:t> porta </a:t>
            </a:r>
            <a:r>
              <a:rPr lang="en-US" sz="1200" dirty="0" err="1">
                <a:cs typeface="Segoe UI" panose="020B0502040204020203" pitchFamily="34" charset="0"/>
              </a:rPr>
              <a:t>aliquet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massa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  <a:r>
              <a:rPr lang="en-US" sz="1200" dirty="0" err="1">
                <a:cs typeface="Segoe UI" panose="020B0502040204020203" pitchFamily="34" charset="0"/>
              </a:rPr>
              <a:t>Nullam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erat</a:t>
            </a:r>
            <a:r>
              <a:rPr lang="en-US" sz="1200" dirty="0">
                <a:cs typeface="Segoe UI" panose="020B0502040204020203" pitchFamily="34" charset="0"/>
              </a:rPr>
              <a:t> </a:t>
            </a:r>
            <a:r>
              <a:rPr lang="en-US" sz="1200" dirty="0" err="1">
                <a:cs typeface="Segoe UI" panose="020B0502040204020203" pitchFamily="34" charset="0"/>
              </a:rPr>
              <a:t>eget</a:t>
            </a:r>
            <a:r>
              <a:rPr lang="en-US" sz="1200" dirty="0">
                <a:cs typeface="Segoe UI" panose="020B0502040204020203" pitchFamily="34" charset="0"/>
              </a:rPr>
              <a:t> ligula </a:t>
            </a:r>
            <a:r>
              <a:rPr lang="en-US" sz="1200" dirty="0" err="1">
                <a:cs typeface="Segoe UI" panose="020B0502040204020203" pitchFamily="34" charset="0"/>
              </a:rPr>
              <a:t>rhoncus</a:t>
            </a:r>
            <a:r>
              <a:rPr lang="en-US" sz="1200" dirty="0">
                <a:cs typeface="Segoe UI" panose="020B0502040204020203" pitchFamily="34" charset="0"/>
              </a:rPr>
              <a:t>, a </a:t>
            </a:r>
            <a:r>
              <a:rPr lang="en-US" sz="1200" dirty="0" err="1">
                <a:cs typeface="Segoe UI" panose="020B0502040204020203" pitchFamily="34" charset="0"/>
              </a:rPr>
              <a:t>sagittis</a:t>
            </a:r>
            <a:r>
              <a:rPr lang="en-US" sz="1200" dirty="0">
                <a:cs typeface="Segoe UI" panose="020B0502040204020203" pitchFamily="34" charset="0"/>
              </a:rPr>
              <a:t> nisi </a:t>
            </a:r>
            <a:r>
              <a:rPr lang="en-US" sz="1200" dirty="0" err="1">
                <a:cs typeface="Segoe UI" panose="020B0502040204020203" pitchFamily="34" charset="0"/>
              </a:rPr>
              <a:t>hendrerit</a:t>
            </a:r>
            <a:r>
              <a:rPr lang="en-US" sz="1200" dirty="0"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64" name="Picture Placeholder 6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 b="16850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r="12366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4" b="16884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b="16701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 b="16850"/>
          <a:stretch>
            <a:fillRect/>
          </a:stretch>
        </p:blipFill>
        <p:spPr/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C0B520B-DBC0-4208-B00D-32CE4C2AE1E6}"/>
              </a:ext>
            </a:extLst>
          </p:cNvPr>
          <p:cNvSpPr/>
          <p:nvPr/>
        </p:nvSpPr>
        <p:spPr>
          <a:xfrm>
            <a:off x="4356829" y="3246189"/>
            <a:ext cx="1739171" cy="173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Placeholder 68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6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7923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hlete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000000"/>
      </a:accent1>
      <a:accent2>
        <a:srgbClr val="DC0E0E"/>
      </a:accent2>
      <a:accent3>
        <a:srgbClr val="BF0000"/>
      </a:accent3>
      <a:accent4>
        <a:srgbClr val="002060"/>
      </a:accent4>
      <a:accent5>
        <a:srgbClr val="DC0E0E"/>
      </a:accent5>
      <a:accent6>
        <a:srgbClr val="045FC4"/>
      </a:accent6>
      <a:hlink>
        <a:srgbClr val="8F8F8F"/>
      </a:hlink>
      <a:folHlink>
        <a:srgbClr val="A5A5A5"/>
      </a:folHlink>
    </a:clrScheme>
    <a:fontScheme name="Montserrat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1373</TotalTime>
  <Words>1561</Words>
  <Application>Microsoft Office PowerPoint</Application>
  <PresentationFormat>Widescreen</PresentationFormat>
  <Paragraphs>140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Montserrat</vt:lpstr>
      <vt:lpstr>Segoe UI</vt:lpstr>
      <vt:lpstr>Montserrat SemiBold</vt:lpstr>
      <vt:lpstr>Calibri</vt:lpstr>
      <vt:lpstr>Segoe UI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355</cp:revision>
  <dcterms:created xsi:type="dcterms:W3CDTF">2021-03-24T04:46:24Z</dcterms:created>
  <dcterms:modified xsi:type="dcterms:W3CDTF">2022-06-25T09:47:41Z</dcterms:modified>
</cp:coreProperties>
</file>