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92" r:id="rId13"/>
    <p:sldId id="271" r:id="rId14"/>
    <p:sldId id="291" r:id="rId15"/>
    <p:sldId id="272" r:id="rId16"/>
    <p:sldId id="273" r:id="rId17"/>
    <p:sldId id="274" r:id="rId18"/>
    <p:sldId id="275" r:id="rId19"/>
    <p:sldId id="276" r:id="rId20"/>
    <p:sldId id="277" r:id="rId21"/>
    <p:sldId id="290" r:id="rId22"/>
    <p:sldId id="281" r:id="rId23"/>
    <p:sldId id="286" r:id="rId24"/>
    <p:sldId id="287" r:id="rId25"/>
    <p:sldId id="289" r:id="rId26"/>
  </p:sldIdLst>
  <p:sldSz cx="12192000" cy="6858000"/>
  <p:notesSz cx="6858000" cy="9144000"/>
  <p:embeddedFontLst>
    <p:embeddedFont>
      <p:font typeface="FrankRuehl" panose="020E0503060101010101" pitchFamily="34" charset="-79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egoe UI Light" panose="020B0502040204020203" pitchFamily="34" charset="0"/>
      <p:regular r:id="rId33"/>
      <p:italic r:id="rId34"/>
    </p:embeddedFont>
    <p:embeddedFont>
      <p:font typeface="Open Sans Light" panose="020B0306030504020204" pitchFamily="34" charset="0"/>
      <p:regular r:id="rId35"/>
      <p:italic r:id="rId36"/>
    </p:embeddedFont>
    <p:embeddedFont>
      <p:font typeface="Playfair Display" pitchFamily="2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Roboto Black" panose="02000000000000000000" pitchFamily="2" charset="0"/>
      <p:bold r:id="rId45"/>
      <p:boldItalic r:id="rId46"/>
    </p:embeddedFont>
    <p:embeddedFont>
      <p:font typeface="Roboto Light" panose="02000000000000000000" pitchFamily="2" charset="0"/>
      <p:regular r:id="rId47"/>
      <p:italic r:id="rId48"/>
    </p:embeddedFont>
    <p:embeddedFont>
      <p:font typeface="Source Sans Pro Light" panose="020B0403030403020204" pitchFamily="34" charset="0"/>
      <p:regular r:id="rId49"/>
      <p:italic r:id="rId50"/>
    </p:embeddedFont>
    <p:embeddedFont>
      <p:font typeface="Segoe UI" panose="020B0502040204020203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AF51"/>
    <a:srgbClr val="7D7D7D"/>
    <a:srgbClr val="595959"/>
    <a:srgbClr val="000000"/>
    <a:srgbClr val="FFBD6A"/>
    <a:srgbClr val="0779E4"/>
    <a:srgbClr val="FE3463"/>
    <a:srgbClr val="B6B6B6"/>
    <a:srgbClr val="00D0FF"/>
    <a:srgbClr val="FFF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780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22-Jun-22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Grp="1"/>
          </p:cNvSpPr>
          <p:nvPr>
            <p:ph type="pic" sz="quarter" idx="10"/>
          </p:nvPr>
        </p:nvSpPr>
        <p:spPr>
          <a:xfrm>
            <a:off x="7686261" y="0"/>
            <a:ext cx="4505739" cy="6858000"/>
          </a:xfrm>
          <a:custGeom>
            <a:avLst/>
            <a:gdLst>
              <a:gd name="connsiteX0" fmla="*/ 0 w 4505739"/>
              <a:gd name="connsiteY0" fmla="*/ 0 h 6858000"/>
              <a:gd name="connsiteX1" fmla="*/ 4505739 w 4505739"/>
              <a:gd name="connsiteY1" fmla="*/ 0 h 6858000"/>
              <a:gd name="connsiteX2" fmla="*/ 4505739 w 4505739"/>
              <a:gd name="connsiteY2" fmla="*/ 6858000 h 6858000"/>
              <a:gd name="connsiteX3" fmla="*/ 0 w 450573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739" h="6858000">
                <a:moveTo>
                  <a:pt x="0" y="0"/>
                </a:moveTo>
                <a:lnTo>
                  <a:pt x="4505739" y="0"/>
                </a:lnTo>
                <a:lnTo>
                  <a:pt x="450573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05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10306593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10306593 w 12191999"/>
              <a:gd name="connsiteY3" fmla="*/ 6858000 h 6858000"/>
              <a:gd name="connsiteX4" fmla="*/ 0 w 12191999"/>
              <a:gd name="connsiteY4" fmla="*/ 0 h 6858000"/>
              <a:gd name="connsiteX5" fmla="*/ 3741262 w 12191999"/>
              <a:gd name="connsiteY5" fmla="*/ 0 h 6858000"/>
              <a:gd name="connsiteX6" fmla="*/ 3741262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10306593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10306593" y="6858000"/>
                </a:lnTo>
                <a:close/>
                <a:moveTo>
                  <a:pt x="0" y="0"/>
                </a:moveTo>
                <a:lnTo>
                  <a:pt x="3741262" y="0"/>
                </a:lnTo>
                <a:lnTo>
                  <a:pt x="374126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76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Grp="1"/>
          </p:cNvSpPr>
          <p:nvPr>
            <p:ph type="pic" sz="quarter" idx="10"/>
          </p:nvPr>
        </p:nvSpPr>
        <p:spPr>
          <a:xfrm>
            <a:off x="1044436" y="992948"/>
            <a:ext cx="3172722" cy="2126974"/>
          </a:xfrm>
          <a:custGeom>
            <a:avLst/>
            <a:gdLst>
              <a:gd name="connsiteX0" fmla="*/ 0 w 3172722"/>
              <a:gd name="connsiteY0" fmla="*/ 0 h 2126974"/>
              <a:gd name="connsiteX1" fmla="*/ 3172722 w 3172722"/>
              <a:gd name="connsiteY1" fmla="*/ 0 h 2126974"/>
              <a:gd name="connsiteX2" fmla="*/ 3172722 w 3172722"/>
              <a:gd name="connsiteY2" fmla="*/ 2126974 h 2126974"/>
              <a:gd name="connsiteX3" fmla="*/ 0 w 3172722"/>
              <a:gd name="connsiteY3" fmla="*/ 2126974 h 21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722" h="2126974">
                <a:moveTo>
                  <a:pt x="0" y="0"/>
                </a:moveTo>
                <a:lnTo>
                  <a:pt x="3172722" y="0"/>
                </a:lnTo>
                <a:lnTo>
                  <a:pt x="3172722" y="2126974"/>
                </a:lnTo>
                <a:lnTo>
                  <a:pt x="0" y="2126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 9"/>
          <p:cNvSpPr>
            <a:spLocks noGrp="1"/>
          </p:cNvSpPr>
          <p:nvPr>
            <p:ph type="pic" sz="quarter" idx="11"/>
          </p:nvPr>
        </p:nvSpPr>
        <p:spPr>
          <a:xfrm>
            <a:off x="4484165" y="992948"/>
            <a:ext cx="3172722" cy="2126974"/>
          </a:xfrm>
          <a:custGeom>
            <a:avLst/>
            <a:gdLst>
              <a:gd name="connsiteX0" fmla="*/ 0 w 3172722"/>
              <a:gd name="connsiteY0" fmla="*/ 0 h 2126974"/>
              <a:gd name="connsiteX1" fmla="*/ 3172722 w 3172722"/>
              <a:gd name="connsiteY1" fmla="*/ 0 h 2126974"/>
              <a:gd name="connsiteX2" fmla="*/ 3172722 w 3172722"/>
              <a:gd name="connsiteY2" fmla="*/ 2126974 h 2126974"/>
              <a:gd name="connsiteX3" fmla="*/ 0 w 3172722"/>
              <a:gd name="connsiteY3" fmla="*/ 2126974 h 21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722" h="2126974">
                <a:moveTo>
                  <a:pt x="0" y="0"/>
                </a:moveTo>
                <a:lnTo>
                  <a:pt x="3172722" y="0"/>
                </a:lnTo>
                <a:lnTo>
                  <a:pt x="3172722" y="2126974"/>
                </a:lnTo>
                <a:lnTo>
                  <a:pt x="0" y="2126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 8"/>
          <p:cNvSpPr>
            <a:spLocks noGrp="1"/>
          </p:cNvSpPr>
          <p:nvPr>
            <p:ph type="pic" sz="quarter" idx="12"/>
          </p:nvPr>
        </p:nvSpPr>
        <p:spPr>
          <a:xfrm>
            <a:off x="7923895" y="992948"/>
            <a:ext cx="3172722" cy="2126974"/>
          </a:xfrm>
          <a:custGeom>
            <a:avLst/>
            <a:gdLst>
              <a:gd name="connsiteX0" fmla="*/ 0 w 3172722"/>
              <a:gd name="connsiteY0" fmla="*/ 0 h 2126974"/>
              <a:gd name="connsiteX1" fmla="*/ 3172722 w 3172722"/>
              <a:gd name="connsiteY1" fmla="*/ 0 h 2126974"/>
              <a:gd name="connsiteX2" fmla="*/ 3172722 w 3172722"/>
              <a:gd name="connsiteY2" fmla="*/ 2126974 h 2126974"/>
              <a:gd name="connsiteX3" fmla="*/ 0 w 3172722"/>
              <a:gd name="connsiteY3" fmla="*/ 2126974 h 21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722" h="2126974">
                <a:moveTo>
                  <a:pt x="0" y="0"/>
                </a:moveTo>
                <a:lnTo>
                  <a:pt x="3172722" y="0"/>
                </a:lnTo>
                <a:lnTo>
                  <a:pt x="3172722" y="2126974"/>
                </a:lnTo>
                <a:lnTo>
                  <a:pt x="0" y="2126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9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4018154" y="457199"/>
            <a:ext cx="3749040" cy="3277606"/>
          </a:xfrm>
          <a:custGeom>
            <a:avLst/>
            <a:gdLst>
              <a:gd name="connsiteX0" fmla="*/ 0 w 3749040"/>
              <a:gd name="connsiteY0" fmla="*/ 0 h 3277606"/>
              <a:gd name="connsiteX1" fmla="*/ 3749040 w 3749040"/>
              <a:gd name="connsiteY1" fmla="*/ 0 h 3277606"/>
              <a:gd name="connsiteX2" fmla="*/ 3749040 w 3749040"/>
              <a:gd name="connsiteY2" fmla="*/ 3277606 h 3277606"/>
              <a:gd name="connsiteX3" fmla="*/ 0 w 3749040"/>
              <a:gd name="connsiteY3" fmla="*/ 3277606 h 327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9040" h="3277606">
                <a:moveTo>
                  <a:pt x="0" y="0"/>
                </a:moveTo>
                <a:lnTo>
                  <a:pt x="3749040" y="0"/>
                </a:lnTo>
                <a:lnTo>
                  <a:pt x="3749040" y="3277606"/>
                </a:lnTo>
                <a:lnTo>
                  <a:pt x="0" y="3277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1"/>
          </p:nvPr>
        </p:nvSpPr>
        <p:spPr>
          <a:xfrm>
            <a:off x="7834636" y="457199"/>
            <a:ext cx="3749040" cy="3277606"/>
          </a:xfrm>
          <a:custGeom>
            <a:avLst/>
            <a:gdLst>
              <a:gd name="connsiteX0" fmla="*/ 0 w 3749040"/>
              <a:gd name="connsiteY0" fmla="*/ 0 h 3277606"/>
              <a:gd name="connsiteX1" fmla="*/ 3749040 w 3749040"/>
              <a:gd name="connsiteY1" fmla="*/ 0 h 3277606"/>
              <a:gd name="connsiteX2" fmla="*/ 3749040 w 3749040"/>
              <a:gd name="connsiteY2" fmla="*/ 3277606 h 3277606"/>
              <a:gd name="connsiteX3" fmla="*/ 0 w 3749040"/>
              <a:gd name="connsiteY3" fmla="*/ 3277606 h 327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9040" h="3277606">
                <a:moveTo>
                  <a:pt x="0" y="0"/>
                </a:moveTo>
                <a:lnTo>
                  <a:pt x="3749040" y="0"/>
                </a:lnTo>
                <a:lnTo>
                  <a:pt x="3749040" y="3277606"/>
                </a:lnTo>
                <a:lnTo>
                  <a:pt x="0" y="3277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40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1" y="-2"/>
            <a:ext cx="7474855" cy="3733801"/>
          </a:xfrm>
          <a:custGeom>
            <a:avLst/>
            <a:gdLst>
              <a:gd name="connsiteX0" fmla="*/ 0 w 7474855"/>
              <a:gd name="connsiteY0" fmla="*/ 0 h 3429000"/>
              <a:gd name="connsiteX1" fmla="*/ 7474855 w 7474855"/>
              <a:gd name="connsiteY1" fmla="*/ 0 h 3429000"/>
              <a:gd name="connsiteX2" fmla="*/ 7474855 w 7474855"/>
              <a:gd name="connsiteY2" fmla="*/ 3429000 h 3429000"/>
              <a:gd name="connsiteX3" fmla="*/ 0 w 7474855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4855" h="3429000">
                <a:moveTo>
                  <a:pt x="0" y="0"/>
                </a:moveTo>
                <a:lnTo>
                  <a:pt x="7474855" y="0"/>
                </a:lnTo>
                <a:lnTo>
                  <a:pt x="7474855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1"/>
          </p:nvPr>
        </p:nvSpPr>
        <p:spPr>
          <a:xfrm>
            <a:off x="7474857" y="3733800"/>
            <a:ext cx="4717143" cy="3124198"/>
          </a:xfrm>
          <a:custGeom>
            <a:avLst/>
            <a:gdLst>
              <a:gd name="connsiteX0" fmla="*/ 0 w 4717143"/>
              <a:gd name="connsiteY0" fmla="*/ 0 h 3429000"/>
              <a:gd name="connsiteX1" fmla="*/ 4717143 w 4717143"/>
              <a:gd name="connsiteY1" fmla="*/ 0 h 3429000"/>
              <a:gd name="connsiteX2" fmla="*/ 4717143 w 4717143"/>
              <a:gd name="connsiteY2" fmla="*/ 3429000 h 3429000"/>
              <a:gd name="connsiteX3" fmla="*/ 0 w 4717143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143" h="3429000">
                <a:moveTo>
                  <a:pt x="0" y="0"/>
                </a:moveTo>
                <a:lnTo>
                  <a:pt x="4717143" y="0"/>
                </a:lnTo>
                <a:lnTo>
                  <a:pt x="4717143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7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3092781 w 6096000"/>
              <a:gd name="connsiteY0" fmla="*/ 6276701 h 6857999"/>
              <a:gd name="connsiteX1" fmla="*/ 6096000 w 6096000"/>
              <a:gd name="connsiteY1" fmla="*/ 6276701 h 6857999"/>
              <a:gd name="connsiteX2" fmla="*/ 6096000 w 6096000"/>
              <a:gd name="connsiteY2" fmla="*/ 6857999 h 6857999"/>
              <a:gd name="connsiteX3" fmla="*/ 3092781 w 6096000"/>
              <a:gd name="connsiteY3" fmla="*/ 6857999 h 6857999"/>
              <a:gd name="connsiteX4" fmla="*/ 0 w 6096000"/>
              <a:gd name="connsiteY4" fmla="*/ 5341619 h 6857999"/>
              <a:gd name="connsiteX5" fmla="*/ 3003217 w 6096000"/>
              <a:gd name="connsiteY5" fmla="*/ 5341619 h 6857999"/>
              <a:gd name="connsiteX6" fmla="*/ 3003217 w 6096000"/>
              <a:gd name="connsiteY6" fmla="*/ 6857999 h 6857999"/>
              <a:gd name="connsiteX7" fmla="*/ 0 w 6096000"/>
              <a:gd name="connsiteY7" fmla="*/ 6857999 h 6857999"/>
              <a:gd name="connsiteX8" fmla="*/ 3092781 w 6096000"/>
              <a:gd name="connsiteY8" fmla="*/ 4491807 h 6857999"/>
              <a:gd name="connsiteX9" fmla="*/ 6096000 w 6096000"/>
              <a:gd name="connsiteY9" fmla="*/ 4491807 h 6857999"/>
              <a:gd name="connsiteX10" fmla="*/ 6096000 w 6096000"/>
              <a:gd name="connsiteY10" fmla="*/ 6204493 h 6857999"/>
              <a:gd name="connsiteX11" fmla="*/ 3092781 w 6096000"/>
              <a:gd name="connsiteY11" fmla="*/ 6204493 h 6857999"/>
              <a:gd name="connsiteX12" fmla="*/ 0 w 6096000"/>
              <a:gd name="connsiteY12" fmla="*/ 3563256 h 6857999"/>
              <a:gd name="connsiteX13" fmla="*/ 3003218 w 6096000"/>
              <a:gd name="connsiteY13" fmla="*/ 3563256 h 6857999"/>
              <a:gd name="connsiteX14" fmla="*/ 3003218 w 6096000"/>
              <a:gd name="connsiteY14" fmla="*/ 5275942 h 6857999"/>
              <a:gd name="connsiteX15" fmla="*/ 0 w 6096000"/>
              <a:gd name="connsiteY15" fmla="*/ 5275942 h 6857999"/>
              <a:gd name="connsiteX16" fmla="*/ 3092781 w 6096000"/>
              <a:gd name="connsiteY16" fmla="*/ 1784893 h 6857999"/>
              <a:gd name="connsiteX17" fmla="*/ 6096000 w 6096000"/>
              <a:gd name="connsiteY17" fmla="*/ 1784893 h 6857999"/>
              <a:gd name="connsiteX18" fmla="*/ 6096000 w 6096000"/>
              <a:gd name="connsiteY18" fmla="*/ 4419599 h 6857999"/>
              <a:gd name="connsiteX19" fmla="*/ 3092781 w 6096000"/>
              <a:gd name="connsiteY19" fmla="*/ 4419599 h 6857999"/>
              <a:gd name="connsiteX20" fmla="*/ 1 w 6096000"/>
              <a:gd name="connsiteY20" fmla="*/ 1784893 h 6857999"/>
              <a:gd name="connsiteX21" fmla="*/ 3003219 w 6096000"/>
              <a:gd name="connsiteY21" fmla="*/ 1784893 h 6857999"/>
              <a:gd name="connsiteX22" fmla="*/ 3003219 w 6096000"/>
              <a:gd name="connsiteY22" fmla="*/ 3497579 h 6857999"/>
              <a:gd name="connsiteX23" fmla="*/ 1 w 6096000"/>
              <a:gd name="connsiteY23" fmla="*/ 3497579 h 6857999"/>
              <a:gd name="connsiteX24" fmla="*/ 3092781 w 6096000"/>
              <a:gd name="connsiteY24" fmla="*/ 0 h 6857999"/>
              <a:gd name="connsiteX25" fmla="*/ 6096000 w 6096000"/>
              <a:gd name="connsiteY25" fmla="*/ 0 h 6857999"/>
              <a:gd name="connsiteX26" fmla="*/ 6096000 w 6096000"/>
              <a:gd name="connsiteY26" fmla="*/ 1712685 h 6857999"/>
              <a:gd name="connsiteX27" fmla="*/ 3092781 w 6096000"/>
              <a:gd name="connsiteY27" fmla="*/ 1712685 h 6857999"/>
              <a:gd name="connsiteX28" fmla="*/ 2 w 6096000"/>
              <a:gd name="connsiteY28" fmla="*/ 0 h 6857999"/>
              <a:gd name="connsiteX29" fmla="*/ 3003220 w 6096000"/>
              <a:gd name="connsiteY29" fmla="*/ 0 h 6857999"/>
              <a:gd name="connsiteX30" fmla="*/ 3003220 w 6096000"/>
              <a:gd name="connsiteY30" fmla="*/ 1712685 h 6857999"/>
              <a:gd name="connsiteX31" fmla="*/ 2219325 w 6096000"/>
              <a:gd name="connsiteY31" fmla="*/ 1712685 h 6857999"/>
              <a:gd name="connsiteX32" fmla="*/ 2219325 w 6096000"/>
              <a:gd name="connsiteY32" fmla="*/ 1762124 h 6857999"/>
              <a:gd name="connsiteX33" fmla="*/ 631825 w 6096000"/>
              <a:gd name="connsiteY33" fmla="*/ 1762124 h 6857999"/>
              <a:gd name="connsiteX34" fmla="*/ 631825 w 6096000"/>
              <a:gd name="connsiteY34" fmla="*/ 1712685 h 6857999"/>
              <a:gd name="connsiteX35" fmla="*/ 2 w 6096000"/>
              <a:gd name="connsiteY35" fmla="*/ 17126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96000" h="6857999">
                <a:moveTo>
                  <a:pt x="3092781" y="6276701"/>
                </a:moveTo>
                <a:lnTo>
                  <a:pt x="6096000" y="6276701"/>
                </a:lnTo>
                <a:lnTo>
                  <a:pt x="6096000" y="6857999"/>
                </a:lnTo>
                <a:lnTo>
                  <a:pt x="3092781" y="6857999"/>
                </a:lnTo>
                <a:close/>
                <a:moveTo>
                  <a:pt x="0" y="5341619"/>
                </a:moveTo>
                <a:lnTo>
                  <a:pt x="3003217" y="5341619"/>
                </a:lnTo>
                <a:lnTo>
                  <a:pt x="3003217" y="6857999"/>
                </a:lnTo>
                <a:lnTo>
                  <a:pt x="0" y="6857999"/>
                </a:lnTo>
                <a:close/>
                <a:moveTo>
                  <a:pt x="3092781" y="4491807"/>
                </a:moveTo>
                <a:lnTo>
                  <a:pt x="6096000" y="4491807"/>
                </a:lnTo>
                <a:lnTo>
                  <a:pt x="6096000" y="6204493"/>
                </a:lnTo>
                <a:lnTo>
                  <a:pt x="3092781" y="6204493"/>
                </a:lnTo>
                <a:close/>
                <a:moveTo>
                  <a:pt x="0" y="3563256"/>
                </a:moveTo>
                <a:lnTo>
                  <a:pt x="3003218" y="3563256"/>
                </a:lnTo>
                <a:lnTo>
                  <a:pt x="3003218" y="5275942"/>
                </a:lnTo>
                <a:lnTo>
                  <a:pt x="0" y="5275942"/>
                </a:lnTo>
                <a:close/>
                <a:moveTo>
                  <a:pt x="3092781" y="1784893"/>
                </a:moveTo>
                <a:lnTo>
                  <a:pt x="6096000" y="1784893"/>
                </a:lnTo>
                <a:lnTo>
                  <a:pt x="6096000" y="4419599"/>
                </a:lnTo>
                <a:lnTo>
                  <a:pt x="3092781" y="4419599"/>
                </a:lnTo>
                <a:close/>
                <a:moveTo>
                  <a:pt x="1" y="1784893"/>
                </a:moveTo>
                <a:lnTo>
                  <a:pt x="3003219" y="1784893"/>
                </a:lnTo>
                <a:lnTo>
                  <a:pt x="3003219" y="3497579"/>
                </a:lnTo>
                <a:lnTo>
                  <a:pt x="1" y="3497579"/>
                </a:lnTo>
                <a:close/>
                <a:moveTo>
                  <a:pt x="3092781" y="0"/>
                </a:moveTo>
                <a:lnTo>
                  <a:pt x="6096000" y="0"/>
                </a:lnTo>
                <a:lnTo>
                  <a:pt x="6096000" y="1712685"/>
                </a:lnTo>
                <a:lnTo>
                  <a:pt x="3092781" y="1712685"/>
                </a:lnTo>
                <a:close/>
                <a:moveTo>
                  <a:pt x="2" y="0"/>
                </a:moveTo>
                <a:lnTo>
                  <a:pt x="3003220" y="0"/>
                </a:lnTo>
                <a:lnTo>
                  <a:pt x="3003220" y="1712685"/>
                </a:lnTo>
                <a:lnTo>
                  <a:pt x="2219325" y="1712685"/>
                </a:lnTo>
                <a:lnTo>
                  <a:pt x="2219325" y="1762124"/>
                </a:lnTo>
                <a:lnTo>
                  <a:pt x="631825" y="1762124"/>
                </a:lnTo>
                <a:lnTo>
                  <a:pt x="631825" y="1712685"/>
                </a:lnTo>
                <a:lnTo>
                  <a:pt x="2" y="17126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0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624952" y="1019070"/>
            <a:ext cx="2708740" cy="5610330"/>
          </a:xfrm>
          <a:custGeom>
            <a:avLst/>
            <a:gdLst>
              <a:gd name="connsiteX0" fmla="*/ 0 w 2708740"/>
              <a:gd name="connsiteY0" fmla="*/ 0 h 5610330"/>
              <a:gd name="connsiteX1" fmla="*/ 2708740 w 2708740"/>
              <a:gd name="connsiteY1" fmla="*/ 686332 h 5610330"/>
              <a:gd name="connsiteX2" fmla="*/ 2708740 w 2708740"/>
              <a:gd name="connsiteY2" fmla="*/ 4923998 h 5610330"/>
              <a:gd name="connsiteX3" fmla="*/ 0 w 2708740"/>
              <a:gd name="connsiteY3" fmla="*/ 5610330 h 561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740" h="5610330">
                <a:moveTo>
                  <a:pt x="0" y="0"/>
                </a:moveTo>
                <a:lnTo>
                  <a:pt x="2708740" y="686332"/>
                </a:lnTo>
                <a:lnTo>
                  <a:pt x="2708740" y="4923998"/>
                </a:lnTo>
                <a:lnTo>
                  <a:pt x="0" y="561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1"/>
          </p:nvPr>
        </p:nvSpPr>
        <p:spPr>
          <a:xfrm>
            <a:off x="8873660" y="1019070"/>
            <a:ext cx="2708740" cy="5610330"/>
          </a:xfrm>
          <a:custGeom>
            <a:avLst/>
            <a:gdLst>
              <a:gd name="connsiteX0" fmla="*/ 0 w 2708740"/>
              <a:gd name="connsiteY0" fmla="*/ 0 h 5610330"/>
              <a:gd name="connsiteX1" fmla="*/ 2708740 w 2708740"/>
              <a:gd name="connsiteY1" fmla="*/ 686332 h 5610330"/>
              <a:gd name="connsiteX2" fmla="*/ 2708740 w 2708740"/>
              <a:gd name="connsiteY2" fmla="*/ 4923998 h 5610330"/>
              <a:gd name="connsiteX3" fmla="*/ 0 w 2708740"/>
              <a:gd name="connsiteY3" fmla="*/ 5610330 h 561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740" h="5610330">
                <a:moveTo>
                  <a:pt x="0" y="0"/>
                </a:moveTo>
                <a:lnTo>
                  <a:pt x="2708740" y="686332"/>
                </a:lnTo>
                <a:lnTo>
                  <a:pt x="2708740" y="4923998"/>
                </a:lnTo>
                <a:lnTo>
                  <a:pt x="0" y="561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65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0"/>
          </p:nvPr>
        </p:nvSpPr>
        <p:spPr>
          <a:xfrm>
            <a:off x="4412344" y="1"/>
            <a:ext cx="7779657" cy="6829425"/>
          </a:xfrm>
          <a:custGeom>
            <a:avLst/>
            <a:gdLst>
              <a:gd name="connsiteX0" fmla="*/ 0 w 7779657"/>
              <a:gd name="connsiteY0" fmla="*/ 0 h 6829425"/>
              <a:gd name="connsiteX1" fmla="*/ 7779657 w 7779657"/>
              <a:gd name="connsiteY1" fmla="*/ 0 h 6829425"/>
              <a:gd name="connsiteX2" fmla="*/ 7779657 w 7779657"/>
              <a:gd name="connsiteY2" fmla="*/ 6829425 h 6829425"/>
              <a:gd name="connsiteX3" fmla="*/ 0 w 7779657"/>
              <a:gd name="connsiteY3" fmla="*/ 6829425 h 682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657" h="6829425">
                <a:moveTo>
                  <a:pt x="0" y="0"/>
                </a:moveTo>
                <a:lnTo>
                  <a:pt x="7779657" y="0"/>
                </a:lnTo>
                <a:lnTo>
                  <a:pt x="7779657" y="6829425"/>
                </a:lnTo>
                <a:lnTo>
                  <a:pt x="0" y="68294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1"/>
          </p:nvPr>
        </p:nvSpPr>
        <p:spPr>
          <a:xfrm>
            <a:off x="3609974" y="1538285"/>
            <a:ext cx="3752850" cy="3752850"/>
          </a:xfrm>
          <a:custGeom>
            <a:avLst/>
            <a:gdLst>
              <a:gd name="connsiteX0" fmla="*/ 0 w 3752850"/>
              <a:gd name="connsiteY0" fmla="*/ 0 h 3752850"/>
              <a:gd name="connsiteX1" fmla="*/ 3752850 w 3752850"/>
              <a:gd name="connsiteY1" fmla="*/ 0 h 3752850"/>
              <a:gd name="connsiteX2" fmla="*/ 3752850 w 3752850"/>
              <a:gd name="connsiteY2" fmla="*/ 3752850 h 3752850"/>
              <a:gd name="connsiteX3" fmla="*/ 0 w 3752850"/>
              <a:gd name="connsiteY3" fmla="*/ 3752850 h 375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3752850">
                <a:moveTo>
                  <a:pt x="0" y="0"/>
                </a:moveTo>
                <a:lnTo>
                  <a:pt x="3752850" y="0"/>
                </a:lnTo>
                <a:lnTo>
                  <a:pt x="3752850" y="3752850"/>
                </a:lnTo>
                <a:lnTo>
                  <a:pt x="0" y="3752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7167282" cy="6858000"/>
          </a:xfrm>
          <a:custGeom>
            <a:avLst/>
            <a:gdLst>
              <a:gd name="connsiteX0" fmla="*/ 0 w 7167282"/>
              <a:gd name="connsiteY0" fmla="*/ 0 h 6858000"/>
              <a:gd name="connsiteX1" fmla="*/ 7167282 w 7167282"/>
              <a:gd name="connsiteY1" fmla="*/ 0 h 6858000"/>
              <a:gd name="connsiteX2" fmla="*/ 7167282 w 7167282"/>
              <a:gd name="connsiteY2" fmla="*/ 6858000 h 6858000"/>
              <a:gd name="connsiteX3" fmla="*/ 0 w 71672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282" h="6858000">
                <a:moveTo>
                  <a:pt x="0" y="0"/>
                </a:moveTo>
                <a:lnTo>
                  <a:pt x="7167282" y="0"/>
                </a:lnTo>
                <a:lnTo>
                  <a:pt x="71672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8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Grp="1"/>
          </p:cNvSpPr>
          <p:nvPr>
            <p:ph type="pic" sz="quarter" idx="10"/>
          </p:nvPr>
        </p:nvSpPr>
        <p:spPr>
          <a:xfrm>
            <a:off x="5024718" y="0"/>
            <a:ext cx="7167282" cy="6858000"/>
          </a:xfrm>
          <a:custGeom>
            <a:avLst/>
            <a:gdLst>
              <a:gd name="connsiteX0" fmla="*/ 0 w 7167282"/>
              <a:gd name="connsiteY0" fmla="*/ 0 h 6858000"/>
              <a:gd name="connsiteX1" fmla="*/ 7167282 w 7167282"/>
              <a:gd name="connsiteY1" fmla="*/ 0 h 6858000"/>
              <a:gd name="connsiteX2" fmla="*/ 7167282 w 7167282"/>
              <a:gd name="connsiteY2" fmla="*/ 6858000 h 6858000"/>
              <a:gd name="connsiteX3" fmla="*/ 0 w 71672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282" h="6858000">
                <a:moveTo>
                  <a:pt x="0" y="0"/>
                </a:moveTo>
                <a:lnTo>
                  <a:pt x="7167282" y="0"/>
                </a:lnTo>
                <a:lnTo>
                  <a:pt x="71672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81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-1" y="3480179"/>
            <a:ext cx="6035040" cy="3429787"/>
          </a:xfrm>
          <a:custGeom>
            <a:avLst/>
            <a:gdLst>
              <a:gd name="connsiteX0" fmla="*/ 0 w 6035040"/>
              <a:gd name="connsiteY0" fmla="*/ 0 h 3429787"/>
              <a:gd name="connsiteX1" fmla="*/ 6035040 w 6035040"/>
              <a:gd name="connsiteY1" fmla="*/ 0 h 3429787"/>
              <a:gd name="connsiteX2" fmla="*/ 6035040 w 6035040"/>
              <a:gd name="connsiteY2" fmla="*/ 3429787 h 3429787"/>
              <a:gd name="connsiteX3" fmla="*/ 0 w 6035040"/>
              <a:gd name="connsiteY3" fmla="*/ 3429787 h 342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5040" h="3429787">
                <a:moveTo>
                  <a:pt x="0" y="0"/>
                </a:moveTo>
                <a:lnTo>
                  <a:pt x="6035040" y="0"/>
                </a:lnTo>
                <a:lnTo>
                  <a:pt x="6035040" y="3429787"/>
                </a:lnTo>
                <a:lnTo>
                  <a:pt x="0" y="34297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1"/>
          </p:nvPr>
        </p:nvSpPr>
        <p:spPr>
          <a:xfrm>
            <a:off x="6156959" y="3480179"/>
            <a:ext cx="6035040" cy="3429787"/>
          </a:xfrm>
          <a:custGeom>
            <a:avLst/>
            <a:gdLst>
              <a:gd name="connsiteX0" fmla="*/ 0 w 6035040"/>
              <a:gd name="connsiteY0" fmla="*/ 0 h 3429787"/>
              <a:gd name="connsiteX1" fmla="*/ 6035040 w 6035040"/>
              <a:gd name="connsiteY1" fmla="*/ 0 h 3429787"/>
              <a:gd name="connsiteX2" fmla="*/ 6035040 w 6035040"/>
              <a:gd name="connsiteY2" fmla="*/ 3429787 h 3429787"/>
              <a:gd name="connsiteX3" fmla="*/ 0 w 6035040"/>
              <a:gd name="connsiteY3" fmla="*/ 3429787 h 342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5040" h="3429787">
                <a:moveTo>
                  <a:pt x="0" y="0"/>
                </a:moveTo>
                <a:lnTo>
                  <a:pt x="6035040" y="0"/>
                </a:lnTo>
                <a:lnTo>
                  <a:pt x="6035040" y="3429787"/>
                </a:lnTo>
                <a:lnTo>
                  <a:pt x="0" y="34297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27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6903875" y="1009564"/>
            <a:ext cx="3827624" cy="2322490"/>
          </a:xfrm>
          <a:custGeom>
            <a:avLst/>
            <a:gdLst>
              <a:gd name="connsiteX0" fmla="*/ 387090 w 3827624"/>
              <a:gd name="connsiteY0" fmla="*/ 0 h 2322490"/>
              <a:gd name="connsiteX1" fmla="*/ 3440534 w 3827624"/>
              <a:gd name="connsiteY1" fmla="*/ 0 h 2322490"/>
              <a:gd name="connsiteX2" fmla="*/ 3827624 w 3827624"/>
              <a:gd name="connsiteY2" fmla="*/ 387090 h 2322490"/>
              <a:gd name="connsiteX3" fmla="*/ 3827624 w 3827624"/>
              <a:gd name="connsiteY3" fmla="*/ 1935401 h 2322490"/>
              <a:gd name="connsiteX4" fmla="*/ 3440534 w 3827624"/>
              <a:gd name="connsiteY4" fmla="*/ 2322490 h 2322490"/>
              <a:gd name="connsiteX5" fmla="*/ 387090 w 3827624"/>
              <a:gd name="connsiteY5" fmla="*/ 2322490 h 2322490"/>
              <a:gd name="connsiteX6" fmla="*/ 0 w 3827624"/>
              <a:gd name="connsiteY6" fmla="*/ 1935401 h 2322490"/>
              <a:gd name="connsiteX7" fmla="*/ 0 w 3827624"/>
              <a:gd name="connsiteY7" fmla="*/ 387090 h 2322490"/>
              <a:gd name="connsiteX8" fmla="*/ 387090 w 3827624"/>
              <a:gd name="connsiteY8" fmla="*/ 0 h 232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624" h="2322490">
                <a:moveTo>
                  <a:pt x="387090" y="0"/>
                </a:moveTo>
                <a:lnTo>
                  <a:pt x="3440534" y="0"/>
                </a:lnTo>
                <a:cubicBezTo>
                  <a:pt x="3654318" y="0"/>
                  <a:pt x="3827624" y="173306"/>
                  <a:pt x="3827624" y="387090"/>
                </a:cubicBezTo>
                <a:lnTo>
                  <a:pt x="3827624" y="1935401"/>
                </a:lnTo>
                <a:cubicBezTo>
                  <a:pt x="3827624" y="2149184"/>
                  <a:pt x="3654318" y="2322490"/>
                  <a:pt x="3440534" y="2322490"/>
                </a:cubicBezTo>
                <a:lnTo>
                  <a:pt x="387090" y="2322490"/>
                </a:lnTo>
                <a:cubicBezTo>
                  <a:pt x="173306" y="2322490"/>
                  <a:pt x="0" y="2149184"/>
                  <a:pt x="0" y="1935401"/>
                </a:cubicBezTo>
                <a:lnTo>
                  <a:pt x="0" y="387090"/>
                </a:lnTo>
                <a:cubicBezTo>
                  <a:pt x="0" y="173306"/>
                  <a:pt x="173306" y="0"/>
                  <a:pt x="3870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/>
          <p:cNvSpPr>
            <a:spLocks noGrp="1"/>
          </p:cNvSpPr>
          <p:nvPr>
            <p:ph type="pic" sz="quarter" idx="11"/>
          </p:nvPr>
        </p:nvSpPr>
        <p:spPr>
          <a:xfrm>
            <a:off x="6903875" y="3902708"/>
            <a:ext cx="3827624" cy="2322490"/>
          </a:xfrm>
          <a:custGeom>
            <a:avLst/>
            <a:gdLst>
              <a:gd name="connsiteX0" fmla="*/ 387090 w 3827624"/>
              <a:gd name="connsiteY0" fmla="*/ 0 h 2322490"/>
              <a:gd name="connsiteX1" fmla="*/ 3440534 w 3827624"/>
              <a:gd name="connsiteY1" fmla="*/ 0 h 2322490"/>
              <a:gd name="connsiteX2" fmla="*/ 3827624 w 3827624"/>
              <a:gd name="connsiteY2" fmla="*/ 387090 h 2322490"/>
              <a:gd name="connsiteX3" fmla="*/ 3827624 w 3827624"/>
              <a:gd name="connsiteY3" fmla="*/ 1935401 h 2322490"/>
              <a:gd name="connsiteX4" fmla="*/ 3440534 w 3827624"/>
              <a:gd name="connsiteY4" fmla="*/ 2322490 h 2322490"/>
              <a:gd name="connsiteX5" fmla="*/ 387090 w 3827624"/>
              <a:gd name="connsiteY5" fmla="*/ 2322490 h 2322490"/>
              <a:gd name="connsiteX6" fmla="*/ 0 w 3827624"/>
              <a:gd name="connsiteY6" fmla="*/ 1935401 h 2322490"/>
              <a:gd name="connsiteX7" fmla="*/ 0 w 3827624"/>
              <a:gd name="connsiteY7" fmla="*/ 387090 h 2322490"/>
              <a:gd name="connsiteX8" fmla="*/ 387090 w 3827624"/>
              <a:gd name="connsiteY8" fmla="*/ 0 h 232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624" h="2322490">
                <a:moveTo>
                  <a:pt x="387090" y="0"/>
                </a:moveTo>
                <a:lnTo>
                  <a:pt x="3440534" y="0"/>
                </a:lnTo>
                <a:cubicBezTo>
                  <a:pt x="3654318" y="0"/>
                  <a:pt x="3827624" y="173306"/>
                  <a:pt x="3827624" y="387090"/>
                </a:cubicBezTo>
                <a:lnTo>
                  <a:pt x="3827624" y="1935401"/>
                </a:lnTo>
                <a:cubicBezTo>
                  <a:pt x="3827624" y="2149184"/>
                  <a:pt x="3654318" y="2322490"/>
                  <a:pt x="3440534" y="2322490"/>
                </a:cubicBezTo>
                <a:lnTo>
                  <a:pt x="387090" y="2322490"/>
                </a:lnTo>
                <a:cubicBezTo>
                  <a:pt x="173306" y="2322490"/>
                  <a:pt x="0" y="2149184"/>
                  <a:pt x="0" y="1935401"/>
                </a:cubicBezTo>
                <a:lnTo>
                  <a:pt x="0" y="387090"/>
                </a:lnTo>
                <a:cubicBezTo>
                  <a:pt x="0" y="173306"/>
                  <a:pt x="173306" y="0"/>
                  <a:pt x="3870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22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4070555" y="0"/>
            <a:ext cx="8121444" cy="6858000"/>
          </a:xfrm>
          <a:custGeom>
            <a:avLst/>
            <a:gdLst>
              <a:gd name="connsiteX0" fmla="*/ 0 w 8121444"/>
              <a:gd name="connsiteY0" fmla="*/ 0 h 6858000"/>
              <a:gd name="connsiteX1" fmla="*/ 4393404 w 8121444"/>
              <a:gd name="connsiteY1" fmla="*/ 0 h 6858000"/>
              <a:gd name="connsiteX2" fmla="*/ 8121444 w 8121444"/>
              <a:gd name="connsiteY2" fmla="*/ 4453146 h 6858000"/>
              <a:gd name="connsiteX3" fmla="*/ 8121444 w 8121444"/>
              <a:gd name="connsiteY3" fmla="*/ 6858000 h 6858000"/>
              <a:gd name="connsiteX4" fmla="*/ 5741312 w 81214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444" h="6858000">
                <a:moveTo>
                  <a:pt x="0" y="0"/>
                </a:moveTo>
                <a:lnTo>
                  <a:pt x="4393404" y="0"/>
                </a:lnTo>
                <a:lnTo>
                  <a:pt x="8121444" y="4453146"/>
                </a:lnTo>
                <a:lnTo>
                  <a:pt x="8121444" y="6858000"/>
                </a:lnTo>
                <a:lnTo>
                  <a:pt x="5741312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6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-2" y="1093304"/>
            <a:ext cx="6096001" cy="4671392"/>
          </a:xfrm>
          <a:custGeom>
            <a:avLst/>
            <a:gdLst>
              <a:gd name="connsiteX0" fmla="*/ 4789299 w 5244086"/>
              <a:gd name="connsiteY0" fmla="*/ 696217 h 4671392"/>
              <a:gd name="connsiteX1" fmla="*/ 5244086 w 5244086"/>
              <a:gd name="connsiteY1" fmla="*/ 1151004 h 4671392"/>
              <a:gd name="connsiteX2" fmla="*/ 5244086 w 5244086"/>
              <a:gd name="connsiteY2" fmla="*/ 4216605 h 4671392"/>
              <a:gd name="connsiteX3" fmla="*/ 4789299 w 5244086"/>
              <a:gd name="connsiteY3" fmla="*/ 4671392 h 4671392"/>
              <a:gd name="connsiteX4" fmla="*/ 4334512 w 5244086"/>
              <a:gd name="connsiteY4" fmla="*/ 4216605 h 4671392"/>
              <a:gd name="connsiteX5" fmla="*/ 4334512 w 5244086"/>
              <a:gd name="connsiteY5" fmla="*/ 1151004 h 4671392"/>
              <a:gd name="connsiteX6" fmla="*/ 4789299 w 5244086"/>
              <a:gd name="connsiteY6" fmla="*/ 696217 h 4671392"/>
              <a:gd name="connsiteX7" fmla="*/ 3705671 w 5244086"/>
              <a:gd name="connsiteY7" fmla="*/ 522163 h 4671392"/>
              <a:gd name="connsiteX8" fmla="*/ 4160458 w 5244086"/>
              <a:gd name="connsiteY8" fmla="*/ 976950 h 4671392"/>
              <a:gd name="connsiteX9" fmla="*/ 4160458 w 5244086"/>
              <a:gd name="connsiteY9" fmla="*/ 4042551 h 4671392"/>
              <a:gd name="connsiteX10" fmla="*/ 3705671 w 5244086"/>
              <a:gd name="connsiteY10" fmla="*/ 4497338 h 4671392"/>
              <a:gd name="connsiteX11" fmla="*/ 3250884 w 5244086"/>
              <a:gd name="connsiteY11" fmla="*/ 4042551 h 4671392"/>
              <a:gd name="connsiteX12" fmla="*/ 3250884 w 5244086"/>
              <a:gd name="connsiteY12" fmla="*/ 976950 h 4671392"/>
              <a:gd name="connsiteX13" fmla="*/ 3705671 w 5244086"/>
              <a:gd name="connsiteY13" fmla="*/ 522163 h 4671392"/>
              <a:gd name="connsiteX14" fmla="*/ 2622043 w 5244086"/>
              <a:gd name="connsiteY14" fmla="*/ 348109 h 4671392"/>
              <a:gd name="connsiteX15" fmla="*/ 3076830 w 5244086"/>
              <a:gd name="connsiteY15" fmla="*/ 802896 h 4671392"/>
              <a:gd name="connsiteX16" fmla="*/ 3076830 w 5244086"/>
              <a:gd name="connsiteY16" fmla="*/ 3868497 h 4671392"/>
              <a:gd name="connsiteX17" fmla="*/ 2622043 w 5244086"/>
              <a:gd name="connsiteY17" fmla="*/ 4323284 h 4671392"/>
              <a:gd name="connsiteX18" fmla="*/ 2167256 w 5244086"/>
              <a:gd name="connsiteY18" fmla="*/ 3868497 h 4671392"/>
              <a:gd name="connsiteX19" fmla="*/ 2167256 w 5244086"/>
              <a:gd name="connsiteY19" fmla="*/ 802896 h 4671392"/>
              <a:gd name="connsiteX20" fmla="*/ 2622043 w 5244086"/>
              <a:gd name="connsiteY20" fmla="*/ 348109 h 4671392"/>
              <a:gd name="connsiteX21" fmla="*/ 1538415 w 5244086"/>
              <a:gd name="connsiteY21" fmla="*/ 174054 h 4671392"/>
              <a:gd name="connsiteX22" fmla="*/ 1993202 w 5244086"/>
              <a:gd name="connsiteY22" fmla="*/ 628841 h 4671392"/>
              <a:gd name="connsiteX23" fmla="*/ 1993202 w 5244086"/>
              <a:gd name="connsiteY23" fmla="*/ 3694442 h 4671392"/>
              <a:gd name="connsiteX24" fmla="*/ 1538415 w 5244086"/>
              <a:gd name="connsiteY24" fmla="*/ 4149229 h 4671392"/>
              <a:gd name="connsiteX25" fmla="*/ 1083628 w 5244086"/>
              <a:gd name="connsiteY25" fmla="*/ 3694442 h 4671392"/>
              <a:gd name="connsiteX26" fmla="*/ 1083628 w 5244086"/>
              <a:gd name="connsiteY26" fmla="*/ 628841 h 4671392"/>
              <a:gd name="connsiteX27" fmla="*/ 1538415 w 5244086"/>
              <a:gd name="connsiteY27" fmla="*/ 174054 h 4671392"/>
              <a:gd name="connsiteX28" fmla="*/ 454787 w 5244086"/>
              <a:gd name="connsiteY28" fmla="*/ 0 h 4671392"/>
              <a:gd name="connsiteX29" fmla="*/ 909574 w 5244086"/>
              <a:gd name="connsiteY29" fmla="*/ 454787 h 4671392"/>
              <a:gd name="connsiteX30" fmla="*/ 909574 w 5244086"/>
              <a:gd name="connsiteY30" fmla="*/ 3520388 h 4671392"/>
              <a:gd name="connsiteX31" fmla="*/ 454787 w 5244086"/>
              <a:gd name="connsiteY31" fmla="*/ 3975175 h 4671392"/>
              <a:gd name="connsiteX32" fmla="*/ 0 w 5244086"/>
              <a:gd name="connsiteY32" fmla="*/ 3520388 h 4671392"/>
              <a:gd name="connsiteX33" fmla="*/ 0 w 5244086"/>
              <a:gd name="connsiteY33" fmla="*/ 454787 h 4671392"/>
              <a:gd name="connsiteX34" fmla="*/ 454787 w 5244086"/>
              <a:gd name="connsiteY34" fmla="*/ 0 h 467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44086" h="4671392">
                <a:moveTo>
                  <a:pt x="4789299" y="696217"/>
                </a:moveTo>
                <a:cubicBezTo>
                  <a:pt x="5040471" y="696217"/>
                  <a:pt x="5244086" y="899832"/>
                  <a:pt x="5244086" y="1151004"/>
                </a:cubicBezTo>
                <a:lnTo>
                  <a:pt x="5244086" y="4216605"/>
                </a:lnTo>
                <a:cubicBezTo>
                  <a:pt x="5244086" y="4467777"/>
                  <a:pt x="5040471" y="4671392"/>
                  <a:pt x="4789299" y="4671392"/>
                </a:cubicBezTo>
                <a:cubicBezTo>
                  <a:pt x="4538127" y="4671392"/>
                  <a:pt x="4334512" y="4467777"/>
                  <a:pt x="4334512" y="4216605"/>
                </a:cubicBezTo>
                <a:lnTo>
                  <a:pt x="4334512" y="1151004"/>
                </a:lnTo>
                <a:cubicBezTo>
                  <a:pt x="4334512" y="899832"/>
                  <a:pt x="4538127" y="696217"/>
                  <a:pt x="4789299" y="696217"/>
                </a:cubicBezTo>
                <a:close/>
                <a:moveTo>
                  <a:pt x="3705671" y="522163"/>
                </a:moveTo>
                <a:cubicBezTo>
                  <a:pt x="3956843" y="522163"/>
                  <a:pt x="4160458" y="725778"/>
                  <a:pt x="4160458" y="976950"/>
                </a:cubicBezTo>
                <a:lnTo>
                  <a:pt x="4160458" y="4042551"/>
                </a:lnTo>
                <a:cubicBezTo>
                  <a:pt x="4160458" y="4293723"/>
                  <a:pt x="3956843" y="4497338"/>
                  <a:pt x="3705671" y="4497338"/>
                </a:cubicBezTo>
                <a:cubicBezTo>
                  <a:pt x="3454499" y="4497338"/>
                  <a:pt x="3250884" y="4293723"/>
                  <a:pt x="3250884" y="4042551"/>
                </a:cubicBezTo>
                <a:lnTo>
                  <a:pt x="3250884" y="976950"/>
                </a:lnTo>
                <a:cubicBezTo>
                  <a:pt x="3250884" y="725778"/>
                  <a:pt x="3454499" y="522163"/>
                  <a:pt x="3705671" y="522163"/>
                </a:cubicBezTo>
                <a:close/>
                <a:moveTo>
                  <a:pt x="2622043" y="348109"/>
                </a:moveTo>
                <a:cubicBezTo>
                  <a:pt x="2873215" y="348109"/>
                  <a:pt x="3076830" y="551724"/>
                  <a:pt x="3076830" y="802896"/>
                </a:cubicBezTo>
                <a:lnTo>
                  <a:pt x="3076830" y="3868497"/>
                </a:lnTo>
                <a:cubicBezTo>
                  <a:pt x="3076830" y="4119669"/>
                  <a:pt x="2873215" y="4323284"/>
                  <a:pt x="2622043" y="4323284"/>
                </a:cubicBezTo>
                <a:cubicBezTo>
                  <a:pt x="2370871" y="4323284"/>
                  <a:pt x="2167256" y="4119669"/>
                  <a:pt x="2167256" y="3868497"/>
                </a:cubicBezTo>
                <a:lnTo>
                  <a:pt x="2167256" y="802896"/>
                </a:lnTo>
                <a:cubicBezTo>
                  <a:pt x="2167256" y="551724"/>
                  <a:pt x="2370871" y="348109"/>
                  <a:pt x="2622043" y="348109"/>
                </a:cubicBezTo>
                <a:close/>
                <a:moveTo>
                  <a:pt x="1538415" y="174054"/>
                </a:moveTo>
                <a:cubicBezTo>
                  <a:pt x="1789587" y="174054"/>
                  <a:pt x="1993202" y="377669"/>
                  <a:pt x="1993202" y="628841"/>
                </a:cubicBezTo>
                <a:lnTo>
                  <a:pt x="1993202" y="3694442"/>
                </a:lnTo>
                <a:cubicBezTo>
                  <a:pt x="1993202" y="3945614"/>
                  <a:pt x="1789587" y="4149229"/>
                  <a:pt x="1538415" y="4149229"/>
                </a:cubicBezTo>
                <a:cubicBezTo>
                  <a:pt x="1287243" y="4149229"/>
                  <a:pt x="1083628" y="3945614"/>
                  <a:pt x="1083628" y="3694442"/>
                </a:cubicBezTo>
                <a:lnTo>
                  <a:pt x="1083628" y="628841"/>
                </a:lnTo>
                <a:cubicBezTo>
                  <a:pt x="1083628" y="377669"/>
                  <a:pt x="1287243" y="174054"/>
                  <a:pt x="1538415" y="174054"/>
                </a:cubicBezTo>
                <a:close/>
                <a:moveTo>
                  <a:pt x="454787" y="0"/>
                </a:moveTo>
                <a:cubicBezTo>
                  <a:pt x="705959" y="0"/>
                  <a:pt x="909574" y="203615"/>
                  <a:pt x="909574" y="454787"/>
                </a:cubicBezTo>
                <a:lnTo>
                  <a:pt x="909574" y="3520388"/>
                </a:lnTo>
                <a:cubicBezTo>
                  <a:pt x="909574" y="3771560"/>
                  <a:pt x="705959" y="3975175"/>
                  <a:pt x="454787" y="3975175"/>
                </a:cubicBezTo>
                <a:cubicBezTo>
                  <a:pt x="203615" y="3975175"/>
                  <a:pt x="0" y="3771560"/>
                  <a:pt x="0" y="3520388"/>
                </a:cubicBezTo>
                <a:lnTo>
                  <a:pt x="0" y="454787"/>
                </a:lnTo>
                <a:cubicBezTo>
                  <a:pt x="0" y="203615"/>
                  <a:pt x="203615" y="0"/>
                  <a:pt x="4547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71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6095999" y="457199"/>
            <a:ext cx="5486400" cy="6172200"/>
          </a:xfrm>
          <a:custGeom>
            <a:avLst/>
            <a:gdLst>
              <a:gd name="connsiteX0" fmla="*/ 0 w 5486400"/>
              <a:gd name="connsiteY0" fmla="*/ 0 h 6172200"/>
              <a:gd name="connsiteX1" fmla="*/ 5486400 w 5486400"/>
              <a:gd name="connsiteY1" fmla="*/ 0 h 6172200"/>
              <a:gd name="connsiteX2" fmla="*/ 5486400 w 5486400"/>
              <a:gd name="connsiteY2" fmla="*/ 6172200 h 6172200"/>
              <a:gd name="connsiteX3" fmla="*/ 0 w 5486400"/>
              <a:gd name="connsiteY3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6172200">
                <a:moveTo>
                  <a:pt x="0" y="0"/>
                </a:moveTo>
                <a:lnTo>
                  <a:pt x="5486400" y="0"/>
                </a:lnTo>
                <a:lnTo>
                  <a:pt x="5486400" y="6172200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73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609600" y="457200"/>
            <a:ext cx="5486400" cy="6172200"/>
          </a:xfrm>
          <a:custGeom>
            <a:avLst/>
            <a:gdLst>
              <a:gd name="connsiteX0" fmla="*/ 0 w 5486400"/>
              <a:gd name="connsiteY0" fmla="*/ 0 h 6172200"/>
              <a:gd name="connsiteX1" fmla="*/ 5486400 w 5486400"/>
              <a:gd name="connsiteY1" fmla="*/ 0 h 6172200"/>
              <a:gd name="connsiteX2" fmla="*/ 5486400 w 5486400"/>
              <a:gd name="connsiteY2" fmla="*/ 6172200 h 6172200"/>
              <a:gd name="connsiteX3" fmla="*/ 0 w 5486400"/>
              <a:gd name="connsiteY3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6172200">
                <a:moveTo>
                  <a:pt x="0" y="0"/>
                </a:moveTo>
                <a:lnTo>
                  <a:pt x="5486400" y="0"/>
                </a:lnTo>
                <a:lnTo>
                  <a:pt x="5486400" y="6172200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35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4797552" y="3166281"/>
            <a:ext cx="3840480" cy="3482784"/>
          </a:xfrm>
          <a:custGeom>
            <a:avLst/>
            <a:gdLst>
              <a:gd name="connsiteX0" fmla="*/ 0 w 3840480"/>
              <a:gd name="connsiteY0" fmla="*/ 0 h 3482784"/>
              <a:gd name="connsiteX1" fmla="*/ 3840480 w 3840480"/>
              <a:gd name="connsiteY1" fmla="*/ 0 h 3482784"/>
              <a:gd name="connsiteX2" fmla="*/ 3840480 w 3840480"/>
              <a:gd name="connsiteY2" fmla="*/ 3482784 h 3482784"/>
              <a:gd name="connsiteX3" fmla="*/ 0 w 3840480"/>
              <a:gd name="connsiteY3" fmla="*/ 3482784 h 348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0480" h="3482784">
                <a:moveTo>
                  <a:pt x="0" y="0"/>
                </a:moveTo>
                <a:lnTo>
                  <a:pt x="3840480" y="0"/>
                </a:lnTo>
                <a:lnTo>
                  <a:pt x="3840480" y="3482784"/>
                </a:lnTo>
                <a:lnTo>
                  <a:pt x="0" y="34827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1"/>
          </p:nvPr>
        </p:nvSpPr>
        <p:spPr>
          <a:xfrm>
            <a:off x="609600" y="3166281"/>
            <a:ext cx="3840480" cy="3482784"/>
          </a:xfrm>
          <a:custGeom>
            <a:avLst/>
            <a:gdLst>
              <a:gd name="connsiteX0" fmla="*/ 0 w 3840480"/>
              <a:gd name="connsiteY0" fmla="*/ 0 h 3482784"/>
              <a:gd name="connsiteX1" fmla="*/ 3840480 w 3840480"/>
              <a:gd name="connsiteY1" fmla="*/ 0 h 3482784"/>
              <a:gd name="connsiteX2" fmla="*/ 3840480 w 3840480"/>
              <a:gd name="connsiteY2" fmla="*/ 3482784 h 3482784"/>
              <a:gd name="connsiteX3" fmla="*/ 0 w 3840480"/>
              <a:gd name="connsiteY3" fmla="*/ 3482784 h 348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0480" h="3482784">
                <a:moveTo>
                  <a:pt x="0" y="0"/>
                </a:moveTo>
                <a:lnTo>
                  <a:pt x="3840480" y="0"/>
                </a:lnTo>
                <a:lnTo>
                  <a:pt x="3840480" y="3482784"/>
                </a:lnTo>
                <a:lnTo>
                  <a:pt x="0" y="34827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32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3733800"/>
          </a:xfrm>
          <a:custGeom>
            <a:avLst/>
            <a:gdLst>
              <a:gd name="connsiteX0" fmla="*/ 0 w 12192000"/>
              <a:gd name="connsiteY0" fmla="*/ 0 h 3733800"/>
              <a:gd name="connsiteX1" fmla="*/ 12192000 w 12192000"/>
              <a:gd name="connsiteY1" fmla="*/ 0 h 3733800"/>
              <a:gd name="connsiteX2" fmla="*/ 12192000 w 12192000"/>
              <a:gd name="connsiteY2" fmla="*/ 3733800 h 3733800"/>
              <a:gd name="connsiteX3" fmla="*/ 0 w 12192000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33800">
                <a:moveTo>
                  <a:pt x="0" y="0"/>
                </a:moveTo>
                <a:lnTo>
                  <a:pt x="12192000" y="0"/>
                </a:lnTo>
                <a:lnTo>
                  <a:pt x="12192000" y="3733800"/>
                </a:lnTo>
                <a:lnTo>
                  <a:pt x="0" y="3733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8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E08B44-BD73-4899-82EF-A5C526114D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C88746-103A-471F-B5B2-D78195445E82}"/>
              </a:ext>
            </a:extLst>
          </p:cNvPr>
          <p:cNvSpPr/>
          <p:nvPr userDrawn="1"/>
        </p:nvSpPr>
        <p:spPr>
          <a:xfrm>
            <a:off x="0" y="0"/>
            <a:ext cx="5683170" cy="5266481"/>
          </a:xfrm>
          <a:prstGeom prst="rect">
            <a:avLst/>
          </a:pr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E6EF7-0242-4BB3-BB5B-D75B2218DA45}"/>
              </a:ext>
            </a:extLst>
          </p:cNvPr>
          <p:cNvSpPr/>
          <p:nvPr userDrawn="1"/>
        </p:nvSpPr>
        <p:spPr>
          <a:xfrm>
            <a:off x="10106627" y="1751636"/>
            <a:ext cx="2085373" cy="5106364"/>
          </a:xfrm>
          <a:prstGeom prst="rect">
            <a:avLst/>
          </a:pr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>
            <a:spLocks noGrp="1"/>
          </p:cNvSpPr>
          <p:nvPr>
            <p:ph type="pic" sz="quarter" idx="10"/>
          </p:nvPr>
        </p:nvSpPr>
        <p:spPr>
          <a:xfrm>
            <a:off x="964386" y="1383891"/>
            <a:ext cx="4699818" cy="4699818"/>
          </a:xfrm>
          <a:custGeom>
            <a:avLst/>
            <a:gdLst>
              <a:gd name="connsiteX0" fmla="*/ 2349909 w 4699818"/>
              <a:gd name="connsiteY0" fmla="*/ 0 h 4699818"/>
              <a:gd name="connsiteX1" fmla="*/ 4699818 w 4699818"/>
              <a:gd name="connsiteY1" fmla="*/ 2349909 h 4699818"/>
              <a:gd name="connsiteX2" fmla="*/ 2349909 w 4699818"/>
              <a:gd name="connsiteY2" fmla="*/ 4699818 h 4699818"/>
              <a:gd name="connsiteX3" fmla="*/ 0 w 4699818"/>
              <a:gd name="connsiteY3" fmla="*/ 2349909 h 4699818"/>
              <a:gd name="connsiteX4" fmla="*/ 2349909 w 4699818"/>
              <a:gd name="connsiteY4" fmla="*/ 0 h 469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818" h="4699818">
                <a:moveTo>
                  <a:pt x="2349909" y="0"/>
                </a:moveTo>
                <a:cubicBezTo>
                  <a:pt x="3647728" y="0"/>
                  <a:pt x="4699818" y="1052090"/>
                  <a:pt x="4699818" y="2349909"/>
                </a:cubicBezTo>
                <a:cubicBezTo>
                  <a:pt x="4699818" y="3647728"/>
                  <a:pt x="3647728" y="4699818"/>
                  <a:pt x="2349909" y="4699818"/>
                </a:cubicBezTo>
                <a:cubicBezTo>
                  <a:pt x="1052090" y="4699818"/>
                  <a:pt x="0" y="3647728"/>
                  <a:pt x="0" y="2349909"/>
                </a:cubicBezTo>
                <a:cubicBezTo>
                  <a:pt x="0" y="1052090"/>
                  <a:pt x="1052090" y="0"/>
                  <a:pt x="23499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9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7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8" r:id="rId27"/>
    <p:sldLayoutId id="2147483674" r:id="rId28"/>
    <p:sldLayoutId id="2147483675" r:id="rId29"/>
    <p:sldLayoutId id="2147483676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E7DF67D-6BCC-4D05-8B37-D7F468DA66CC}"/>
              </a:ext>
            </a:extLst>
          </p:cNvPr>
          <p:cNvGrpSpPr/>
          <p:nvPr/>
        </p:nvGrpSpPr>
        <p:grpSpPr>
          <a:xfrm>
            <a:off x="10891878" y="4573093"/>
            <a:ext cx="447028" cy="1486372"/>
            <a:chOff x="1716037" y="3301403"/>
            <a:chExt cx="555726" cy="1847794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8089FFC-AB40-4AEC-973D-419F5D2F7E05}"/>
                </a:ext>
              </a:extLst>
            </p:cNvPr>
            <p:cNvSpPr/>
            <p:nvPr/>
          </p:nvSpPr>
          <p:spPr>
            <a:xfrm>
              <a:off x="1716037" y="4670123"/>
              <a:ext cx="555726" cy="47907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6CA50415-2268-47F1-BD68-FEB57E274C09}"/>
                </a:ext>
              </a:extLst>
            </p:cNvPr>
            <p:cNvSpPr/>
            <p:nvPr/>
          </p:nvSpPr>
          <p:spPr>
            <a:xfrm>
              <a:off x="1906587" y="3301403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74E02E9-D8E1-4EE9-B4E9-DCF93EB252BE}"/>
                </a:ext>
              </a:extLst>
            </p:cNvPr>
            <p:cNvSpPr/>
            <p:nvPr/>
          </p:nvSpPr>
          <p:spPr>
            <a:xfrm>
              <a:off x="1801574" y="3882312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9501F8D-F7FF-47DC-AF9F-3979271BB8FD}"/>
              </a:ext>
            </a:extLst>
          </p:cNvPr>
          <p:cNvSpPr/>
          <p:nvPr/>
        </p:nvSpPr>
        <p:spPr>
          <a:xfrm>
            <a:off x="11893180" y="388101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49C17-90D7-4F3F-A28D-FC6196A7453D}"/>
              </a:ext>
            </a:extLst>
          </p:cNvPr>
          <p:cNvSpPr/>
          <p:nvPr/>
        </p:nvSpPr>
        <p:spPr>
          <a:xfrm rot="5400000">
            <a:off x="1497306" y="5342840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474372" y="2828836"/>
            <a:ext cx="5243257" cy="1200329"/>
            <a:chOff x="3474372" y="2937681"/>
            <a:chExt cx="5243257" cy="1200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6A882-0731-44D6-A3AC-68FC862773C2}"/>
                </a:ext>
              </a:extLst>
            </p:cNvPr>
            <p:cNvSpPr txBox="1"/>
            <p:nvPr/>
          </p:nvSpPr>
          <p:spPr>
            <a:xfrm>
              <a:off x="4457011" y="2937681"/>
              <a:ext cx="42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pc="300" dirty="0">
                  <a:solidFill>
                    <a:schemeClr val="accent4"/>
                  </a:solidFill>
                  <a:latin typeface="+mj-lt"/>
                  <a:ea typeface="Playfair Display" charset="0"/>
                  <a:cs typeface="FrankRuehl" panose="020E0503060101010101" pitchFamily="34" charset="-79"/>
                </a:rPr>
                <a:t>HIPSTER</a:t>
              </a:r>
              <a:endParaRPr lang="en-ID" sz="7200" spc="3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372" y="2937681"/>
              <a:ext cx="982639" cy="982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591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2F2E698-5D37-403B-B89F-A495C0B03A1F}"/>
              </a:ext>
            </a:extLst>
          </p:cNvPr>
          <p:cNvSpPr txBox="1">
            <a:spLocks/>
          </p:cNvSpPr>
          <p:nvPr/>
        </p:nvSpPr>
        <p:spPr>
          <a:xfrm>
            <a:off x="8147903" y="2322580"/>
            <a:ext cx="3377456" cy="7475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id-ID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7147B1-697B-48EF-8EA2-6473B007B342}"/>
              </a:ext>
            </a:extLst>
          </p:cNvPr>
          <p:cNvSpPr/>
          <p:nvPr/>
        </p:nvSpPr>
        <p:spPr>
          <a:xfrm>
            <a:off x="8147902" y="1906761"/>
            <a:ext cx="33774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Talented Model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Freeform 1057">
            <a:extLst>
              <a:ext uri="{FF2B5EF4-FFF2-40B4-BE49-F238E27FC236}">
                <a16:creationId xmlns:a16="http://schemas.microsoft.com/office/drawing/2014/main" id="{AD7ED721-6299-4328-88DA-E749E2E2C9D7}"/>
              </a:ext>
            </a:extLst>
          </p:cNvPr>
          <p:cNvSpPr>
            <a:spLocks/>
          </p:cNvSpPr>
          <p:nvPr/>
        </p:nvSpPr>
        <p:spPr bwMode="auto">
          <a:xfrm>
            <a:off x="7763863" y="2034699"/>
            <a:ext cx="167368" cy="201050"/>
          </a:xfrm>
          <a:custGeom>
            <a:avLst/>
            <a:gdLst>
              <a:gd name="T0" fmla="*/ 161 w 2863"/>
              <a:gd name="T1" fmla="*/ 0 h 3438"/>
              <a:gd name="T2" fmla="*/ 191 w 2863"/>
              <a:gd name="T3" fmla="*/ 0 h 3438"/>
              <a:gd name="T4" fmla="*/ 222 w 2863"/>
              <a:gd name="T5" fmla="*/ 6 h 3438"/>
              <a:gd name="T6" fmla="*/ 255 w 2863"/>
              <a:gd name="T7" fmla="*/ 15 h 3438"/>
              <a:gd name="T8" fmla="*/ 290 w 2863"/>
              <a:gd name="T9" fmla="*/ 31 h 3438"/>
              <a:gd name="T10" fmla="*/ 325 w 2863"/>
              <a:gd name="T11" fmla="*/ 52 h 3438"/>
              <a:gd name="T12" fmla="*/ 2776 w 2863"/>
              <a:gd name="T13" fmla="*/ 1572 h 3438"/>
              <a:gd name="T14" fmla="*/ 2778 w 2863"/>
              <a:gd name="T15" fmla="*/ 1573 h 3438"/>
              <a:gd name="T16" fmla="*/ 2783 w 2863"/>
              <a:gd name="T17" fmla="*/ 1578 h 3438"/>
              <a:gd name="T18" fmla="*/ 2792 w 2863"/>
              <a:gd name="T19" fmla="*/ 1585 h 3438"/>
              <a:gd name="T20" fmla="*/ 2802 w 2863"/>
              <a:gd name="T21" fmla="*/ 1595 h 3438"/>
              <a:gd name="T22" fmla="*/ 2813 w 2863"/>
              <a:gd name="T23" fmla="*/ 1606 h 3438"/>
              <a:gd name="T24" fmla="*/ 2825 w 2863"/>
              <a:gd name="T25" fmla="*/ 1620 h 3438"/>
              <a:gd name="T26" fmla="*/ 2836 w 2863"/>
              <a:gd name="T27" fmla="*/ 1637 h 3438"/>
              <a:gd name="T28" fmla="*/ 2847 w 2863"/>
              <a:gd name="T29" fmla="*/ 1655 h 3438"/>
              <a:gd name="T30" fmla="*/ 2856 w 2863"/>
              <a:gd name="T31" fmla="*/ 1674 h 3438"/>
              <a:gd name="T32" fmla="*/ 2861 w 2863"/>
              <a:gd name="T33" fmla="*/ 1696 h 3438"/>
              <a:gd name="T34" fmla="*/ 2863 w 2863"/>
              <a:gd name="T35" fmla="*/ 1719 h 3438"/>
              <a:gd name="T36" fmla="*/ 2861 w 2863"/>
              <a:gd name="T37" fmla="*/ 1742 h 3438"/>
              <a:gd name="T38" fmla="*/ 2856 w 2863"/>
              <a:gd name="T39" fmla="*/ 1763 h 3438"/>
              <a:gd name="T40" fmla="*/ 2847 w 2863"/>
              <a:gd name="T41" fmla="*/ 1783 h 3438"/>
              <a:gd name="T42" fmla="*/ 2836 w 2863"/>
              <a:gd name="T43" fmla="*/ 1801 h 3438"/>
              <a:gd name="T44" fmla="*/ 2825 w 2863"/>
              <a:gd name="T45" fmla="*/ 1817 h 3438"/>
              <a:gd name="T46" fmla="*/ 2813 w 2863"/>
              <a:gd name="T47" fmla="*/ 1832 h 3438"/>
              <a:gd name="T48" fmla="*/ 2802 w 2863"/>
              <a:gd name="T49" fmla="*/ 1844 h 3438"/>
              <a:gd name="T50" fmla="*/ 2792 w 2863"/>
              <a:gd name="T51" fmla="*/ 1853 h 3438"/>
              <a:gd name="T52" fmla="*/ 2783 w 2863"/>
              <a:gd name="T53" fmla="*/ 1861 h 3438"/>
              <a:gd name="T54" fmla="*/ 2778 w 2863"/>
              <a:gd name="T55" fmla="*/ 1865 h 3438"/>
              <a:gd name="T56" fmla="*/ 2776 w 2863"/>
              <a:gd name="T57" fmla="*/ 1866 h 3438"/>
              <a:gd name="T58" fmla="*/ 325 w 2863"/>
              <a:gd name="T59" fmla="*/ 3386 h 3438"/>
              <a:gd name="T60" fmla="*/ 290 w 2863"/>
              <a:gd name="T61" fmla="*/ 3406 h 3438"/>
              <a:gd name="T62" fmla="*/ 255 w 2863"/>
              <a:gd name="T63" fmla="*/ 3422 h 3438"/>
              <a:gd name="T64" fmla="*/ 222 w 2863"/>
              <a:gd name="T65" fmla="*/ 3432 h 3438"/>
              <a:gd name="T66" fmla="*/ 191 w 2863"/>
              <a:gd name="T67" fmla="*/ 3437 h 3438"/>
              <a:gd name="T68" fmla="*/ 161 w 2863"/>
              <a:gd name="T69" fmla="*/ 3438 h 3438"/>
              <a:gd name="T70" fmla="*/ 134 w 2863"/>
              <a:gd name="T71" fmla="*/ 3433 h 3438"/>
              <a:gd name="T72" fmla="*/ 107 w 2863"/>
              <a:gd name="T73" fmla="*/ 3423 h 3438"/>
              <a:gd name="T74" fmla="*/ 84 w 2863"/>
              <a:gd name="T75" fmla="*/ 3409 h 3438"/>
              <a:gd name="T76" fmla="*/ 63 w 2863"/>
              <a:gd name="T77" fmla="*/ 3391 h 3438"/>
              <a:gd name="T78" fmla="*/ 45 w 2863"/>
              <a:gd name="T79" fmla="*/ 3369 h 3438"/>
              <a:gd name="T80" fmla="*/ 29 w 2863"/>
              <a:gd name="T81" fmla="*/ 3341 h 3438"/>
              <a:gd name="T82" fmla="*/ 17 w 2863"/>
              <a:gd name="T83" fmla="*/ 3310 h 3438"/>
              <a:gd name="T84" fmla="*/ 7 w 2863"/>
              <a:gd name="T85" fmla="*/ 3275 h 3438"/>
              <a:gd name="T86" fmla="*/ 2 w 2863"/>
              <a:gd name="T87" fmla="*/ 3237 h 3438"/>
              <a:gd name="T88" fmla="*/ 0 w 2863"/>
              <a:gd name="T89" fmla="*/ 3194 h 3438"/>
              <a:gd name="T90" fmla="*/ 0 w 2863"/>
              <a:gd name="T91" fmla="*/ 244 h 3438"/>
              <a:gd name="T92" fmla="*/ 2 w 2863"/>
              <a:gd name="T93" fmla="*/ 201 h 3438"/>
              <a:gd name="T94" fmla="*/ 7 w 2863"/>
              <a:gd name="T95" fmla="*/ 162 h 3438"/>
              <a:gd name="T96" fmla="*/ 17 w 2863"/>
              <a:gd name="T97" fmla="*/ 127 h 3438"/>
              <a:gd name="T98" fmla="*/ 29 w 2863"/>
              <a:gd name="T99" fmla="*/ 96 h 3438"/>
              <a:gd name="T100" fmla="*/ 45 w 2863"/>
              <a:gd name="T101" fmla="*/ 69 h 3438"/>
              <a:gd name="T102" fmla="*/ 63 w 2863"/>
              <a:gd name="T103" fmla="*/ 46 h 3438"/>
              <a:gd name="T104" fmla="*/ 84 w 2863"/>
              <a:gd name="T105" fmla="*/ 28 h 3438"/>
              <a:gd name="T106" fmla="*/ 107 w 2863"/>
              <a:gd name="T107" fmla="*/ 14 h 3438"/>
              <a:gd name="T108" fmla="*/ 134 w 2863"/>
              <a:gd name="T109" fmla="*/ 5 h 3438"/>
              <a:gd name="T110" fmla="*/ 161 w 2863"/>
              <a:gd name="T111" fmla="*/ 0 h 3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63" h="3438">
                <a:moveTo>
                  <a:pt x="161" y="0"/>
                </a:moveTo>
                <a:lnTo>
                  <a:pt x="191" y="0"/>
                </a:lnTo>
                <a:lnTo>
                  <a:pt x="222" y="6"/>
                </a:lnTo>
                <a:lnTo>
                  <a:pt x="255" y="15"/>
                </a:lnTo>
                <a:lnTo>
                  <a:pt x="290" y="31"/>
                </a:lnTo>
                <a:lnTo>
                  <a:pt x="325" y="52"/>
                </a:lnTo>
                <a:lnTo>
                  <a:pt x="2776" y="1572"/>
                </a:lnTo>
                <a:lnTo>
                  <a:pt x="2778" y="1573"/>
                </a:lnTo>
                <a:lnTo>
                  <a:pt x="2783" y="1578"/>
                </a:lnTo>
                <a:lnTo>
                  <a:pt x="2792" y="1585"/>
                </a:lnTo>
                <a:lnTo>
                  <a:pt x="2802" y="1595"/>
                </a:lnTo>
                <a:lnTo>
                  <a:pt x="2813" y="1606"/>
                </a:lnTo>
                <a:lnTo>
                  <a:pt x="2825" y="1620"/>
                </a:lnTo>
                <a:lnTo>
                  <a:pt x="2836" y="1637"/>
                </a:lnTo>
                <a:lnTo>
                  <a:pt x="2847" y="1655"/>
                </a:lnTo>
                <a:lnTo>
                  <a:pt x="2856" y="1674"/>
                </a:lnTo>
                <a:lnTo>
                  <a:pt x="2861" y="1696"/>
                </a:lnTo>
                <a:lnTo>
                  <a:pt x="2863" y="1719"/>
                </a:lnTo>
                <a:lnTo>
                  <a:pt x="2861" y="1742"/>
                </a:lnTo>
                <a:lnTo>
                  <a:pt x="2856" y="1763"/>
                </a:lnTo>
                <a:lnTo>
                  <a:pt x="2847" y="1783"/>
                </a:lnTo>
                <a:lnTo>
                  <a:pt x="2836" y="1801"/>
                </a:lnTo>
                <a:lnTo>
                  <a:pt x="2825" y="1817"/>
                </a:lnTo>
                <a:lnTo>
                  <a:pt x="2813" y="1832"/>
                </a:lnTo>
                <a:lnTo>
                  <a:pt x="2802" y="1844"/>
                </a:lnTo>
                <a:lnTo>
                  <a:pt x="2792" y="1853"/>
                </a:lnTo>
                <a:lnTo>
                  <a:pt x="2783" y="1861"/>
                </a:lnTo>
                <a:lnTo>
                  <a:pt x="2778" y="1865"/>
                </a:lnTo>
                <a:lnTo>
                  <a:pt x="2776" y="1866"/>
                </a:lnTo>
                <a:lnTo>
                  <a:pt x="325" y="3386"/>
                </a:lnTo>
                <a:lnTo>
                  <a:pt x="290" y="3406"/>
                </a:lnTo>
                <a:lnTo>
                  <a:pt x="255" y="3422"/>
                </a:lnTo>
                <a:lnTo>
                  <a:pt x="222" y="3432"/>
                </a:lnTo>
                <a:lnTo>
                  <a:pt x="191" y="3437"/>
                </a:lnTo>
                <a:lnTo>
                  <a:pt x="161" y="3438"/>
                </a:lnTo>
                <a:lnTo>
                  <a:pt x="134" y="3433"/>
                </a:lnTo>
                <a:lnTo>
                  <a:pt x="107" y="3423"/>
                </a:lnTo>
                <a:lnTo>
                  <a:pt x="84" y="3409"/>
                </a:lnTo>
                <a:lnTo>
                  <a:pt x="63" y="3391"/>
                </a:lnTo>
                <a:lnTo>
                  <a:pt x="45" y="3369"/>
                </a:lnTo>
                <a:lnTo>
                  <a:pt x="29" y="3341"/>
                </a:lnTo>
                <a:lnTo>
                  <a:pt x="17" y="3310"/>
                </a:lnTo>
                <a:lnTo>
                  <a:pt x="7" y="3275"/>
                </a:lnTo>
                <a:lnTo>
                  <a:pt x="2" y="3237"/>
                </a:lnTo>
                <a:lnTo>
                  <a:pt x="0" y="3194"/>
                </a:lnTo>
                <a:lnTo>
                  <a:pt x="0" y="244"/>
                </a:lnTo>
                <a:lnTo>
                  <a:pt x="2" y="201"/>
                </a:lnTo>
                <a:lnTo>
                  <a:pt x="7" y="162"/>
                </a:lnTo>
                <a:lnTo>
                  <a:pt x="17" y="127"/>
                </a:lnTo>
                <a:lnTo>
                  <a:pt x="29" y="96"/>
                </a:lnTo>
                <a:lnTo>
                  <a:pt x="45" y="69"/>
                </a:lnTo>
                <a:lnTo>
                  <a:pt x="63" y="46"/>
                </a:lnTo>
                <a:lnTo>
                  <a:pt x="84" y="28"/>
                </a:lnTo>
                <a:lnTo>
                  <a:pt x="107" y="14"/>
                </a:lnTo>
                <a:lnTo>
                  <a:pt x="134" y="5"/>
                </a:lnTo>
                <a:lnTo>
                  <a:pt x="161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D0EEFB78-83F3-41A7-8557-0265248B6B20}"/>
              </a:ext>
            </a:extLst>
          </p:cNvPr>
          <p:cNvSpPr txBox="1">
            <a:spLocks/>
          </p:cNvSpPr>
          <p:nvPr/>
        </p:nvSpPr>
        <p:spPr>
          <a:xfrm>
            <a:off x="8147903" y="3779778"/>
            <a:ext cx="3377456" cy="7475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id-ID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00AD8-B4E0-4807-91C2-4BC03E29C410}"/>
              </a:ext>
            </a:extLst>
          </p:cNvPr>
          <p:cNvSpPr/>
          <p:nvPr/>
        </p:nvSpPr>
        <p:spPr>
          <a:xfrm>
            <a:off x="8147902" y="3363959"/>
            <a:ext cx="33774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High Dedications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Freeform 1057">
            <a:extLst>
              <a:ext uri="{FF2B5EF4-FFF2-40B4-BE49-F238E27FC236}">
                <a16:creationId xmlns:a16="http://schemas.microsoft.com/office/drawing/2014/main" id="{4376971D-4F3D-4458-A68B-5324130E4637}"/>
              </a:ext>
            </a:extLst>
          </p:cNvPr>
          <p:cNvSpPr>
            <a:spLocks/>
          </p:cNvSpPr>
          <p:nvPr/>
        </p:nvSpPr>
        <p:spPr bwMode="auto">
          <a:xfrm>
            <a:off x="7763863" y="3491897"/>
            <a:ext cx="167368" cy="201050"/>
          </a:xfrm>
          <a:custGeom>
            <a:avLst/>
            <a:gdLst>
              <a:gd name="T0" fmla="*/ 161 w 2863"/>
              <a:gd name="T1" fmla="*/ 0 h 3438"/>
              <a:gd name="T2" fmla="*/ 191 w 2863"/>
              <a:gd name="T3" fmla="*/ 0 h 3438"/>
              <a:gd name="T4" fmla="*/ 222 w 2863"/>
              <a:gd name="T5" fmla="*/ 6 h 3438"/>
              <a:gd name="T6" fmla="*/ 255 w 2863"/>
              <a:gd name="T7" fmla="*/ 15 h 3438"/>
              <a:gd name="T8" fmla="*/ 290 w 2863"/>
              <a:gd name="T9" fmla="*/ 31 h 3438"/>
              <a:gd name="T10" fmla="*/ 325 w 2863"/>
              <a:gd name="T11" fmla="*/ 52 h 3438"/>
              <a:gd name="T12" fmla="*/ 2776 w 2863"/>
              <a:gd name="T13" fmla="*/ 1572 h 3438"/>
              <a:gd name="T14" fmla="*/ 2778 w 2863"/>
              <a:gd name="T15" fmla="*/ 1573 h 3438"/>
              <a:gd name="T16" fmla="*/ 2783 w 2863"/>
              <a:gd name="T17" fmla="*/ 1578 h 3438"/>
              <a:gd name="T18" fmla="*/ 2792 w 2863"/>
              <a:gd name="T19" fmla="*/ 1585 h 3438"/>
              <a:gd name="T20" fmla="*/ 2802 w 2863"/>
              <a:gd name="T21" fmla="*/ 1595 h 3438"/>
              <a:gd name="T22" fmla="*/ 2813 w 2863"/>
              <a:gd name="T23" fmla="*/ 1606 h 3438"/>
              <a:gd name="T24" fmla="*/ 2825 w 2863"/>
              <a:gd name="T25" fmla="*/ 1620 h 3438"/>
              <a:gd name="T26" fmla="*/ 2836 w 2863"/>
              <a:gd name="T27" fmla="*/ 1637 h 3438"/>
              <a:gd name="T28" fmla="*/ 2847 w 2863"/>
              <a:gd name="T29" fmla="*/ 1655 h 3438"/>
              <a:gd name="T30" fmla="*/ 2856 w 2863"/>
              <a:gd name="T31" fmla="*/ 1674 h 3438"/>
              <a:gd name="T32" fmla="*/ 2861 w 2863"/>
              <a:gd name="T33" fmla="*/ 1696 h 3438"/>
              <a:gd name="T34" fmla="*/ 2863 w 2863"/>
              <a:gd name="T35" fmla="*/ 1719 h 3438"/>
              <a:gd name="T36" fmla="*/ 2861 w 2863"/>
              <a:gd name="T37" fmla="*/ 1742 h 3438"/>
              <a:gd name="T38" fmla="*/ 2856 w 2863"/>
              <a:gd name="T39" fmla="*/ 1763 h 3438"/>
              <a:gd name="T40" fmla="*/ 2847 w 2863"/>
              <a:gd name="T41" fmla="*/ 1783 h 3438"/>
              <a:gd name="T42" fmla="*/ 2836 w 2863"/>
              <a:gd name="T43" fmla="*/ 1801 h 3438"/>
              <a:gd name="T44" fmla="*/ 2825 w 2863"/>
              <a:gd name="T45" fmla="*/ 1817 h 3438"/>
              <a:gd name="T46" fmla="*/ 2813 w 2863"/>
              <a:gd name="T47" fmla="*/ 1832 h 3438"/>
              <a:gd name="T48" fmla="*/ 2802 w 2863"/>
              <a:gd name="T49" fmla="*/ 1844 h 3438"/>
              <a:gd name="T50" fmla="*/ 2792 w 2863"/>
              <a:gd name="T51" fmla="*/ 1853 h 3438"/>
              <a:gd name="T52" fmla="*/ 2783 w 2863"/>
              <a:gd name="T53" fmla="*/ 1861 h 3438"/>
              <a:gd name="T54" fmla="*/ 2778 w 2863"/>
              <a:gd name="T55" fmla="*/ 1865 h 3438"/>
              <a:gd name="T56" fmla="*/ 2776 w 2863"/>
              <a:gd name="T57" fmla="*/ 1866 h 3438"/>
              <a:gd name="T58" fmla="*/ 325 w 2863"/>
              <a:gd name="T59" fmla="*/ 3386 h 3438"/>
              <a:gd name="T60" fmla="*/ 290 w 2863"/>
              <a:gd name="T61" fmla="*/ 3406 h 3438"/>
              <a:gd name="T62" fmla="*/ 255 w 2863"/>
              <a:gd name="T63" fmla="*/ 3422 h 3438"/>
              <a:gd name="T64" fmla="*/ 222 w 2863"/>
              <a:gd name="T65" fmla="*/ 3432 h 3438"/>
              <a:gd name="T66" fmla="*/ 191 w 2863"/>
              <a:gd name="T67" fmla="*/ 3437 h 3438"/>
              <a:gd name="T68" fmla="*/ 161 w 2863"/>
              <a:gd name="T69" fmla="*/ 3438 h 3438"/>
              <a:gd name="T70" fmla="*/ 134 w 2863"/>
              <a:gd name="T71" fmla="*/ 3433 h 3438"/>
              <a:gd name="T72" fmla="*/ 107 w 2863"/>
              <a:gd name="T73" fmla="*/ 3423 h 3438"/>
              <a:gd name="T74" fmla="*/ 84 w 2863"/>
              <a:gd name="T75" fmla="*/ 3409 h 3438"/>
              <a:gd name="T76" fmla="*/ 63 w 2863"/>
              <a:gd name="T77" fmla="*/ 3391 h 3438"/>
              <a:gd name="T78" fmla="*/ 45 w 2863"/>
              <a:gd name="T79" fmla="*/ 3369 h 3438"/>
              <a:gd name="T80" fmla="*/ 29 w 2863"/>
              <a:gd name="T81" fmla="*/ 3341 h 3438"/>
              <a:gd name="T82" fmla="*/ 17 w 2863"/>
              <a:gd name="T83" fmla="*/ 3310 h 3438"/>
              <a:gd name="T84" fmla="*/ 7 w 2863"/>
              <a:gd name="T85" fmla="*/ 3275 h 3438"/>
              <a:gd name="T86" fmla="*/ 2 w 2863"/>
              <a:gd name="T87" fmla="*/ 3237 h 3438"/>
              <a:gd name="T88" fmla="*/ 0 w 2863"/>
              <a:gd name="T89" fmla="*/ 3194 h 3438"/>
              <a:gd name="T90" fmla="*/ 0 w 2863"/>
              <a:gd name="T91" fmla="*/ 244 h 3438"/>
              <a:gd name="T92" fmla="*/ 2 w 2863"/>
              <a:gd name="T93" fmla="*/ 201 h 3438"/>
              <a:gd name="T94" fmla="*/ 7 w 2863"/>
              <a:gd name="T95" fmla="*/ 162 h 3438"/>
              <a:gd name="T96" fmla="*/ 17 w 2863"/>
              <a:gd name="T97" fmla="*/ 127 h 3438"/>
              <a:gd name="T98" fmla="*/ 29 w 2863"/>
              <a:gd name="T99" fmla="*/ 96 h 3438"/>
              <a:gd name="T100" fmla="*/ 45 w 2863"/>
              <a:gd name="T101" fmla="*/ 69 h 3438"/>
              <a:gd name="T102" fmla="*/ 63 w 2863"/>
              <a:gd name="T103" fmla="*/ 46 h 3438"/>
              <a:gd name="T104" fmla="*/ 84 w 2863"/>
              <a:gd name="T105" fmla="*/ 28 h 3438"/>
              <a:gd name="T106" fmla="*/ 107 w 2863"/>
              <a:gd name="T107" fmla="*/ 14 h 3438"/>
              <a:gd name="T108" fmla="*/ 134 w 2863"/>
              <a:gd name="T109" fmla="*/ 5 h 3438"/>
              <a:gd name="T110" fmla="*/ 161 w 2863"/>
              <a:gd name="T111" fmla="*/ 0 h 3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63" h="3438">
                <a:moveTo>
                  <a:pt x="161" y="0"/>
                </a:moveTo>
                <a:lnTo>
                  <a:pt x="191" y="0"/>
                </a:lnTo>
                <a:lnTo>
                  <a:pt x="222" y="6"/>
                </a:lnTo>
                <a:lnTo>
                  <a:pt x="255" y="15"/>
                </a:lnTo>
                <a:lnTo>
                  <a:pt x="290" y="31"/>
                </a:lnTo>
                <a:lnTo>
                  <a:pt x="325" y="52"/>
                </a:lnTo>
                <a:lnTo>
                  <a:pt x="2776" y="1572"/>
                </a:lnTo>
                <a:lnTo>
                  <a:pt x="2778" y="1573"/>
                </a:lnTo>
                <a:lnTo>
                  <a:pt x="2783" y="1578"/>
                </a:lnTo>
                <a:lnTo>
                  <a:pt x="2792" y="1585"/>
                </a:lnTo>
                <a:lnTo>
                  <a:pt x="2802" y="1595"/>
                </a:lnTo>
                <a:lnTo>
                  <a:pt x="2813" y="1606"/>
                </a:lnTo>
                <a:lnTo>
                  <a:pt x="2825" y="1620"/>
                </a:lnTo>
                <a:lnTo>
                  <a:pt x="2836" y="1637"/>
                </a:lnTo>
                <a:lnTo>
                  <a:pt x="2847" y="1655"/>
                </a:lnTo>
                <a:lnTo>
                  <a:pt x="2856" y="1674"/>
                </a:lnTo>
                <a:lnTo>
                  <a:pt x="2861" y="1696"/>
                </a:lnTo>
                <a:lnTo>
                  <a:pt x="2863" y="1719"/>
                </a:lnTo>
                <a:lnTo>
                  <a:pt x="2861" y="1742"/>
                </a:lnTo>
                <a:lnTo>
                  <a:pt x="2856" y="1763"/>
                </a:lnTo>
                <a:lnTo>
                  <a:pt x="2847" y="1783"/>
                </a:lnTo>
                <a:lnTo>
                  <a:pt x="2836" y="1801"/>
                </a:lnTo>
                <a:lnTo>
                  <a:pt x="2825" y="1817"/>
                </a:lnTo>
                <a:lnTo>
                  <a:pt x="2813" y="1832"/>
                </a:lnTo>
                <a:lnTo>
                  <a:pt x="2802" y="1844"/>
                </a:lnTo>
                <a:lnTo>
                  <a:pt x="2792" y="1853"/>
                </a:lnTo>
                <a:lnTo>
                  <a:pt x="2783" y="1861"/>
                </a:lnTo>
                <a:lnTo>
                  <a:pt x="2778" y="1865"/>
                </a:lnTo>
                <a:lnTo>
                  <a:pt x="2776" y="1866"/>
                </a:lnTo>
                <a:lnTo>
                  <a:pt x="325" y="3386"/>
                </a:lnTo>
                <a:lnTo>
                  <a:pt x="290" y="3406"/>
                </a:lnTo>
                <a:lnTo>
                  <a:pt x="255" y="3422"/>
                </a:lnTo>
                <a:lnTo>
                  <a:pt x="222" y="3432"/>
                </a:lnTo>
                <a:lnTo>
                  <a:pt x="191" y="3437"/>
                </a:lnTo>
                <a:lnTo>
                  <a:pt x="161" y="3438"/>
                </a:lnTo>
                <a:lnTo>
                  <a:pt x="134" y="3433"/>
                </a:lnTo>
                <a:lnTo>
                  <a:pt x="107" y="3423"/>
                </a:lnTo>
                <a:lnTo>
                  <a:pt x="84" y="3409"/>
                </a:lnTo>
                <a:lnTo>
                  <a:pt x="63" y="3391"/>
                </a:lnTo>
                <a:lnTo>
                  <a:pt x="45" y="3369"/>
                </a:lnTo>
                <a:lnTo>
                  <a:pt x="29" y="3341"/>
                </a:lnTo>
                <a:lnTo>
                  <a:pt x="17" y="3310"/>
                </a:lnTo>
                <a:lnTo>
                  <a:pt x="7" y="3275"/>
                </a:lnTo>
                <a:lnTo>
                  <a:pt x="2" y="3237"/>
                </a:lnTo>
                <a:lnTo>
                  <a:pt x="0" y="3194"/>
                </a:lnTo>
                <a:lnTo>
                  <a:pt x="0" y="244"/>
                </a:lnTo>
                <a:lnTo>
                  <a:pt x="2" y="201"/>
                </a:lnTo>
                <a:lnTo>
                  <a:pt x="7" y="162"/>
                </a:lnTo>
                <a:lnTo>
                  <a:pt x="17" y="127"/>
                </a:lnTo>
                <a:lnTo>
                  <a:pt x="29" y="96"/>
                </a:lnTo>
                <a:lnTo>
                  <a:pt x="45" y="69"/>
                </a:lnTo>
                <a:lnTo>
                  <a:pt x="63" y="46"/>
                </a:lnTo>
                <a:lnTo>
                  <a:pt x="84" y="28"/>
                </a:lnTo>
                <a:lnTo>
                  <a:pt x="107" y="14"/>
                </a:lnTo>
                <a:lnTo>
                  <a:pt x="134" y="5"/>
                </a:lnTo>
                <a:lnTo>
                  <a:pt x="161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832B57-688E-43B1-8461-5B92EF730903}"/>
              </a:ext>
            </a:extLst>
          </p:cNvPr>
          <p:cNvSpPr txBox="1"/>
          <p:nvPr/>
        </p:nvSpPr>
        <p:spPr>
          <a:xfrm>
            <a:off x="7354429" y="1008626"/>
            <a:ext cx="422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Beautiful Models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9CA83C-DC53-4E2E-8765-A794731E3F7A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E46EB7-5344-420A-A0FD-C55A1A371972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15155"/>
          <a:stretch>
            <a:fillRect/>
          </a:stretch>
        </p:blipFill>
        <p:spPr>
          <a:xfrm>
            <a:off x="0" y="0"/>
            <a:ext cx="7167563" cy="6858000"/>
          </a:xfr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1CD469B-9E6E-4F88-95EE-1A6A7ED0ACE6}"/>
              </a:ext>
            </a:extLst>
          </p:cNvPr>
          <p:cNvSpPr txBox="1"/>
          <p:nvPr/>
        </p:nvSpPr>
        <p:spPr>
          <a:xfrm>
            <a:off x="622054" y="1012991"/>
            <a:ext cx="537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Brand Ambassador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F478FD1-C168-493E-B4B6-E53470D50F44}"/>
              </a:ext>
            </a:extLst>
          </p:cNvPr>
          <p:cNvSpPr txBox="1">
            <a:spLocks/>
          </p:cNvSpPr>
          <p:nvPr/>
        </p:nvSpPr>
        <p:spPr>
          <a:xfrm>
            <a:off x="6675534" y="1510992"/>
            <a:ext cx="4906866" cy="1032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illo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inventore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veritatis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et quasi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architecto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beata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A9029E-78D7-44F1-BACE-C24C7383CD46}"/>
              </a:ext>
            </a:extLst>
          </p:cNvPr>
          <p:cNvSpPr/>
          <p:nvPr/>
        </p:nvSpPr>
        <p:spPr>
          <a:xfrm>
            <a:off x="6675534" y="1003161"/>
            <a:ext cx="4037959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Segoe UI" panose="020B0502040204020203" pitchFamily="34" charset="0"/>
                <a:cs typeface="Segoe UI" panose="020B0502040204020203" pitchFamily="34" charset="0"/>
              </a:rPr>
              <a:t>Models Information.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Group 1290">
            <a:extLst>
              <a:ext uri="{FF2B5EF4-FFF2-40B4-BE49-F238E27FC236}">
                <a16:creationId xmlns:a16="http://schemas.microsoft.com/office/drawing/2014/main" id="{1D19EBDD-112F-4A8A-8C5F-702C143C07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43814" y="1148368"/>
            <a:ext cx="299304" cy="299304"/>
            <a:chOff x="-4627" y="146"/>
            <a:chExt cx="963" cy="963"/>
          </a:xfrm>
          <a:solidFill>
            <a:schemeClr val="tx1"/>
          </a:solidFill>
        </p:grpSpPr>
        <p:sp>
          <p:nvSpPr>
            <p:cNvPr id="20" name="Freeform 1292">
              <a:extLst>
                <a:ext uri="{FF2B5EF4-FFF2-40B4-BE49-F238E27FC236}">
                  <a16:creationId xmlns:a16="http://schemas.microsoft.com/office/drawing/2014/main" id="{AFC0777E-B197-4636-90A8-AD6C60F7D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27" y="146"/>
              <a:ext cx="963" cy="963"/>
            </a:xfrm>
            <a:custGeom>
              <a:avLst/>
              <a:gdLst>
                <a:gd name="T0" fmla="*/ 1625 w 3852"/>
                <a:gd name="T1" fmla="*/ 519 h 3852"/>
                <a:gd name="T2" fmla="*/ 1257 w 3852"/>
                <a:gd name="T3" fmla="*/ 653 h 3852"/>
                <a:gd name="T4" fmla="*/ 944 w 3852"/>
                <a:gd name="T5" fmla="*/ 875 h 3852"/>
                <a:gd name="T6" fmla="*/ 700 w 3852"/>
                <a:gd name="T7" fmla="*/ 1173 h 3852"/>
                <a:gd name="T8" fmla="*/ 543 w 3852"/>
                <a:gd name="T9" fmla="*/ 1528 h 3852"/>
                <a:gd name="T10" fmla="*/ 488 w 3852"/>
                <a:gd name="T11" fmla="*/ 1926 h 3852"/>
                <a:gd name="T12" fmla="*/ 543 w 3852"/>
                <a:gd name="T13" fmla="*/ 2324 h 3852"/>
                <a:gd name="T14" fmla="*/ 700 w 3852"/>
                <a:gd name="T15" fmla="*/ 2679 h 3852"/>
                <a:gd name="T16" fmla="*/ 944 w 3852"/>
                <a:gd name="T17" fmla="*/ 2977 h 3852"/>
                <a:gd name="T18" fmla="*/ 1257 w 3852"/>
                <a:gd name="T19" fmla="*/ 3199 h 3852"/>
                <a:gd name="T20" fmla="*/ 1625 w 3852"/>
                <a:gd name="T21" fmla="*/ 3333 h 3852"/>
                <a:gd name="T22" fmla="*/ 2029 w 3852"/>
                <a:gd name="T23" fmla="*/ 3361 h 3852"/>
                <a:gd name="T24" fmla="*/ 2417 w 3852"/>
                <a:gd name="T25" fmla="*/ 3278 h 3852"/>
                <a:gd name="T26" fmla="*/ 2759 w 3852"/>
                <a:gd name="T27" fmla="*/ 3098 h 3852"/>
                <a:gd name="T28" fmla="*/ 3040 w 3852"/>
                <a:gd name="T29" fmla="*/ 2835 h 3852"/>
                <a:gd name="T30" fmla="*/ 3242 w 3852"/>
                <a:gd name="T31" fmla="*/ 2507 h 3852"/>
                <a:gd name="T32" fmla="*/ 3350 w 3852"/>
                <a:gd name="T33" fmla="*/ 2129 h 3852"/>
                <a:gd name="T34" fmla="*/ 3350 w 3852"/>
                <a:gd name="T35" fmla="*/ 1723 h 3852"/>
                <a:gd name="T36" fmla="*/ 3242 w 3852"/>
                <a:gd name="T37" fmla="*/ 1345 h 3852"/>
                <a:gd name="T38" fmla="*/ 3040 w 3852"/>
                <a:gd name="T39" fmla="*/ 1017 h 3852"/>
                <a:gd name="T40" fmla="*/ 2759 w 3852"/>
                <a:gd name="T41" fmla="*/ 754 h 3852"/>
                <a:gd name="T42" fmla="*/ 2417 w 3852"/>
                <a:gd name="T43" fmla="*/ 574 h 3852"/>
                <a:gd name="T44" fmla="*/ 2029 w 3852"/>
                <a:gd name="T45" fmla="*/ 491 h 3852"/>
                <a:gd name="T46" fmla="*/ 2158 w 3852"/>
                <a:gd name="T47" fmla="*/ 14 h 3852"/>
                <a:gd name="T48" fmla="*/ 2597 w 3852"/>
                <a:gd name="T49" fmla="*/ 120 h 3852"/>
                <a:gd name="T50" fmla="*/ 2991 w 3852"/>
                <a:gd name="T51" fmla="*/ 322 h 3852"/>
                <a:gd name="T52" fmla="*/ 3326 w 3852"/>
                <a:gd name="T53" fmla="*/ 603 h 3852"/>
                <a:gd name="T54" fmla="*/ 3588 w 3852"/>
                <a:gd name="T55" fmla="*/ 955 h 3852"/>
                <a:gd name="T56" fmla="*/ 3767 w 3852"/>
                <a:gd name="T57" fmla="*/ 1361 h 3852"/>
                <a:gd name="T58" fmla="*/ 3848 w 3852"/>
                <a:gd name="T59" fmla="*/ 1809 h 3852"/>
                <a:gd name="T60" fmla="*/ 3820 w 3852"/>
                <a:gd name="T61" fmla="*/ 2272 h 3852"/>
                <a:gd name="T62" fmla="*/ 3690 w 3852"/>
                <a:gd name="T63" fmla="*/ 2700 h 3852"/>
                <a:gd name="T64" fmla="*/ 3467 w 3852"/>
                <a:gd name="T65" fmla="*/ 3080 h 3852"/>
                <a:gd name="T66" fmla="*/ 3166 w 3852"/>
                <a:gd name="T67" fmla="*/ 3398 h 3852"/>
                <a:gd name="T68" fmla="*/ 2800 w 3852"/>
                <a:gd name="T69" fmla="*/ 3642 h 3852"/>
                <a:gd name="T70" fmla="*/ 2382 w 3852"/>
                <a:gd name="T71" fmla="*/ 3797 h 3852"/>
                <a:gd name="T72" fmla="*/ 1926 w 3852"/>
                <a:gd name="T73" fmla="*/ 3852 h 3852"/>
                <a:gd name="T74" fmla="*/ 1470 w 3852"/>
                <a:gd name="T75" fmla="*/ 3797 h 3852"/>
                <a:gd name="T76" fmla="*/ 1052 w 3852"/>
                <a:gd name="T77" fmla="*/ 3642 h 3852"/>
                <a:gd name="T78" fmla="*/ 686 w 3852"/>
                <a:gd name="T79" fmla="*/ 3398 h 3852"/>
                <a:gd name="T80" fmla="*/ 385 w 3852"/>
                <a:gd name="T81" fmla="*/ 3080 h 3852"/>
                <a:gd name="T82" fmla="*/ 162 w 3852"/>
                <a:gd name="T83" fmla="*/ 2700 h 3852"/>
                <a:gd name="T84" fmla="*/ 32 w 3852"/>
                <a:gd name="T85" fmla="*/ 2272 h 3852"/>
                <a:gd name="T86" fmla="*/ 4 w 3852"/>
                <a:gd name="T87" fmla="*/ 1809 h 3852"/>
                <a:gd name="T88" fmla="*/ 85 w 3852"/>
                <a:gd name="T89" fmla="*/ 1361 h 3852"/>
                <a:gd name="T90" fmla="*/ 264 w 3852"/>
                <a:gd name="T91" fmla="*/ 955 h 3852"/>
                <a:gd name="T92" fmla="*/ 526 w 3852"/>
                <a:gd name="T93" fmla="*/ 603 h 3852"/>
                <a:gd name="T94" fmla="*/ 861 w 3852"/>
                <a:gd name="T95" fmla="*/ 322 h 3852"/>
                <a:gd name="T96" fmla="*/ 1255 w 3852"/>
                <a:gd name="T97" fmla="*/ 120 h 3852"/>
                <a:gd name="T98" fmla="*/ 1694 w 3852"/>
                <a:gd name="T99" fmla="*/ 14 h 3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52" h="3852">
                  <a:moveTo>
                    <a:pt x="1926" y="488"/>
                  </a:moveTo>
                  <a:lnTo>
                    <a:pt x="1823" y="491"/>
                  </a:lnTo>
                  <a:lnTo>
                    <a:pt x="1723" y="502"/>
                  </a:lnTo>
                  <a:lnTo>
                    <a:pt x="1625" y="519"/>
                  </a:lnTo>
                  <a:lnTo>
                    <a:pt x="1528" y="543"/>
                  </a:lnTo>
                  <a:lnTo>
                    <a:pt x="1435" y="574"/>
                  </a:lnTo>
                  <a:lnTo>
                    <a:pt x="1345" y="610"/>
                  </a:lnTo>
                  <a:lnTo>
                    <a:pt x="1257" y="653"/>
                  </a:lnTo>
                  <a:lnTo>
                    <a:pt x="1173" y="700"/>
                  </a:lnTo>
                  <a:lnTo>
                    <a:pt x="1093" y="754"/>
                  </a:lnTo>
                  <a:lnTo>
                    <a:pt x="1017" y="812"/>
                  </a:lnTo>
                  <a:lnTo>
                    <a:pt x="944" y="875"/>
                  </a:lnTo>
                  <a:lnTo>
                    <a:pt x="875" y="944"/>
                  </a:lnTo>
                  <a:lnTo>
                    <a:pt x="812" y="1017"/>
                  </a:lnTo>
                  <a:lnTo>
                    <a:pt x="754" y="1093"/>
                  </a:lnTo>
                  <a:lnTo>
                    <a:pt x="700" y="1173"/>
                  </a:lnTo>
                  <a:lnTo>
                    <a:pt x="653" y="1257"/>
                  </a:lnTo>
                  <a:lnTo>
                    <a:pt x="610" y="1345"/>
                  </a:lnTo>
                  <a:lnTo>
                    <a:pt x="574" y="1435"/>
                  </a:lnTo>
                  <a:lnTo>
                    <a:pt x="543" y="1528"/>
                  </a:lnTo>
                  <a:lnTo>
                    <a:pt x="519" y="1625"/>
                  </a:lnTo>
                  <a:lnTo>
                    <a:pt x="502" y="1723"/>
                  </a:lnTo>
                  <a:lnTo>
                    <a:pt x="491" y="1823"/>
                  </a:lnTo>
                  <a:lnTo>
                    <a:pt x="488" y="1926"/>
                  </a:lnTo>
                  <a:lnTo>
                    <a:pt x="491" y="2029"/>
                  </a:lnTo>
                  <a:lnTo>
                    <a:pt x="502" y="2129"/>
                  </a:lnTo>
                  <a:lnTo>
                    <a:pt x="519" y="2227"/>
                  </a:lnTo>
                  <a:lnTo>
                    <a:pt x="543" y="2324"/>
                  </a:lnTo>
                  <a:lnTo>
                    <a:pt x="574" y="2417"/>
                  </a:lnTo>
                  <a:lnTo>
                    <a:pt x="610" y="2507"/>
                  </a:lnTo>
                  <a:lnTo>
                    <a:pt x="653" y="2595"/>
                  </a:lnTo>
                  <a:lnTo>
                    <a:pt x="700" y="2679"/>
                  </a:lnTo>
                  <a:lnTo>
                    <a:pt x="754" y="2759"/>
                  </a:lnTo>
                  <a:lnTo>
                    <a:pt x="812" y="2835"/>
                  </a:lnTo>
                  <a:lnTo>
                    <a:pt x="875" y="2908"/>
                  </a:lnTo>
                  <a:lnTo>
                    <a:pt x="944" y="2977"/>
                  </a:lnTo>
                  <a:lnTo>
                    <a:pt x="1017" y="3040"/>
                  </a:lnTo>
                  <a:lnTo>
                    <a:pt x="1093" y="3098"/>
                  </a:lnTo>
                  <a:lnTo>
                    <a:pt x="1173" y="3152"/>
                  </a:lnTo>
                  <a:lnTo>
                    <a:pt x="1257" y="3199"/>
                  </a:lnTo>
                  <a:lnTo>
                    <a:pt x="1345" y="3242"/>
                  </a:lnTo>
                  <a:lnTo>
                    <a:pt x="1435" y="3278"/>
                  </a:lnTo>
                  <a:lnTo>
                    <a:pt x="1528" y="3309"/>
                  </a:lnTo>
                  <a:lnTo>
                    <a:pt x="1625" y="3333"/>
                  </a:lnTo>
                  <a:lnTo>
                    <a:pt x="1723" y="3350"/>
                  </a:lnTo>
                  <a:lnTo>
                    <a:pt x="1823" y="3361"/>
                  </a:lnTo>
                  <a:lnTo>
                    <a:pt x="1926" y="3364"/>
                  </a:lnTo>
                  <a:lnTo>
                    <a:pt x="2029" y="3361"/>
                  </a:lnTo>
                  <a:lnTo>
                    <a:pt x="2129" y="3350"/>
                  </a:lnTo>
                  <a:lnTo>
                    <a:pt x="2227" y="3333"/>
                  </a:lnTo>
                  <a:lnTo>
                    <a:pt x="2324" y="3309"/>
                  </a:lnTo>
                  <a:lnTo>
                    <a:pt x="2417" y="3278"/>
                  </a:lnTo>
                  <a:lnTo>
                    <a:pt x="2507" y="3242"/>
                  </a:lnTo>
                  <a:lnTo>
                    <a:pt x="2595" y="3199"/>
                  </a:lnTo>
                  <a:lnTo>
                    <a:pt x="2679" y="3152"/>
                  </a:lnTo>
                  <a:lnTo>
                    <a:pt x="2759" y="3098"/>
                  </a:lnTo>
                  <a:lnTo>
                    <a:pt x="2835" y="3040"/>
                  </a:lnTo>
                  <a:lnTo>
                    <a:pt x="2908" y="2977"/>
                  </a:lnTo>
                  <a:lnTo>
                    <a:pt x="2977" y="2908"/>
                  </a:lnTo>
                  <a:lnTo>
                    <a:pt x="3040" y="2835"/>
                  </a:lnTo>
                  <a:lnTo>
                    <a:pt x="3098" y="2759"/>
                  </a:lnTo>
                  <a:lnTo>
                    <a:pt x="3152" y="2679"/>
                  </a:lnTo>
                  <a:lnTo>
                    <a:pt x="3199" y="2595"/>
                  </a:lnTo>
                  <a:lnTo>
                    <a:pt x="3242" y="2507"/>
                  </a:lnTo>
                  <a:lnTo>
                    <a:pt x="3278" y="2417"/>
                  </a:lnTo>
                  <a:lnTo>
                    <a:pt x="3309" y="2324"/>
                  </a:lnTo>
                  <a:lnTo>
                    <a:pt x="3333" y="2227"/>
                  </a:lnTo>
                  <a:lnTo>
                    <a:pt x="3350" y="2129"/>
                  </a:lnTo>
                  <a:lnTo>
                    <a:pt x="3361" y="2029"/>
                  </a:lnTo>
                  <a:lnTo>
                    <a:pt x="3364" y="1926"/>
                  </a:lnTo>
                  <a:lnTo>
                    <a:pt x="3361" y="1823"/>
                  </a:lnTo>
                  <a:lnTo>
                    <a:pt x="3350" y="1723"/>
                  </a:lnTo>
                  <a:lnTo>
                    <a:pt x="3333" y="1625"/>
                  </a:lnTo>
                  <a:lnTo>
                    <a:pt x="3309" y="1528"/>
                  </a:lnTo>
                  <a:lnTo>
                    <a:pt x="3278" y="1435"/>
                  </a:lnTo>
                  <a:lnTo>
                    <a:pt x="3242" y="1345"/>
                  </a:lnTo>
                  <a:lnTo>
                    <a:pt x="3199" y="1257"/>
                  </a:lnTo>
                  <a:lnTo>
                    <a:pt x="3152" y="1173"/>
                  </a:lnTo>
                  <a:lnTo>
                    <a:pt x="3098" y="1093"/>
                  </a:lnTo>
                  <a:lnTo>
                    <a:pt x="3040" y="1017"/>
                  </a:lnTo>
                  <a:lnTo>
                    <a:pt x="2977" y="944"/>
                  </a:lnTo>
                  <a:lnTo>
                    <a:pt x="2908" y="875"/>
                  </a:lnTo>
                  <a:lnTo>
                    <a:pt x="2835" y="812"/>
                  </a:lnTo>
                  <a:lnTo>
                    <a:pt x="2759" y="754"/>
                  </a:lnTo>
                  <a:lnTo>
                    <a:pt x="2679" y="700"/>
                  </a:lnTo>
                  <a:lnTo>
                    <a:pt x="2595" y="653"/>
                  </a:lnTo>
                  <a:lnTo>
                    <a:pt x="2507" y="610"/>
                  </a:lnTo>
                  <a:lnTo>
                    <a:pt x="2417" y="574"/>
                  </a:lnTo>
                  <a:lnTo>
                    <a:pt x="2324" y="543"/>
                  </a:lnTo>
                  <a:lnTo>
                    <a:pt x="2227" y="519"/>
                  </a:lnTo>
                  <a:lnTo>
                    <a:pt x="2129" y="502"/>
                  </a:lnTo>
                  <a:lnTo>
                    <a:pt x="2029" y="491"/>
                  </a:lnTo>
                  <a:lnTo>
                    <a:pt x="1926" y="488"/>
                  </a:lnTo>
                  <a:close/>
                  <a:moveTo>
                    <a:pt x="1926" y="0"/>
                  </a:moveTo>
                  <a:lnTo>
                    <a:pt x="2043" y="4"/>
                  </a:lnTo>
                  <a:lnTo>
                    <a:pt x="2158" y="14"/>
                  </a:lnTo>
                  <a:lnTo>
                    <a:pt x="2272" y="32"/>
                  </a:lnTo>
                  <a:lnTo>
                    <a:pt x="2382" y="55"/>
                  </a:lnTo>
                  <a:lnTo>
                    <a:pt x="2491" y="85"/>
                  </a:lnTo>
                  <a:lnTo>
                    <a:pt x="2597" y="120"/>
                  </a:lnTo>
                  <a:lnTo>
                    <a:pt x="2700" y="162"/>
                  </a:lnTo>
                  <a:lnTo>
                    <a:pt x="2800" y="210"/>
                  </a:lnTo>
                  <a:lnTo>
                    <a:pt x="2897" y="264"/>
                  </a:lnTo>
                  <a:lnTo>
                    <a:pt x="2991" y="322"/>
                  </a:lnTo>
                  <a:lnTo>
                    <a:pt x="3080" y="385"/>
                  </a:lnTo>
                  <a:lnTo>
                    <a:pt x="3166" y="454"/>
                  </a:lnTo>
                  <a:lnTo>
                    <a:pt x="3249" y="526"/>
                  </a:lnTo>
                  <a:lnTo>
                    <a:pt x="3326" y="603"/>
                  </a:lnTo>
                  <a:lnTo>
                    <a:pt x="3398" y="686"/>
                  </a:lnTo>
                  <a:lnTo>
                    <a:pt x="3467" y="772"/>
                  </a:lnTo>
                  <a:lnTo>
                    <a:pt x="3530" y="861"/>
                  </a:lnTo>
                  <a:lnTo>
                    <a:pt x="3588" y="955"/>
                  </a:lnTo>
                  <a:lnTo>
                    <a:pt x="3642" y="1052"/>
                  </a:lnTo>
                  <a:lnTo>
                    <a:pt x="3690" y="1152"/>
                  </a:lnTo>
                  <a:lnTo>
                    <a:pt x="3732" y="1255"/>
                  </a:lnTo>
                  <a:lnTo>
                    <a:pt x="3767" y="1361"/>
                  </a:lnTo>
                  <a:lnTo>
                    <a:pt x="3797" y="1470"/>
                  </a:lnTo>
                  <a:lnTo>
                    <a:pt x="3820" y="1580"/>
                  </a:lnTo>
                  <a:lnTo>
                    <a:pt x="3838" y="1694"/>
                  </a:lnTo>
                  <a:lnTo>
                    <a:pt x="3848" y="1809"/>
                  </a:lnTo>
                  <a:lnTo>
                    <a:pt x="3852" y="1926"/>
                  </a:lnTo>
                  <a:lnTo>
                    <a:pt x="3848" y="2043"/>
                  </a:lnTo>
                  <a:lnTo>
                    <a:pt x="3838" y="2158"/>
                  </a:lnTo>
                  <a:lnTo>
                    <a:pt x="3820" y="2272"/>
                  </a:lnTo>
                  <a:lnTo>
                    <a:pt x="3797" y="2382"/>
                  </a:lnTo>
                  <a:lnTo>
                    <a:pt x="3767" y="2491"/>
                  </a:lnTo>
                  <a:lnTo>
                    <a:pt x="3732" y="2597"/>
                  </a:lnTo>
                  <a:lnTo>
                    <a:pt x="3690" y="2700"/>
                  </a:lnTo>
                  <a:lnTo>
                    <a:pt x="3642" y="2800"/>
                  </a:lnTo>
                  <a:lnTo>
                    <a:pt x="3588" y="2897"/>
                  </a:lnTo>
                  <a:lnTo>
                    <a:pt x="3530" y="2991"/>
                  </a:lnTo>
                  <a:lnTo>
                    <a:pt x="3467" y="3080"/>
                  </a:lnTo>
                  <a:lnTo>
                    <a:pt x="3398" y="3166"/>
                  </a:lnTo>
                  <a:lnTo>
                    <a:pt x="3326" y="3249"/>
                  </a:lnTo>
                  <a:lnTo>
                    <a:pt x="3249" y="3326"/>
                  </a:lnTo>
                  <a:lnTo>
                    <a:pt x="3166" y="3398"/>
                  </a:lnTo>
                  <a:lnTo>
                    <a:pt x="3080" y="3467"/>
                  </a:lnTo>
                  <a:lnTo>
                    <a:pt x="2991" y="3530"/>
                  </a:lnTo>
                  <a:lnTo>
                    <a:pt x="2897" y="3588"/>
                  </a:lnTo>
                  <a:lnTo>
                    <a:pt x="2800" y="3642"/>
                  </a:lnTo>
                  <a:lnTo>
                    <a:pt x="2700" y="3690"/>
                  </a:lnTo>
                  <a:lnTo>
                    <a:pt x="2597" y="3732"/>
                  </a:lnTo>
                  <a:lnTo>
                    <a:pt x="2491" y="3767"/>
                  </a:lnTo>
                  <a:lnTo>
                    <a:pt x="2382" y="3797"/>
                  </a:lnTo>
                  <a:lnTo>
                    <a:pt x="2272" y="3820"/>
                  </a:lnTo>
                  <a:lnTo>
                    <a:pt x="2158" y="3838"/>
                  </a:lnTo>
                  <a:lnTo>
                    <a:pt x="2043" y="3848"/>
                  </a:lnTo>
                  <a:lnTo>
                    <a:pt x="1926" y="3852"/>
                  </a:lnTo>
                  <a:lnTo>
                    <a:pt x="1809" y="3848"/>
                  </a:lnTo>
                  <a:lnTo>
                    <a:pt x="1694" y="3838"/>
                  </a:lnTo>
                  <a:lnTo>
                    <a:pt x="1580" y="3820"/>
                  </a:lnTo>
                  <a:lnTo>
                    <a:pt x="1470" y="3797"/>
                  </a:lnTo>
                  <a:lnTo>
                    <a:pt x="1361" y="3767"/>
                  </a:lnTo>
                  <a:lnTo>
                    <a:pt x="1255" y="3732"/>
                  </a:lnTo>
                  <a:lnTo>
                    <a:pt x="1152" y="3690"/>
                  </a:lnTo>
                  <a:lnTo>
                    <a:pt x="1052" y="3642"/>
                  </a:lnTo>
                  <a:lnTo>
                    <a:pt x="955" y="3588"/>
                  </a:lnTo>
                  <a:lnTo>
                    <a:pt x="861" y="3530"/>
                  </a:lnTo>
                  <a:lnTo>
                    <a:pt x="772" y="3467"/>
                  </a:lnTo>
                  <a:lnTo>
                    <a:pt x="686" y="3398"/>
                  </a:lnTo>
                  <a:lnTo>
                    <a:pt x="603" y="3326"/>
                  </a:lnTo>
                  <a:lnTo>
                    <a:pt x="526" y="3249"/>
                  </a:lnTo>
                  <a:lnTo>
                    <a:pt x="454" y="3166"/>
                  </a:lnTo>
                  <a:lnTo>
                    <a:pt x="385" y="3080"/>
                  </a:lnTo>
                  <a:lnTo>
                    <a:pt x="322" y="2991"/>
                  </a:lnTo>
                  <a:lnTo>
                    <a:pt x="264" y="2897"/>
                  </a:lnTo>
                  <a:lnTo>
                    <a:pt x="210" y="2800"/>
                  </a:lnTo>
                  <a:lnTo>
                    <a:pt x="162" y="2700"/>
                  </a:lnTo>
                  <a:lnTo>
                    <a:pt x="120" y="2597"/>
                  </a:lnTo>
                  <a:lnTo>
                    <a:pt x="85" y="2491"/>
                  </a:lnTo>
                  <a:lnTo>
                    <a:pt x="55" y="2382"/>
                  </a:lnTo>
                  <a:lnTo>
                    <a:pt x="32" y="2272"/>
                  </a:lnTo>
                  <a:lnTo>
                    <a:pt x="14" y="2158"/>
                  </a:lnTo>
                  <a:lnTo>
                    <a:pt x="4" y="2043"/>
                  </a:lnTo>
                  <a:lnTo>
                    <a:pt x="0" y="1926"/>
                  </a:lnTo>
                  <a:lnTo>
                    <a:pt x="4" y="1809"/>
                  </a:lnTo>
                  <a:lnTo>
                    <a:pt x="14" y="1694"/>
                  </a:lnTo>
                  <a:lnTo>
                    <a:pt x="32" y="1580"/>
                  </a:lnTo>
                  <a:lnTo>
                    <a:pt x="55" y="1470"/>
                  </a:lnTo>
                  <a:lnTo>
                    <a:pt x="85" y="1361"/>
                  </a:lnTo>
                  <a:lnTo>
                    <a:pt x="120" y="1255"/>
                  </a:lnTo>
                  <a:lnTo>
                    <a:pt x="162" y="1152"/>
                  </a:lnTo>
                  <a:lnTo>
                    <a:pt x="210" y="1052"/>
                  </a:lnTo>
                  <a:lnTo>
                    <a:pt x="264" y="955"/>
                  </a:lnTo>
                  <a:lnTo>
                    <a:pt x="322" y="861"/>
                  </a:lnTo>
                  <a:lnTo>
                    <a:pt x="385" y="772"/>
                  </a:lnTo>
                  <a:lnTo>
                    <a:pt x="454" y="686"/>
                  </a:lnTo>
                  <a:lnTo>
                    <a:pt x="526" y="603"/>
                  </a:lnTo>
                  <a:lnTo>
                    <a:pt x="603" y="526"/>
                  </a:lnTo>
                  <a:lnTo>
                    <a:pt x="686" y="454"/>
                  </a:lnTo>
                  <a:lnTo>
                    <a:pt x="772" y="385"/>
                  </a:lnTo>
                  <a:lnTo>
                    <a:pt x="861" y="322"/>
                  </a:lnTo>
                  <a:lnTo>
                    <a:pt x="955" y="264"/>
                  </a:lnTo>
                  <a:lnTo>
                    <a:pt x="1052" y="210"/>
                  </a:lnTo>
                  <a:lnTo>
                    <a:pt x="1152" y="162"/>
                  </a:lnTo>
                  <a:lnTo>
                    <a:pt x="1255" y="120"/>
                  </a:lnTo>
                  <a:lnTo>
                    <a:pt x="1361" y="85"/>
                  </a:lnTo>
                  <a:lnTo>
                    <a:pt x="1470" y="55"/>
                  </a:lnTo>
                  <a:lnTo>
                    <a:pt x="1580" y="32"/>
                  </a:lnTo>
                  <a:lnTo>
                    <a:pt x="1694" y="14"/>
                  </a:lnTo>
                  <a:lnTo>
                    <a:pt x="1809" y="4"/>
                  </a:lnTo>
                  <a:lnTo>
                    <a:pt x="19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93">
              <a:extLst>
                <a:ext uri="{FF2B5EF4-FFF2-40B4-BE49-F238E27FC236}">
                  <a16:creationId xmlns:a16="http://schemas.microsoft.com/office/drawing/2014/main" id="{BAA0F208-9FDD-4091-A478-29A5B26F2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10" y="402"/>
              <a:ext cx="114" cy="114"/>
            </a:xfrm>
            <a:custGeom>
              <a:avLst/>
              <a:gdLst>
                <a:gd name="T0" fmla="*/ 229 w 458"/>
                <a:gd name="T1" fmla="*/ 0 h 457"/>
                <a:gd name="T2" fmla="*/ 266 w 458"/>
                <a:gd name="T3" fmla="*/ 3 h 457"/>
                <a:gd name="T4" fmla="*/ 301 w 458"/>
                <a:gd name="T5" fmla="*/ 11 h 457"/>
                <a:gd name="T6" fmla="*/ 334 w 458"/>
                <a:gd name="T7" fmla="*/ 25 h 457"/>
                <a:gd name="T8" fmla="*/ 364 w 458"/>
                <a:gd name="T9" fmla="*/ 44 h 457"/>
                <a:gd name="T10" fmla="*/ 391 w 458"/>
                <a:gd name="T11" fmla="*/ 67 h 457"/>
                <a:gd name="T12" fmla="*/ 413 w 458"/>
                <a:gd name="T13" fmla="*/ 93 h 457"/>
                <a:gd name="T14" fmla="*/ 432 w 458"/>
                <a:gd name="T15" fmla="*/ 123 h 457"/>
                <a:gd name="T16" fmla="*/ 446 w 458"/>
                <a:gd name="T17" fmla="*/ 156 h 457"/>
                <a:gd name="T18" fmla="*/ 454 w 458"/>
                <a:gd name="T19" fmla="*/ 191 h 457"/>
                <a:gd name="T20" fmla="*/ 458 w 458"/>
                <a:gd name="T21" fmla="*/ 228 h 457"/>
                <a:gd name="T22" fmla="*/ 454 w 458"/>
                <a:gd name="T23" fmla="*/ 266 h 457"/>
                <a:gd name="T24" fmla="*/ 446 w 458"/>
                <a:gd name="T25" fmla="*/ 301 h 457"/>
                <a:gd name="T26" fmla="*/ 432 w 458"/>
                <a:gd name="T27" fmla="*/ 333 h 457"/>
                <a:gd name="T28" fmla="*/ 413 w 458"/>
                <a:gd name="T29" fmla="*/ 364 h 457"/>
                <a:gd name="T30" fmla="*/ 391 w 458"/>
                <a:gd name="T31" fmla="*/ 391 h 457"/>
                <a:gd name="T32" fmla="*/ 364 w 458"/>
                <a:gd name="T33" fmla="*/ 413 h 457"/>
                <a:gd name="T34" fmla="*/ 334 w 458"/>
                <a:gd name="T35" fmla="*/ 431 h 457"/>
                <a:gd name="T36" fmla="*/ 301 w 458"/>
                <a:gd name="T37" fmla="*/ 445 h 457"/>
                <a:gd name="T38" fmla="*/ 266 w 458"/>
                <a:gd name="T39" fmla="*/ 455 h 457"/>
                <a:gd name="T40" fmla="*/ 229 w 458"/>
                <a:gd name="T41" fmla="*/ 457 h 457"/>
                <a:gd name="T42" fmla="*/ 191 w 458"/>
                <a:gd name="T43" fmla="*/ 455 h 457"/>
                <a:gd name="T44" fmla="*/ 156 w 458"/>
                <a:gd name="T45" fmla="*/ 445 h 457"/>
                <a:gd name="T46" fmla="*/ 124 w 458"/>
                <a:gd name="T47" fmla="*/ 431 h 457"/>
                <a:gd name="T48" fmla="*/ 93 w 458"/>
                <a:gd name="T49" fmla="*/ 413 h 457"/>
                <a:gd name="T50" fmla="*/ 68 w 458"/>
                <a:gd name="T51" fmla="*/ 391 h 457"/>
                <a:gd name="T52" fmla="*/ 44 w 458"/>
                <a:gd name="T53" fmla="*/ 364 h 457"/>
                <a:gd name="T54" fmla="*/ 26 w 458"/>
                <a:gd name="T55" fmla="*/ 333 h 457"/>
                <a:gd name="T56" fmla="*/ 12 w 458"/>
                <a:gd name="T57" fmla="*/ 301 h 457"/>
                <a:gd name="T58" fmla="*/ 4 w 458"/>
                <a:gd name="T59" fmla="*/ 266 h 457"/>
                <a:gd name="T60" fmla="*/ 0 w 458"/>
                <a:gd name="T61" fmla="*/ 228 h 457"/>
                <a:gd name="T62" fmla="*/ 4 w 458"/>
                <a:gd name="T63" fmla="*/ 191 h 457"/>
                <a:gd name="T64" fmla="*/ 12 w 458"/>
                <a:gd name="T65" fmla="*/ 156 h 457"/>
                <a:gd name="T66" fmla="*/ 26 w 458"/>
                <a:gd name="T67" fmla="*/ 123 h 457"/>
                <a:gd name="T68" fmla="*/ 44 w 458"/>
                <a:gd name="T69" fmla="*/ 93 h 457"/>
                <a:gd name="T70" fmla="*/ 68 w 458"/>
                <a:gd name="T71" fmla="*/ 67 h 457"/>
                <a:gd name="T72" fmla="*/ 93 w 458"/>
                <a:gd name="T73" fmla="*/ 44 h 457"/>
                <a:gd name="T74" fmla="*/ 124 w 458"/>
                <a:gd name="T75" fmla="*/ 25 h 457"/>
                <a:gd name="T76" fmla="*/ 156 w 458"/>
                <a:gd name="T77" fmla="*/ 11 h 457"/>
                <a:gd name="T78" fmla="*/ 191 w 458"/>
                <a:gd name="T79" fmla="*/ 3 h 457"/>
                <a:gd name="T80" fmla="*/ 229 w 458"/>
                <a:gd name="T81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8" h="457">
                  <a:moveTo>
                    <a:pt x="229" y="0"/>
                  </a:moveTo>
                  <a:lnTo>
                    <a:pt x="266" y="3"/>
                  </a:lnTo>
                  <a:lnTo>
                    <a:pt x="301" y="11"/>
                  </a:lnTo>
                  <a:lnTo>
                    <a:pt x="334" y="25"/>
                  </a:lnTo>
                  <a:lnTo>
                    <a:pt x="364" y="44"/>
                  </a:lnTo>
                  <a:lnTo>
                    <a:pt x="391" y="67"/>
                  </a:lnTo>
                  <a:lnTo>
                    <a:pt x="413" y="93"/>
                  </a:lnTo>
                  <a:lnTo>
                    <a:pt x="432" y="123"/>
                  </a:lnTo>
                  <a:lnTo>
                    <a:pt x="446" y="156"/>
                  </a:lnTo>
                  <a:lnTo>
                    <a:pt x="454" y="191"/>
                  </a:lnTo>
                  <a:lnTo>
                    <a:pt x="458" y="228"/>
                  </a:lnTo>
                  <a:lnTo>
                    <a:pt x="454" y="266"/>
                  </a:lnTo>
                  <a:lnTo>
                    <a:pt x="446" y="301"/>
                  </a:lnTo>
                  <a:lnTo>
                    <a:pt x="432" y="333"/>
                  </a:lnTo>
                  <a:lnTo>
                    <a:pt x="413" y="364"/>
                  </a:lnTo>
                  <a:lnTo>
                    <a:pt x="391" y="391"/>
                  </a:lnTo>
                  <a:lnTo>
                    <a:pt x="364" y="413"/>
                  </a:lnTo>
                  <a:lnTo>
                    <a:pt x="334" y="431"/>
                  </a:lnTo>
                  <a:lnTo>
                    <a:pt x="301" y="445"/>
                  </a:lnTo>
                  <a:lnTo>
                    <a:pt x="266" y="455"/>
                  </a:lnTo>
                  <a:lnTo>
                    <a:pt x="229" y="457"/>
                  </a:lnTo>
                  <a:lnTo>
                    <a:pt x="191" y="455"/>
                  </a:lnTo>
                  <a:lnTo>
                    <a:pt x="156" y="445"/>
                  </a:lnTo>
                  <a:lnTo>
                    <a:pt x="124" y="431"/>
                  </a:lnTo>
                  <a:lnTo>
                    <a:pt x="93" y="413"/>
                  </a:lnTo>
                  <a:lnTo>
                    <a:pt x="68" y="391"/>
                  </a:lnTo>
                  <a:lnTo>
                    <a:pt x="44" y="364"/>
                  </a:lnTo>
                  <a:lnTo>
                    <a:pt x="26" y="333"/>
                  </a:lnTo>
                  <a:lnTo>
                    <a:pt x="12" y="301"/>
                  </a:lnTo>
                  <a:lnTo>
                    <a:pt x="4" y="266"/>
                  </a:lnTo>
                  <a:lnTo>
                    <a:pt x="0" y="228"/>
                  </a:lnTo>
                  <a:lnTo>
                    <a:pt x="4" y="191"/>
                  </a:lnTo>
                  <a:lnTo>
                    <a:pt x="12" y="156"/>
                  </a:lnTo>
                  <a:lnTo>
                    <a:pt x="26" y="123"/>
                  </a:lnTo>
                  <a:lnTo>
                    <a:pt x="44" y="93"/>
                  </a:lnTo>
                  <a:lnTo>
                    <a:pt x="68" y="67"/>
                  </a:lnTo>
                  <a:lnTo>
                    <a:pt x="93" y="44"/>
                  </a:lnTo>
                  <a:lnTo>
                    <a:pt x="124" y="25"/>
                  </a:lnTo>
                  <a:lnTo>
                    <a:pt x="156" y="11"/>
                  </a:lnTo>
                  <a:lnTo>
                    <a:pt x="191" y="3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94">
              <a:extLst>
                <a:ext uri="{FF2B5EF4-FFF2-40B4-BE49-F238E27FC236}">
                  <a16:creationId xmlns:a16="http://schemas.microsoft.com/office/drawing/2014/main" id="{5200686A-DA8C-45A4-A8F7-8A9DAECCE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24" y="570"/>
              <a:ext cx="157" cy="283"/>
            </a:xfrm>
            <a:custGeom>
              <a:avLst/>
              <a:gdLst>
                <a:gd name="T0" fmla="*/ 1 w 630"/>
                <a:gd name="T1" fmla="*/ 0 h 1132"/>
                <a:gd name="T2" fmla="*/ 515 w 630"/>
                <a:gd name="T3" fmla="*/ 0 h 1132"/>
                <a:gd name="T4" fmla="*/ 515 w 630"/>
                <a:gd name="T5" fmla="*/ 827 h 1132"/>
                <a:gd name="T6" fmla="*/ 630 w 630"/>
                <a:gd name="T7" fmla="*/ 827 h 1132"/>
                <a:gd name="T8" fmla="*/ 630 w 630"/>
                <a:gd name="T9" fmla="*/ 1132 h 1132"/>
                <a:gd name="T10" fmla="*/ 0 w 630"/>
                <a:gd name="T11" fmla="*/ 1132 h 1132"/>
                <a:gd name="T12" fmla="*/ 0 w 630"/>
                <a:gd name="T13" fmla="*/ 827 h 1132"/>
                <a:gd name="T14" fmla="*/ 115 w 630"/>
                <a:gd name="T15" fmla="*/ 827 h 1132"/>
                <a:gd name="T16" fmla="*/ 115 w 630"/>
                <a:gd name="T17" fmla="*/ 306 h 1132"/>
                <a:gd name="T18" fmla="*/ 1 w 630"/>
                <a:gd name="T19" fmla="*/ 306 h 1132"/>
                <a:gd name="T20" fmla="*/ 1 w 630"/>
                <a:gd name="T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0" h="1132">
                  <a:moveTo>
                    <a:pt x="1" y="0"/>
                  </a:moveTo>
                  <a:lnTo>
                    <a:pt x="515" y="0"/>
                  </a:lnTo>
                  <a:lnTo>
                    <a:pt x="515" y="827"/>
                  </a:lnTo>
                  <a:lnTo>
                    <a:pt x="630" y="827"/>
                  </a:lnTo>
                  <a:lnTo>
                    <a:pt x="630" y="1132"/>
                  </a:lnTo>
                  <a:lnTo>
                    <a:pt x="0" y="1132"/>
                  </a:lnTo>
                  <a:lnTo>
                    <a:pt x="0" y="827"/>
                  </a:lnTo>
                  <a:lnTo>
                    <a:pt x="115" y="827"/>
                  </a:lnTo>
                  <a:lnTo>
                    <a:pt x="115" y="306"/>
                  </a:lnTo>
                  <a:lnTo>
                    <a:pt x="1" y="306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D928660-7E79-48C8-A7BF-96312D7B9066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4E055A-75E8-4EE3-BCAB-7EA5734B6CA4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b="7371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b="7371"/>
          <a:stretch>
            <a:fillRect/>
          </a:stretch>
        </p:blipFill>
        <p:spPr/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6E2E88E-01E2-4742-8F25-0E6B240A5905}"/>
              </a:ext>
            </a:extLst>
          </p:cNvPr>
          <p:cNvSpPr txBox="1">
            <a:spLocks/>
          </p:cNvSpPr>
          <p:nvPr/>
        </p:nvSpPr>
        <p:spPr>
          <a:xfrm>
            <a:off x="7446579" y="2310545"/>
            <a:ext cx="4141569" cy="1618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illo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inventore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veritatis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et quasi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architecto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beatae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vitae dicta sunt</a:t>
            </a:r>
            <a:r>
              <a:rPr lang="id-ID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AFDFB-0D9D-48DA-A2B1-F40BC01DB581}"/>
              </a:ext>
            </a:extLst>
          </p:cNvPr>
          <p:cNvSpPr/>
          <p:nvPr/>
        </p:nvSpPr>
        <p:spPr>
          <a:xfrm>
            <a:off x="7446579" y="1854330"/>
            <a:ext cx="2314365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id-ID" b="1" dirty="0">
                <a:latin typeface="Segoe UI" panose="020B0502040204020203" pitchFamily="34" charset="0"/>
                <a:cs typeface="Segoe UI" panose="020B0502040204020203" pitchFamily="34" charset="0"/>
              </a:rPr>
              <a:t>Great Tone Color.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31D8AB10-7B0F-45B9-AE74-9F9DE6333831}"/>
              </a:ext>
            </a:extLst>
          </p:cNvPr>
          <p:cNvSpPr>
            <a:spLocks noEditPoints="1"/>
          </p:cNvSpPr>
          <p:nvPr/>
        </p:nvSpPr>
        <p:spPr bwMode="auto">
          <a:xfrm>
            <a:off x="11250342" y="1879557"/>
            <a:ext cx="337806" cy="339154"/>
          </a:xfrm>
          <a:custGeom>
            <a:avLst/>
            <a:gdLst>
              <a:gd name="T0" fmla="*/ 391956 w 245"/>
              <a:gd name="T1" fmla="*/ 63423 h 246"/>
              <a:gd name="T2" fmla="*/ 349671 w 245"/>
              <a:gd name="T3" fmla="*/ 104078 h 246"/>
              <a:gd name="T4" fmla="*/ 296000 w 245"/>
              <a:gd name="T5" fmla="*/ 48787 h 246"/>
              <a:gd name="T6" fmla="*/ 336660 w 245"/>
              <a:gd name="T7" fmla="*/ 8131 h 246"/>
              <a:gd name="T8" fmla="*/ 364308 w 245"/>
              <a:gd name="T9" fmla="*/ 8131 h 246"/>
              <a:gd name="T10" fmla="*/ 391956 w 245"/>
              <a:gd name="T11" fmla="*/ 35777 h 246"/>
              <a:gd name="T12" fmla="*/ 391956 w 245"/>
              <a:gd name="T13" fmla="*/ 63423 h 246"/>
              <a:gd name="T14" fmla="*/ 102462 w 245"/>
              <a:gd name="T15" fmla="*/ 240680 h 246"/>
              <a:gd name="T16" fmla="*/ 157758 w 245"/>
              <a:gd name="T17" fmla="*/ 295972 h 246"/>
              <a:gd name="T18" fmla="*/ 84572 w 245"/>
              <a:gd name="T19" fmla="*/ 313860 h 246"/>
              <a:gd name="T20" fmla="*/ 102462 w 245"/>
              <a:gd name="T21" fmla="*/ 240680 h 246"/>
              <a:gd name="T22" fmla="*/ 336660 w 245"/>
              <a:gd name="T23" fmla="*/ 118714 h 246"/>
              <a:gd name="T24" fmla="*/ 172396 w 245"/>
              <a:gd name="T25" fmla="*/ 282962 h 246"/>
              <a:gd name="T26" fmla="*/ 117099 w 245"/>
              <a:gd name="T27" fmla="*/ 227671 h 246"/>
              <a:gd name="T28" fmla="*/ 281363 w 245"/>
              <a:gd name="T29" fmla="*/ 63423 h 246"/>
              <a:gd name="T30" fmla="*/ 336660 w 245"/>
              <a:gd name="T31" fmla="*/ 118714 h 246"/>
              <a:gd name="T32" fmla="*/ 39033 w 245"/>
              <a:gd name="T33" fmla="*/ 61796 h 246"/>
              <a:gd name="T34" fmla="*/ 39033 w 245"/>
              <a:gd name="T35" fmla="*/ 361021 h 246"/>
              <a:gd name="T36" fmla="*/ 338286 w 245"/>
              <a:gd name="T37" fmla="*/ 361021 h 246"/>
              <a:gd name="T38" fmla="*/ 338286 w 245"/>
              <a:gd name="T39" fmla="*/ 144734 h 246"/>
              <a:gd name="T40" fmla="*/ 377319 w 245"/>
              <a:gd name="T41" fmla="*/ 105704 h 246"/>
              <a:gd name="T42" fmla="*/ 377319 w 245"/>
              <a:gd name="T43" fmla="*/ 380535 h 246"/>
              <a:gd name="T44" fmla="*/ 357803 w 245"/>
              <a:gd name="T45" fmla="*/ 400050 h 246"/>
              <a:gd name="T46" fmla="*/ 19517 w 245"/>
              <a:gd name="T47" fmla="*/ 400050 h 246"/>
              <a:gd name="T48" fmla="*/ 0 w 245"/>
              <a:gd name="T49" fmla="*/ 380535 h 246"/>
              <a:gd name="T50" fmla="*/ 0 w 245"/>
              <a:gd name="T51" fmla="*/ 42282 h 246"/>
              <a:gd name="T52" fmla="*/ 19517 w 245"/>
              <a:gd name="T53" fmla="*/ 22767 h 246"/>
              <a:gd name="T54" fmla="*/ 294374 w 245"/>
              <a:gd name="T55" fmla="*/ 22767 h 246"/>
              <a:gd name="T56" fmla="*/ 255341 w 245"/>
              <a:gd name="T57" fmla="*/ 61796 h 246"/>
              <a:gd name="T58" fmla="*/ 39033 w 245"/>
              <a:gd name="T59" fmla="*/ 61796 h 24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5" h="246">
                <a:moveTo>
                  <a:pt x="241" y="39"/>
                </a:moveTo>
                <a:cubicBezTo>
                  <a:pt x="215" y="64"/>
                  <a:pt x="215" y="64"/>
                  <a:pt x="215" y="64"/>
                </a:cubicBezTo>
                <a:cubicBezTo>
                  <a:pt x="182" y="30"/>
                  <a:pt x="182" y="30"/>
                  <a:pt x="182" y="30"/>
                </a:cubicBezTo>
                <a:cubicBezTo>
                  <a:pt x="207" y="5"/>
                  <a:pt x="207" y="5"/>
                  <a:pt x="207" y="5"/>
                </a:cubicBezTo>
                <a:cubicBezTo>
                  <a:pt x="212" y="0"/>
                  <a:pt x="219" y="0"/>
                  <a:pt x="224" y="5"/>
                </a:cubicBezTo>
                <a:cubicBezTo>
                  <a:pt x="241" y="22"/>
                  <a:pt x="241" y="22"/>
                  <a:pt x="241" y="22"/>
                </a:cubicBezTo>
                <a:cubicBezTo>
                  <a:pt x="245" y="27"/>
                  <a:pt x="245" y="34"/>
                  <a:pt x="241" y="39"/>
                </a:cubicBezTo>
                <a:moveTo>
                  <a:pt x="63" y="148"/>
                </a:moveTo>
                <a:cubicBezTo>
                  <a:pt x="97" y="182"/>
                  <a:pt x="97" y="182"/>
                  <a:pt x="97" y="182"/>
                </a:cubicBezTo>
                <a:cubicBezTo>
                  <a:pt x="52" y="193"/>
                  <a:pt x="52" y="193"/>
                  <a:pt x="52" y="193"/>
                </a:cubicBezTo>
                <a:lnTo>
                  <a:pt x="63" y="148"/>
                </a:lnTo>
                <a:close/>
                <a:moveTo>
                  <a:pt x="207" y="73"/>
                </a:moveTo>
                <a:cubicBezTo>
                  <a:pt x="106" y="174"/>
                  <a:pt x="106" y="174"/>
                  <a:pt x="106" y="174"/>
                </a:cubicBezTo>
                <a:cubicBezTo>
                  <a:pt x="72" y="140"/>
                  <a:pt x="72" y="140"/>
                  <a:pt x="72" y="140"/>
                </a:cubicBezTo>
                <a:cubicBezTo>
                  <a:pt x="173" y="39"/>
                  <a:pt x="173" y="39"/>
                  <a:pt x="173" y="39"/>
                </a:cubicBezTo>
                <a:lnTo>
                  <a:pt x="207" y="73"/>
                </a:lnTo>
                <a:close/>
                <a:moveTo>
                  <a:pt x="24" y="38"/>
                </a:moveTo>
                <a:cubicBezTo>
                  <a:pt x="24" y="222"/>
                  <a:pt x="24" y="222"/>
                  <a:pt x="24" y="222"/>
                </a:cubicBezTo>
                <a:cubicBezTo>
                  <a:pt x="208" y="222"/>
                  <a:pt x="208" y="222"/>
                  <a:pt x="208" y="222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2" y="234"/>
                  <a:pt x="232" y="234"/>
                  <a:pt x="232" y="234"/>
                </a:cubicBezTo>
                <a:cubicBezTo>
                  <a:pt x="232" y="241"/>
                  <a:pt x="227" y="246"/>
                  <a:pt x="220" y="246"/>
                </a:cubicBezTo>
                <a:cubicBezTo>
                  <a:pt x="12" y="246"/>
                  <a:pt x="12" y="246"/>
                  <a:pt x="12" y="246"/>
                </a:cubicBezTo>
                <a:cubicBezTo>
                  <a:pt x="5" y="246"/>
                  <a:pt x="0" y="241"/>
                  <a:pt x="0" y="23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9"/>
                  <a:pt x="5" y="14"/>
                  <a:pt x="12" y="14"/>
                </a:cubicBezTo>
                <a:cubicBezTo>
                  <a:pt x="181" y="14"/>
                  <a:pt x="181" y="14"/>
                  <a:pt x="181" y="14"/>
                </a:cubicBezTo>
                <a:cubicBezTo>
                  <a:pt x="157" y="38"/>
                  <a:pt x="157" y="38"/>
                  <a:pt x="157" y="38"/>
                </a:cubicBezTo>
                <a:lnTo>
                  <a:pt x="24" y="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B74204-65FF-4162-9966-2C8E54AE0316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9EE7E9-8AA3-4DE6-90D0-08256F67BEFC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32B57-688E-43B1-8461-5B92EF730903}"/>
              </a:ext>
            </a:extLst>
          </p:cNvPr>
          <p:cNvSpPr txBox="1"/>
          <p:nvPr/>
        </p:nvSpPr>
        <p:spPr>
          <a:xfrm>
            <a:off x="7354429" y="1008626"/>
            <a:ext cx="422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Awesome Image</a:t>
            </a:r>
            <a:endParaRPr lang="id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EB7E01-C925-4B72-B57D-83BE2C9B282A}"/>
              </a:ext>
            </a:extLst>
          </p:cNvPr>
          <p:cNvSpPr/>
          <p:nvPr/>
        </p:nvSpPr>
        <p:spPr>
          <a:xfrm>
            <a:off x="8242300" y="0"/>
            <a:ext cx="39497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8B3DB-95EA-400C-83C5-34600BD82C52}"/>
              </a:ext>
            </a:extLst>
          </p:cNvPr>
          <p:cNvSpPr txBox="1"/>
          <p:nvPr/>
        </p:nvSpPr>
        <p:spPr>
          <a:xfrm>
            <a:off x="623738" y="1013782"/>
            <a:ext cx="537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+mj-lt"/>
                <a:ea typeface="Playfair Display" charset="0"/>
                <a:cs typeface="FrankRuehl" panose="020E0503060101010101" pitchFamily="34" charset="-79"/>
              </a:rPr>
              <a:t>Casual Stylish</a:t>
            </a:r>
            <a:endParaRPr lang="en-ID" sz="3600" dirty="0"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8A835BAC-5CA4-4B27-B821-DF338103DF6B}"/>
              </a:ext>
            </a:extLst>
          </p:cNvPr>
          <p:cNvSpPr txBox="1">
            <a:spLocks/>
          </p:cNvSpPr>
          <p:nvPr/>
        </p:nvSpPr>
        <p:spPr>
          <a:xfrm>
            <a:off x="1456394" y="2768600"/>
            <a:ext cx="4306354" cy="1082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7C391C-1523-4D85-8F33-325A10762A0A}"/>
              </a:ext>
            </a:extLst>
          </p:cNvPr>
          <p:cNvSpPr/>
          <p:nvPr/>
        </p:nvSpPr>
        <p:spPr>
          <a:xfrm>
            <a:off x="1456394" y="2352781"/>
            <a:ext cx="45431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More Options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84159D01-0FFA-416E-9444-970B78F789C4}"/>
              </a:ext>
            </a:extLst>
          </p:cNvPr>
          <p:cNvSpPr txBox="1">
            <a:spLocks/>
          </p:cNvSpPr>
          <p:nvPr/>
        </p:nvSpPr>
        <p:spPr>
          <a:xfrm>
            <a:off x="1456394" y="3958070"/>
            <a:ext cx="4306354" cy="1082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C8D890-A1FF-4C75-9AA9-5DD12FE167EB}"/>
              </a:ext>
            </a:extLst>
          </p:cNvPr>
          <p:cNvSpPr/>
          <p:nvPr/>
        </p:nvSpPr>
        <p:spPr>
          <a:xfrm>
            <a:off x="1456394" y="3542251"/>
            <a:ext cx="45431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Daily Fashion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7FD9170-AB58-43ED-996B-C95A49ACA8C0}"/>
              </a:ext>
            </a:extLst>
          </p:cNvPr>
          <p:cNvSpPr txBox="1">
            <a:spLocks/>
          </p:cNvSpPr>
          <p:nvPr/>
        </p:nvSpPr>
        <p:spPr>
          <a:xfrm>
            <a:off x="1456394" y="5147540"/>
            <a:ext cx="4306354" cy="1082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75A24E-30F5-460B-B52B-33FDB056EDE6}"/>
              </a:ext>
            </a:extLst>
          </p:cNvPr>
          <p:cNvSpPr/>
          <p:nvPr/>
        </p:nvSpPr>
        <p:spPr>
          <a:xfrm>
            <a:off x="1456394" y="4731721"/>
            <a:ext cx="45431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Modern Fashion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Freeform 866">
            <a:extLst>
              <a:ext uri="{FF2B5EF4-FFF2-40B4-BE49-F238E27FC236}">
                <a16:creationId xmlns:a16="http://schemas.microsoft.com/office/drawing/2014/main" id="{C1974FB8-6A61-482D-9AD4-D7476F3B751A}"/>
              </a:ext>
            </a:extLst>
          </p:cNvPr>
          <p:cNvSpPr>
            <a:spLocks noEditPoints="1"/>
          </p:cNvSpPr>
          <p:nvPr/>
        </p:nvSpPr>
        <p:spPr bwMode="auto">
          <a:xfrm>
            <a:off x="973418" y="2494336"/>
            <a:ext cx="274484" cy="274264"/>
          </a:xfrm>
          <a:custGeom>
            <a:avLst/>
            <a:gdLst>
              <a:gd name="T0" fmla="*/ 2396 w 3738"/>
              <a:gd name="T1" fmla="*/ 982 h 3735"/>
              <a:gd name="T2" fmla="*/ 957 w 3738"/>
              <a:gd name="T3" fmla="*/ 2421 h 3735"/>
              <a:gd name="T4" fmla="*/ 864 w 3738"/>
              <a:gd name="T5" fmla="*/ 2791 h 3735"/>
              <a:gd name="T6" fmla="*/ 872 w 3738"/>
              <a:gd name="T7" fmla="*/ 2842 h 3735"/>
              <a:gd name="T8" fmla="*/ 914 w 3738"/>
              <a:gd name="T9" fmla="*/ 2874 h 3735"/>
              <a:gd name="T10" fmla="*/ 948 w 3738"/>
              <a:gd name="T11" fmla="*/ 2875 h 3735"/>
              <a:gd name="T12" fmla="*/ 1317 w 3738"/>
              <a:gd name="T13" fmla="*/ 2782 h 3735"/>
              <a:gd name="T14" fmla="*/ 1419 w 3738"/>
              <a:gd name="T15" fmla="*/ 2681 h 3735"/>
              <a:gd name="T16" fmla="*/ 1556 w 3738"/>
              <a:gd name="T17" fmla="*/ 2544 h 3735"/>
              <a:gd name="T18" fmla="*/ 2219 w 3738"/>
              <a:gd name="T19" fmla="*/ 1160 h 3735"/>
              <a:gd name="T20" fmla="*/ 2767 w 3738"/>
              <a:gd name="T21" fmla="*/ 1330 h 3735"/>
              <a:gd name="T22" fmla="*/ 2767 w 3738"/>
              <a:gd name="T23" fmla="*/ 1282 h 3735"/>
              <a:gd name="T24" fmla="*/ 2458 w 3738"/>
              <a:gd name="T25" fmla="*/ 973 h 3735"/>
              <a:gd name="T26" fmla="*/ 1868 w 3738"/>
              <a:gd name="T27" fmla="*/ 0 h 3735"/>
              <a:gd name="T28" fmla="*/ 2205 w 3738"/>
              <a:gd name="T29" fmla="*/ 31 h 3735"/>
              <a:gd name="T30" fmla="*/ 2521 w 3738"/>
              <a:gd name="T31" fmla="*/ 117 h 3735"/>
              <a:gd name="T32" fmla="*/ 2813 w 3738"/>
              <a:gd name="T33" fmla="*/ 255 h 3735"/>
              <a:gd name="T34" fmla="*/ 3073 w 3738"/>
              <a:gd name="T35" fmla="*/ 439 h 3735"/>
              <a:gd name="T36" fmla="*/ 3299 w 3738"/>
              <a:gd name="T37" fmla="*/ 664 h 3735"/>
              <a:gd name="T38" fmla="*/ 3483 w 3738"/>
              <a:gd name="T39" fmla="*/ 925 h 3735"/>
              <a:gd name="T40" fmla="*/ 3621 w 3738"/>
              <a:gd name="T41" fmla="*/ 1216 h 3735"/>
              <a:gd name="T42" fmla="*/ 3707 w 3738"/>
              <a:gd name="T43" fmla="*/ 1531 h 3735"/>
              <a:gd name="T44" fmla="*/ 3738 w 3738"/>
              <a:gd name="T45" fmla="*/ 1866 h 3735"/>
              <a:gd name="T46" fmla="*/ 3707 w 3738"/>
              <a:gd name="T47" fmla="*/ 2204 h 3735"/>
              <a:gd name="T48" fmla="*/ 3621 w 3738"/>
              <a:gd name="T49" fmla="*/ 2519 h 3735"/>
              <a:gd name="T50" fmla="*/ 3483 w 3738"/>
              <a:gd name="T51" fmla="*/ 2810 h 3735"/>
              <a:gd name="T52" fmla="*/ 3299 w 3738"/>
              <a:gd name="T53" fmla="*/ 3071 h 3735"/>
              <a:gd name="T54" fmla="*/ 3073 w 3738"/>
              <a:gd name="T55" fmla="*/ 3296 h 3735"/>
              <a:gd name="T56" fmla="*/ 2813 w 3738"/>
              <a:gd name="T57" fmla="*/ 3480 h 3735"/>
              <a:gd name="T58" fmla="*/ 2521 w 3738"/>
              <a:gd name="T59" fmla="*/ 3618 h 3735"/>
              <a:gd name="T60" fmla="*/ 2205 w 3738"/>
              <a:gd name="T61" fmla="*/ 3704 h 3735"/>
              <a:gd name="T62" fmla="*/ 1868 w 3738"/>
              <a:gd name="T63" fmla="*/ 3735 h 3735"/>
              <a:gd name="T64" fmla="*/ 1533 w 3738"/>
              <a:gd name="T65" fmla="*/ 3704 h 3735"/>
              <a:gd name="T66" fmla="*/ 1217 w 3738"/>
              <a:gd name="T67" fmla="*/ 3618 h 3735"/>
              <a:gd name="T68" fmla="*/ 925 w 3738"/>
              <a:gd name="T69" fmla="*/ 3480 h 3735"/>
              <a:gd name="T70" fmla="*/ 665 w 3738"/>
              <a:gd name="T71" fmla="*/ 3296 h 3735"/>
              <a:gd name="T72" fmla="*/ 439 w 3738"/>
              <a:gd name="T73" fmla="*/ 3071 h 3735"/>
              <a:gd name="T74" fmla="*/ 255 w 3738"/>
              <a:gd name="T75" fmla="*/ 2810 h 3735"/>
              <a:gd name="T76" fmla="*/ 117 w 3738"/>
              <a:gd name="T77" fmla="*/ 2519 h 3735"/>
              <a:gd name="T78" fmla="*/ 31 w 3738"/>
              <a:gd name="T79" fmla="*/ 2204 h 3735"/>
              <a:gd name="T80" fmla="*/ 0 w 3738"/>
              <a:gd name="T81" fmla="*/ 1866 h 3735"/>
              <a:gd name="T82" fmla="*/ 31 w 3738"/>
              <a:gd name="T83" fmla="*/ 1531 h 3735"/>
              <a:gd name="T84" fmla="*/ 117 w 3738"/>
              <a:gd name="T85" fmla="*/ 1216 h 3735"/>
              <a:gd name="T86" fmla="*/ 255 w 3738"/>
              <a:gd name="T87" fmla="*/ 925 h 3735"/>
              <a:gd name="T88" fmla="*/ 439 w 3738"/>
              <a:gd name="T89" fmla="*/ 664 h 3735"/>
              <a:gd name="T90" fmla="*/ 665 w 3738"/>
              <a:gd name="T91" fmla="*/ 439 h 3735"/>
              <a:gd name="T92" fmla="*/ 925 w 3738"/>
              <a:gd name="T93" fmla="*/ 255 h 3735"/>
              <a:gd name="T94" fmla="*/ 1217 w 3738"/>
              <a:gd name="T95" fmla="*/ 117 h 3735"/>
              <a:gd name="T96" fmla="*/ 1533 w 3738"/>
              <a:gd name="T97" fmla="*/ 31 h 3735"/>
              <a:gd name="T98" fmla="*/ 1868 w 3738"/>
              <a:gd name="T99" fmla="*/ 0 h 3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738" h="3735">
                <a:moveTo>
                  <a:pt x="2425" y="968"/>
                </a:moveTo>
                <a:lnTo>
                  <a:pt x="2410" y="972"/>
                </a:lnTo>
                <a:lnTo>
                  <a:pt x="2396" y="982"/>
                </a:lnTo>
                <a:lnTo>
                  <a:pt x="970" y="2409"/>
                </a:lnTo>
                <a:lnTo>
                  <a:pt x="972" y="2410"/>
                </a:lnTo>
                <a:lnTo>
                  <a:pt x="957" y="2421"/>
                </a:lnTo>
                <a:lnTo>
                  <a:pt x="946" y="2437"/>
                </a:lnTo>
                <a:lnTo>
                  <a:pt x="939" y="2454"/>
                </a:lnTo>
                <a:lnTo>
                  <a:pt x="864" y="2791"/>
                </a:lnTo>
                <a:lnTo>
                  <a:pt x="862" y="2808"/>
                </a:lnTo>
                <a:lnTo>
                  <a:pt x="865" y="2826"/>
                </a:lnTo>
                <a:lnTo>
                  <a:pt x="872" y="2842"/>
                </a:lnTo>
                <a:lnTo>
                  <a:pt x="884" y="2856"/>
                </a:lnTo>
                <a:lnTo>
                  <a:pt x="898" y="2867"/>
                </a:lnTo>
                <a:lnTo>
                  <a:pt x="914" y="2874"/>
                </a:lnTo>
                <a:lnTo>
                  <a:pt x="932" y="2876"/>
                </a:lnTo>
                <a:lnTo>
                  <a:pt x="940" y="2876"/>
                </a:lnTo>
                <a:lnTo>
                  <a:pt x="948" y="2875"/>
                </a:lnTo>
                <a:lnTo>
                  <a:pt x="1285" y="2799"/>
                </a:lnTo>
                <a:lnTo>
                  <a:pt x="1303" y="2793"/>
                </a:lnTo>
                <a:lnTo>
                  <a:pt x="1317" y="2782"/>
                </a:lnTo>
                <a:lnTo>
                  <a:pt x="1330" y="2767"/>
                </a:lnTo>
                <a:lnTo>
                  <a:pt x="1331" y="2770"/>
                </a:lnTo>
                <a:lnTo>
                  <a:pt x="1419" y="2681"/>
                </a:lnTo>
                <a:lnTo>
                  <a:pt x="1058" y="2320"/>
                </a:lnTo>
                <a:lnTo>
                  <a:pt x="1195" y="2183"/>
                </a:lnTo>
                <a:lnTo>
                  <a:pt x="1556" y="2544"/>
                </a:lnTo>
                <a:lnTo>
                  <a:pt x="2443" y="1658"/>
                </a:lnTo>
                <a:lnTo>
                  <a:pt x="2082" y="1297"/>
                </a:lnTo>
                <a:lnTo>
                  <a:pt x="2219" y="1160"/>
                </a:lnTo>
                <a:lnTo>
                  <a:pt x="2580" y="1521"/>
                </a:lnTo>
                <a:lnTo>
                  <a:pt x="2757" y="1343"/>
                </a:lnTo>
                <a:lnTo>
                  <a:pt x="2767" y="1330"/>
                </a:lnTo>
                <a:lnTo>
                  <a:pt x="2773" y="1314"/>
                </a:lnTo>
                <a:lnTo>
                  <a:pt x="2773" y="1298"/>
                </a:lnTo>
                <a:lnTo>
                  <a:pt x="2767" y="1282"/>
                </a:lnTo>
                <a:lnTo>
                  <a:pt x="2757" y="1269"/>
                </a:lnTo>
                <a:lnTo>
                  <a:pt x="2472" y="982"/>
                </a:lnTo>
                <a:lnTo>
                  <a:pt x="2458" y="973"/>
                </a:lnTo>
                <a:lnTo>
                  <a:pt x="2442" y="968"/>
                </a:lnTo>
                <a:lnTo>
                  <a:pt x="2425" y="968"/>
                </a:lnTo>
                <a:close/>
                <a:moveTo>
                  <a:pt x="1868" y="0"/>
                </a:moveTo>
                <a:lnTo>
                  <a:pt x="1982" y="3"/>
                </a:lnTo>
                <a:lnTo>
                  <a:pt x="2094" y="14"/>
                </a:lnTo>
                <a:lnTo>
                  <a:pt x="2205" y="31"/>
                </a:lnTo>
                <a:lnTo>
                  <a:pt x="2313" y="53"/>
                </a:lnTo>
                <a:lnTo>
                  <a:pt x="2418" y="81"/>
                </a:lnTo>
                <a:lnTo>
                  <a:pt x="2521" y="117"/>
                </a:lnTo>
                <a:lnTo>
                  <a:pt x="2621" y="157"/>
                </a:lnTo>
                <a:lnTo>
                  <a:pt x="2719" y="204"/>
                </a:lnTo>
                <a:lnTo>
                  <a:pt x="2813" y="255"/>
                </a:lnTo>
                <a:lnTo>
                  <a:pt x="2903" y="311"/>
                </a:lnTo>
                <a:lnTo>
                  <a:pt x="2990" y="374"/>
                </a:lnTo>
                <a:lnTo>
                  <a:pt x="3073" y="439"/>
                </a:lnTo>
                <a:lnTo>
                  <a:pt x="3152" y="510"/>
                </a:lnTo>
                <a:lnTo>
                  <a:pt x="3227" y="585"/>
                </a:lnTo>
                <a:lnTo>
                  <a:pt x="3299" y="664"/>
                </a:lnTo>
                <a:lnTo>
                  <a:pt x="3364" y="747"/>
                </a:lnTo>
                <a:lnTo>
                  <a:pt x="3427" y="834"/>
                </a:lnTo>
                <a:lnTo>
                  <a:pt x="3483" y="925"/>
                </a:lnTo>
                <a:lnTo>
                  <a:pt x="3534" y="1019"/>
                </a:lnTo>
                <a:lnTo>
                  <a:pt x="3581" y="1116"/>
                </a:lnTo>
                <a:lnTo>
                  <a:pt x="3621" y="1216"/>
                </a:lnTo>
                <a:lnTo>
                  <a:pt x="3656" y="1319"/>
                </a:lnTo>
                <a:lnTo>
                  <a:pt x="3685" y="1424"/>
                </a:lnTo>
                <a:lnTo>
                  <a:pt x="3707" y="1531"/>
                </a:lnTo>
                <a:lnTo>
                  <a:pt x="3724" y="1642"/>
                </a:lnTo>
                <a:lnTo>
                  <a:pt x="3735" y="1753"/>
                </a:lnTo>
                <a:lnTo>
                  <a:pt x="3738" y="1866"/>
                </a:lnTo>
                <a:lnTo>
                  <a:pt x="3735" y="1981"/>
                </a:lnTo>
                <a:lnTo>
                  <a:pt x="3724" y="2093"/>
                </a:lnTo>
                <a:lnTo>
                  <a:pt x="3707" y="2204"/>
                </a:lnTo>
                <a:lnTo>
                  <a:pt x="3685" y="2311"/>
                </a:lnTo>
                <a:lnTo>
                  <a:pt x="3656" y="2416"/>
                </a:lnTo>
                <a:lnTo>
                  <a:pt x="3621" y="2519"/>
                </a:lnTo>
                <a:lnTo>
                  <a:pt x="3581" y="2619"/>
                </a:lnTo>
                <a:lnTo>
                  <a:pt x="3534" y="2716"/>
                </a:lnTo>
                <a:lnTo>
                  <a:pt x="3483" y="2810"/>
                </a:lnTo>
                <a:lnTo>
                  <a:pt x="3427" y="2901"/>
                </a:lnTo>
                <a:lnTo>
                  <a:pt x="3364" y="2988"/>
                </a:lnTo>
                <a:lnTo>
                  <a:pt x="3299" y="3071"/>
                </a:lnTo>
                <a:lnTo>
                  <a:pt x="3227" y="3150"/>
                </a:lnTo>
                <a:lnTo>
                  <a:pt x="3152" y="3225"/>
                </a:lnTo>
                <a:lnTo>
                  <a:pt x="3073" y="3296"/>
                </a:lnTo>
                <a:lnTo>
                  <a:pt x="2990" y="3362"/>
                </a:lnTo>
                <a:lnTo>
                  <a:pt x="2903" y="3424"/>
                </a:lnTo>
                <a:lnTo>
                  <a:pt x="2813" y="3480"/>
                </a:lnTo>
                <a:lnTo>
                  <a:pt x="2719" y="3531"/>
                </a:lnTo>
                <a:lnTo>
                  <a:pt x="2621" y="3578"/>
                </a:lnTo>
                <a:lnTo>
                  <a:pt x="2521" y="3618"/>
                </a:lnTo>
                <a:lnTo>
                  <a:pt x="2418" y="3654"/>
                </a:lnTo>
                <a:lnTo>
                  <a:pt x="2313" y="3682"/>
                </a:lnTo>
                <a:lnTo>
                  <a:pt x="2205" y="3704"/>
                </a:lnTo>
                <a:lnTo>
                  <a:pt x="2094" y="3721"/>
                </a:lnTo>
                <a:lnTo>
                  <a:pt x="1982" y="3732"/>
                </a:lnTo>
                <a:lnTo>
                  <a:pt x="1868" y="3735"/>
                </a:lnTo>
                <a:lnTo>
                  <a:pt x="1755" y="3732"/>
                </a:lnTo>
                <a:lnTo>
                  <a:pt x="1644" y="3721"/>
                </a:lnTo>
                <a:lnTo>
                  <a:pt x="1533" y="3704"/>
                </a:lnTo>
                <a:lnTo>
                  <a:pt x="1425" y="3682"/>
                </a:lnTo>
                <a:lnTo>
                  <a:pt x="1320" y="3654"/>
                </a:lnTo>
                <a:lnTo>
                  <a:pt x="1217" y="3618"/>
                </a:lnTo>
                <a:lnTo>
                  <a:pt x="1117" y="3578"/>
                </a:lnTo>
                <a:lnTo>
                  <a:pt x="1019" y="3531"/>
                </a:lnTo>
                <a:lnTo>
                  <a:pt x="925" y="3480"/>
                </a:lnTo>
                <a:lnTo>
                  <a:pt x="835" y="3424"/>
                </a:lnTo>
                <a:lnTo>
                  <a:pt x="748" y="3362"/>
                </a:lnTo>
                <a:lnTo>
                  <a:pt x="665" y="3296"/>
                </a:lnTo>
                <a:lnTo>
                  <a:pt x="586" y="3225"/>
                </a:lnTo>
                <a:lnTo>
                  <a:pt x="511" y="3150"/>
                </a:lnTo>
                <a:lnTo>
                  <a:pt x="439" y="3071"/>
                </a:lnTo>
                <a:lnTo>
                  <a:pt x="374" y="2988"/>
                </a:lnTo>
                <a:lnTo>
                  <a:pt x="312" y="2901"/>
                </a:lnTo>
                <a:lnTo>
                  <a:pt x="255" y="2810"/>
                </a:lnTo>
                <a:lnTo>
                  <a:pt x="204" y="2716"/>
                </a:lnTo>
                <a:lnTo>
                  <a:pt x="157" y="2619"/>
                </a:lnTo>
                <a:lnTo>
                  <a:pt x="117" y="2519"/>
                </a:lnTo>
                <a:lnTo>
                  <a:pt x="82" y="2416"/>
                </a:lnTo>
                <a:lnTo>
                  <a:pt x="53" y="2311"/>
                </a:lnTo>
                <a:lnTo>
                  <a:pt x="31" y="2204"/>
                </a:lnTo>
                <a:lnTo>
                  <a:pt x="14" y="2093"/>
                </a:lnTo>
                <a:lnTo>
                  <a:pt x="3" y="1981"/>
                </a:lnTo>
                <a:lnTo>
                  <a:pt x="0" y="1866"/>
                </a:lnTo>
                <a:lnTo>
                  <a:pt x="3" y="1753"/>
                </a:lnTo>
                <a:lnTo>
                  <a:pt x="14" y="1642"/>
                </a:lnTo>
                <a:lnTo>
                  <a:pt x="31" y="1531"/>
                </a:lnTo>
                <a:lnTo>
                  <a:pt x="53" y="1424"/>
                </a:lnTo>
                <a:lnTo>
                  <a:pt x="82" y="1319"/>
                </a:lnTo>
                <a:lnTo>
                  <a:pt x="117" y="1216"/>
                </a:lnTo>
                <a:lnTo>
                  <a:pt x="157" y="1116"/>
                </a:lnTo>
                <a:lnTo>
                  <a:pt x="204" y="1019"/>
                </a:lnTo>
                <a:lnTo>
                  <a:pt x="255" y="925"/>
                </a:lnTo>
                <a:lnTo>
                  <a:pt x="312" y="834"/>
                </a:lnTo>
                <a:lnTo>
                  <a:pt x="374" y="747"/>
                </a:lnTo>
                <a:lnTo>
                  <a:pt x="439" y="664"/>
                </a:lnTo>
                <a:lnTo>
                  <a:pt x="511" y="585"/>
                </a:lnTo>
                <a:lnTo>
                  <a:pt x="586" y="510"/>
                </a:lnTo>
                <a:lnTo>
                  <a:pt x="665" y="439"/>
                </a:lnTo>
                <a:lnTo>
                  <a:pt x="748" y="374"/>
                </a:lnTo>
                <a:lnTo>
                  <a:pt x="835" y="311"/>
                </a:lnTo>
                <a:lnTo>
                  <a:pt x="925" y="255"/>
                </a:lnTo>
                <a:lnTo>
                  <a:pt x="1019" y="204"/>
                </a:lnTo>
                <a:lnTo>
                  <a:pt x="1117" y="157"/>
                </a:lnTo>
                <a:lnTo>
                  <a:pt x="1217" y="117"/>
                </a:lnTo>
                <a:lnTo>
                  <a:pt x="1320" y="81"/>
                </a:lnTo>
                <a:lnTo>
                  <a:pt x="1425" y="53"/>
                </a:lnTo>
                <a:lnTo>
                  <a:pt x="1533" y="31"/>
                </a:lnTo>
                <a:lnTo>
                  <a:pt x="1644" y="14"/>
                </a:lnTo>
                <a:lnTo>
                  <a:pt x="1755" y="3"/>
                </a:lnTo>
                <a:lnTo>
                  <a:pt x="1868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866">
            <a:extLst>
              <a:ext uri="{FF2B5EF4-FFF2-40B4-BE49-F238E27FC236}">
                <a16:creationId xmlns:a16="http://schemas.microsoft.com/office/drawing/2014/main" id="{3EC671DA-1AD5-4EE0-9201-DF0B9535A734}"/>
              </a:ext>
            </a:extLst>
          </p:cNvPr>
          <p:cNvSpPr>
            <a:spLocks noEditPoints="1"/>
          </p:cNvSpPr>
          <p:nvPr/>
        </p:nvSpPr>
        <p:spPr bwMode="auto">
          <a:xfrm>
            <a:off x="973418" y="3673960"/>
            <a:ext cx="274484" cy="274264"/>
          </a:xfrm>
          <a:custGeom>
            <a:avLst/>
            <a:gdLst>
              <a:gd name="T0" fmla="*/ 2396 w 3738"/>
              <a:gd name="T1" fmla="*/ 982 h 3735"/>
              <a:gd name="T2" fmla="*/ 957 w 3738"/>
              <a:gd name="T3" fmla="*/ 2421 h 3735"/>
              <a:gd name="T4" fmla="*/ 864 w 3738"/>
              <a:gd name="T5" fmla="*/ 2791 h 3735"/>
              <a:gd name="T6" fmla="*/ 872 w 3738"/>
              <a:gd name="T7" fmla="*/ 2842 h 3735"/>
              <a:gd name="T8" fmla="*/ 914 w 3738"/>
              <a:gd name="T9" fmla="*/ 2874 h 3735"/>
              <a:gd name="T10" fmla="*/ 948 w 3738"/>
              <a:gd name="T11" fmla="*/ 2875 h 3735"/>
              <a:gd name="T12" fmla="*/ 1317 w 3738"/>
              <a:gd name="T13" fmla="*/ 2782 h 3735"/>
              <a:gd name="T14" fmla="*/ 1419 w 3738"/>
              <a:gd name="T15" fmla="*/ 2681 h 3735"/>
              <a:gd name="T16" fmla="*/ 1556 w 3738"/>
              <a:gd name="T17" fmla="*/ 2544 h 3735"/>
              <a:gd name="T18" fmla="*/ 2219 w 3738"/>
              <a:gd name="T19" fmla="*/ 1160 h 3735"/>
              <a:gd name="T20" fmla="*/ 2767 w 3738"/>
              <a:gd name="T21" fmla="*/ 1330 h 3735"/>
              <a:gd name="T22" fmla="*/ 2767 w 3738"/>
              <a:gd name="T23" fmla="*/ 1282 h 3735"/>
              <a:gd name="T24" fmla="*/ 2458 w 3738"/>
              <a:gd name="T25" fmla="*/ 973 h 3735"/>
              <a:gd name="T26" fmla="*/ 1868 w 3738"/>
              <a:gd name="T27" fmla="*/ 0 h 3735"/>
              <a:gd name="T28" fmla="*/ 2205 w 3738"/>
              <a:gd name="T29" fmla="*/ 31 h 3735"/>
              <a:gd name="T30" fmla="*/ 2521 w 3738"/>
              <a:gd name="T31" fmla="*/ 117 h 3735"/>
              <a:gd name="T32" fmla="*/ 2813 w 3738"/>
              <a:gd name="T33" fmla="*/ 255 h 3735"/>
              <a:gd name="T34" fmla="*/ 3073 w 3738"/>
              <a:gd name="T35" fmla="*/ 439 h 3735"/>
              <a:gd name="T36" fmla="*/ 3299 w 3738"/>
              <a:gd name="T37" fmla="*/ 664 h 3735"/>
              <a:gd name="T38" fmla="*/ 3483 w 3738"/>
              <a:gd name="T39" fmla="*/ 925 h 3735"/>
              <a:gd name="T40" fmla="*/ 3621 w 3738"/>
              <a:gd name="T41" fmla="*/ 1216 h 3735"/>
              <a:gd name="T42" fmla="*/ 3707 w 3738"/>
              <a:gd name="T43" fmla="*/ 1531 h 3735"/>
              <a:gd name="T44" fmla="*/ 3738 w 3738"/>
              <a:gd name="T45" fmla="*/ 1866 h 3735"/>
              <a:gd name="T46" fmla="*/ 3707 w 3738"/>
              <a:gd name="T47" fmla="*/ 2204 h 3735"/>
              <a:gd name="T48" fmla="*/ 3621 w 3738"/>
              <a:gd name="T49" fmla="*/ 2519 h 3735"/>
              <a:gd name="T50" fmla="*/ 3483 w 3738"/>
              <a:gd name="T51" fmla="*/ 2810 h 3735"/>
              <a:gd name="T52" fmla="*/ 3299 w 3738"/>
              <a:gd name="T53" fmla="*/ 3071 h 3735"/>
              <a:gd name="T54" fmla="*/ 3073 w 3738"/>
              <a:gd name="T55" fmla="*/ 3296 h 3735"/>
              <a:gd name="T56" fmla="*/ 2813 w 3738"/>
              <a:gd name="T57" fmla="*/ 3480 h 3735"/>
              <a:gd name="T58" fmla="*/ 2521 w 3738"/>
              <a:gd name="T59" fmla="*/ 3618 h 3735"/>
              <a:gd name="T60" fmla="*/ 2205 w 3738"/>
              <a:gd name="T61" fmla="*/ 3704 h 3735"/>
              <a:gd name="T62" fmla="*/ 1868 w 3738"/>
              <a:gd name="T63" fmla="*/ 3735 h 3735"/>
              <a:gd name="T64" fmla="*/ 1533 w 3738"/>
              <a:gd name="T65" fmla="*/ 3704 h 3735"/>
              <a:gd name="T66" fmla="*/ 1217 w 3738"/>
              <a:gd name="T67" fmla="*/ 3618 h 3735"/>
              <a:gd name="T68" fmla="*/ 925 w 3738"/>
              <a:gd name="T69" fmla="*/ 3480 h 3735"/>
              <a:gd name="T70" fmla="*/ 665 w 3738"/>
              <a:gd name="T71" fmla="*/ 3296 h 3735"/>
              <a:gd name="T72" fmla="*/ 439 w 3738"/>
              <a:gd name="T73" fmla="*/ 3071 h 3735"/>
              <a:gd name="T74" fmla="*/ 255 w 3738"/>
              <a:gd name="T75" fmla="*/ 2810 h 3735"/>
              <a:gd name="T76" fmla="*/ 117 w 3738"/>
              <a:gd name="T77" fmla="*/ 2519 h 3735"/>
              <a:gd name="T78" fmla="*/ 31 w 3738"/>
              <a:gd name="T79" fmla="*/ 2204 h 3735"/>
              <a:gd name="T80" fmla="*/ 0 w 3738"/>
              <a:gd name="T81" fmla="*/ 1866 h 3735"/>
              <a:gd name="T82" fmla="*/ 31 w 3738"/>
              <a:gd name="T83" fmla="*/ 1531 h 3735"/>
              <a:gd name="T84" fmla="*/ 117 w 3738"/>
              <a:gd name="T85" fmla="*/ 1216 h 3735"/>
              <a:gd name="T86" fmla="*/ 255 w 3738"/>
              <a:gd name="T87" fmla="*/ 925 h 3735"/>
              <a:gd name="T88" fmla="*/ 439 w 3738"/>
              <a:gd name="T89" fmla="*/ 664 h 3735"/>
              <a:gd name="T90" fmla="*/ 665 w 3738"/>
              <a:gd name="T91" fmla="*/ 439 h 3735"/>
              <a:gd name="T92" fmla="*/ 925 w 3738"/>
              <a:gd name="T93" fmla="*/ 255 h 3735"/>
              <a:gd name="T94" fmla="*/ 1217 w 3738"/>
              <a:gd name="T95" fmla="*/ 117 h 3735"/>
              <a:gd name="T96" fmla="*/ 1533 w 3738"/>
              <a:gd name="T97" fmla="*/ 31 h 3735"/>
              <a:gd name="T98" fmla="*/ 1868 w 3738"/>
              <a:gd name="T99" fmla="*/ 0 h 3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738" h="3735">
                <a:moveTo>
                  <a:pt x="2425" y="968"/>
                </a:moveTo>
                <a:lnTo>
                  <a:pt x="2410" y="972"/>
                </a:lnTo>
                <a:lnTo>
                  <a:pt x="2396" y="982"/>
                </a:lnTo>
                <a:lnTo>
                  <a:pt x="970" y="2409"/>
                </a:lnTo>
                <a:lnTo>
                  <a:pt x="972" y="2410"/>
                </a:lnTo>
                <a:lnTo>
                  <a:pt x="957" y="2421"/>
                </a:lnTo>
                <a:lnTo>
                  <a:pt x="946" y="2437"/>
                </a:lnTo>
                <a:lnTo>
                  <a:pt x="939" y="2454"/>
                </a:lnTo>
                <a:lnTo>
                  <a:pt x="864" y="2791"/>
                </a:lnTo>
                <a:lnTo>
                  <a:pt x="862" y="2808"/>
                </a:lnTo>
                <a:lnTo>
                  <a:pt x="865" y="2826"/>
                </a:lnTo>
                <a:lnTo>
                  <a:pt x="872" y="2842"/>
                </a:lnTo>
                <a:lnTo>
                  <a:pt x="884" y="2856"/>
                </a:lnTo>
                <a:lnTo>
                  <a:pt x="898" y="2867"/>
                </a:lnTo>
                <a:lnTo>
                  <a:pt x="914" y="2874"/>
                </a:lnTo>
                <a:lnTo>
                  <a:pt x="932" y="2876"/>
                </a:lnTo>
                <a:lnTo>
                  <a:pt x="940" y="2876"/>
                </a:lnTo>
                <a:lnTo>
                  <a:pt x="948" y="2875"/>
                </a:lnTo>
                <a:lnTo>
                  <a:pt x="1285" y="2799"/>
                </a:lnTo>
                <a:lnTo>
                  <a:pt x="1303" y="2793"/>
                </a:lnTo>
                <a:lnTo>
                  <a:pt x="1317" y="2782"/>
                </a:lnTo>
                <a:lnTo>
                  <a:pt x="1330" y="2767"/>
                </a:lnTo>
                <a:lnTo>
                  <a:pt x="1331" y="2770"/>
                </a:lnTo>
                <a:lnTo>
                  <a:pt x="1419" y="2681"/>
                </a:lnTo>
                <a:lnTo>
                  <a:pt x="1058" y="2320"/>
                </a:lnTo>
                <a:lnTo>
                  <a:pt x="1195" y="2183"/>
                </a:lnTo>
                <a:lnTo>
                  <a:pt x="1556" y="2544"/>
                </a:lnTo>
                <a:lnTo>
                  <a:pt x="2443" y="1658"/>
                </a:lnTo>
                <a:lnTo>
                  <a:pt x="2082" y="1297"/>
                </a:lnTo>
                <a:lnTo>
                  <a:pt x="2219" y="1160"/>
                </a:lnTo>
                <a:lnTo>
                  <a:pt x="2580" y="1521"/>
                </a:lnTo>
                <a:lnTo>
                  <a:pt x="2757" y="1343"/>
                </a:lnTo>
                <a:lnTo>
                  <a:pt x="2767" y="1330"/>
                </a:lnTo>
                <a:lnTo>
                  <a:pt x="2773" y="1314"/>
                </a:lnTo>
                <a:lnTo>
                  <a:pt x="2773" y="1298"/>
                </a:lnTo>
                <a:lnTo>
                  <a:pt x="2767" y="1282"/>
                </a:lnTo>
                <a:lnTo>
                  <a:pt x="2757" y="1269"/>
                </a:lnTo>
                <a:lnTo>
                  <a:pt x="2472" y="982"/>
                </a:lnTo>
                <a:lnTo>
                  <a:pt x="2458" y="973"/>
                </a:lnTo>
                <a:lnTo>
                  <a:pt x="2442" y="968"/>
                </a:lnTo>
                <a:lnTo>
                  <a:pt x="2425" y="968"/>
                </a:lnTo>
                <a:close/>
                <a:moveTo>
                  <a:pt x="1868" y="0"/>
                </a:moveTo>
                <a:lnTo>
                  <a:pt x="1982" y="3"/>
                </a:lnTo>
                <a:lnTo>
                  <a:pt x="2094" y="14"/>
                </a:lnTo>
                <a:lnTo>
                  <a:pt x="2205" y="31"/>
                </a:lnTo>
                <a:lnTo>
                  <a:pt x="2313" y="53"/>
                </a:lnTo>
                <a:lnTo>
                  <a:pt x="2418" y="81"/>
                </a:lnTo>
                <a:lnTo>
                  <a:pt x="2521" y="117"/>
                </a:lnTo>
                <a:lnTo>
                  <a:pt x="2621" y="157"/>
                </a:lnTo>
                <a:lnTo>
                  <a:pt x="2719" y="204"/>
                </a:lnTo>
                <a:lnTo>
                  <a:pt x="2813" y="255"/>
                </a:lnTo>
                <a:lnTo>
                  <a:pt x="2903" y="311"/>
                </a:lnTo>
                <a:lnTo>
                  <a:pt x="2990" y="374"/>
                </a:lnTo>
                <a:lnTo>
                  <a:pt x="3073" y="439"/>
                </a:lnTo>
                <a:lnTo>
                  <a:pt x="3152" y="510"/>
                </a:lnTo>
                <a:lnTo>
                  <a:pt x="3227" y="585"/>
                </a:lnTo>
                <a:lnTo>
                  <a:pt x="3299" y="664"/>
                </a:lnTo>
                <a:lnTo>
                  <a:pt x="3364" y="747"/>
                </a:lnTo>
                <a:lnTo>
                  <a:pt x="3427" y="834"/>
                </a:lnTo>
                <a:lnTo>
                  <a:pt x="3483" y="925"/>
                </a:lnTo>
                <a:lnTo>
                  <a:pt x="3534" y="1019"/>
                </a:lnTo>
                <a:lnTo>
                  <a:pt x="3581" y="1116"/>
                </a:lnTo>
                <a:lnTo>
                  <a:pt x="3621" y="1216"/>
                </a:lnTo>
                <a:lnTo>
                  <a:pt x="3656" y="1319"/>
                </a:lnTo>
                <a:lnTo>
                  <a:pt x="3685" y="1424"/>
                </a:lnTo>
                <a:lnTo>
                  <a:pt x="3707" y="1531"/>
                </a:lnTo>
                <a:lnTo>
                  <a:pt x="3724" y="1642"/>
                </a:lnTo>
                <a:lnTo>
                  <a:pt x="3735" y="1753"/>
                </a:lnTo>
                <a:lnTo>
                  <a:pt x="3738" y="1866"/>
                </a:lnTo>
                <a:lnTo>
                  <a:pt x="3735" y="1981"/>
                </a:lnTo>
                <a:lnTo>
                  <a:pt x="3724" y="2093"/>
                </a:lnTo>
                <a:lnTo>
                  <a:pt x="3707" y="2204"/>
                </a:lnTo>
                <a:lnTo>
                  <a:pt x="3685" y="2311"/>
                </a:lnTo>
                <a:lnTo>
                  <a:pt x="3656" y="2416"/>
                </a:lnTo>
                <a:lnTo>
                  <a:pt x="3621" y="2519"/>
                </a:lnTo>
                <a:lnTo>
                  <a:pt x="3581" y="2619"/>
                </a:lnTo>
                <a:lnTo>
                  <a:pt x="3534" y="2716"/>
                </a:lnTo>
                <a:lnTo>
                  <a:pt x="3483" y="2810"/>
                </a:lnTo>
                <a:lnTo>
                  <a:pt x="3427" y="2901"/>
                </a:lnTo>
                <a:lnTo>
                  <a:pt x="3364" y="2988"/>
                </a:lnTo>
                <a:lnTo>
                  <a:pt x="3299" y="3071"/>
                </a:lnTo>
                <a:lnTo>
                  <a:pt x="3227" y="3150"/>
                </a:lnTo>
                <a:lnTo>
                  <a:pt x="3152" y="3225"/>
                </a:lnTo>
                <a:lnTo>
                  <a:pt x="3073" y="3296"/>
                </a:lnTo>
                <a:lnTo>
                  <a:pt x="2990" y="3362"/>
                </a:lnTo>
                <a:lnTo>
                  <a:pt x="2903" y="3424"/>
                </a:lnTo>
                <a:lnTo>
                  <a:pt x="2813" y="3480"/>
                </a:lnTo>
                <a:lnTo>
                  <a:pt x="2719" y="3531"/>
                </a:lnTo>
                <a:lnTo>
                  <a:pt x="2621" y="3578"/>
                </a:lnTo>
                <a:lnTo>
                  <a:pt x="2521" y="3618"/>
                </a:lnTo>
                <a:lnTo>
                  <a:pt x="2418" y="3654"/>
                </a:lnTo>
                <a:lnTo>
                  <a:pt x="2313" y="3682"/>
                </a:lnTo>
                <a:lnTo>
                  <a:pt x="2205" y="3704"/>
                </a:lnTo>
                <a:lnTo>
                  <a:pt x="2094" y="3721"/>
                </a:lnTo>
                <a:lnTo>
                  <a:pt x="1982" y="3732"/>
                </a:lnTo>
                <a:lnTo>
                  <a:pt x="1868" y="3735"/>
                </a:lnTo>
                <a:lnTo>
                  <a:pt x="1755" y="3732"/>
                </a:lnTo>
                <a:lnTo>
                  <a:pt x="1644" y="3721"/>
                </a:lnTo>
                <a:lnTo>
                  <a:pt x="1533" y="3704"/>
                </a:lnTo>
                <a:lnTo>
                  <a:pt x="1425" y="3682"/>
                </a:lnTo>
                <a:lnTo>
                  <a:pt x="1320" y="3654"/>
                </a:lnTo>
                <a:lnTo>
                  <a:pt x="1217" y="3618"/>
                </a:lnTo>
                <a:lnTo>
                  <a:pt x="1117" y="3578"/>
                </a:lnTo>
                <a:lnTo>
                  <a:pt x="1019" y="3531"/>
                </a:lnTo>
                <a:lnTo>
                  <a:pt x="925" y="3480"/>
                </a:lnTo>
                <a:lnTo>
                  <a:pt x="835" y="3424"/>
                </a:lnTo>
                <a:lnTo>
                  <a:pt x="748" y="3362"/>
                </a:lnTo>
                <a:lnTo>
                  <a:pt x="665" y="3296"/>
                </a:lnTo>
                <a:lnTo>
                  <a:pt x="586" y="3225"/>
                </a:lnTo>
                <a:lnTo>
                  <a:pt x="511" y="3150"/>
                </a:lnTo>
                <a:lnTo>
                  <a:pt x="439" y="3071"/>
                </a:lnTo>
                <a:lnTo>
                  <a:pt x="374" y="2988"/>
                </a:lnTo>
                <a:lnTo>
                  <a:pt x="312" y="2901"/>
                </a:lnTo>
                <a:lnTo>
                  <a:pt x="255" y="2810"/>
                </a:lnTo>
                <a:lnTo>
                  <a:pt x="204" y="2716"/>
                </a:lnTo>
                <a:lnTo>
                  <a:pt x="157" y="2619"/>
                </a:lnTo>
                <a:lnTo>
                  <a:pt x="117" y="2519"/>
                </a:lnTo>
                <a:lnTo>
                  <a:pt x="82" y="2416"/>
                </a:lnTo>
                <a:lnTo>
                  <a:pt x="53" y="2311"/>
                </a:lnTo>
                <a:lnTo>
                  <a:pt x="31" y="2204"/>
                </a:lnTo>
                <a:lnTo>
                  <a:pt x="14" y="2093"/>
                </a:lnTo>
                <a:lnTo>
                  <a:pt x="3" y="1981"/>
                </a:lnTo>
                <a:lnTo>
                  <a:pt x="0" y="1866"/>
                </a:lnTo>
                <a:lnTo>
                  <a:pt x="3" y="1753"/>
                </a:lnTo>
                <a:lnTo>
                  <a:pt x="14" y="1642"/>
                </a:lnTo>
                <a:lnTo>
                  <a:pt x="31" y="1531"/>
                </a:lnTo>
                <a:lnTo>
                  <a:pt x="53" y="1424"/>
                </a:lnTo>
                <a:lnTo>
                  <a:pt x="82" y="1319"/>
                </a:lnTo>
                <a:lnTo>
                  <a:pt x="117" y="1216"/>
                </a:lnTo>
                <a:lnTo>
                  <a:pt x="157" y="1116"/>
                </a:lnTo>
                <a:lnTo>
                  <a:pt x="204" y="1019"/>
                </a:lnTo>
                <a:lnTo>
                  <a:pt x="255" y="925"/>
                </a:lnTo>
                <a:lnTo>
                  <a:pt x="312" y="834"/>
                </a:lnTo>
                <a:lnTo>
                  <a:pt x="374" y="747"/>
                </a:lnTo>
                <a:lnTo>
                  <a:pt x="439" y="664"/>
                </a:lnTo>
                <a:lnTo>
                  <a:pt x="511" y="585"/>
                </a:lnTo>
                <a:lnTo>
                  <a:pt x="586" y="510"/>
                </a:lnTo>
                <a:lnTo>
                  <a:pt x="665" y="439"/>
                </a:lnTo>
                <a:lnTo>
                  <a:pt x="748" y="374"/>
                </a:lnTo>
                <a:lnTo>
                  <a:pt x="835" y="311"/>
                </a:lnTo>
                <a:lnTo>
                  <a:pt x="925" y="255"/>
                </a:lnTo>
                <a:lnTo>
                  <a:pt x="1019" y="204"/>
                </a:lnTo>
                <a:lnTo>
                  <a:pt x="1117" y="157"/>
                </a:lnTo>
                <a:lnTo>
                  <a:pt x="1217" y="117"/>
                </a:lnTo>
                <a:lnTo>
                  <a:pt x="1320" y="81"/>
                </a:lnTo>
                <a:lnTo>
                  <a:pt x="1425" y="53"/>
                </a:lnTo>
                <a:lnTo>
                  <a:pt x="1533" y="31"/>
                </a:lnTo>
                <a:lnTo>
                  <a:pt x="1644" y="14"/>
                </a:lnTo>
                <a:lnTo>
                  <a:pt x="1755" y="3"/>
                </a:lnTo>
                <a:lnTo>
                  <a:pt x="1868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866">
            <a:extLst>
              <a:ext uri="{FF2B5EF4-FFF2-40B4-BE49-F238E27FC236}">
                <a16:creationId xmlns:a16="http://schemas.microsoft.com/office/drawing/2014/main" id="{282C492D-86F4-4FEA-83E8-7C98A984C504}"/>
              </a:ext>
            </a:extLst>
          </p:cNvPr>
          <p:cNvSpPr>
            <a:spLocks noEditPoints="1"/>
          </p:cNvSpPr>
          <p:nvPr/>
        </p:nvSpPr>
        <p:spPr bwMode="auto">
          <a:xfrm>
            <a:off x="973418" y="4853584"/>
            <a:ext cx="274484" cy="274264"/>
          </a:xfrm>
          <a:custGeom>
            <a:avLst/>
            <a:gdLst>
              <a:gd name="T0" fmla="*/ 2396 w 3738"/>
              <a:gd name="T1" fmla="*/ 982 h 3735"/>
              <a:gd name="T2" fmla="*/ 957 w 3738"/>
              <a:gd name="T3" fmla="*/ 2421 h 3735"/>
              <a:gd name="T4" fmla="*/ 864 w 3738"/>
              <a:gd name="T5" fmla="*/ 2791 h 3735"/>
              <a:gd name="T6" fmla="*/ 872 w 3738"/>
              <a:gd name="T7" fmla="*/ 2842 h 3735"/>
              <a:gd name="T8" fmla="*/ 914 w 3738"/>
              <a:gd name="T9" fmla="*/ 2874 h 3735"/>
              <a:gd name="T10" fmla="*/ 948 w 3738"/>
              <a:gd name="T11" fmla="*/ 2875 h 3735"/>
              <a:gd name="T12" fmla="*/ 1317 w 3738"/>
              <a:gd name="T13" fmla="*/ 2782 h 3735"/>
              <a:gd name="T14" fmla="*/ 1419 w 3738"/>
              <a:gd name="T15" fmla="*/ 2681 h 3735"/>
              <a:gd name="T16" fmla="*/ 1556 w 3738"/>
              <a:gd name="T17" fmla="*/ 2544 h 3735"/>
              <a:gd name="T18" fmla="*/ 2219 w 3738"/>
              <a:gd name="T19" fmla="*/ 1160 h 3735"/>
              <a:gd name="T20" fmla="*/ 2767 w 3738"/>
              <a:gd name="T21" fmla="*/ 1330 h 3735"/>
              <a:gd name="T22" fmla="*/ 2767 w 3738"/>
              <a:gd name="T23" fmla="*/ 1282 h 3735"/>
              <a:gd name="T24" fmla="*/ 2458 w 3738"/>
              <a:gd name="T25" fmla="*/ 973 h 3735"/>
              <a:gd name="T26" fmla="*/ 1868 w 3738"/>
              <a:gd name="T27" fmla="*/ 0 h 3735"/>
              <a:gd name="T28" fmla="*/ 2205 w 3738"/>
              <a:gd name="T29" fmla="*/ 31 h 3735"/>
              <a:gd name="T30" fmla="*/ 2521 w 3738"/>
              <a:gd name="T31" fmla="*/ 117 h 3735"/>
              <a:gd name="T32" fmla="*/ 2813 w 3738"/>
              <a:gd name="T33" fmla="*/ 255 h 3735"/>
              <a:gd name="T34" fmla="*/ 3073 w 3738"/>
              <a:gd name="T35" fmla="*/ 439 h 3735"/>
              <a:gd name="T36" fmla="*/ 3299 w 3738"/>
              <a:gd name="T37" fmla="*/ 664 h 3735"/>
              <a:gd name="T38" fmla="*/ 3483 w 3738"/>
              <a:gd name="T39" fmla="*/ 925 h 3735"/>
              <a:gd name="T40" fmla="*/ 3621 w 3738"/>
              <a:gd name="T41" fmla="*/ 1216 h 3735"/>
              <a:gd name="T42" fmla="*/ 3707 w 3738"/>
              <a:gd name="T43" fmla="*/ 1531 h 3735"/>
              <a:gd name="T44" fmla="*/ 3738 w 3738"/>
              <a:gd name="T45" fmla="*/ 1866 h 3735"/>
              <a:gd name="T46" fmla="*/ 3707 w 3738"/>
              <a:gd name="T47" fmla="*/ 2204 h 3735"/>
              <a:gd name="T48" fmla="*/ 3621 w 3738"/>
              <a:gd name="T49" fmla="*/ 2519 h 3735"/>
              <a:gd name="T50" fmla="*/ 3483 w 3738"/>
              <a:gd name="T51" fmla="*/ 2810 h 3735"/>
              <a:gd name="T52" fmla="*/ 3299 w 3738"/>
              <a:gd name="T53" fmla="*/ 3071 h 3735"/>
              <a:gd name="T54" fmla="*/ 3073 w 3738"/>
              <a:gd name="T55" fmla="*/ 3296 h 3735"/>
              <a:gd name="T56" fmla="*/ 2813 w 3738"/>
              <a:gd name="T57" fmla="*/ 3480 h 3735"/>
              <a:gd name="T58" fmla="*/ 2521 w 3738"/>
              <a:gd name="T59" fmla="*/ 3618 h 3735"/>
              <a:gd name="T60" fmla="*/ 2205 w 3738"/>
              <a:gd name="T61" fmla="*/ 3704 h 3735"/>
              <a:gd name="T62" fmla="*/ 1868 w 3738"/>
              <a:gd name="T63" fmla="*/ 3735 h 3735"/>
              <a:gd name="T64" fmla="*/ 1533 w 3738"/>
              <a:gd name="T65" fmla="*/ 3704 h 3735"/>
              <a:gd name="T66" fmla="*/ 1217 w 3738"/>
              <a:gd name="T67" fmla="*/ 3618 h 3735"/>
              <a:gd name="T68" fmla="*/ 925 w 3738"/>
              <a:gd name="T69" fmla="*/ 3480 h 3735"/>
              <a:gd name="T70" fmla="*/ 665 w 3738"/>
              <a:gd name="T71" fmla="*/ 3296 h 3735"/>
              <a:gd name="T72" fmla="*/ 439 w 3738"/>
              <a:gd name="T73" fmla="*/ 3071 h 3735"/>
              <a:gd name="T74" fmla="*/ 255 w 3738"/>
              <a:gd name="T75" fmla="*/ 2810 h 3735"/>
              <a:gd name="T76" fmla="*/ 117 w 3738"/>
              <a:gd name="T77" fmla="*/ 2519 h 3735"/>
              <a:gd name="T78" fmla="*/ 31 w 3738"/>
              <a:gd name="T79" fmla="*/ 2204 h 3735"/>
              <a:gd name="T80" fmla="*/ 0 w 3738"/>
              <a:gd name="T81" fmla="*/ 1866 h 3735"/>
              <a:gd name="T82" fmla="*/ 31 w 3738"/>
              <a:gd name="T83" fmla="*/ 1531 h 3735"/>
              <a:gd name="T84" fmla="*/ 117 w 3738"/>
              <a:gd name="T85" fmla="*/ 1216 h 3735"/>
              <a:gd name="T86" fmla="*/ 255 w 3738"/>
              <a:gd name="T87" fmla="*/ 925 h 3735"/>
              <a:gd name="T88" fmla="*/ 439 w 3738"/>
              <a:gd name="T89" fmla="*/ 664 h 3735"/>
              <a:gd name="T90" fmla="*/ 665 w 3738"/>
              <a:gd name="T91" fmla="*/ 439 h 3735"/>
              <a:gd name="T92" fmla="*/ 925 w 3738"/>
              <a:gd name="T93" fmla="*/ 255 h 3735"/>
              <a:gd name="T94" fmla="*/ 1217 w 3738"/>
              <a:gd name="T95" fmla="*/ 117 h 3735"/>
              <a:gd name="T96" fmla="*/ 1533 w 3738"/>
              <a:gd name="T97" fmla="*/ 31 h 3735"/>
              <a:gd name="T98" fmla="*/ 1868 w 3738"/>
              <a:gd name="T99" fmla="*/ 0 h 3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738" h="3735">
                <a:moveTo>
                  <a:pt x="2425" y="968"/>
                </a:moveTo>
                <a:lnTo>
                  <a:pt x="2410" y="972"/>
                </a:lnTo>
                <a:lnTo>
                  <a:pt x="2396" y="982"/>
                </a:lnTo>
                <a:lnTo>
                  <a:pt x="970" y="2409"/>
                </a:lnTo>
                <a:lnTo>
                  <a:pt x="972" y="2410"/>
                </a:lnTo>
                <a:lnTo>
                  <a:pt x="957" y="2421"/>
                </a:lnTo>
                <a:lnTo>
                  <a:pt x="946" y="2437"/>
                </a:lnTo>
                <a:lnTo>
                  <a:pt x="939" y="2454"/>
                </a:lnTo>
                <a:lnTo>
                  <a:pt x="864" y="2791"/>
                </a:lnTo>
                <a:lnTo>
                  <a:pt x="862" y="2808"/>
                </a:lnTo>
                <a:lnTo>
                  <a:pt x="865" y="2826"/>
                </a:lnTo>
                <a:lnTo>
                  <a:pt x="872" y="2842"/>
                </a:lnTo>
                <a:lnTo>
                  <a:pt x="884" y="2856"/>
                </a:lnTo>
                <a:lnTo>
                  <a:pt x="898" y="2867"/>
                </a:lnTo>
                <a:lnTo>
                  <a:pt x="914" y="2874"/>
                </a:lnTo>
                <a:lnTo>
                  <a:pt x="932" y="2876"/>
                </a:lnTo>
                <a:lnTo>
                  <a:pt x="940" y="2876"/>
                </a:lnTo>
                <a:lnTo>
                  <a:pt x="948" y="2875"/>
                </a:lnTo>
                <a:lnTo>
                  <a:pt x="1285" y="2799"/>
                </a:lnTo>
                <a:lnTo>
                  <a:pt x="1303" y="2793"/>
                </a:lnTo>
                <a:lnTo>
                  <a:pt x="1317" y="2782"/>
                </a:lnTo>
                <a:lnTo>
                  <a:pt x="1330" y="2767"/>
                </a:lnTo>
                <a:lnTo>
                  <a:pt x="1331" y="2770"/>
                </a:lnTo>
                <a:lnTo>
                  <a:pt x="1419" y="2681"/>
                </a:lnTo>
                <a:lnTo>
                  <a:pt x="1058" y="2320"/>
                </a:lnTo>
                <a:lnTo>
                  <a:pt x="1195" y="2183"/>
                </a:lnTo>
                <a:lnTo>
                  <a:pt x="1556" y="2544"/>
                </a:lnTo>
                <a:lnTo>
                  <a:pt x="2443" y="1658"/>
                </a:lnTo>
                <a:lnTo>
                  <a:pt x="2082" y="1297"/>
                </a:lnTo>
                <a:lnTo>
                  <a:pt x="2219" y="1160"/>
                </a:lnTo>
                <a:lnTo>
                  <a:pt x="2580" y="1521"/>
                </a:lnTo>
                <a:lnTo>
                  <a:pt x="2757" y="1343"/>
                </a:lnTo>
                <a:lnTo>
                  <a:pt x="2767" y="1330"/>
                </a:lnTo>
                <a:lnTo>
                  <a:pt x="2773" y="1314"/>
                </a:lnTo>
                <a:lnTo>
                  <a:pt x="2773" y="1298"/>
                </a:lnTo>
                <a:lnTo>
                  <a:pt x="2767" y="1282"/>
                </a:lnTo>
                <a:lnTo>
                  <a:pt x="2757" y="1269"/>
                </a:lnTo>
                <a:lnTo>
                  <a:pt x="2472" y="982"/>
                </a:lnTo>
                <a:lnTo>
                  <a:pt x="2458" y="973"/>
                </a:lnTo>
                <a:lnTo>
                  <a:pt x="2442" y="968"/>
                </a:lnTo>
                <a:lnTo>
                  <a:pt x="2425" y="968"/>
                </a:lnTo>
                <a:close/>
                <a:moveTo>
                  <a:pt x="1868" y="0"/>
                </a:moveTo>
                <a:lnTo>
                  <a:pt x="1982" y="3"/>
                </a:lnTo>
                <a:lnTo>
                  <a:pt x="2094" y="14"/>
                </a:lnTo>
                <a:lnTo>
                  <a:pt x="2205" y="31"/>
                </a:lnTo>
                <a:lnTo>
                  <a:pt x="2313" y="53"/>
                </a:lnTo>
                <a:lnTo>
                  <a:pt x="2418" y="81"/>
                </a:lnTo>
                <a:lnTo>
                  <a:pt x="2521" y="117"/>
                </a:lnTo>
                <a:lnTo>
                  <a:pt x="2621" y="157"/>
                </a:lnTo>
                <a:lnTo>
                  <a:pt x="2719" y="204"/>
                </a:lnTo>
                <a:lnTo>
                  <a:pt x="2813" y="255"/>
                </a:lnTo>
                <a:lnTo>
                  <a:pt x="2903" y="311"/>
                </a:lnTo>
                <a:lnTo>
                  <a:pt x="2990" y="374"/>
                </a:lnTo>
                <a:lnTo>
                  <a:pt x="3073" y="439"/>
                </a:lnTo>
                <a:lnTo>
                  <a:pt x="3152" y="510"/>
                </a:lnTo>
                <a:lnTo>
                  <a:pt x="3227" y="585"/>
                </a:lnTo>
                <a:lnTo>
                  <a:pt x="3299" y="664"/>
                </a:lnTo>
                <a:lnTo>
                  <a:pt x="3364" y="747"/>
                </a:lnTo>
                <a:lnTo>
                  <a:pt x="3427" y="834"/>
                </a:lnTo>
                <a:lnTo>
                  <a:pt x="3483" y="925"/>
                </a:lnTo>
                <a:lnTo>
                  <a:pt x="3534" y="1019"/>
                </a:lnTo>
                <a:lnTo>
                  <a:pt x="3581" y="1116"/>
                </a:lnTo>
                <a:lnTo>
                  <a:pt x="3621" y="1216"/>
                </a:lnTo>
                <a:lnTo>
                  <a:pt x="3656" y="1319"/>
                </a:lnTo>
                <a:lnTo>
                  <a:pt x="3685" y="1424"/>
                </a:lnTo>
                <a:lnTo>
                  <a:pt x="3707" y="1531"/>
                </a:lnTo>
                <a:lnTo>
                  <a:pt x="3724" y="1642"/>
                </a:lnTo>
                <a:lnTo>
                  <a:pt x="3735" y="1753"/>
                </a:lnTo>
                <a:lnTo>
                  <a:pt x="3738" y="1866"/>
                </a:lnTo>
                <a:lnTo>
                  <a:pt x="3735" y="1981"/>
                </a:lnTo>
                <a:lnTo>
                  <a:pt x="3724" y="2093"/>
                </a:lnTo>
                <a:lnTo>
                  <a:pt x="3707" y="2204"/>
                </a:lnTo>
                <a:lnTo>
                  <a:pt x="3685" y="2311"/>
                </a:lnTo>
                <a:lnTo>
                  <a:pt x="3656" y="2416"/>
                </a:lnTo>
                <a:lnTo>
                  <a:pt x="3621" y="2519"/>
                </a:lnTo>
                <a:lnTo>
                  <a:pt x="3581" y="2619"/>
                </a:lnTo>
                <a:lnTo>
                  <a:pt x="3534" y="2716"/>
                </a:lnTo>
                <a:lnTo>
                  <a:pt x="3483" y="2810"/>
                </a:lnTo>
                <a:lnTo>
                  <a:pt x="3427" y="2901"/>
                </a:lnTo>
                <a:lnTo>
                  <a:pt x="3364" y="2988"/>
                </a:lnTo>
                <a:lnTo>
                  <a:pt x="3299" y="3071"/>
                </a:lnTo>
                <a:lnTo>
                  <a:pt x="3227" y="3150"/>
                </a:lnTo>
                <a:lnTo>
                  <a:pt x="3152" y="3225"/>
                </a:lnTo>
                <a:lnTo>
                  <a:pt x="3073" y="3296"/>
                </a:lnTo>
                <a:lnTo>
                  <a:pt x="2990" y="3362"/>
                </a:lnTo>
                <a:lnTo>
                  <a:pt x="2903" y="3424"/>
                </a:lnTo>
                <a:lnTo>
                  <a:pt x="2813" y="3480"/>
                </a:lnTo>
                <a:lnTo>
                  <a:pt x="2719" y="3531"/>
                </a:lnTo>
                <a:lnTo>
                  <a:pt x="2621" y="3578"/>
                </a:lnTo>
                <a:lnTo>
                  <a:pt x="2521" y="3618"/>
                </a:lnTo>
                <a:lnTo>
                  <a:pt x="2418" y="3654"/>
                </a:lnTo>
                <a:lnTo>
                  <a:pt x="2313" y="3682"/>
                </a:lnTo>
                <a:lnTo>
                  <a:pt x="2205" y="3704"/>
                </a:lnTo>
                <a:lnTo>
                  <a:pt x="2094" y="3721"/>
                </a:lnTo>
                <a:lnTo>
                  <a:pt x="1982" y="3732"/>
                </a:lnTo>
                <a:lnTo>
                  <a:pt x="1868" y="3735"/>
                </a:lnTo>
                <a:lnTo>
                  <a:pt x="1755" y="3732"/>
                </a:lnTo>
                <a:lnTo>
                  <a:pt x="1644" y="3721"/>
                </a:lnTo>
                <a:lnTo>
                  <a:pt x="1533" y="3704"/>
                </a:lnTo>
                <a:lnTo>
                  <a:pt x="1425" y="3682"/>
                </a:lnTo>
                <a:lnTo>
                  <a:pt x="1320" y="3654"/>
                </a:lnTo>
                <a:lnTo>
                  <a:pt x="1217" y="3618"/>
                </a:lnTo>
                <a:lnTo>
                  <a:pt x="1117" y="3578"/>
                </a:lnTo>
                <a:lnTo>
                  <a:pt x="1019" y="3531"/>
                </a:lnTo>
                <a:lnTo>
                  <a:pt x="925" y="3480"/>
                </a:lnTo>
                <a:lnTo>
                  <a:pt x="835" y="3424"/>
                </a:lnTo>
                <a:lnTo>
                  <a:pt x="748" y="3362"/>
                </a:lnTo>
                <a:lnTo>
                  <a:pt x="665" y="3296"/>
                </a:lnTo>
                <a:lnTo>
                  <a:pt x="586" y="3225"/>
                </a:lnTo>
                <a:lnTo>
                  <a:pt x="511" y="3150"/>
                </a:lnTo>
                <a:lnTo>
                  <a:pt x="439" y="3071"/>
                </a:lnTo>
                <a:lnTo>
                  <a:pt x="374" y="2988"/>
                </a:lnTo>
                <a:lnTo>
                  <a:pt x="312" y="2901"/>
                </a:lnTo>
                <a:lnTo>
                  <a:pt x="255" y="2810"/>
                </a:lnTo>
                <a:lnTo>
                  <a:pt x="204" y="2716"/>
                </a:lnTo>
                <a:lnTo>
                  <a:pt x="157" y="2619"/>
                </a:lnTo>
                <a:lnTo>
                  <a:pt x="117" y="2519"/>
                </a:lnTo>
                <a:lnTo>
                  <a:pt x="82" y="2416"/>
                </a:lnTo>
                <a:lnTo>
                  <a:pt x="53" y="2311"/>
                </a:lnTo>
                <a:lnTo>
                  <a:pt x="31" y="2204"/>
                </a:lnTo>
                <a:lnTo>
                  <a:pt x="14" y="2093"/>
                </a:lnTo>
                <a:lnTo>
                  <a:pt x="3" y="1981"/>
                </a:lnTo>
                <a:lnTo>
                  <a:pt x="0" y="1866"/>
                </a:lnTo>
                <a:lnTo>
                  <a:pt x="3" y="1753"/>
                </a:lnTo>
                <a:lnTo>
                  <a:pt x="14" y="1642"/>
                </a:lnTo>
                <a:lnTo>
                  <a:pt x="31" y="1531"/>
                </a:lnTo>
                <a:lnTo>
                  <a:pt x="53" y="1424"/>
                </a:lnTo>
                <a:lnTo>
                  <a:pt x="82" y="1319"/>
                </a:lnTo>
                <a:lnTo>
                  <a:pt x="117" y="1216"/>
                </a:lnTo>
                <a:lnTo>
                  <a:pt x="157" y="1116"/>
                </a:lnTo>
                <a:lnTo>
                  <a:pt x="204" y="1019"/>
                </a:lnTo>
                <a:lnTo>
                  <a:pt x="255" y="925"/>
                </a:lnTo>
                <a:lnTo>
                  <a:pt x="312" y="834"/>
                </a:lnTo>
                <a:lnTo>
                  <a:pt x="374" y="747"/>
                </a:lnTo>
                <a:lnTo>
                  <a:pt x="439" y="664"/>
                </a:lnTo>
                <a:lnTo>
                  <a:pt x="511" y="585"/>
                </a:lnTo>
                <a:lnTo>
                  <a:pt x="586" y="510"/>
                </a:lnTo>
                <a:lnTo>
                  <a:pt x="665" y="439"/>
                </a:lnTo>
                <a:lnTo>
                  <a:pt x="748" y="374"/>
                </a:lnTo>
                <a:lnTo>
                  <a:pt x="835" y="311"/>
                </a:lnTo>
                <a:lnTo>
                  <a:pt x="925" y="255"/>
                </a:lnTo>
                <a:lnTo>
                  <a:pt x="1019" y="204"/>
                </a:lnTo>
                <a:lnTo>
                  <a:pt x="1117" y="157"/>
                </a:lnTo>
                <a:lnTo>
                  <a:pt x="1217" y="117"/>
                </a:lnTo>
                <a:lnTo>
                  <a:pt x="1320" y="81"/>
                </a:lnTo>
                <a:lnTo>
                  <a:pt x="1425" y="53"/>
                </a:lnTo>
                <a:lnTo>
                  <a:pt x="1533" y="31"/>
                </a:lnTo>
                <a:lnTo>
                  <a:pt x="1644" y="14"/>
                </a:lnTo>
                <a:lnTo>
                  <a:pt x="1755" y="3"/>
                </a:lnTo>
                <a:lnTo>
                  <a:pt x="1868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7DC0F5-74EC-45CF-8AC0-C8431D379F9D}"/>
              </a:ext>
            </a:extLst>
          </p:cNvPr>
          <p:cNvSpPr/>
          <p:nvPr/>
        </p:nvSpPr>
        <p:spPr>
          <a:xfrm>
            <a:off x="11756288" y="2259957"/>
            <a:ext cx="46299" cy="2338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1EB4E9-DBD3-401A-AADA-F51CE3D5EA86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 b="5559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 b="4513"/>
          <a:stretch>
            <a:fillRect/>
          </a:stretch>
        </p:blipFill>
        <p:spPr/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2F2E698-5D37-403B-B89F-A495C0B03A1F}"/>
              </a:ext>
            </a:extLst>
          </p:cNvPr>
          <p:cNvSpPr txBox="1">
            <a:spLocks/>
          </p:cNvSpPr>
          <p:nvPr/>
        </p:nvSpPr>
        <p:spPr>
          <a:xfrm>
            <a:off x="1160232" y="2322580"/>
            <a:ext cx="3377456" cy="7475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id-ID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7147B1-697B-48EF-8EA2-6473B007B342}"/>
              </a:ext>
            </a:extLst>
          </p:cNvPr>
          <p:cNvSpPr/>
          <p:nvPr/>
        </p:nvSpPr>
        <p:spPr>
          <a:xfrm>
            <a:off x="1160231" y="1906761"/>
            <a:ext cx="3377455" cy="415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Model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Freeform 1057">
            <a:extLst>
              <a:ext uri="{FF2B5EF4-FFF2-40B4-BE49-F238E27FC236}">
                <a16:creationId xmlns:a16="http://schemas.microsoft.com/office/drawing/2014/main" id="{AD7ED721-6299-4328-88DA-E749E2E2C9D7}"/>
              </a:ext>
            </a:extLst>
          </p:cNvPr>
          <p:cNvSpPr>
            <a:spLocks/>
          </p:cNvSpPr>
          <p:nvPr/>
        </p:nvSpPr>
        <p:spPr bwMode="auto">
          <a:xfrm>
            <a:off x="776192" y="2034699"/>
            <a:ext cx="167368" cy="201050"/>
          </a:xfrm>
          <a:custGeom>
            <a:avLst/>
            <a:gdLst>
              <a:gd name="T0" fmla="*/ 161 w 2863"/>
              <a:gd name="T1" fmla="*/ 0 h 3438"/>
              <a:gd name="T2" fmla="*/ 191 w 2863"/>
              <a:gd name="T3" fmla="*/ 0 h 3438"/>
              <a:gd name="T4" fmla="*/ 222 w 2863"/>
              <a:gd name="T5" fmla="*/ 6 h 3438"/>
              <a:gd name="T6" fmla="*/ 255 w 2863"/>
              <a:gd name="T7" fmla="*/ 15 h 3438"/>
              <a:gd name="T8" fmla="*/ 290 w 2863"/>
              <a:gd name="T9" fmla="*/ 31 h 3438"/>
              <a:gd name="T10" fmla="*/ 325 w 2863"/>
              <a:gd name="T11" fmla="*/ 52 h 3438"/>
              <a:gd name="T12" fmla="*/ 2776 w 2863"/>
              <a:gd name="T13" fmla="*/ 1572 h 3438"/>
              <a:gd name="T14" fmla="*/ 2778 w 2863"/>
              <a:gd name="T15" fmla="*/ 1573 h 3438"/>
              <a:gd name="T16" fmla="*/ 2783 w 2863"/>
              <a:gd name="T17" fmla="*/ 1578 h 3438"/>
              <a:gd name="T18" fmla="*/ 2792 w 2863"/>
              <a:gd name="T19" fmla="*/ 1585 h 3438"/>
              <a:gd name="T20" fmla="*/ 2802 w 2863"/>
              <a:gd name="T21" fmla="*/ 1595 h 3438"/>
              <a:gd name="T22" fmla="*/ 2813 w 2863"/>
              <a:gd name="T23" fmla="*/ 1606 h 3438"/>
              <a:gd name="T24" fmla="*/ 2825 w 2863"/>
              <a:gd name="T25" fmla="*/ 1620 h 3438"/>
              <a:gd name="T26" fmla="*/ 2836 w 2863"/>
              <a:gd name="T27" fmla="*/ 1637 h 3438"/>
              <a:gd name="T28" fmla="*/ 2847 w 2863"/>
              <a:gd name="T29" fmla="*/ 1655 h 3438"/>
              <a:gd name="T30" fmla="*/ 2856 w 2863"/>
              <a:gd name="T31" fmla="*/ 1674 h 3438"/>
              <a:gd name="T32" fmla="*/ 2861 w 2863"/>
              <a:gd name="T33" fmla="*/ 1696 h 3438"/>
              <a:gd name="T34" fmla="*/ 2863 w 2863"/>
              <a:gd name="T35" fmla="*/ 1719 h 3438"/>
              <a:gd name="T36" fmla="*/ 2861 w 2863"/>
              <a:gd name="T37" fmla="*/ 1742 h 3438"/>
              <a:gd name="T38" fmla="*/ 2856 w 2863"/>
              <a:gd name="T39" fmla="*/ 1763 h 3438"/>
              <a:gd name="T40" fmla="*/ 2847 w 2863"/>
              <a:gd name="T41" fmla="*/ 1783 h 3438"/>
              <a:gd name="T42" fmla="*/ 2836 w 2863"/>
              <a:gd name="T43" fmla="*/ 1801 h 3438"/>
              <a:gd name="T44" fmla="*/ 2825 w 2863"/>
              <a:gd name="T45" fmla="*/ 1817 h 3438"/>
              <a:gd name="T46" fmla="*/ 2813 w 2863"/>
              <a:gd name="T47" fmla="*/ 1832 h 3438"/>
              <a:gd name="T48" fmla="*/ 2802 w 2863"/>
              <a:gd name="T49" fmla="*/ 1844 h 3438"/>
              <a:gd name="T50" fmla="*/ 2792 w 2863"/>
              <a:gd name="T51" fmla="*/ 1853 h 3438"/>
              <a:gd name="T52" fmla="*/ 2783 w 2863"/>
              <a:gd name="T53" fmla="*/ 1861 h 3438"/>
              <a:gd name="T54" fmla="*/ 2778 w 2863"/>
              <a:gd name="T55" fmla="*/ 1865 h 3438"/>
              <a:gd name="T56" fmla="*/ 2776 w 2863"/>
              <a:gd name="T57" fmla="*/ 1866 h 3438"/>
              <a:gd name="T58" fmla="*/ 325 w 2863"/>
              <a:gd name="T59" fmla="*/ 3386 h 3438"/>
              <a:gd name="T60" fmla="*/ 290 w 2863"/>
              <a:gd name="T61" fmla="*/ 3406 h 3438"/>
              <a:gd name="T62" fmla="*/ 255 w 2863"/>
              <a:gd name="T63" fmla="*/ 3422 h 3438"/>
              <a:gd name="T64" fmla="*/ 222 w 2863"/>
              <a:gd name="T65" fmla="*/ 3432 h 3438"/>
              <a:gd name="T66" fmla="*/ 191 w 2863"/>
              <a:gd name="T67" fmla="*/ 3437 h 3438"/>
              <a:gd name="T68" fmla="*/ 161 w 2863"/>
              <a:gd name="T69" fmla="*/ 3438 h 3438"/>
              <a:gd name="T70" fmla="*/ 134 w 2863"/>
              <a:gd name="T71" fmla="*/ 3433 h 3438"/>
              <a:gd name="T72" fmla="*/ 107 w 2863"/>
              <a:gd name="T73" fmla="*/ 3423 h 3438"/>
              <a:gd name="T74" fmla="*/ 84 w 2863"/>
              <a:gd name="T75" fmla="*/ 3409 h 3438"/>
              <a:gd name="T76" fmla="*/ 63 w 2863"/>
              <a:gd name="T77" fmla="*/ 3391 h 3438"/>
              <a:gd name="T78" fmla="*/ 45 w 2863"/>
              <a:gd name="T79" fmla="*/ 3369 h 3438"/>
              <a:gd name="T80" fmla="*/ 29 w 2863"/>
              <a:gd name="T81" fmla="*/ 3341 h 3438"/>
              <a:gd name="T82" fmla="*/ 17 w 2863"/>
              <a:gd name="T83" fmla="*/ 3310 h 3438"/>
              <a:gd name="T84" fmla="*/ 7 w 2863"/>
              <a:gd name="T85" fmla="*/ 3275 h 3438"/>
              <a:gd name="T86" fmla="*/ 2 w 2863"/>
              <a:gd name="T87" fmla="*/ 3237 h 3438"/>
              <a:gd name="T88" fmla="*/ 0 w 2863"/>
              <a:gd name="T89" fmla="*/ 3194 h 3438"/>
              <a:gd name="T90" fmla="*/ 0 w 2863"/>
              <a:gd name="T91" fmla="*/ 244 h 3438"/>
              <a:gd name="T92" fmla="*/ 2 w 2863"/>
              <a:gd name="T93" fmla="*/ 201 h 3438"/>
              <a:gd name="T94" fmla="*/ 7 w 2863"/>
              <a:gd name="T95" fmla="*/ 162 h 3438"/>
              <a:gd name="T96" fmla="*/ 17 w 2863"/>
              <a:gd name="T97" fmla="*/ 127 h 3438"/>
              <a:gd name="T98" fmla="*/ 29 w 2863"/>
              <a:gd name="T99" fmla="*/ 96 h 3438"/>
              <a:gd name="T100" fmla="*/ 45 w 2863"/>
              <a:gd name="T101" fmla="*/ 69 h 3438"/>
              <a:gd name="T102" fmla="*/ 63 w 2863"/>
              <a:gd name="T103" fmla="*/ 46 h 3438"/>
              <a:gd name="T104" fmla="*/ 84 w 2863"/>
              <a:gd name="T105" fmla="*/ 28 h 3438"/>
              <a:gd name="T106" fmla="*/ 107 w 2863"/>
              <a:gd name="T107" fmla="*/ 14 h 3438"/>
              <a:gd name="T108" fmla="*/ 134 w 2863"/>
              <a:gd name="T109" fmla="*/ 5 h 3438"/>
              <a:gd name="T110" fmla="*/ 161 w 2863"/>
              <a:gd name="T111" fmla="*/ 0 h 3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63" h="3438">
                <a:moveTo>
                  <a:pt x="161" y="0"/>
                </a:moveTo>
                <a:lnTo>
                  <a:pt x="191" y="0"/>
                </a:lnTo>
                <a:lnTo>
                  <a:pt x="222" y="6"/>
                </a:lnTo>
                <a:lnTo>
                  <a:pt x="255" y="15"/>
                </a:lnTo>
                <a:lnTo>
                  <a:pt x="290" y="31"/>
                </a:lnTo>
                <a:lnTo>
                  <a:pt x="325" y="52"/>
                </a:lnTo>
                <a:lnTo>
                  <a:pt x="2776" y="1572"/>
                </a:lnTo>
                <a:lnTo>
                  <a:pt x="2778" y="1573"/>
                </a:lnTo>
                <a:lnTo>
                  <a:pt x="2783" y="1578"/>
                </a:lnTo>
                <a:lnTo>
                  <a:pt x="2792" y="1585"/>
                </a:lnTo>
                <a:lnTo>
                  <a:pt x="2802" y="1595"/>
                </a:lnTo>
                <a:lnTo>
                  <a:pt x="2813" y="1606"/>
                </a:lnTo>
                <a:lnTo>
                  <a:pt x="2825" y="1620"/>
                </a:lnTo>
                <a:lnTo>
                  <a:pt x="2836" y="1637"/>
                </a:lnTo>
                <a:lnTo>
                  <a:pt x="2847" y="1655"/>
                </a:lnTo>
                <a:lnTo>
                  <a:pt x="2856" y="1674"/>
                </a:lnTo>
                <a:lnTo>
                  <a:pt x="2861" y="1696"/>
                </a:lnTo>
                <a:lnTo>
                  <a:pt x="2863" y="1719"/>
                </a:lnTo>
                <a:lnTo>
                  <a:pt x="2861" y="1742"/>
                </a:lnTo>
                <a:lnTo>
                  <a:pt x="2856" y="1763"/>
                </a:lnTo>
                <a:lnTo>
                  <a:pt x="2847" y="1783"/>
                </a:lnTo>
                <a:lnTo>
                  <a:pt x="2836" y="1801"/>
                </a:lnTo>
                <a:lnTo>
                  <a:pt x="2825" y="1817"/>
                </a:lnTo>
                <a:lnTo>
                  <a:pt x="2813" y="1832"/>
                </a:lnTo>
                <a:lnTo>
                  <a:pt x="2802" y="1844"/>
                </a:lnTo>
                <a:lnTo>
                  <a:pt x="2792" y="1853"/>
                </a:lnTo>
                <a:lnTo>
                  <a:pt x="2783" y="1861"/>
                </a:lnTo>
                <a:lnTo>
                  <a:pt x="2778" y="1865"/>
                </a:lnTo>
                <a:lnTo>
                  <a:pt x="2776" y="1866"/>
                </a:lnTo>
                <a:lnTo>
                  <a:pt x="325" y="3386"/>
                </a:lnTo>
                <a:lnTo>
                  <a:pt x="290" y="3406"/>
                </a:lnTo>
                <a:lnTo>
                  <a:pt x="255" y="3422"/>
                </a:lnTo>
                <a:lnTo>
                  <a:pt x="222" y="3432"/>
                </a:lnTo>
                <a:lnTo>
                  <a:pt x="191" y="3437"/>
                </a:lnTo>
                <a:lnTo>
                  <a:pt x="161" y="3438"/>
                </a:lnTo>
                <a:lnTo>
                  <a:pt x="134" y="3433"/>
                </a:lnTo>
                <a:lnTo>
                  <a:pt x="107" y="3423"/>
                </a:lnTo>
                <a:lnTo>
                  <a:pt x="84" y="3409"/>
                </a:lnTo>
                <a:lnTo>
                  <a:pt x="63" y="3391"/>
                </a:lnTo>
                <a:lnTo>
                  <a:pt x="45" y="3369"/>
                </a:lnTo>
                <a:lnTo>
                  <a:pt x="29" y="3341"/>
                </a:lnTo>
                <a:lnTo>
                  <a:pt x="17" y="3310"/>
                </a:lnTo>
                <a:lnTo>
                  <a:pt x="7" y="3275"/>
                </a:lnTo>
                <a:lnTo>
                  <a:pt x="2" y="3237"/>
                </a:lnTo>
                <a:lnTo>
                  <a:pt x="0" y="3194"/>
                </a:lnTo>
                <a:lnTo>
                  <a:pt x="0" y="244"/>
                </a:lnTo>
                <a:lnTo>
                  <a:pt x="2" y="201"/>
                </a:lnTo>
                <a:lnTo>
                  <a:pt x="7" y="162"/>
                </a:lnTo>
                <a:lnTo>
                  <a:pt x="17" y="127"/>
                </a:lnTo>
                <a:lnTo>
                  <a:pt x="29" y="96"/>
                </a:lnTo>
                <a:lnTo>
                  <a:pt x="45" y="69"/>
                </a:lnTo>
                <a:lnTo>
                  <a:pt x="63" y="46"/>
                </a:lnTo>
                <a:lnTo>
                  <a:pt x="84" y="28"/>
                </a:lnTo>
                <a:lnTo>
                  <a:pt x="107" y="14"/>
                </a:lnTo>
                <a:lnTo>
                  <a:pt x="134" y="5"/>
                </a:lnTo>
                <a:lnTo>
                  <a:pt x="161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D0EEFB78-83F3-41A7-8557-0265248B6B20}"/>
              </a:ext>
            </a:extLst>
          </p:cNvPr>
          <p:cNvSpPr txBox="1">
            <a:spLocks/>
          </p:cNvSpPr>
          <p:nvPr/>
        </p:nvSpPr>
        <p:spPr>
          <a:xfrm>
            <a:off x="1160232" y="3779778"/>
            <a:ext cx="3377456" cy="7475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id-ID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600AD8-B4E0-4807-91C2-4BC03E29C410}"/>
              </a:ext>
            </a:extLst>
          </p:cNvPr>
          <p:cNvSpPr/>
          <p:nvPr/>
        </p:nvSpPr>
        <p:spPr>
          <a:xfrm>
            <a:off x="1160231" y="3363959"/>
            <a:ext cx="3377455" cy="415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Dedications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Freeform 1057">
            <a:extLst>
              <a:ext uri="{FF2B5EF4-FFF2-40B4-BE49-F238E27FC236}">
                <a16:creationId xmlns:a16="http://schemas.microsoft.com/office/drawing/2014/main" id="{4376971D-4F3D-4458-A68B-5324130E4637}"/>
              </a:ext>
            </a:extLst>
          </p:cNvPr>
          <p:cNvSpPr>
            <a:spLocks/>
          </p:cNvSpPr>
          <p:nvPr/>
        </p:nvSpPr>
        <p:spPr bwMode="auto">
          <a:xfrm>
            <a:off x="776192" y="3491897"/>
            <a:ext cx="167368" cy="201050"/>
          </a:xfrm>
          <a:custGeom>
            <a:avLst/>
            <a:gdLst>
              <a:gd name="T0" fmla="*/ 161 w 2863"/>
              <a:gd name="T1" fmla="*/ 0 h 3438"/>
              <a:gd name="T2" fmla="*/ 191 w 2863"/>
              <a:gd name="T3" fmla="*/ 0 h 3438"/>
              <a:gd name="T4" fmla="*/ 222 w 2863"/>
              <a:gd name="T5" fmla="*/ 6 h 3438"/>
              <a:gd name="T6" fmla="*/ 255 w 2863"/>
              <a:gd name="T7" fmla="*/ 15 h 3438"/>
              <a:gd name="T8" fmla="*/ 290 w 2863"/>
              <a:gd name="T9" fmla="*/ 31 h 3438"/>
              <a:gd name="T10" fmla="*/ 325 w 2863"/>
              <a:gd name="T11" fmla="*/ 52 h 3438"/>
              <a:gd name="T12" fmla="*/ 2776 w 2863"/>
              <a:gd name="T13" fmla="*/ 1572 h 3438"/>
              <a:gd name="T14" fmla="*/ 2778 w 2863"/>
              <a:gd name="T15" fmla="*/ 1573 h 3438"/>
              <a:gd name="T16" fmla="*/ 2783 w 2863"/>
              <a:gd name="T17" fmla="*/ 1578 h 3438"/>
              <a:gd name="T18" fmla="*/ 2792 w 2863"/>
              <a:gd name="T19" fmla="*/ 1585 h 3438"/>
              <a:gd name="T20" fmla="*/ 2802 w 2863"/>
              <a:gd name="T21" fmla="*/ 1595 h 3438"/>
              <a:gd name="T22" fmla="*/ 2813 w 2863"/>
              <a:gd name="T23" fmla="*/ 1606 h 3438"/>
              <a:gd name="T24" fmla="*/ 2825 w 2863"/>
              <a:gd name="T25" fmla="*/ 1620 h 3438"/>
              <a:gd name="T26" fmla="*/ 2836 w 2863"/>
              <a:gd name="T27" fmla="*/ 1637 h 3438"/>
              <a:gd name="T28" fmla="*/ 2847 w 2863"/>
              <a:gd name="T29" fmla="*/ 1655 h 3438"/>
              <a:gd name="T30" fmla="*/ 2856 w 2863"/>
              <a:gd name="T31" fmla="*/ 1674 h 3438"/>
              <a:gd name="T32" fmla="*/ 2861 w 2863"/>
              <a:gd name="T33" fmla="*/ 1696 h 3438"/>
              <a:gd name="T34" fmla="*/ 2863 w 2863"/>
              <a:gd name="T35" fmla="*/ 1719 h 3438"/>
              <a:gd name="T36" fmla="*/ 2861 w 2863"/>
              <a:gd name="T37" fmla="*/ 1742 h 3438"/>
              <a:gd name="T38" fmla="*/ 2856 w 2863"/>
              <a:gd name="T39" fmla="*/ 1763 h 3438"/>
              <a:gd name="T40" fmla="*/ 2847 w 2863"/>
              <a:gd name="T41" fmla="*/ 1783 h 3438"/>
              <a:gd name="T42" fmla="*/ 2836 w 2863"/>
              <a:gd name="T43" fmla="*/ 1801 h 3438"/>
              <a:gd name="T44" fmla="*/ 2825 w 2863"/>
              <a:gd name="T45" fmla="*/ 1817 h 3438"/>
              <a:gd name="T46" fmla="*/ 2813 w 2863"/>
              <a:gd name="T47" fmla="*/ 1832 h 3438"/>
              <a:gd name="T48" fmla="*/ 2802 w 2863"/>
              <a:gd name="T49" fmla="*/ 1844 h 3438"/>
              <a:gd name="T50" fmla="*/ 2792 w 2863"/>
              <a:gd name="T51" fmla="*/ 1853 h 3438"/>
              <a:gd name="T52" fmla="*/ 2783 w 2863"/>
              <a:gd name="T53" fmla="*/ 1861 h 3438"/>
              <a:gd name="T54" fmla="*/ 2778 w 2863"/>
              <a:gd name="T55" fmla="*/ 1865 h 3438"/>
              <a:gd name="T56" fmla="*/ 2776 w 2863"/>
              <a:gd name="T57" fmla="*/ 1866 h 3438"/>
              <a:gd name="T58" fmla="*/ 325 w 2863"/>
              <a:gd name="T59" fmla="*/ 3386 h 3438"/>
              <a:gd name="T60" fmla="*/ 290 w 2863"/>
              <a:gd name="T61" fmla="*/ 3406 h 3438"/>
              <a:gd name="T62" fmla="*/ 255 w 2863"/>
              <a:gd name="T63" fmla="*/ 3422 h 3438"/>
              <a:gd name="T64" fmla="*/ 222 w 2863"/>
              <a:gd name="T65" fmla="*/ 3432 h 3438"/>
              <a:gd name="T66" fmla="*/ 191 w 2863"/>
              <a:gd name="T67" fmla="*/ 3437 h 3438"/>
              <a:gd name="T68" fmla="*/ 161 w 2863"/>
              <a:gd name="T69" fmla="*/ 3438 h 3438"/>
              <a:gd name="T70" fmla="*/ 134 w 2863"/>
              <a:gd name="T71" fmla="*/ 3433 h 3438"/>
              <a:gd name="T72" fmla="*/ 107 w 2863"/>
              <a:gd name="T73" fmla="*/ 3423 h 3438"/>
              <a:gd name="T74" fmla="*/ 84 w 2863"/>
              <a:gd name="T75" fmla="*/ 3409 h 3438"/>
              <a:gd name="T76" fmla="*/ 63 w 2863"/>
              <a:gd name="T77" fmla="*/ 3391 h 3438"/>
              <a:gd name="T78" fmla="*/ 45 w 2863"/>
              <a:gd name="T79" fmla="*/ 3369 h 3438"/>
              <a:gd name="T80" fmla="*/ 29 w 2863"/>
              <a:gd name="T81" fmla="*/ 3341 h 3438"/>
              <a:gd name="T82" fmla="*/ 17 w 2863"/>
              <a:gd name="T83" fmla="*/ 3310 h 3438"/>
              <a:gd name="T84" fmla="*/ 7 w 2863"/>
              <a:gd name="T85" fmla="*/ 3275 h 3438"/>
              <a:gd name="T86" fmla="*/ 2 w 2863"/>
              <a:gd name="T87" fmla="*/ 3237 h 3438"/>
              <a:gd name="T88" fmla="*/ 0 w 2863"/>
              <a:gd name="T89" fmla="*/ 3194 h 3438"/>
              <a:gd name="T90" fmla="*/ 0 w 2863"/>
              <a:gd name="T91" fmla="*/ 244 h 3438"/>
              <a:gd name="T92" fmla="*/ 2 w 2863"/>
              <a:gd name="T93" fmla="*/ 201 h 3438"/>
              <a:gd name="T94" fmla="*/ 7 w 2863"/>
              <a:gd name="T95" fmla="*/ 162 h 3438"/>
              <a:gd name="T96" fmla="*/ 17 w 2863"/>
              <a:gd name="T97" fmla="*/ 127 h 3438"/>
              <a:gd name="T98" fmla="*/ 29 w 2863"/>
              <a:gd name="T99" fmla="*/ 96 h 3438"/>
              <a:gd name="T100" fmla="*/ 45 w 2863"/>
              <a:gd name="T101" fmla="*/ 69 h 3438"/>
              <a:gd name="T102" fmla="*/ 63 w 2863"/>
              <a:gd name="T103" fmla="*/ 46 h 3438"/>
              <a:gd name="T104" fmla="*/ 84 w 2863"/>
              <a:gd name="T105" fmla="*/ 28 h 3438"/>
              <a:gd name="T106" fmla="*/ 107 w 2863"/>
              <a:gd name="T107" fmla="*/ 14 h 3438"/>
              <a:gd name="T108" fmla="*/ 134 w 2863"/>
              <a:gd name="T109" fmla="*/ 5 h 3438"/>
              <a:gd name="T110" fmla="*/ 161 w 2863"/>
              <a:gd name="T111" fmla="*/ 0 h 3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63" h="3438">
                <a:moveTo>
                  <a:pt x="161" y="0"/>
                </a:moveTo>
                <a:lnTo>
                  <a:pt x="191" y="0"/>
                </a:lnTo>
                <a:lnTo>
                  <a:pt x="222" y="6"/>
                </a:lnTo>
                <a:lnTo>
                  <a:pt x="255" y="15"/>
                </a:lnTo>
                <a:lnTo>
                  <a:pt x="290" y="31"/>
                </a:lnTo>
                <a:lnTo>
                  <a:pt x="325" y="52"/>
                </a:lnTo>
                <a:lnTo>
                  <a:pt x="2776" y="1572"/>
                </a:lnTo>
                <a:lnTo>
                  <a:pt x="2778" y="1573"/>
                </a:lnTo>
                <a:lnTo>
                  <a:pt x="2783" y="1578"/>
                </a:lnTo>
                <a:lnTo>
                  <a:pt x="2792" y="1585"/>
                </a:lnTo>
                <a:lnTo>
                  <a:pt x="2802" y="1595"/>
                </a:lnTo>
                <a:lnTo>
                  <a:pt x="2813" y="1606"/>
                </a:lnTo>
                <a:lnTo>
                  <a:pt x="2825" y="1620"/>
                </a:lnTo>
                <a:lnTo>
                  <a:pt x="2836" y="1637"/>
                </a:lnTo>
                <a:lnTo>
                  <a:pt x="2847" y="1655"/>
                </a:lnTo>
                <a:lnTo>
                  <a:pt x="2856" y="1674"/>
                </a:lnTo>
                <a:lnTo>
                  <a:pt x="2861" y="1696"/>
                </a:lnTo>
                <a:lnTo>
                  <a:pt x="2863" y="1719"/>
                </a:lnTo>
                <a:lnTo>
                  <a:pt x="2861" y="1742"/>
                </a:lnTo>
                <a:lnTo>
                  <a:pt x="2856" y="1763"/>
                </a:lnTo>
                <a:lnTo>
                  <a:pt x="2847" y="1783"/>
                </a:lnTo>
                <a:lnTo>
                  <a:pt x="2836" y="1801"/>
                </a:lnTo>
                <a:lnTo>
                  <a:pt x="2825" y="1817"/>
                </a:lnTo>
                <a:lnTo>
                  <a:pt x="2813" y="1832"/>
                </a:lnTo>
                <a:lnTo>
                  <a:pt x="2802" y="1844"/>
                </a:lnTo>
                <a:lnTo>
                  <a:pt x="2792" y="1853"/>
                </a:lnTo>
                <a:lnTo>
                  <a:pt x="2783" y="1861"/>
                </a:lnTo>
                <a:lnTo>
                  <a:pt x="2778" y="1865"/>
                </a:lnTo>
                <a:lnTo>
                  <a:pt x="2776" y="1866"/>
                </a:lnTo>
                <a:lnTo>
                  <a:pt x="325" y="3386"/>
                </a:lnTo>
                <a:lnTo>
                  <a:pt x="290" y="3406"/>
                </a:lnTo>
                <a:lnTo>
                  <a:pt x="255" y="3422"/>
                </a:lnTo>
                <a:lnTo>
                  <a:pt x="222" y="3432"/>
                </a:lnTo>
                <a:lnTo>
                  <a:pt x="191" y="3437"/>
                </a:lnTo>
                <a:lnTo>
                  <a:pt x="161" y="3438"/>
                </a:lnTo>
                <a:lnTo>
                  <a:pt x="134" y="3433"/>
                </a:lnTo>
                <a:lnTo>
                  <a:pt x="107" y="3423"/>
                </a:lnTo>
                <a:lnTo>
                  <a:pt x="84" y="3409"/>
                </a:lnTo>
                <a:lnTo>
                  <a:pt x="63" y="3391"/>
                </a:lnTo>
                <a:lnTo>
                  <a:pt x="45" y="3369"/>
                </a:lnTo>
                <a:lnTo>
                  <a:pt x="29" y="3341"/>
                </a:lnTo>
                <a:lnTo>
                  <a:pt x="17" y="3310"/>
                </a:lnTo>
                <a:lnTo>
                  <a:pt x="7" y="3275"/>
                </a:lnTo>
                <a:lnTo>
                  <a:pt x="2" y="3237"/>
                </a:lnTo>
                <a:lnTo>
                  <a:pt x="0" y="3194"/>
                </a:lnTo>
                <a:lnTo>
                  <a:pt x="0" y="244"/>
                </a:lnTo>
                <a:lnTo>
                  <a:pt x="2" y="201"/>
                </a:lnTo>
                <a:lnTo>
                  <a:pt x="7" y="162"/>
                </a:lnTo>
                <a:lnTo>
                  <a:pt x="17" y="127"/>
                </a:lnTo>
                <a:lnTo>
                  <a:pt x="29" y="96"/>
                </a:lnTo>
                <a:lnTo>
                  <a:pt x="45" y="69"/>
                </a:lnTo>
                <a:lnTo>
                  <a:pt x="63" y="46"/>
                </a:lnTo>
                <a:lnTo>
                  <a:pt x="84" y="28"/>
                </a:lnTo>
                <a:lnTo>
                  <a:pt x="107" y="14"/>
                </a:lnTo>
                <a:lnTo>
                  <a:pt x="134" y="5"/>
                </a:lnTo>
                <a:lnTo>
                  <a:pt x="161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832B57-688E-43B1-8461-5B92EF730903}"/>
              </a:ext>
            </a:extLst>
          </p:cNvPr>
          <p:cNvSpPr txBox="1"/>
          <p:nvPr/>
        </p:nvSpPr>
        <p:spPr>
          <a:xfrm>
            <a:off x="639716" y="1008626"/>
            <a:ext cx="422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Beautiful Models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9CA83C-DC53-4E2E-8765-A794731E3F7A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E46EB7-5344-420A-A0FD-C55A1A371972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 r="15158"/>
          <a:stretch>
            <a:fillRect/>
          </a:stretch>
        </p:blipFill>
        <p:spPr/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E5C3BC-80E9-4811-9A0E-4B338C9592A6}"/>
              </a:ext>
            </a:extLst>
          </p:cNvPr>
          <p:cNvSpPr/>
          <p:nvPr/>
        </p:nvSpPr>
        <p:spPr>
          <a:xfrm>
            <a:off x="4070556" y="-1"/>
            <a:ext cx="8121444" cy="6858000"/>
          </a:xfrm>
          <a:custGeom>
            <a:avLst/>
            <a:gdLst>
              <a:gd name="connsiteX0" fmla="*/ 5741312 w 8121444"/>
              <a:gd name="connsiteY0" fmla="*/ 0 h 6858000"/>
              <a:gd name="connsiteX1" fmla="*/ 8121444 w 8121444"/>
              <a:gd name="connsiteY1" fmla="*/ 0 h 6858000"/>
              <a:gd name="connsiteX2" fmla="*/ 8121444 w 8121444"/>
              <a:gd name="connsiteY2" fmla="*/ 2404855 h 6858000"/>
              <a:gd name="connsiteX3" fmla="*/ 4393404 w 8121444"/>
              <a:gd name="connsiteY3" fmla="*/ 6858000 h 6858000"/>
              <a:gd name="connsiteX4" fmla="*/ 0 w 81214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444" h="6858000">
                <a:moveTo>
                  <a:pt x="5741312" y="0"/>
                </a:moveTo>
                <a:lnTo>
                  <a:pt x="8121444" y="0"/>
                </a:lnTo>
                <a:lnTo>
                  <a:pt x="8121444" y="2404855"/>
                </a:lnTo>
                <a:lnTo>
                  <a:pt x="439340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CE174-943D-443F-A572-0441B41DCF27}"/>
              </a:ext>
            </a:extLst>
          </p:cNvPr>
          <p:cNvSpPr txBox="1"/>
          <p:nvPr/>
        </p:nvSpPr>
        <p:spPr>
          <a:xfrm>
            <a:off x="623248" y="1007183"/>
            <a:ext cx="537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Modern Styles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69266B7-95CF-486E-8E39-7861993F8979}"/>
              </a:ext>
            </a:extLst>
          </p:cNvPr>
          <p:cNvSpPr txBox="1">
            <a:spLocks/>
          </p:cNvSpPr>
          <p:nvPr/>
        </p:nvSpPr>
        <p:spPr>
          <a:xfrm>
            <a:off x="623248" y="2309401"/>
            <a:ext cx="4978400" cy="1618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illo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inventore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veritatis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et quasi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architecto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beatae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vitae dicta sunt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explicabo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 Nemo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00BA4D-7084-42B8-8624-C86A9DE434B9}"/>
              </a:ext>
            </a:extLst>
          </p:cNvPr>
          <p:cNvSpPr/>
          <p:nvPr/>
        </p:nvSpPr>
        <p:spPr>
          <a:xfrm>
            <a:off x="623248" y="1802229"/>
            <a:ext cx="3506106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Segoe UI" panose="020B0502040204020203" pitchFamily="34" charset="0"/>
                <a:cs typeface="Segoe UI" panose="020B0502040204020203" pitchFamily="34" charset="0"/>
              </a:rPr>
              <a:t>Updates.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Freeform 1464">
            <a:extLst>
              <a:ext uri="{FF2B5EF4-FFF2-40B4-BE49-F238E27FC236}">
                <a16:creationId xmlns:a16="http://schemas.microsoft.com/office/drawing/2014/main" id="{FFC10DFE-079F-42B6-A317-53E60A0203F7}"/>
              </a:ext>
            </a:extLst>
          </p:cNvPr>
          <p:cNvSpPr>
            <a:spLocks noEditPoints="1"/>
          </p:cNvSpPr>
          <p:nvPr/>
        </p:nvSpPr>
        <p:spPr bwMode="auto">
          <a:xfrm>
            <a:off x="4402368" y="1921934"/>
            <a:ext cx="158240" cy="224340"/>
          </a:xfrm>
          <a:custGeom>
            <a:avLst/>
            <a:gdLst>
              <a:gd name="T0" fmla="*/ 1783 w 2373"/>
              <a:gd name="T1" fmla="*/ 902 h 3358"/>
              <a:gd name="T2" fmla="*/ 1657 w 2373"/>
              <a:gd name="T3" fmla="*/ 1245 h 3358"/>
              <a:gd name="T4" fmla="*/ 1452 w 2373"/>
              <a:gd name="T5" fmla="*/ 1490 h 3358"/>
              <a:gd name="T6" fmla="*/ 1406 w 2373"/>
              <a:gd name="T7" fmla="*/ 1520 h 3358"/>
              <a:gd name="T8" fmla="*/ 1329 w 2373"/>
              <a:gd name="T9" fmla="*/ 1643 h 3358"/>
              <a:gd name="T10" fmla="*/ 1288 w 2373"/>
              <a:gd name="T11" fmla="*/ 1863 h 3358"/>
              <a:gd name="T12" fmla="*/ 1271 w 2373"/>
              <a:gd name="T13" fmla="*/ 2086 h 3358"/>
              <a:gd name="T14" fmla="*/ 1266 w 2373"/>
              <a:gd name="T15" fmla="*/ 2218 h 3358"/>
              <a:gd name="T16" fmla="*/ 1411 w 2373"/>
              <a:gd name="T17" fmla="*/ 2275 h 3358"/>
              <a:gd name="T18" fmla="*/ 1604 w 2373"/>
              <a:gd name="T19" fmla="*/ 2436 h 3358"/>
              <a:gd name="T20" fmla="*/ 1738 w 2373"/>
              <a:gd name="T21" fmla="*/ 2559 h 3358"/>
              <a:gd name="T22" fmla="*/ 1812 w 2373"/>
              <a:gd name="T23" fmla="*/ 2658 h 3358"/>
              <a:gd name="T24" fmla="*/ 1838 w 2373"/>
              <a:gd name="T25" fmla="*/ 2778 h 3358"/>
              <a:gd name="T26" fmla="*/ 649 w 2373"/>
              <a:gd name="T27" fmla="*/ 2616 h 3358"/>
              <a:gd name="T28" fmla="*/ 812 w 2373"/>
              <a:gd name="T29" fmla="*/ 2437 h 3358"/>
              <a:gd name="T30" fmla="*/ 954 w 2373"/>
              <a:gd name="T31" fmla="*/ 2325 h 3358"/>
              <a:gd name="T32" fmla="*/ 1029 w 2373"/>
              <a:gd name="T33" fmla="*/ 2277 h 3358"/>
              <a:gd name="T34" fmla="*/ 1165 w 2373"/>
              <a:gd name="T35" fmla="*/ 2229 h 3358"/>
              <a:gd name="T36" fmla="*/ 1160 w 2373"/>
              <a:gd name="T37" fmla="*/ 2145 h 3358"/>
              <a:gd name="T38" fmla="*/ 1121 w 2373"/>
              <a:gd name="T39" fmla="*/ 1831 h 3358"/>
              <a:gd name="T40" fmla="*/ 1057 w 2373"/>
              <a:gd name="T41" fmla="*/ 1633 h 3358"/>
              <a:gd name="T42" fmla="*/ 1010 w 2373"/>
              <a:gd name="T43" fmla="*/ 1544 h 3358"/>
              <a:gd name="T44" fmla="*/ 810 w 2373"/>
              <a:gd name="T45" fmla="*/ 1397 h 3358"/>
              <a:gd name="T46" fmla="*/ 655 w 2373"/>
              <a:gd name="T47" fmla="*/ 1142 h 3358"/>
              <a:gd name="T48" fmla="*/ 572 w 2373"/>
              <a:gd name="T49" fmla="*/ 814 h 3358"/>
              <a:gd name="T50" fmla="*/ 359 w 2373"/>
              <a:gd name="T51" fmla="*/ 683 h 3358"/>
              <a:gd name="T52" fmla="*/ 471 w 2373"/>
              <a:gd name="T53" fmla="*/ 1101 h 3358"/>
              <a:gd name="T54" fmla="*/ 667 w 2373"/>
              <a:gd name="T55" fmla="*/ 1438 h 3358"/>
              <a:gd name="T56" fmla="*/ 819 w 2373"/>
              <a:gd name="T57" fmla="*/ 1751 h 3358"/>
              <a:gd name="T58" fmla="*/ 579 w 2373"/>
              <a:gd name="T59" fmla="*/ 2021 h 3358"/>
              <a:gd name="T60" fmla="*/ 415 w 2373"/>
              <a:gd name="T61" fmla="*/ 2395 h 3358"/>
              <a:gd name="T62" fmla="*/ 340 w 2373"/>
              <a:gd name="T63" fmla="*/ 2835 h 3358"/>
              <a:gd name="T64" fmla="*/ 1981 w 2373"/>
              <a:gd name="T65" fmla="*/ 2479 h 3358"/>
              <a:gd name="T66" fmla="*/ 1833 w 2373"/>
              <a:gd name="T67" fmla="*/ 2090 h 3358"/>
              <a:gd name="T68" fmla="*/ 1607 w 2373"/>
              <a:gd name="T69" fmla="*/ 1795 h 3358"/>
              <a:gd name="T70" fmla="*/ 1658 w 2373"/>
              <a:gd name="T71" fmla="*/ 1493 h 3358"/>
              <a:gd name="T72" fmla="*/ 1869 w 2373"/>
              <a:gd name="T73" fmla="*/ 1177 h 3358"/>
              <a:gd name="T74" fmla="*/ 1999 w 2373"/>
              <a:gd name="T75" fmla="*/ 772 h 3358"/>
              <a:gd name="T76" fmla="*/ 0 w 2373"/>
              <a:gd name="T77" fmla="*/ 0 h 3358"/>
              <a:gd name="T78" fmla="*/ 2239 w 2373"/>
              <a:gd name="T79" fmla="*/ 502 h 3358"/>
              <a:gd name="T80" fmla="*/ 2162 w 2373"/>
              <a:gd name="T81" fmla="*/ 988 h 3358"/>
              <a:gd name="T82" fmla="*/ 1983 w 2373"/>
              <a:gd name="T83" fmla="*/ 1406 h 3358"/>
              <a:gd name="T84" fmla="*/ 1832 w 2373"/>
              <a:gd name="T85" fmla="*/ 1727 h 3358"/>
              <a:gd name="T86" fmla="*/ 2065 w 2373"/>
              <a:gd name="T87" fmla="*/ 2088 h 3358"/>
              <a:gd name="T88" fmla="*/ 2205 w 2373"/>
              <a:gd name="T89" fmla="*/ 2537 h 3358"/>
              <a:gd name="T90" fmla="*/ 2242 w 2373"/>
              <a:gd name="T91" fmla="*/ 3042 h 3358"/>
              <a:gd name="T92" fmla="*/ 131 w 2373"/>
              <a:gd name="T93" fmla="*/ 3042 h 3358"/>
              <a:gd name="T94" fmla="*/ 168 w 2373"/>
              <a:gd name="T95" fmla="*/ 2537 h 3358"/>
              <a:gd name="T96" fmla="*/ 308 w 2373"/>
              <a:gd name="T97" fmla="*/ 2088 h 3358"/>
              <a:gd name="T98" fmla="*/ 541 w 2373"/>
              <a:gd name="T99" fmla="*/ 1727 h 3358"/>
              <a:gd name="T100" fmla="*/ 391 w 2373"/>
              <a:gd name="T101" fmla="*/ 1406 h 3358"/>
              <a:gd name="T102" fmla="*/ 212 w 2373"/>
              <a:gd name="T103" fmla="*/ 988 h 3358"/>
              <a:gd name="T104" fmla="*/ 133 w 2373"/>
              <a:gd name="T105" fmla="*/ 502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73" h="3358">
                <a:moveTo>
                  <a:pt x="559" y="668"/>
                </a:moveTo>
                <a:lnTo>
                  <a:pt x="1814" y="668"/>
                </a:lnTo>
                <a:lnTo>
                  <a:pt x="1808" y="748"/>
                </a:lnTo>
                <a:lnTo>
                  <a:pt x="1797" y="825"/>
                </a:lnTo>
                <a:lnTo>
                  <a:pt x="1783" y="902"/>
                </a:lnTo>
                <a:lnTo>
                  <a:pt x="1765" y="977"/>
                </a:lnTo>
                <a:lnTo>
                  <a:pt x="1743" y="1048"/>
                </a:lnTo>
                <a:lnTo>
                  <a:pt x="1718" y="1118"/>
                </a:lnTo>
                <a:lnTo>
                  <a:pt x="1689" y="1183"/>
                </a:lnTo>
                <a:lnTo>
                  <a:pt x="1657" y="1245"/>
                </a:lnTo>
                <a:lnTo>
                  <a:pt x="1622" y="1303"/>
                </a:lnTo>
                <a:lnTo>
                  <a:pt x="1582" y="1357"/>
                </a:lnTo>
                <a:lnTo>
                  <a:pt x="1542" y="1407"/>
                </a:lnTo>
                <a:lnTo>
                  <a:pt x="1497" y="1451"/>
                </a:lnTo>
                <a:lnTo>
                  <a:pt x="1452" y="1490"/>
                </a:lnTo>
                <a:lnTo>
                  <a:pt x="1450" y="1491"/>
                </a:lnTo>
                <a:lnTo>
                  <a:pt x="1444" y="1494"/>
                </a:lnTo>
                <a:lnTo>
                  <a:pt x="1434" y="1500"/>
                </a:lnTo>
                <a:lnTo>
                  <a:pt x="1421" y="1508"/>
                </a:lnTo>
                <a:lnTo>
                  <a:pt x="1406" y="1520"/>
                </a:lnTo>
                <a:lnTo>
                  <a:pt x="1389" y="1534"/>
                </a:lnTo>
                <a:lnTo>
                  <a:pt x="1369" y="1553"/>
                </a:lnTo>
                <a:lnTo>
                  <a:pt x="1355" y="1578"/>
                </a:lnTo>
                <a:lnTo>
                  <a:pt x="1341" y="1608"/>
                </a:lnTo>
                <a:lnTo>
                  <a:pt x="1329" y="1643"/>
                </a:lnTo>
                <a:lnTo>
                  <a:pt x="1318" y="1682"/>
                </a:lnTo>
                <a:lnTo>
                  <a:pt x="1309" y="1724"/>
                </a:lnTo>
                <a:lnTo>
                  <a:pt x="1301" y="1768"/>
                </a:lnTo>
                <a:lnTo>
                  <a:pt x="1295" y="1815"/>
                </a:lnTo>
                <a:lnTo>
                  <a:pt x="1288" y="1863"/>
                </a:lnTo>
                <a:lnTo>
                  <a:pt x="1283" y="1909"/>
                </a:lnTo>
                <a:lnTo>
                  <a:pt x="1279" y="1956"/>
                </a:lnTo>
                <a:lnTo>
                  <a:pt x="1275" y="2002"/>
                </a:lnTo>
                <a:lnTo>
                  <a:pt x="1273" y="2045"/>
                </a:lnTo>
                <a:lnTo>
                  <a:pt x="1271" y="2086"/>
                </a:lnTo>
                <a:lnTo>
                  <a:pt x="1269" y="2122"/>
                </a:lnTo>
                <a:lnTo>
                  <a:pt x="1268" y="2154"/>
                </a:lnTo>
                <a:lnTo>
                  <a:pt x="1267" y="2182"/>
                </a:lnTo>
                <a:lnTo>
                  <a:pt x="1267" y="2203"/>
                </a:lnTo>
                <a:lnTo>
                  <a:pt x="1266" y="2218"/>
                </a:lnTo>
                <a:lnTo>
                  <a:pt x="1266" y="2225"/>
                </a:lnTo>
                <a:lnTo>
                  <a:pt x="1302" y="2231"/>
                </a:lnTo>
                <a:lnTo>
                  <a:pt x="1338" y="2241"/>
                </a:lnTo>
                <a:lnTo>
                  <a:pt x="1374" y="2255"/>
                </a:lnTo>
                <a:lnTo>
                  <a:pt x="1411" y="2275"/>
                </a:lnTo>
                <a:lnTo>
                  <a:pt x="1449" y="2300"/>
                </a:lnTo>
                <a:lnTo>
                  <a:pt x="1487" y="2331"/>
                </a:lnTo>
                <a:lnTo>
                  <a:pt x="1529" y="2369"/>
                </a:lnTo>
                <a:lnTo>
                  <a:pt x="1568" y="2405"/>
                </a:lnTo>
                <a:lnTo>
                  <a:pt x="1604" y="2436"/>
                </a:lnTo>
                <a:lnTo>
                  <a:pt x="1637" y="2465"/>
                </a:lnTo>
                <a:lnTo>
                  <a:pt x="1666" y="2492"/>
                </a:lnTo>
                <a:lnTo>
                  <a:pt x="1693" y="2516"/>
                </a:lnTo>
                <a:lnTo>
                  <a:pt x="1718" y="2538"/>
                </a:lnTo>
                <a:lnTo>
                  <a:pt x="1738" y="2559"/>
                </a:lnTo>
                <a:lnTo>
                  <a:pt x="1758" y="2580"/>
                </a:lnTo>
                <a:lnTo>
                  <a:pt x="1775" y="2599"/>
                </a:lnTo>
                <a:lnTo>
                  <a:pt x="1789" y="2618"/>
                </a:lnTo>
                <a:lnTo>
                  <a:pt x="1802" y="2638"/>
                </a:lnTo>
                <a:lnTo>
                  <a:pt x="1812" y="2658"/>
                </a:lnTo>
                <a:lnTo>
                  <a:pt x="1820" y="2678"/>
                </a:lnTo>
                <a:lnTo>
                  <a:pt x="1826" y="2700"/>
                </a:lnTo>
                <a:lnTo>
                  <a:pt x="1832" y="2724"/>
                </a:lnTo>
                <a:lnTo>
                  <a:pt x="1836" y="2750"/>
                </a:lnTo>
                <a:lnTo>
                  <a:pt x="1838" y="2778"/>
                </a:lnTo>
                <a:lnTo>
                  <a:pt x="596" y="2778"/>
                </a:lnTo>
                <a:lnTo>
                  <a:pt x="601" y="2735"/>
                </a:lnTo>
                <a:lnTo>
                  <a:pt x="612" y="2694"/>
                </a:lnTo>
                <a:lnTo>
                  <a:pt x="628" y="2654"/>
                </a:lnTo>
                <a:lnTo>
                  <a:pt x="649" y="2616"/>
                </a:lnTo>
                <a:lnTo>
                  <a:pt x="674" y="2579"/>
                </a:lnTo>
                <a:lnTo>
                  <a:pt x="703" y="2543"/>
                </a:lnTo>
                <a:lnTo>
                  <a:pt x="737" y="2507"/>
                </a:lnTo>
                <a:lnTo>
                  <a:pt x="773" y="2472"/>
                </a:lnTo>
                <a:lnTo>
                  <a:pt x="812" y="2437"/>
                </a:lnTo>
                <a:lnTo>
                  <a:pt x="855" y="2403"/>
                </a:lnTo>
                <a:lnTo>
                  <a:pt x="900" y="2367"/>
                </a:lnTo>
                <a:lnTo>
                  <a:pt x="947" y="2331"/>
                </a:lnTo>
                <a:lnTo>
                  <a:pt x="949" y="2329"/>
                </a:lnTo>
                <a:lnTo>
                  <a:pt x="954" y="2325"/>
                </a:lnTo>
                <a:lnTo>
                  <a:pt x="963" y="2318"/>
                </a:lnTo>
                <a:lnTo>
                  <a:pt x="975" y="2309"/>
                </a:lnTo>
                <a:lnTo>
                  <a:pt x="990" y="2299"/>
                </a:lnTo>
                <a:lnTo>
                  <a:pt x="1008" y="2289"/>
                </a:lnTo>
                <a:lnTo>
                  <a:pt x="1029" y="2277"/>
                </a:lnTo>
                <a:lnTo>
                  <a:pt x="1051" y="2265"/>
                </a:lnTo>
                <a:lnTo>
                  <a:pt x="1077" y="2254"/>
                </a:lnTo>
                <a:lnTo>
                  <a:pt x="1104" y="2244"/>
                </a:lnTo>
                <a:lnTo>
                  <a:pt x="1134" y="2236"/>
                </a:lnTo>
                <a:lnTo>
                  <a:pt x="1165" y="2229"/>
                </a:lnTo>
                <a:lnTo>
                  <a:pt x="1163" y="2226"/>
                </a:lnTo>
                <a:lnTo>
                  <a:pt x="1162" y="2224"/>
                </a:lnTo>
                <a:lnTo>
                  <a:pt x="1162" y="2222"/>
                </a:lnTo>
                <a:lnTo>
                  <a:pt x="1161" y="2222"/>
                </a:lnTo>
                <a:lnTo>
                  <a:pt x="1160" y="2145"/>
                </a:lnTo>
                <a:lnTo>
                  <a:pt x="1156" y="2072"/>
                </a:lnTo>
                <a:lnTo>
                  <a:pt x="1150" y="2005"/>
                </a:lnTo>
                <a:lnTo>
                  <a:pt x="1141" y="1941"/>
                </a:lnTo>
                <a:lnTo>
                  <a:pt x="1132" y="1883"/>
                </a:lnTo>
                <a:lnTo>
                  <a:pt x="1121" y="1831"/>
                </a:lnTo>
                <a:lnTo>
                  <a:pt x="1108" y="1782"/>
                </a:lnTo>
                <a:lnTo>
                  <a:pt x="1096" y="1738"/>
                </a:lnTo>
                <a:lnTo>
                  <a:pt x="1082" y="1699"/>
                </a:lnTo>
                <a:lnTo>
                  <a:pt x="1070" y="1664"/>
                </a:lnTo>
                <a:lnTo>
                  <a:pt x="1057" y="1633"/>
                </a:lnTo>
                <a:lnTo>
                  <a:pt x="1045" y="1607"/>
                </a:lnTo>
                <a:lnTo>
                  <a:pt x="1034" y="1585"/>
                </a:lnTo>
                <a:lnTo>
                  <a:pt x="1024" y="1566"/>
                </a:lnTo>
                <a:lnTo>
                  <a:pt x="1016" y="1553"/>
                </a:lnTo>
                <a:lnTo>
                  <a:pt x="1010" y="1544"/>
                </a:lnTo>
                <a:lnTo>
                  <a:pt x="1006" y="1537"/>
                </a:lnTo>
                <a:lnTo>
                  <a:pt x="1005" y="1535"/>
                </a:lnTo>
                <a:lnTo>
                  <a:pt x="893" y="1473"/>
                </a:lnTo>
                <a:lnTo>
                  <a:pt x="851" y="1437"/>
                </a:lnTo>
                <a:lnTo>
                  <a:pt x="810" y="1397"/>
                </a:lnTo>
                <a:lnTo>
                  <a:pt x="774" y="1353"/>
                </a:lnTo>
                <a:lnTo>
                  <a:pt x="740" y="1305"/>
                </a:lnTo>
                <a:lnTo>
                  <a:pt x="709" y="1254"/>
                </a:lnTo>
                <a:lnTo>
                  <a:pt x="681" y="1199"/>
                </a:lnTo>
                <a:lnTo>
                  <a:pt x="655" y="1142"/>
                </a:lnTo>
                <a:lnTo>
                  <a:pt x="633" y="1081"/>
                </a:lnTo>
                <a:lnTo>
                  <a:pt x="614" y="1018"/>
                </a:lnTo>
                <a:lnTo>
                  <a:pt x="597" y="952"/>
                </a:lnTo>
                <a:lnTo>
                  <a:pt x="584" y="884"/>
                </a:lnTo>
                <a:lnTo>
                  <a:pt x="572" y="814"/>
                </a:lnTo>
                <a:lnTo>
                  <a:pt x="564" y="741"/>
                </a:lnTo>
                <a:lnTo>
                  <a:pt x="559" y="668"/>
                </a:lnTo>
                <a:close/>
                <a:moveTo>
                  <a:pt x="340" y="503"/>
                </a:moveTo>
                <a:lnTo>
                  <a:pt x="348" y="594"/>
                </a:lnTo>
                <a:lnTo>
                  <a:pt x="359" y="683"/>
                </a:lnTo>
                <a:lnTo>
                  <a:pt x="374" y="772"/>
                </a:lnTo>
                <a:lnTo>
                  <a:pt x="392" y="858"/>
                </a:lnTo>
                <a:lnTo>
                  <a:pt x="415" y="941"/>
                </a:lnTo>
                <a:lnTo>
                  <a:pt x="441" y="1023"/>
                </a:lnTo>
                <a:lnTo>
                  <a:pt x="471" y="1101"/>
                </a:lnTo>
                <a:lnTo>
                  <a:pt x="504" y="1177"/>
                </a:lnTo>
                <a:lnTo>
                  <a:pt x="540" y="1248"/>
                </a:lnTo>
                <a:lnTo>
                  <a:pt x="579" y="1316"/>
                </a:lnTo>
                <a:lnTo>
                  <a:pt x="622" y="1379"/>
                </a:lnTo>
                <a:lnTo>
                  <a:pt x="667" y="1438"/>
                </a:lnTo>
                <a:lnTo>
                  <a:pt x="715" y="1493"/>
                </a:lnTo>
                <a:lnTo>
                  <a:pt x="766" y="1542"/>
                </a:lnTo>
                <a:lnTo>
                  <a:pt x="819" y="1586"/>
                </a:lnTo>
                <a:lnTo>
                  <a:pt x="927" y="1669"/>
                </a:lnTo>
                <a:lnTo>
                  <a:pt x="819" y="1751"/>
                </a:lnTo>
                <a:lnTo>
                  <a:pt x="766" y="1795"/>
                </a:lnTo>
                <a:lnTo>
                  <a:pt x="715" y="1845"/>
                </a:lnTo>
                <a:lnTo>
                  <a:pt x="667" y="1899"/>
                </a:lnTo>
                <a:lnTo>
                  <a:pt x="622" y="1958"/>
                </a:lnTo>
                <a:lnTo>
                  <a:pt x="579" y="2021"/>
                </a:lnTo>
                <a:lnTo>
                  <a:pt x="540" y="2090"/>
                </a:lnTo>
                <a:lnTo>
                  <a:pt x="504" y="2161"/>
                </a:lnTo>
                <a:lnTo>
                  <a:pt x="471" y="2236"/>
                </a:lnTo>
                <a:lnTo>
                  <a:pt x="441" y="2315"/>
                </a:lnTo>
                <a:lnTo>
                  <a:pt x="415" y="2395"/>
                </a:lnTo>
                <a:lnTo>
                  <a:pt x="392" y="2479"/>
                </a:lnTo>
                <a:lnTo>
                  <a:pt x="374" y="2565"/>
                </a:lnTo>
                <a:lnTo>
                  <a:pt x="359" y="2653"/>
                </a:lnTo>
                <a:lnTo>
                  <a:pt x="348" y="2744"/>
                </a:lnTo>
                <a:lnTo>
                  <a:pt x="340" y="2835"/>
                </a:lnTo>
                <a:lnTo>
                  <a:pt x="2032" y="2835"/>
                </a:lnTo>
                <a:lnTo>
                  <a:pt x="2025" y="2744"/>
                </a:lnTo>
                <a:lnTo>
                  <a:pt x="2015" y="2653"/>
                </a:lnTo>
                <a:lnTo>
                  <a:pt x="1999" y="2565"/>
                </a:lnTo>
                <a:lnTo>
                  <a:pt x="1981" y="2479"/>
                </a:lnTo>
                <a:lnTo>
                  <a:pt x="1958" y="2395"/>
                </a:lnTo>
                <a:lnTo>
                  <a:pt x="1932" y="2315"/>
                </a:lnTo>
                <a:lnTo>
                  <a:pt x="1902" y="2236"/>
                </a:lnTo>
                <a:lnTo>
                  <a:pt x="1869" y="2161"/>
                </a:lnTo>
                <a:lnTo>
                  <a:pt x="1833" y="2090"/>
                </a:lnTo>
                <a:lnTo>
                  <a:pt x="1793" y="2021"/>
                </a:lnTo>
                <a:lnTo>
                  <a:pt x="1751" y="1958"/>
                </a:lnTo>
                <a:lnTo>
                  <a:pt x="1706" y="1899"/>
                </a:lnTo>
                <a:lnTo>
                  <a:pt x="1658" y="1845"/>
                </a:lnTo>
                <a:lnTo>
                  <a:pt x="1607" y="1795"/>
                </a:lnTo>
                <a:lnTo>
                  <a:pt x="1554" y="1751"/>
                </a:lnTo>
                <a:lnTo>
                  <a:pt x="1446" y="1669"/>
                </a:lnTo>
                <a:lnTo>
                  <a:pt x="1554" y="1586"/>
                </a:lnTo>
                <a:lnTo>
                  <a:pt x="1607" y="1542"/>
                </a:lnTo>
                <a:lnTo>
                  <a:pt x="1658" y="1493"/>
                </a:lnTo>
                <a:lnTo>
                  <a:pt x="1706" y="1438"/>
                </a:lnTo>
                <a:lnTo>
                  <a:pt x="1751" y="1379"/>
                </a:lnTo>
                <a:lnTo>
                  <a:pt x="1793" y="1316"/>
                </a:lnTo>
                <a:lnTo>
                  <a:pt x="1833" y="1248"/>
                </a:lnTo>
                <a:lnTo>
                  <a:pt x="1869" y="1177"/>
                </a:lnTo>
                <a:lnTo>
                  <a:pt x="1902" y="1101"/>
                </a:lnTo>
                <a:lnTo>
                  <a:pt x="1932" y="1023"/>
                </a:lnTo>
                <a:lnTo>
                  <a:pt x="1958" y="941"/>
                </a:lnTo>
                <a:lnTo>
                  <a:pt x="1981" y="858"/>
                </a:lnTo>
                <a:lnTo>
                  <a:pt x="1999" y="772"/>
                </a:lnTo>
                <a:lnTo>
                  <a:pt x="2015" y="683"/>
                </a:lnTo>
                <a:lnTo>
                  <a:pt x="2025" y="594"/>
                </a:lnTo>
                <a:lnTo>
                  <a:pt x="2032" y="503"/>
                </a:lnTo>
                <a:lnTo>
                  <a:pt x="340" y="503"/>
                </a:lnTo>
                <a:close/>
                <a:moveTo>
                  <a:pt x="0" y="0"/>
                </a:moveTo>
                <a:lnTo>
                  <a:pt x="2373" y="0"/>
                </a:lnTo>
                <a:lnTo>
                  <a:pt x="2373" y="316"/>
                </a:lnTo>
                <a:lnTo>
                  <a:pt x="2242" y="316"/>
                </a:lnTo>
                <a:lnTo>
                  <a:pt x="2242" y="399"/>
                </a:lnTo>
                <a:lnTo>
                  <a:pt x="2239" y="502"/>
                </a:lnTo>
                <a:lnTo>
                  <a:pt x="2233" y="602"/>
                </a:lnTo>
                <a:lnTo>
                  <a:pt x="2222" y="702"/>
                </a:lnTo>
                <a:lnTo>
                  <a:pt x="2205" y="799"/>
                </a:lnTo>
                <a:lnTo>
                  <a:pt x="2185" y="895"/>
                </a:lnTo>
                <a:lnTo>
                  <a:pt x="2162" y="988"/>
                </a:lnTo>
                <a:lnTo>
                  <a:pt x="2133" y="1078"/>
                </a:lnTo>
                <a:lnTo>
                  <a:pt x="2101" y="1165"/>
                </a:lnTo>
                <a:lnTo>
                  <a:pt x="2065" y="1249"/>
                </a:lnTo>
                <a:lnTo>
                  <a:pt x="2025" y="1329"/>
                </a:lnTo>
                <a:lnTo>
                  <a:pt x="1983" y="1406"/>
                </a:lnTo>
                <a:lnTo>
                  <a:pt x="1935" y="1478"/>
                </a:lnTo>
                <a:lnTo>
                  <a:pt x="1885" y="1547"/>
                </a:lnTo>
                <a:lnTo>
                  <a:pt x="1832" y="1610"/>
                </a:lnTo>
                <a:lnTo>
                  <a:pt x="1776" y="1669"/>
                </a:lnTo>
                <a:lnTo>
                  <a:pt x="1832" y="1727"/>
                </a:lnTo>
                <a:lnTo>
                  <a:pt x="1885" y="1791"/>
                </a:lnTo>
                <a:lnTo>
                  <a:pt x="1935" y="1859"/>
                </a:lnTo>
                <a:lnTo>
                  <a:pt x="1983" y="1931"/>
                </a:lnTo>
                <a:lnTo>
                  <a:pt x="2025" y="2008"/>
                </a:lnTo>
                <a:lnTo>
                  <a:pt x="2065" y="2088"/>
                </a:lnTo>
                <a:lnTo>
                  <a:pt x="2101" y="2172"/>
                </a:lnTo>
                <a:lnTo>
                  <a:pt x="2133" y="2259"/>
                </a:lnTo>
                <a:lnTo>
                  <a:pt x="2162" y="2349"/>
                </a:lnTo>
                <a:lnTo>
                  <a:pt x="2185" y="2442"/>
                </a:lnTo>
                <a:lnTo>
                  <a:pt x="2205" y="2537"/>
                </a:lnTo>
                <a:lnTo>
                  <a:pt x="2222" y="2635"/>
                </a:lnTo>
                <a:lnTo>
                  <a:pt x="2233" y="2734"/>
                </a:lnTo>
                <a:lnTo>
                  <a:pt x="2239" y="2836"/>
                </a:lnTo>
                <a:lnTo>
                  <a:pt x="2242" y="2938"/>
                </a:lnTo>
                <a:lnTo>
                  <a:pt x="2242" y="3042"/>
                </a:lnTo>
                <a:lnTo>
                  <a:pt x="2373" y="3042"/>
                </a:lnTo>
                <a:lnTo>
                  <a:pt x="2373" y="3358"/>
                </a:lnTo>
                <a:lnTo>
                  <a:pt x="0" y="3358"/>
                </a:lnTo>
                <a:lnTo>
                  <a:pt x="0" y="3042"/>
                </a:lnTo>
                <a:lnTo>
                  <a:pt x="131" y="3042"/>
                </a:lnTo>
                <a:lnTo>
                  <a:pt x="131" y="2938"/>
                </a:lnTo>
                <a:lnTo>
                  <a:pt x="133" y="2836"/>
                </a:lnTo>
                <a:lnTo>
                  <a:pt x="141" y="2734"/>
                </a:lnTo>
                <a:lnTo>
                  <a:pt x="152" y="2635"/>
                </a:lnTo>
                <a:lnTo>
                  <a:pt x="168" y="2537"/>
                </a:lnTo>
                <a:lnTo>
                  <a:pt x="187" y="2442"/>
                </a:lnTo>
                <a:lnTo>
                  <a:pt x="212" y="2349"/>
                </a:lnTo>
                <a:lnTo>
                  <a:pt x="240" y="2259"/>
                </a:lnTo>
                <a:lnTo>
                  <a:pt x="272" y="2172"/>
                </a:lnTo>
                <a:lnTo>
                  <a:pt x="308" y="2088"/>
                </a:lnTo>
                <a:lnTo>
                  <a:pt x="348" y="2008"/>
                </a:lnTo>
                <a:lnTo>
                  <a:pt x="391" y="1931"/>
                </a:lnTo>
                <a:lnTo>
                  <a:pt x="438" y="1859"/>
                </a:lnTo>
                <a:lnTo>
                  <a:pt x="487" y="1791"/>
                </a:lnTo>
                <a:lnTo>
                  <a:pt x="541" y="1727"/>
                </a:lnTo>
                <a:lnTo>
                  <a:pt x="598" y="1669"/>
                </a:lnTo>
                <a:lnTo>
                  <a:pt x="541" y="1610"/>
                </a:lnTo>
                <a:lnTo>
                  <a:pt x="487" y="1547"/>
                </a:lnTo>
                <a:lnTo>
                  <a:pt x="438" y="1478"/>
                </a:lnTo>
                <a:lnTo>
                  <a:pt x="391" y="1406"/>
                </a:lnTo>
                <a:lnTo>
                  <a:pt x="348" y="1329"/>
                </a:lnTo>
                <a:lnTo>
                  <a:pt x="308" y="1249"/>
                </a:lnTo>
                <a:lnTo>
                  <a:pt x="272" y="1165"/>
                </a:lnTo>
                <a:lnTo>
                  <a:pt x="240" y="1078"/>
                </a:lnTo>
                <a:lnTo>
                  <a:pt x="212" y="988"/>
                </a:lnTo>
                <a:lnTo>
                  <a:pt x="187" y="895"/>
                </a:lnTo>
                <a:lnTo>
                  <a:pt x="168" y="799"/>
                </a:lnTo>
                <a:lnTo>
                  <a:pt x="152" y="702"/>
                </a:lnTo>
                <a:lnTo>
                  <a:pt x="141" y="602"/>
                </a:lnTo>
                <a:lnTo>
                  <a:pt x="133" y="502"/>
                </a:lnTo>
                <a:lnTo>
                  <a:pt x="131" y="399"/>
                </a:lnTo>
                <a:lnTo>
                  <a:pt x="131" y="316"/>
                </a:lnTo>
                <a:lnTo>
                  <a:pt x="0" y="31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33">
            <a:extLst>
              <a:ext uri="{FF2B5EF4-FFF2-40B4-BE49-F238E27FC236}">
                <a16:creationId xmlns:a16="http://schemas.microsoft.com/office/drawing/2014/main" id="{FDB39874-6523-4E93-9B51-E34FF83A9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084" y="1921934"/>
            <a:ext cx="244218" cy="233827"/>
          </a:xfrm>
          <a:custGeom>
            <a:avLst/>
            <a:gdLst>
              <a:gd name="T0" fmla="*/ 191410 w 497"/>
              <a:gd name="T1" fmla="*/ 71438 h 480"/>
              <a:gd name="T2" fmla="*/ 191410 w 497"/>
              <a:gd name="T3" fmla="*/ 71438 h 480"/>
              <a:gd name="T4" fmla="*/ 167540 w 497"/>
              <a:gd name="T5" fmla="*/ 8037 h 480"/>
              <a:gd name="T6" fmla="*/ 155830 w 497"/>
              <a:gd name="T7" fmla="*/ 4018 h 480"/>
              <a:gd name="T8" fmla="*/ 4053 w 497"/>
              <a:gd name="T9" fmla="*/ 59829 h 480"/>
              <a:gd name="T10" fmla="*/ 0 w 497"/>
              <a:gd name="T11" fmla="*/ 71438 h 480"/>
              <a:gd name="T12" fmla="*/ 23870 w 497"/>
              <a:gd name="T13" fmla="*/ 134839 h 480"/>
              <a:gd name="T14" fmla="*/ 23870 w 497"/>
              <a:gd name="T15" fmla="*/ 99120 h 480"/>
              <a:gd name="T16" fmla="*/ 51793 w 497"/>
              <a:gd name="T17" fmla="*/ 71438 h 480"/>
              <a:gd name="T18" fmla="*/ 91426 w 497"/>
              <a:gd name="T19" fmla="*/ 71438 h 480"/>
              <a:gd name="T20" fmla="*/ 139166 w 497"/>
              <a:gd name="T21" fmla="*/ 39737 h 480"/>
              <a:gd name="T22" fmla="*/ 167540 w 497"/>
              <a:gd name="T23" fmla="*/ 71438 h 480"/>
              <a:gd name="T24" fmla="*/ 191410 w 497"/>
              <a:gd name="T25" fmla="*/ 71438 h 480"/>
              <a:gd name="T26" fmla="*/ 215280 w 497"/>
              <a:gd name="T27" fmla="*/ 91083 h 480"/>
              <a:gd name="T28" fmla="*/ 215280 w 497"/>
              <a:gd name="T29" fmla="*/ 91083 h 480"/>
              <a:gd name="T30" fmla="*/ 51793 w 497"/>
              <a:gd name="T31" fmla="*/ 91083 h 480"/>
              <a:gd name="T32" fmla="*/ 43686 w 497"/>
              <a:gd name="T33" fmla="*/ 99120 h 480"/>
              <a:gd name="T34" fmla="*/ 43686 w 497"/>
              <a:gd name="T35" fmla="*/ 206276 h 480"/>
              <a:gd name="T36" fmla="*/ 51793 w 497"/>
              <a:gd name="T37" fmla="*/ 213867 h 480"/>
              <a:gd name="T38" fmla="*/ 215280 w 497"/>
              <a:gd name="T39" fmla="*/ 213867 h 480"/>
              <a:gd name="T40" fmla="*/ 223387 w 497"/>
              <a:gd name="T41" fmla="*/ 206276 h 480"/>
              <a:gd name="T42" fmla="*/ 223387 w 497"/>
              <a:gd name="T43" fmla="*/ 99120 h 480"/>
              <a:gd name="T44" fmla="*/ 215280 w 497"/>
              <a:gd name="T45" fmla="*/ 91083 h 480"/>
              <a:gd name="T46" fmla="*/ 203570 w 497"/>
              <a:gd name="T47" fmla="*/ 190203 h 480"/>
              <a:gd name="T48" fmla="*/ 203570 w 497"/>
              <a:gd name="T49" fmla="*/ 190203 h 480"/>
              <a:gd name="T50" fmla="*/ 67556 w 497"/>
              <a:gd name="T51" fmla="*/ 190203 h 480"/>
              <a:gd name="T52" fmla="*/ 67556 w 497"/>
              <a:gd name="T53" fmla="*/ 174576 h 480"/>
              <a:gd name="T54" fmla="*/ 87823 w 497"/>
              <a:gd name="T55" fmla="*/ 122783 h 480"/>
              <a:gd name="T56" fmla="*/ 119350 w 497"/>
              <a:gd name="T57" fmla="*/ 162521 h 480"/>
              <a:gd name="T58" fmla="*/ 147723 w 497"/>
              <a:gd name="T59" fmla="*/ 134839 h 480"/>
              <a:gd name="T60" fmla="*/ 187357 w 497"/>
              <a:gd name="T61" fmla="*/ 118765 h 480"/>
              <a:gd name="T62" fmla="*/ 203570 w 497"/>
              <a:gd name="T63" fmla="*/ 154930 h 480"/>
              <a:gd name="T64" fmla="*/ 203570 w 497"/>
              <a:gd name="T65" fmla="*/ 190203 h 4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56" name="Freeform 50">
            <a:extLst>
              <a:ext uri="{FF2B5EF4-FFF2-40B4-BE49-F238E27FC236}">
                <a16:creationId xmlns:a16="http://schemas.microsoft.com/office/drawing/2014/main" id="{D62FB2CD-0702-45D4-886B-397D30745787}"/>
              </a:ext>
            </a:extLst>
          </p:cNvPr>
          <p:cNvSpPr>
            <a:spLocks noEditPoints="1"/>
          </p:cNvSpPr>
          <p:nvPr/>
        </p:nvSpPr>
        <p:spPr bwMode="auto">
          <a:xfrm>
            <a:off x="5280316" y="1938957"/>
            <a:ext cx="221788" cy="216804"/>
          </a:xfrm>
          <a:custGeom>
            <a:avLst/>
            <a:gdLst>
              <a:gd name="T0" fmla="*/ 282575 w 112"/>
              <a:gd name="T1" fmla="*/ 20273 h 109"/>
              <a:gd name="T2" fmla="*/ 262391 w 112"/>
              <a:gd name="T3" fmla="*/ 0 h 109"/>
              <a:gd name="T4" fmla="*/ 216977 w 112"/>
              <a:gd name="T5" fmla="*/ 53218 h 109"/>
              <a:gd name="T6" fmla="*/ 128673 w 112"/>
              <a:gd name="T7" fmla="*/ 17739 h 109"/>
              <a:gd name="T8" fmla="*/ 0 w 112"/>
              <a:gd name="T9" fmla="*/ 146982 h 109"/>
              <a:gd name="T10" fmla="*/ 128673 w 112"/>
              <a:gd name="T11" fmla="*/ 276225 h 109"/>
              <a:gd name="T12" fmla="*/ 257345 w 112"/>
              <a:gd name="T13" fmla="*/ 146982 h 109"/>
              <a:gd name="T14" fmla="*/ 237161 w 112"/>
              <a:gd name="T15" fmla="*/ 78559 h 109"/>
              <a:gd name="T16" fmla="*/ 282575 w 112"/>
              <a:gd name="T17" fmla="*/ 20273 h 109"/>
              <a:gd name="T18" fmla="*/ 239684 w 112"/>
              <a:gd name="T19" fmla="*/ 146982 h 109"/>
              <a:gd name="T20" fmla="*/ 128673 w 112"/>
              <a:gd name="T21" fmla="*/ 255952 h 109"/>
              <a:gd name="T22" fmla="*/ 20184 w 112"/>
              <a:gd name="T23" fmla="*/ 146982 h 109"/>
              <a:gd name="T24" fmla="*/ 128673 w 112"/>
              <a:gd name="T25" fmla="*/ 35478 h 109"/>
              <a:gd name="T26" fmla="*/ 204362 w 112"/>
              <a:gd name="T27" fmla="*/ 65889 h 109"/>
              <a:gd name="T28" fmla="*/ 126150 w 112"/>
              <a:gd name="T29" fmla="*/ 157119 h 109"/>
              <a:gd name="T30" fmla="*/ 65598 w 112"/>
              <a:gd name="T31" fmla="*/ 98833 h 109"/>
              <a:gd name="T32" fmla="*/ 45414 w 112"/>
              <a:gd name="T33" fmla="*/ 136845 h 109"/>
              <a:gd name="T34" fmla="*/ 108489 w 112"/>
              <a:gd name="T35" fmla="*/ 207802 h 109"/>
              <a:gd name="T36" fmla="*/ 121104 w 112"/>
              <a:gd name="T37" fmla="*/ 225542 h 109"/>
              <a:gd name="T38" fmla="*/ 136242 w 112"/>
              <a:gd name="T39" fmla="*/ 207802 h 109"/>
              <a:gd name="T40" fmla="*/ 224546 w 112"/>
              <a:gd name="T41" fmla="*/ 93764 h 109"/>
              <a:gd name="T42" fmla="*/ 239684 w 112"/>
              <a:gd name="T43" fmla="*/ 146982 h 10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2" h="109">
                <a:moveTo>
                  <a:pt x="112" y="8"/>
                </a:moveTo>
                <a:cubicBezTo>
                  <a:pt x="104" y="0"/>
                  <a:pt x="104" y="0"/>
                  <a:pt x="104" y="0"/>
                </a:cubicBezTo>
                <a:cubicBezTo>
                  <a:pt x="86" y="21"/>
                  <a:pt x="86" y="21"/>
                  <a:pt x="86" y="21"/>
                </a:cubicBezTo>
                <a:cubicBezTo>
                  <a:pt x="77" y="12"/>
                  <a:pt x="65" y="7"/>
                  <a:pt x="51" y="7"/>
                </a:cubicBezTo>
                <a:cubicBezTo>
                  <a:pt x="23" y="7"/>
                  <a:pt x="0" y="30"/>
                  <a:pt x="0" y="58"/>
                </a:cubicBezTo>
                <a:cubicBezTo>
                  <a:pt x="0" y="86"/>
                  <a:pt x="23" y="109"/>
                  <a:pt x="51" y="109"/>
                </a:cubicBezTo>
                <a:cubicBezTo>
                  <a:pt x="79" y="109"/>
                  <a:pt x="102" y="86"/>
                  <a:pt x="102" y="58"/>
                </a:cubicBezTo>
                <a:cubicBezTo>
                  <a:pt x="102" y="48"/>
                  <a:pt x="99" y="38"/>
                  <a:pt x="94" y="31"/>
                </a:cubicBezTo>
                <a:lnTo>
                  <a:pt x="112" y="8"/>
                </a:lnTo>
                <a:close/>
                <a:moveTo>
                  <a:pt x="95" y="58"/>
                </a:moveTo>
                <a:cubicBezTo>
                  <a:pt x="95" y="82"/>
                  <a:pt x="75" y="101"/>
                  <a:pt x="51" y="101"/>
                </a:cubicBezTo>
                <a:cubicBezTo>
                  <a:pt x="27" y="101"/>
                  <a:pt x="8" y="82"/>
                  <a:pt x="8" y="58"/>
                </a:cubicBezTo>
                <a:cubicBezTo>
                  <a:pt x="8" y="34"/>
                  <a:pt x="27" y="14"/>
                  <a:pt x="51" y="14"/>
                </a:cubicBezTo>
                <a:cubicBezTo>
                  <a:pt x="63" y="14"/>
                  <a:pt x="73" y="19"/>
                  <a:pt x="81" y="26"/>
                </a:cubicBezTo>
                <a:cubicBezTo>
                  <a:pt x="50" y="62"/>
                  <a:pt x="50" y="62"/>
                  <a:pt x="50" y="62"/>
                </a:cubicBezTo>
                <a:cubicBezTo>
                  <a:pt x="26" y="39"/>
                  <a:pt x="26" y="39"/>
                  <a:pt x="26" y="39"/>
                </a:cubicBezTo>
                <a:cubicBezTo>
                  <a:pt x="18" y="54"/>
                  <a:pt x="18" y="54"/>
                  <a:pt x="18" y="54"/>
                </a:cubicBezTo>
                <a:cubicBezTo>
                  <a:pt x="43" y="82"/>
                  <a:pt x="43" y="82"/>
                  <a:pt x="43" y="82"/>
                </a:cubicBezTo>
                <a:cubicBezTo>
                  <a:pt x="48" y="89"/>
                  <a:pt x="48" y="89"/>
                  <a:pt x="48" y="89"/>
                </a:cubicBezTo>
                <a:cubicBezTo>
                  <a:pt x="54" y="82"/>
                  <a:pt x="54" y="82"/>
                  <a:pt x="54" y="82"/>
                </a:cubicBezTo>
                <a:cubicBezTo>
                  <a:pt x="89" y="37"/>
                  <a:pt x="89" y="37"/>
                  <a:pt x="89" y="37"/>
                </a:cubicBezTo>
                <a:cubicBezTo>
                  <a:pt x="93" y="43"/>
                  <a:pt x="95" y="50"/>
                  <a:pt x="95" y="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0AEDA316-E68F-4A85-BF08-6ACA3274CE30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41B842C-F1E3-4C3F-A993-F90A9D6C7652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3" r="10353"/>
          <a:stretch>
            <a:fillRect/>
          </a:stretch>
        </p:blipFill>
        <p:spPr/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CFD2F8-549A-48FA-948D-97E0995AF169}"/>
              </a:ext>
            </a:extLst>
          </p:cNvPr>
          <p:cNvSpPr/>
          <p:nvPr/>
        </p:nvSpPr>
        <p:spPr>
          <a:xfrm>
            <a:off x="0" y="0"/>
            <a:ext cx="483704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CF449-8E81-4841-9366-20EEC52FB68C}"/>
              </a:ext>
            </a:extLst>
          </p:cNvPr>
          <p:cNvSpPr txBox="1"/>
          <p:nvPr/>
        </p:nvSpPr>
        <p:spPr>
          <a:xfrm>
            <a:off x="6587604" y="1006667"/>
            <a:ext cx="487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Comfortable Style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0B911B1-0ABF-4298-AFC7-6794F9CCB1B1}"/>
              </a:ext>
            </a:extLst>
          </p:cNvPr>
          <p:cNvSpPr txBox="1">
            <a:spLocks/>
          </p:cNvSpPr>
          <p:nvPr/>
        </p:nvSpPr>
        <p:spPr>
          <a:xfrm>
            <a:off x="6601988" y="2219134"/>
            <a:ext cx="4978400" cy="1032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7752F9-F0FB-46A5-A7A6-9B2CF00ABD34}"/>
              </a:ext>
            </a:extLst>
          </p:cNvPr>
          <p:cNvSpPr/>
          <p:nvPr/>
        </p:nvSpPr>
        <p:spPr>
          <a:xfrm>
            <a:off x="6601988" y="1803315"/>
            <a:ext cx="5250186" cy="415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Great Materials.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7A52D46-4712-40EC-8198-BEC0B130D4DC}"/>
              </a:ext>
            </a:extLst>
          </p:cNvPr>
          <p:cNvSpPr txBox="1">
            <a:spLocks/>
          </p:cNvSpPr>
          <p:nvPr/>
        </p:nvSpPr>
        <p:spPr>
          <a:xfrm>
            <a:off x="6601988" y="3523331"/>
            <a:ext cx="4978400" cy="1032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1EFBCB-33D2-421D-8147-58E82F55C478}"/>
              </a:ext>
            </a:extLst>
          </p:cNvPr>
          <p:cNvSpPr/>
          <p:nvPr/>
        </p:nvSpPr>
        <p:spPr>
          <a:xfrm>
            <a:off x="6601988" y="3107512"/>
            <a:ext cx="5250186" cy="415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More Soft Material.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AF8C2D-8B13-4542-A688-FAF7157F2ADD}"/>
              </a:ext>
            </a:extLst>
          </p:cNvPr>
          <p:cNvCxnSpPr/>
          <p:nvPr/>
        </p:nvCxnSpPr>
        <p:spPr>
          <a:xfrm>
            <a:off x="8406126" y="2019349"/>
            <a:ext cx="301752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181037-E808-4737-9777-66A576EDEF98}"/>
              </a:ext>
            </a:extLst>
          </p:cNvPr>
          <p:cNvCxnSpPr>
            <a:cxnSpLocks/>
          </p:cNvCxnSpPr>
          <p:nvPr/>
        </p:nvCxnSpPr>
        <p:spPr>
          <a:xfrm>
            <a:off x="8913219" y="3352849"/>
            <a:ext cx="256032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91BAA52-1ED6-4C6C-985F-01E3402BB8CA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r="9886"/>
          <a:stretch>
            <a:fillRect/>
          </a:stretch>
        </p:blipFill>
        <p:spPr/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B046FC-FF91-41D5-8F0E-B9B36876DCF3}"/>
              </a:ext>
            </a:extLst>
          </p:cNvPr>
          <p:cNvSpPr txBox="1"/>
          <p:nvPr/>
        </p:nvSpPr>
        <p:spPr>
          <a:xfrm>
            <a:off x="589457" y="1342312"/>
            <a:ext cx="537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Awesome Image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6E2E88E-01E2-4742-8F25-0E6B240A5905}"/>
              </a:ext>
            </a:extLst>
          </p:cNvPr>
          <p:cNvSpPr txBox="1">
            <a:spLocks/>
          </p:cNvSpPr>
          <p:nvPr/>
        </p:nvSpPr>
        <p:spPr>
          <a:xfrm>
            <a:off x="623248" y="2569857"/>
            <a:ext cx="4141569" cy="1618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illo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inventore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veritatis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et quasi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architecto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beatae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vitae dicta sunt</a:t>
            </a:r>
            <a:r>
              <a:rPr lang="id-ID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AFDFB-0D9D-48DA-A2B1-F40BC01DB581}"/>
              </a:ext>
            </a:extLst>
          </p:cNvPr>
          <p:cNvSpPr/>
          <p:nvPr/>
        </p:nvSpPr>
        <p:spPr>
          <a:xfrm>
            <a:off x="623248" y="2113642"/>
            <a:ext cx="3081791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Segoe UI" panose="020B0502040204020203" pitchFamily="34" charset="0"/>
                <a:cs typeface="Segoe UI" panose="020B0502040204020203" pitchFamily="34" charset="0"/>
              </a:rPr>
              <a:t>Great Tone Color.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31D8AB10-7B0F-45B9-AE74-9F9DE6333831}"/>
              </a:ext>
            </a:extLst>
          </p:cNvPr>
          <p:cNvSpPr>
            <a:spLocks noEditPoints="1"/>
          </p:cNvSpPr>
          <p:nvPr/>
        </p:nvSpPr>
        <p:spPr bwMode="auto">
          <a:xfrm>
            <a:off x="4328310" y="2138869"/>
            <a:ext cx="337806" cy="339154"/>
          </a:xfrm>
          <a:custGeom>
            <a:avLst/>
            <a:gdLst>
              <a:gd name="T0" fmla="*/ 391956 w 245"/>
              <a:gd name="T1" fmla="*/ 63423 h 246"/>
              <a:gd name="T2" fmla="*/ 349671 w 245"/>
              <a:gd name="T3" fmla="*/ 104078 h 246"/>
              <a:gd name="T4" fmla="*/ 296000 w 245"/>
              <a:gd name="T5" fmla="*/ 48787 h 246"/>
              <a:gd name="T6" fmla="*/ 336660 w 245"/>
              <a:gd name="T7" fmla="*/ 8131 h 246"/>
              <a:gd name="T8" fmla="*/ 364308 w 245"/>
              <a:gd name="T9" fmla="*/ 8131 h 246"/>
              <a:gd name="T10" fmla="*/ 391956 w 245"/>
              <a:gd name="T11" fmla="*/ 35777 h 246"/>
              <a:gd name="T12" fmla="*/ 391956 w 245"/>
              <a:gd name="T13" fmla="*/ 63423 h 246"/>
              <a:gd name="T14" fmla="*/ 102462 w 245"/>
              <a:gd name="T15" fmla="*/ 240680 h 246"/>
              <a:gd name="T16" fmla="*/ 157758 w 245"/>
              <a:gd name="T17" fmla="*/ 295972 h 246"/>
              <a:gd name="T18" fmla="*/ 84572 w 245"/>
              <a:gd name="T19" fmla="*/ 313860 h 246"/>
              <a:gd name="T20" fmla="*/ 102462 w 245"/>
              <a:gd name="T21" fmla="*/ 240680 h 246"/>
              <a:gd name="T22" fmla="*/ 336660 w 245"/>
              <a:gd name="T23" fmla="*/ 118714 h 246"/>
              <a:gd name="T24" fmla="*/ 172396 w 245"/>
              <a:gd name="T25" fmla="*/ 282962 h 246"/>
              <a:gd name="T26" fmla="*/ 117099 w 245"/>
              <a:gd name="T27" fmla="*/ 227671 h 246"/>
              <a:gd name="T28" fmla="*/ 281363 w 245"/>
              <a:gd name="T29" fmla="*/ 63423 h 246"/>
              <a:gd name="T30" fmla="*/ 336660 w 245"/>
              <a:gd name="T31" fmla="*/ 118714 h 246"/>
              <a:gd name="T32" fmla="*/ 39033 w 245"/>
              <a:gd name="T33" fmla="*/ 61796 h 246"/>
              <a:gd name="T34" fmla="*/ 39033 w 245"/>
              <a:gd name="T35" fmla="*/ 361021 h 246"/>
              <a:gd name="T36" fmla="*/ 338286 w 245"/>
              <a:gd name="T37" fmla="*/ 361021 h 246"/>
              <a:gd name="T38" fmla="*/ 338286 w 245"/>
              <a:gd name="T39" fmla="*/ 144734 h 246"/>
              <a:gd name="T40" fmla="*/ 377319 w 245"/>
              <a:gd name="T41" fmla="*/ 105704 h 246"/>
              <a:gd name="T42" fmla="*/ 377319 w 245"/>
              <a:gd name="T43" fmla="*/ 380535 h 246"/>
              <a:gd name="T44" fmla="*/ 357803 w 245"/>
              <a:gd name="T45" fmla="*/ 400050 h 246"/>
              <a:gd name="T46" fmla="*/ 19517 w 245"/>
              <a:gd name="T47" fmla="*/ 400050 h 246"/>
              <a:gd name="T48" fmla="*/ 0 w 245"/>
              <a:gd name="T49" fmla="*/ 380535 h 246"/>
              <a:gd name="T50" fmla="*/ 0 w 245"/>
              <a:gd name="T51" fmla="*/ 42282 h 246"/>
              <a:gd name="T52" fmla="*/ 19517 w 245"/>
              <a:gd name="T53" fmla="*/ 22767 h 246"/>
              <a:gd name="T54" fmla="*/ 294374 w 245"/>
              <a:gd name="T55" fmla="*/ 22767 h 246"/>
              <a:gd name="T56" fmla="*/ 255341 w 245"/>
              <a:gd name="T57" fmla="*/ 61796 h 246"/>
              <a:gd name="T58" fmla="*/ 39033 w 245"/>
              <a:gd name="T59" fmla="*/ 61796 h 24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5" h="246">
                <a:moveTo>
                  <a:pt x="241" y="39"/>
                </a:moveTo>
                <a:cubicBezTo>
                  <a:pt x="215" y="64"/>
                  <a:pt x="215" y="64"/>
                  <a:pt x="215" y="64"/>
                </a:cubicBezTo>
                <a:cubicBezTo>
                  <a:pt x="182" y="30"/>
                  <a:pt x="182" y="30"/>
                  <a:pt x="182" y="30"/>
                </a:cubicBezTo>
                <a:cubicBezTo>
                  <a:pt x="207" y="5"/>
                  <a:pt x="207" y="5"/>
                  <a:pt x="207" y="5"/>
                </a:cubicBezTo>
                <a:cubicBezTo>
                  <a:pt x="212" y="0"/>
                  <a:pt x="219" y="0"/>
                  <a:pt x="224" y="5"/>
                </a:cubicBezTo>
                <a:cubicBezTo>
                  <a:pt x="241" y="22"/>
                  <a:pt x="241" y="22"/>
                  <a:pt x="241" y="22"/>
                </a:cubicBezTo>
                <a:cubicBezTo>
                  <a:pt x="245" y="27"/>
                  <a:pt x="245" y="34"/>
                  <a:pt x="241" y="39"/>
                </a:cubicBezTo>
                <a:moveTo>
                  <a:pt x="63" y="148"/>
                </a:moveTo>
                <a:cubicBezTo>
                  <a:pt x="97" y="182"/>
                  <a:pt x="97" y="182"/>
                  <a:pt x="97" y="182"/>
                </a:cubicBezTo>
                <a:cubicBezTo>
                  <a:pt x="52" y="193"/>
                  <a:pt x="52" y="193"/>
                  <a:pt x="52" y="193"/>
                </a:cubicBezTo>
                <a:lnTo>
                  <a:pt x="63" y="148"/>
                </a:lnTo>
                <a:close/>
                <a:moveTo>
                  <a:pt x="207" y="73"/>
                </a:moveTo>
                <a:cubicBezTo>
                  <a:pt x="106" y="174"/>
                  <a:pt x="106" y="174"/>
                  <a:pt x="106" y="174"/>
                </a:cubicBezTo>
                <a:cubicBezTo>
                  <a:pt x="72" y="140"/>
                  <a:pt x="72" y="140"/>
                  <a:pt x="72" y="140"/>
                </a:cubicBezTo>
                <a:cubicBezTo>
                  <a:pt x="173" y="39"/>
                  <a:pt x="173" y="39"/>
                  <a:pt x="173" y="39"/>
                </a:cubicBezTo>
                <a:lnTo>
                  <a:pt x="207" y="73"/>
                </a:lnTo>
                <a:close/>
                <a:moveTo>
                  <a:pt x="24" y="38"/>
                </a:moveTo>
                <a:cubicBezTo>
                  <a:pt x="24" y="222"/>
                  <a:pt x="24" y="222"/>
                  <a:pt x="24" y="222"/>
                </a:cubicBezTo>
                <a:cubicBezTo>
                  <a:pt x="208" y="222"/>
                  <a:pt x="208" y="222"/>
                  <a:pt x="208" y="222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2" y="234"/>
                  <a:pt x="232" y="234"/>
                  <a:pt x="232" y="234"/>
                </a:cubicBezTo>
                <a:cubicBezTo>
                  <a:pt x="232" y="241"/>
                  <a:pt x="227" y="246"/>
                  <a:pt x="220" y="246"/>
                </a:cubicBezTo>
                <a:cubicBezTo>
                  <a:pt x="12" y="246"/>
                  <a:pt x="12" y="246"/>
                  <a:pt x="12" y="246"/>
                </a:cubicBezTo>
                <a:cubicBezTo>
                  <a:pt x="5" y="246"/>
                  <a:pt x="0" y="241"/>
                  <a:pt x="0" y="23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9"/>
                  <a:pt x="5" y="14"/>
                  <a:pt x="12" y="14"/>
                </a:cubicBezTo>
                <a:cubicBezTo>
                  <a:pt x="181" y="14"/>
                  <a:pt x="181" y="14"/>
                  <a:pt x="181" y="14"/>
                </a:cubicBezTo>
                <a:cubicBezTo>
                  <a:pt x="157" y="38"/>
                  <a:pt x="157" y="38"/>
                  <a:pt x="157" y="38"/>
                </a:cubicBezTo>
                <a:lnTo>
                  <a:pt x="24" y="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B74204-65FF-4162-9966-2C8E54AE0316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9EE7E9-8AA3-4DE6-90D0-08256F67BEFC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r="10493"/>
          <a:stretch/>
        </p:blipFill>
        <p:spPr/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5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D859174-9797-4F5C-89E5-321701B28D11}"/>
              </a:ext>
            </a:extLst>
          </p:cNvPr>
          <p:cNvSpPr txBox="1"/>
          <p:nvPr/>
        </p:nvSpPr>
        <p:spPr>
          <a:xfrm rot="5400000">
            <a:off x="7760164" y="3105835"/>
            <a:ext cx="602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Pretty Womans Models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3AA4E6DA-6D2D-49C4-8A7E-589B1163FFB7}"/>
              </a:ext>
            </a:extLst>
          </p:cNvPr>
          <p:cNvSpPr txBox="1">
            <a:spLocks/>
          </p:cNvSpPr>
          <p:nvPr/>
        </p:nvSpPr>
        <p:spPr>
          <a:xfrm>
            <a:off x="609600" y="1460463"/>
            <a:ext cx="3449445" cy="9584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2C6D24-1A2C-4ED7-87AA-846000774655}"/>
              </a:ext>
            </a:extLst>
          </p:cNvPr>
          <p:cNvSpPr/>
          <p:nvPr/>
        </p:nvSpPr>
        <p:spPr>
          <a:xfrm>
            <a:off x="609600" y="1004248"/>
            <a:ext cx="2689596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Segoe UI" panose="020B0502040204020203" pitchFamily="34" charset="0"/>
                <a:cs typeface="Segoe UI" panose="020B0502040204020203" pitchFamily="34" charset="0"/>
              </a:rPr>
              <a:t>Steffany Putry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F7E6350-E5B6-42F9-9F9B-1B3E2957259F}"/>
              </a:ext>
            </a:extLst>
          </p:cNvPr>
          <p:cNvSpPr txBox="1">
            <a:spLocks/>
          </p:cNvSpPr>
          <p:nvPr/>
        </p:nvSpPr>
        <p:spPr>
          <a:xfrm>
            <a:off x="4847538" y="1460463"/>
            <a:ext cx="3449445" cy="9584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CA6D4B-449E-4509-A364-DB89D68E101A}"/>
              </a:ext>
            </a:extLst>
          </p:cNvPr>
          <p:cNvSpPr/>
          <p:nvPr/>
        </p:nvSpPr>
        <p:spPr>
          <a:xfrm>
            <a:off x="4847538" y="1004248"/>
            <a:ext cx="2689596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Segoe UI" panose="020B0502040204020203" pitchFamily="34" charset="0"/>
                <a:cs typeface="Segoe UI" panose="020B0502040204020203" pitchFamily="34" charset="0"/>
              </a:rPr>
              <a:t>Hilary Sabrina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Group 1290">
            <a:extLst>
              <a:ext uri="{FF2B5EF4-FFF2-40B4-BE49-F238E27FC236}">
                <a16:creationId xmlns:a16="http://schemas.microsoft.com/office/drawing/2014/main" id="{1FB1975A-DD52-4793-9A0E-0BBCB65AF0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13789" y="1082704"/>
            <a:ext cx="299304" cy="299304"/>
            <a:chOff x="-4627" y="146"/>
            <a:chExt cx="963" cy="963"/>
          </a:xfrm>
          <a:solidFill>
            <a:schemeClr val="tx1"/>
          </a:solidFill>
        </p:grpSpPr>
        <p:sp>
          <p:nvSpPr>
            <p:cNvPr id="20" name="Freeform 1292">
              <a:extLst>
                <a:ext uri="{FF2B5EF4-FFF2-40B4-BE49-F238E27FC236}">
                  <a16:creationId xmlns:a16="http://schemas.microsoft.com/office/drawing/2014/main" id="{0BAA1A69-C14A-4376-AB65-338FE0C38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27" y="146"/>
              <a:ext cx="963" cy="963"/>
            </a:xfrm>
            <a:custGeom>
              <a:avLst/>
              <a:gdLst>
                <a:gd name="T0" fmla="*/ 1625 w 3852"/>
                <a:gd name="T1" fmla="*/ 519 h 3852"/>
                <a:gd name="T2" fmla="*/ 1257 w 3852"/>
                <a:gd name="T3" fmla="*/ 653 h 3852"/>
                <a:gd name="T4" fmla="*/ 944 w 3852"/>
                <a:gd name="T5" fmla="*/ 875 h 3852"/>
                <a:gd name="T6" fmla="*/ 700 w 3852"/>
                <a:gd name="T7" fmla="*/ 1173 h 3852"/>
                <a:gd name="T8" fmla="*/ 543 w 3852"/>
                <a:gd name="T9" fmla="*/ 1528 h 3852"/>
                <a:gd name="T10" fmla="*/ 488 w 3852"/>
                <a:gd name="T11" fmla="*/ 1926 h 3852"/>
                <a:gd name="T12" fmla="*/ 543 w 3852"/>
                <a:gd name="T13" fmla="*/ 2324 h 3852"/>
                <a:gd name="T14" fmla="*/ 700 w 3852"/>
                <a:gd name="T15" fmla="*/ 2679 h 3852"/>
                <a:gd name="T16" fmla="*/ 944 w 3852"/>
                <a:gd name="T17" fmla="*/ 2977 h 3852"/>
                <a:gd name="T18" fmla="*/ 1257 w 3852"/>
                <a:gd name="T19" fmla="*/ 3199 h 3852"/>
                <a:gd name="T20" fmla="*/ 1625 w 3852"/>
                <a:gd name="T21" fmla="*/ 3333 h 3852"/>
                <a:gd name="T22" fmla="*/ 2029 w 3852"/>
                <a:gd name="T23" fmla="*/ 3361 h 3852"/>
                <a:gd name="T24" fmla="*/ 2417 w 3852"/>
                <a:gd name="T25" fmla="*/ 3278 h 3852"/>
                <a:gd name="T26" fmla="*/ 2759 w 3852"/>
                <a:gd name="T27" fmla="*/ 3098 h 3852"/>
                <a:gd name="T28" fmla="*/ 3040 w 3852"/>
                <a:gd name="T29" fmla="*/ 2835 h 3852"/>
                <a:gd name="T30" fmla="*/ 3242 w 3852"/>
                <a:gd name="T31" fmla="*/ 2507 h 3852"/>
                <a:gd name="T32" fmla="*/ 3350 w 3852"/>
                <a:gd name="T33" fmla="*/ 2129 h 3852"/>
                <a:gd name="T34" fmla="*/ 3350 w 3852"/>
                <a:gd name="T35" fmla="*/ 1723 h 3852"/>
                <a:gd name="T36" fmla="*/ 3242 w 3852"/>
                <a:gd name="T37" fmla="*/ 1345 h 3852"/>
                <a:gd name="T38" fmla="*/ 3040 w 3852"/>
                <a:gd name="T39" fmla="*/ 1017 h 3852"/>
                <a:gd name="T40" fmla="*/ 2759 w 3852"/>
                <a:gd name="T41" fmla="*/ 754 h 3852"/>
                <a:gd name="T42" fmla="*/ 2417 w 3852"/>
                <a:gd name="T43" fmla="*/ 574 h 3852"/>
                <a:gd name="T44" fmla="*/ 2029 w 3852"/>
                <a:gd name="T45" fmla="*/ 491 h 3852"/>
                <a:gd name="T46" fmla="*/ 2158 w 3852"/>
                <a:gd name="T47" fmla="*/ 14 h 3852"/>
                <a:gd name="T48" fmla="*/ 2597 w 3852"/>
                <a:gd name="T49" fmla="*/ 120 h 3852"/>
                <a:gd name="T50" fmla="*/ 2991 w 3852"/>
                <a:gd name="T51" fmla="*/ 322 h 3852"/>
                <a:gd name="T52" fmla="*/ 3326 w 3852"/>
                <a:gd name="T53" fmla="*/ 603 h 3852"/>
                <a:gd name="T54" fmla="*/ 3588 w 3852"/>
                <a:gd name="T55" fmla="*/ 955 h 3852"/>
                <a:gd name="T56" fmla="*/ 3767 w 3852"/>
                <a:gd name="T57" fmla="*/ 1361 h 3852"/>
                <a:gd name="T58" fmla="*/ 3848 w 3852"/>
                <a:gd name="T59" fmla="*/ 1809 h 3852"/>
                <a:gd name="T60" fmla="*/ 3820 w 3852"/>
                <a:gd name="T61" fmla="*/ 2272 h 3852"/>
                <a:gd name="T62" fmla="*/ 3690 w 3852"/>
                <a:gd name="T63" fmla="*/ 2700 h 3852"/>
                <a:gd name="T64" fmla="*/ 3467 w 3852"/>
                <a:gd name="T65" fmla="*/ 3080 h 3852"/>
                <a:gd name="T66" fmla="*/ 3166 w 3852"/>
                <a:gd name="T67" fmla="*/ 3398 h 3852"/>
                <a:gd name="T68" fmla="*/ 2800 w 3852"/>
                <a:gd name="T69" fmla="*/ 3642 h 3852"/>
                <a:gd name="T70" fmla="*/ 2382 w 3852"/>
                <a:gd name="T71" fmla="*/ 3797 h 3852"/>
                <a:gd name="T72" fmla="*/ 1926 w 3852"/>
                <a:gd name="T73" fmla="*/ 3852 h 3852"/>
                <a:gd name="T74" fmla="*/ 1470 w 3852"/>
                <a:gd name="T75" fmla="*/ 3797 h 3852"/>
                <a:gd name="T76" fmla="*/ 1052 w 3852"/>
                <a:gd name="T77" fmla="*/ 3642 h 3852"/>
                <a:gd name="T78" fmla="*/ 686 w 3852"/>
                <a:gd name="T79" fmla="*/ 3398 h 3852"/>
                <a:gd name="T80" fmla="*/ 385 w 3852"/>
                <a:gd name="T81" fmla="*/ 3080 h 3852"/>
                <a:gd name="T82" fmla="*/ 162 w 3852"/>
                <a:gd name="T83" fmla="*/ 2700 h 3852"/>
                <a:gd name="T84" fmla="*/ 32 w 3852"/>
                <a:gd name="T85" fmla="*/ 2272 h 3852"/>
                <a:gd name="T86" fmla="*/ 4 w 3852"/>
                <a:gd name="T87" fmla="*/ 1809 h 3852"/>
                <a:gd name="T88" fmla="*/ 85 w 3852"/>
                <a:gd name="T89" fmla="*/ 1361 h 3852"/>
                <a:gd name="T90" fmla="*/ 264 w 3852"/>
                <a:gd name="T91" fmla="*/ 955 h 3852"/>
                <a:gd name="T92" fmla="*/ 526 w 3852"/>
                <a:gd name="T93" fmla="*/ 603 h 3852"/>
                <a:gd name="T94" fmla="*/ 861 w 3852"/>
                <a:gd name="T95" fmla="*/ 322 h 3852"/>
                <a:gd name="T96" fmla="*/ 1255 w 3852"/>
                <a:gd name="T97" fmla="*/ 120 h 3852"/>
                <a:gd name="T98" fmla="*/ 1694 w 3852"/>
                <a:gd name="T99" fmla="*/ 14 h 3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52" h="3852">
                  <a:moveTo>
                    <a:pt x="1926" y="488"/>
                  </a:moveTo>
                  <a:lnTo>
                    <a:pt x="1823" y="491"/>
                  </a:lnTo>
                  <a:lnTo>
                    <a:pt x="1723" y="502"/>
                  </a:lnTo>
                  <a:lnTo>
                    <a:pt x="1625" y="519"/>
                  </a:lnTo>
                  <a:lnTo>
                    <a:pt x="1528" y="543"/>
                  </a:lnTo>
                  <a:lnTo>
                    <a:pt x="1435" y="574"/>
                  </a:lnTo>
                  <a:lnTo>
                    <a:pt x="1345" y="610"/>
                  </a:lnTo>
                  <a:lnTo>
                    <a:pt x="1257" y="653"/>
                  </a:lnTo>
                  <a:lnTo>
                    <a:pt x="1173" y="700"/>
                  </a:lnTo>
                  <a:lnTo>
                    <a:pt x="1093" y="754"/>
                  </a:lnTo>
                  <a:lnTo>
                    <a:pt x="1017" y="812"/>
                  </a:lnTo>
                  <a:lnTo>
                    <a:pt x="944" y="875"/>
                  </a:lnTo>
                  <a:lnTo>
                    <a:pt x="875" y="944"/>
                  </a:lnTo>
                  <a:lnTo>
                    <a:pt x="812" y="1017"/>
                  </a:lnTo>
                  <a:lnTo>
                    <a:pt x="754" y="1093"/>
                  </a:lnTo>
                  <a:lnTo>
                    <a:pt x="700" y="1173"/>
                  </a:lnTo>
                  <a:lnTo>
                    <a:pt x="653" y="1257"/>
                  </a:lnTo>
                  <a:lnTo>
                    <a:pt x="610" y="1345"/>
                  </a:lnTo>
                  <a:lnTo>
                    <a:pt x="574" y="1435"/>
                  </a:lnTo>
                  <a:lnTo>
                    <a:pt x="543" y="1528"/>
                  </a:lnTo>
                  <a:lnTo>
                    <a:pt x="519" y="1625"/>
                  </a:lnTo>
                  <a:lnTo>
                    <a:pt x="502" y="1723"/>
                  </a:lnTo>
                  <a:lnTo>
                    <a:pt x="491" y="1823"/>
                  </a:lnTo>
                  <a:lnTo>
                    <a:pt x="488" y="1926"/>
                  </a:lnTo>
                  <a:lnTo>
                    <a:pt x="491" y="2029"/>
                  </a:lnTo>
                  <a:lnTo>
                    <a:pt x="502" y="2129"/>
                  </a:lnTo>
                  <a:lnTo>
                    <a:pt x="519" y="2227"/>
                  </a:lnTo>
                  <a:lnTo>
                    <a:pt x="543" y="2324"/>
                  </a:lnTo>
                  <a:lnTo>
                    <a:pt x="574" y="2417"/>
                  </a:lnTo>
                  <a:lnTo>
                    <a:pt x="610" y="2507"/>
                  </a:lnTo>
                  <a:lnTo>
                    <a:pt x="653" y="2595"/>
                  </a:lnTo>
                  <a:lnTo>
                    <a:pt x="700" y="2679"/>
                  </a:lnTo>
                  <a:lnTo>
                    <a:pt x="754" y="2759"/>
                  </a:lnTo>
                  <a:lnTo>
                    <a:pt x="812" y="2835"/>
                  </a:lnTo>
                  <a:lnTo>
                    <a:pt x="875" y="2908"/>
                  </a:lnTo>
                  <a:lnTo>
                    <a:pt x="944" y="2977"/>
                  </a:lnTo>
                  <a:lnTo>
                    <a:pt x="1017" y="3040"/>
                  </a:lnTo>
                  <a:lnTo>
                    <a:pt x="1093" y="3098"/>
                  </a:lnTo>
                  <a:lnTo>
                    <a:pt x="1173" y="3152"/>
                  </a:lnTo>
                  <a:lnTo>
                    <a:pt x="1257" y="3199"/>
                  </a:lnTo>
                  <a:lnTo>
                    <a:pt x="1345" y="3242"/>
                  </a:lnTo>
                  <a:lnTo>
                    <a:pt x="1435" y="3278"/>
                  </a:lnTo>
                  <a:lnTo>
                    <a:pt x="1528" y="3309"/>
                  </a:lnTo>
                  <a:lnTo>
                    <a:pt x="1625" y="3333"/>
                  </a:lnTo>
                  <a:lnTo>
                    <a:pt x="1723" y="3350"/>
                  </a:lnTo>
                  <a:lnTo>
                    <a:pt x="1823" y="3361"/>
                  </a:lnTo>
                  <a:lnTo>
                    <a:pt x="1926" y="3364"/>
                  </a:lnTo>
                  <a:lnTo>
                    <a:pt x="2029" y="3361"/>
                  </a:lnTo>
                  <a:lnTo>
                    <a:pt x="2129" y="3350"/>
                  </a:lnTo>
                  <a:lnTo>
                    <a:pt x="2227" y="3333"/>
                  </a:lnTo>
                  <a:lnTo>
                    <a:pt x="2324" y="3309"/>
                  </a:lnTo>
                  <a:lnTo>
                    <a:pt x="2417" y="3278"/>
                  </a:lnTo>
                  <a:lnTo>
                    <a:pt x="2507" y="3242"/>
                  </a:lnTo>
                  <a:lnTo>
                    <a:pt x="2595" y="3199"/>
                  </a:lnTo>
                  <a:lnTo>
                    <a:pt x="2679" y="3152"/>
                  </a:lnTo>
                  <a:lnTo>
                    <a:pt x="2759" y="3098"/>
                  </a:lnTo>
                  <a:lnTo>
                    <a:pt x="2835" y="3040"/>
                  </a:lnTo>
                  <a:lnTo>
                    <a:pt x="2908" y="2977"/>
                  </a:lnTo>
                  <a:lnTo>
                    <a:pt x="2977" y="2908"/>
                  </a:lnTo>
                  <a:lnTo>
                    <a:pt x="3040" y="2835"/>
                  </a:lnTo>
                  <a:lnTo>
                    <a:pt x="3098" y="2759"/>
                  </a:lnTo>
                  <a:lnTo>
                    <a:pt x="3152" y="2679"/>
                  </a:lnTo>
                  <a:lnTo>
                    <a:pt x="3199" y="2595"/>
                  </a:lnTo>
                  <a:lnTo>
                    <a:pt x="3242" y="2507"/>
                  </a:lnTo>
                  <a:lnTo>
                    <a:pt x="3278" y="2417"/>
                  </a:lnTo>
                  <a:lnTo>
                    <a:pt x="3309" y="2324"/>
                  </a:lnTo>
                  <a:lnTo>
                    <a:pt x="3333" y="2227"/>
                  </a:lnTo>
                  <a:lnTo>
                    <a:pt x="3350" y="2129"/>
                  </a:lnTo>
                  <a:lnTo>
                    <a:pt x="3361" y="2029"/>
                  </a:lnTo>
                  <a:lnTo>
                    <a:pt x="3364" y="1926"/>
                  </a:lnTo>
                  <a:lnTo>
                    <a:pt x="3361" y="1823"/>
                  </a:lnTo>
                  <a:lnTo>
                    <a:pt x="3350" y="1723"/>
                  </a:lnTo>
                  <a:lnTo>
                    <a:pt x="3333" y="1625"/>
                  </a:lnTo>
                  <a:lnTo>
                    <a:pt x="3309" y="1528"/>
                  </a:lnTo>
                  <a:lnTo>
                    <a:pt x="3278" y="1435"/>
                  </a:lnTo>
                  <a:lnTo>
                    <a:pt x="3242" y="1345"/>
                  </a:lnTo>
                  <a:lnTo>
                    <a:pt x="3199" y="1257"/>
                  </a:lnTo>
                  <a:lnTo>
                    <a:pt x="3152" y="1173"/>
                  </a:lnTo>
                  <a:lnTo>
                    <a:pt x="3098" y="1093"/>
                  </a:lnTo>
                  <a:lnTo>
                    <a:pt x="3040" y="1017"/>
                  </a:lnTo>
                  <a:lnTo>
                    <a:pt x="2977" y="944"/>
                  </a:lnTo>
                  <a:lnTo>
                    <a:pt x="2908" y="875"/>
                  </a:lnTo>
                  <a:lnTo>
                    <a:pt x="2835" y="812"/>
                  </a:lnTo>
                  <a:lnTo>
                    <a:pt x="2759" y="754"/>
                  </a:lnTo>
                  <a:lnTo>
                    <a:pt x="2679" y="700"/>
                  </a:lnTo>
                  <a:lnTo>
                    <a:pt x="2595" y="653"/>
                  </a:lnTo>
                  <a:lnTo>
                    <a:pt x="2507" y="610"/>
                  </a:lnTo>
                  <a:lnTo>
                    <a:pt x="2417" y="574"/>
                  </a:lnTo>
                  <a:lnTo>
                    <a:pt x="2324" y="543"/>
                  </a:lnTo>
                  <a:lnTo>
                    <a:pt x="2227" y="519"/>
                  </a:lnTo>
                  <a:lnTo>
                    <a:pt x="2129" y="502"/>
                  </a:lnTo>
                  <a:lnTo>
                    <a:pt x="2029" y="491"/>
                  </a:lnTo>
                  <a:lnTo>
                    <a:pt x="1926" y="488"/>
                  </a:lnTo>
                  <a:close/>
                  <a:moveTo>
                    <a:pt x="1926" y="0"/>
                  </a:moveTo>
                  <a:lnTo>
                    <a:pt x="2043" y="4"/>
                  </a:lnTo>
                  <a:lnTo>
                    <a:pt x="2158" y="14"/>
                  </a:lnTo>
                  <a:lnTo>
                    <a:pt x="2272" y="32"/>
                  </a:lnTo>
                  <a:lnTo>
                    <a:pt x="2382" y="55"/>
                  </a:lnTo>
                  <a:lnTo>
                    <a:pt x="2491" y="85"/>
                  </a:lnTo>
                  <a:lnTo>
                    <a:pt x="2597" y="120"/>
                  </a:lnTo>
                  <a:lnTo>
                    <a:pt x="2700" y="162"/>
                  </a:lnTo>
                  <a:lnTo>
                    <a:pt x="2800" y="210"/>
                  </a:lnTo>
                  <a:lnTo>
                    <a:pt x="2897" y="264"/>
                  </a:lnTo>
                  <a:lnTo>
                    <a:pt x="2991" y="322"/>
                  </a:lnTo>
                  <a:lnTo>
                    <a:pt x="3080" y="385"/>
                  </a:lnTo>
                  <a:lnTo>
                    <a:pt x="3166" y="454"/>
                  </a:lnTo>
                  <a:lnTo>
                    <a:pt x="3249" y="526"/>
                  </a:lnTo>
                  <a:lnTo>
                    <a:pt x="3326" y="603"/>
                  </a:lnTo>
                  <a:lnTo>
                    <a:pt x="3398" y="686"/>
                  </a:lnTo>
                  <a:lnTo>
                    <a:pt x="3467" y="772"/>
                  </a:lnTo>
                  <a:lnTo>
                    <a:pt x="3530" y="861"/>
                  </a:lnTo>
                  <a:lnTo>
                    <a:pt x="3588" y="955"/>
                  </a:lnTo>
                  <a:lnTo>
                    <a:pt x="3642" y="1052"/>
                  </a:lnTo>
                  <a:lnTo>
                    <a:pt x="3690" y="1152"/>
                  </a:lnTo>
                  <a:lnTo>
                    <a:pt x="3732" y="1255"/>
                  </a:lnTo>
                  <a:lnTo>
                    <a:pt x="3767" y="1361"/>
                  </a:lnTo>
                  <a:lnTo>
                    <a:pt x="3797" y="1470"/>
                  </a:lnTo>
                  <a:lnTo>
                    <a:pt x="3820" y="1580"/>
                  </a:lnTo>
                  <a:lnTo>
                    <a:pt x="3838" y="1694"/>
                  </a:lnTo>
                  <a:lnTo>
                    <a:pt x="3848" y="1809"/>
                  </a:lnTo>
                  <a:lnTo>
                    <a:pt x="3852" y="1926"/>
                  </a:lnTo>
                  <a:lnTo>
                    <a:pt x="3848" y="2043"/>
                  </a:lnTo>
                  <a:lnTo>
                    <a:pt x="3838" y="2158"/>
                  </a:lnTo>
                  <a:lnTo>
                    <a:pt x="3820" y="2272"/>
                  </a:lnTo>
                  <a:lnTo>
                    <a:pt x="3797" y="2382"/>
                  </a:lnTo>
                  <a:lnTo>
                    <a:pt x="3767" y="2491"/>
                  </a:lnTo>
                  <a:lnTo>
                    <a:pt x="3732" y="2597"/>
                  </a:lnTo>
                  <a:lnTo>
                    <a:pt x="3690" y="2700"/>
                  </a:lnTo>
                  <a:lnTo>
                    <a:pt x="3642" y="2800"/>
                  </a:lnTo>
                  <a:lnTo>
                    <a:pt x="3588" y="2897"/>
                  </a:lnTo>
                  <a:lnTo>
                    <a:pt x="3530" y="2991"/>
                  </a:lnTo>
                  <a:lnTo>
                    <a:pt x="3467" y="3080"/>
                  </a:lnTo>
                  <a:lnTo>
                    <a:pt x="3398" y="3166"/>
                  </a:lnTo>
                  <a:lnTo>
                    <a:pt x="3326" y="3249"/>
                  </a:lnTo>
                  <a:lnTo>
                    <a:pt x="3249" y="3326"/>
                  </a:lnTo>
                  <a:lnTo>
                    <a:pt x="3166" y="3398"/>
                  </a:lnTo>
                  <a:lnTo>
                    <a:pt x="3080" y="3467"/>
                  </a:lnTo>
                  <a:lnTo>
                    <a:pt x="2991" y="3530"/>
                  </a:lnTo>
                  <a:lnTo>
                    <a:pt x="2897" y="3588"/>
                  </a:lnTo>
                  <a:lnTo>
                    <a:pt x="2800" y="3642"/>
                  </a:lnTo>
                  <a:lnTo>
                    <a:pt x="2700" y="3690"/>
                  </a:lnTo>
                  <a:lnTo>
                    <a:pt x="2597" y="3732"/>
                  </a:lnTo>
                  <a:lnTo>
                    <a:pt x="2491" y="3767"/>
                  </a:lnTo>
                  <a:lnTo>
                    <a:pt x="2382" y="3797"/>
                  </a:lnTo>
                  <a:lnTo>
                    <a:pt x="2272" y="3820"/>
                  </a:lnTo>
                  <a:lnTo>
                    <a:pt x="2158" y="3838"/>
                  </a:lnTo>
                  <a:lnTo>
                    <a:pt x="2043" y="3848"/>
                  </a:lnTo>
                  <a:lnTo>
                    <a:pt x="1926" y="3852"/>
                  </a:lnTo>
                  <a:lnTo>
                    <a:pt x="1809" y="3848"/>
                  </a:lnTo>
                  <a:lnTo>
                    <a:pt x="1694" y="3838"/>
                  </a:lnTo>
                  <a:lnTo>
                    <a:pt x="1580" y="3820"/>
                  </a:lnTo>
                  <a:lnTo>
                    <a:pt x="1470" y="3797"/>
                  </a:lnTo>
                  <a:lnTo>
                    <a:pt x="1361" y="3767"/>
                  </a:lnTo>
                  <a:lnTo>
                    <a:pt x="1255" y="3732"/>
                  </a:lnTo>
                  <a:lnTo>
                    <a:pt x="1152" y="3690"/>
                  </a:lnTo>
                  <a:lnTo>
                    <a:pt x="1052" y="3642"/>
                  </a:lnTo>
                  <a:lnTo>
                    <a:pt x="955" y="3588"/>
                  </a:lnTo>
                  <a:lnTo>
                    <a:pt x="861" y="3530"/>
                  </a:lnTo>
                  <a:lnTo>
                    <a:pt x="772" y="3467"/>
                  </a:lnTo>
                  <a:lnTo>
                    <a:pt x="686" y="3398"/>
                  </a:lnTo>
                  <a:lnTo>
                    <a:pt x="603" y="3326"/>
                  </a:lnTo>
                  <a:lnTo>
                    <a:pt x="526" y="3249"/>
                  </a:lnTo>
                  <a:lnTo>
                    <a:pt x="454" y="3166"/>
                  </a:lnTo>
                  <a:lnTo>
                    <a:pt x="385" y="3080"/>
                  </a:lnTo>
                  <a:lnTo>
                    <a:pt x="322" y="2991"/>
                  </a:lnTo>
                  <a:lnTo>
                    <a:pt x="264" y="2897"/>
                  </a:lnTo>
                  <a:lnTo>
                    <a:pt x="210" y="2800"/>
                  </a:lnTo>
                  <a:lnTo>
                    <a:pt x="162" y="2700"/>
                  </a:lnTo>
                  <a:lnTo>
                    <a:pt x="120" y="2597"/>
                  </a:lnTo>
                  <a:lnTo>
                    <a:pt x="85" y="2491"/>
                  </a:lnTo>
                  <a:lnTo>
                    <a:pt x="55" y="2382"/>
                  </a:lnTo>
                  <a:lnTo>
                    <a:pt x="32" y="2272"/>
                  </a:lnTo>
                  <a:lnTo>
                    <a:pt x="14" y="2158"/>
                  </a:lnTo>
                  <a:lnTo>
                    <a:pt x="4" y="2043"/>
                  </a:lnTo>
                  <a:lnTo>
                    <a:pt x="0" y="1926"/>
                  </a:lnTo>
                  <a:lnTo>
                    <a:pt x="4" y="1809"/>
                  </a:lnTo>
                  <a:lnTo>
                    <a:pt x="14" y="1694"/>
                  </a:lnTo>
                  <a:lnTo>
                    <a:pt x="32" y="1580"/>
                  </a:lnTo>
                  <a:lnTo>
                    <a:pt x="55" y="1470"/>
                  </a:lnTo>
                  <a:lnTo>
                    <a:pt x="85" y="1361"/>
                  </a:lnTo>
                  <a:lnTo>
                    <a:pt x="120" y="1255"/>
                  </a:lnTo>
                  <a:lnTo>
                    <a:pt x="162" y="1152"/>
                  </a:lnTo>
                  <a:lnTo>
                    <a:pt x="210" y="1052"/>
                  </a:lnTo>
                  <a:lnTo>
                    <a:pt x="264" y="955"/>
                  </a:lnTo>
                  <a:lnTo>
                    <a:pt x="322" y="861"/>
                  </a:lnTo>
                  <a:lnTo>
                    <a:pt x="385" y="772"/>
                  </a:lnTo>
                  <a:lnTo>
                    <a:pt x="454" y="686"/>
                  </a:lnTo>
                  <a:lnTo>
                    <a:pt x="526" y="603"/>
                  </a:lnTo>
                  <a:lnTo>
                    <a:pt x="603" y="526"/>
                  </a:lnTo>
                  <a:lnTo>
                    <a:pt x="686" y="454"/>
                  </a:lnTo>
                  <a:lnTo>
                    <a:pt x="772" y="385"/>
                  </a:lnTo>
                  <a:lnTo>
                    <a:pt x="861" y="322"/>
                  </a:lnTo>
                  <a:lnTo>
                    <a:pt x="955" y="264"/>
                  </a:lnTo>
                  <a:lnTo>
                    <a:pt x="1052" y="210"/>
                  </a:lnTo>
                  <a:lnTo>
                    <a:pt x="1152" y="162"/>
                  </a:lnTo>
                  <a:lnTo>
                    <a:pt x="1255" y="120"/>
                  </a:lnTo>
                  <a:lnTo>
                    <a:pt x="1361" y="85"/>
                  </a:lnTo>
                  <a:lnTo>
                    <a:pt x="1470" y="55"/>
                  </a:lnTo>
                  <a:lnTo>
                    <a:pt x="1580" y="32"/>
                  </a:lnTo>
                  <a:lnTo>
                    <a:pt x="1694" y="14"/>
                  </a:lnTo>
                  <a:lnTo>
                    <a:pt x="1809" y="4"/>
                  </a:lnTo>
                  <a:lnTo>
                    <a:pt x="19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93">
              <a:extLst>
                <a:ext uri="{FF2B5EF4-FFF2-40B4-BE49-F238E27FC236}">
                  <a16:creationId xmlns:a16="http://schemas.microsoft.com/office/drawing/2014/main" id="{A8CEBAE1-BD38-47E2-891A-4210F132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10" y="402"/>
              <a:ext cx="114" cy="114"/>
            </a:xfrm>
            <a:custGeom>
              <a:avLst/>
              <a:gdLst>
                <a:gd name="T0" fmla="*/ 229 w 458"/>
                <a:gd name="T1" fmla="*/ 0 h 457"/>
                <a:gd name="T2" fmla="*/ 266 w 458"/>
                <a:gd name="T3" fmla="*/ 3 h 457"/>
                <a:gd name="T4" fmla="*/ 301 w 458"/>
                <a:gd name="T5" fmla="*/ 11 h 457"/>
                <a:gd name="T6" fmla="*/ 334 w 458"/>
                <a:gd name="T7" fmla="*/ 25 h 457"/>
                <a:gd name="T8" fmla="*/ 364 w 458"/>
                <a:gd name="T9" fmla="*/ 44 h 457"/>
                <a:gd name="T10" fmla="*/ 391 w 458"/>
                <a:gd name="T11" fmla="*/ 67 h 457"/>
                <a:gd name="T12" fmla="*/ 413 w 458"/>
                <a:gd name="T13" fmla="*/ 93 h 457"/>
                <a:gd name="T14" fmla="*/ 432 w 458"/>
                <a:gd name="T15" fmla="*/ 123 h 457"/>
                <a:gd name="T16" fmla="*/ 446 w 458"/>
                <a:gd name="T17" fmla="*/ 156 h 457"/>
                <a:gd name="T18" fmla="*/ 454 w 458"/>
                <a:gd name="T19" fmla="*/ 191 h 457"/>
                <a:gd name="T20" fmla="*/ 458 w 458"/>
                <a:gd name="T21" fmla="*/ 228 h 457"/>
                <a:gd name="T22" fmla="*/ 454 w 458"/>
                <a:gd name="T23" fmla="*/ 266 h 457"/>
                <a:gd name="T24" fmla="*/ 446 w 458"/>
                <a:gd name="T25" fmla="*/ 301 h 457"/>
                <a:gd name="T26" fmla="*/ 432 w 458"/>
                <a:gd name="T27" fmla="*/ 333 h 457"/>
                <a:gd name="T28" fmla="*/ 413 w 458"/>
                <a:gd name="T29" fmla="*/ 364 h 457"/>
                <a:gd name="T30" fmla="*/ 391 w 458"/>
                <a:gd name="T31" fmla="*/ 391 h 457"/>
                <a:gd name="T32" fmla="*/ 364 w 458"/>
                <a:gd name="T33" fmla="*/ 413 h 457"/>
                <a:gd name="T34" fmla="*/ 334 w 458"/>
                <a:gd name="T35" fmla="*/ 431 h 457"/>
                <a:gd name="T36" fmla="*/ 301 w 458"/>
                <a:gd name="T37" fmla="*/ 445 h 457"/>
                <a:gd name="T38" fmla="*/ 266 w 458"/>
                <a:gd name="T39" fmla="*/ 455 h 457"/>
                <a:gd name="T40" fmla="*/ 229 w 458"/>
                <a:gd name="T41" fmla="*/ 457 h 457"/>
                <a:gd name="T42" fmla="*/ 191 w 458"/>
                <a:gd name="T43" fmla="*/ 455 h 457"/>
                <a:gd name="T44" fmla="*/ 156 w 458"/>
                <a:gd name="T45" fmla="*/ 445 h 457"/>
                <a:gd name="T46" fmla="*/ 124 w 458"/>
                <a:gd name="T47" fmla="*/ 431 h 457"/>
                <a:gd name="T48" fmla="*/ 93 w 458"/>
                <a:gd name="T49" fmla="*/ 413 h 457"/>
                <a:gd name="T50" fmla="*/ 68 w 458"/>
                <a:gd name="T51" fmla="*/ 391 h 457"/>
                <a:gd name="T52" fmla="*/ 44 w 458"/>
                <a:gd name="T53" fmla="*/ 364 h 457"/>
                <a:gd name="T54" fmla="*/ 26 w 458"/>
                <a:gd name="T55" fmla="*/ 333 h 457"/>
                <a:gd name="T56" fmla="*/ 12 w 458"/>
                <a:gd name="T57" fmla="*/ 301 h 457"/>
                <a:gd name="T58" fmla="*/ 4 w 458"/>
                <a:gd name="T59" fmla="*/ 266 h 457"/>
                <a:gd name="T60" fmla="*/ 0 w 458"/>
                <a:gd name="T61" fmla="*/ 228 h 457"/>
                <a:gd name="T62" fmla="*/ 4 w 458"/>
                <a:gd name="T63" fmla="*/ 191 h 457"/>
                <a:gd name="T64" fmla="*/ 12 w 458"/>
                <a:gd name="T65" fmla="*/ 156 h 457"/>
                <a:gd name="T66" fmla="*/ 26 w 458"/>
                <a:gd name="T67" fmla="*/ 123 h 457"/>
                <a:gd name="T68" fmla="*/ 44 w 458"/>
                <a:gd name="T69" fmla="*/ 93 h 457"/>
                <a:gd name="T70" fmla="*/ 68 w 458"/>
                <a:gd name="T71" fmla="*/ 67 h 457"/>
                <a:gd name="T72" fmla="*/ 93 w 458"/>
                <a:gd name="T73" fmla="*/ 44 h 457"/>
                <a:gd name="T74" fmla="*/ 124 w 458"/>
                <a:gd name="T75" fmla="*/ 25 h 457"/>
                <a:gd name="T76" fmla="*/ 156 w 458"/>
                <a:gd name="T77" fmla="*/ 11 h 457"/>
                <a:gd name="T78" fmla="*/ 191 w 458"/>
                <a:gd name="T79" fmla="*/ 3 h 457"/>
                <a:gd name="T80" fmla="*/ 229 w 458"/>
                <a:gd name="T81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8" h="457">
                  <a:moveTo>
                    <a:pt x="229" y="0"/>
                  </a:moveTo>
                  <a:lnTo>
                    <a:pt x="266" y="3"/>
                  </a:lnTo>
                  <a:lnTo>
                    <a:pt x="301" y="11"/>
                  </a:lnTo>
                  <a:lnTo>
                    <a:pt x="334" y="25"/>
                  </a:lnTo>
                  <a:lnTo>
                    <a:pt x="364" y="44"/>
                  </a:lnTo>
                  <a:lnTo>
                    <a:pt x="391" y="67"/>
                  </a:lnTo>
                  <a:lnTo>
                    <a:pt x="413" y="93"/>
                  </a:lnTo>
                  <a:lnTo>
                    <a:pt x="432" y="123"/>
                  </a:lnTo>
                  <a:lnTo>
                    <a:pt x="446" y="156"/>
                  </a:lnTo>
                  <a:lnTo>
                    <a:pt x="454" y="191"/>
                  </a:lnTo>
                  <a:lnTo>
                    <a:pt x="458" y="228"/>
                  </a:lnTo>
                  <a:lnTo>
                    <a:pt x="454" y="266"/>
                  </a:lnTo>
                  <a:lnTo>
                    <a:pt x="446" y="301"/>
                  </a:lnTo>
                  <a:lnTo>
                    <a:pt x="432" y="333"/>
                  </a:lnTo>
                  <a:lnTo>
                    <a:pt x="413" y="364"/>
                  </a:lnTo>
                  <a:lnTo>
                    <a:pt x="391" y="391"/>
                  </a:lnTo>
                  <a:lnTo>
                    <a:pt x="364" y="413"/>
                  </a:lnTo>
                  <a:lnTo>
                    <a:pt x="334" y="431"/>
                  </a:lnTo>
                  <a:lnTo>
                    <a:pt x="301" y="445"/>
                  </a:lnTo>
                  <a:lnTo>
                    <a:pt x="266" y="455"/>
                  </a:lnTo>
                  <a:lnTo>
                    <a:pt x="229" y="457"/>
                  </a:lnTo>
                  <a:lnTo>
                    <a:pt x="191" y="455"/>
                  </a:lnTo>
                  <a:lnTo>
                    <a:pt x="156" y="445"/>
                  </a:lnTo>
                  <a:lnTo>
                    <a:pt x="124" y="431"/>
                  </a:lnTo>
                  <a:lnTo>
                    <a:pt x="93" y="413"/>
                  </a:lnTo>
                  <a:lnTo>
                    <a:pt x="68" y="391"/>
                  </a:lnTo>
                  <a:lnTo>
                    <a:pt x="44" y="364"/>
                  </a:lnTo>
                  <a:lnTo>
                    <a:pt x="26" y="333"/>
                  </a:lnTo>
                  <a:lnTo>
                    <a:pt x="12" y="301"/>
                  </a:lnTo>
                  <a:lnTo>
                    <a:pt x="4" y="266"/>
                  </a:lnTo>
                  <a:lnTo>
                    <a:pt x="0" y="228"/>
                  </a:lnTo>
                  <a:lnTo>
                    <a:pt x="4" y="191"/>
                  </a:lnTo>
                  <a:lnTo>
                    <a:pt x="12" y="156"/>
                  </a:lnTo>
                  <a:lnTo>
                    <a:pt x="26" y="123"/>
                  </a:lnTo>
                  <a:lnTo>
                    <a:pt x="44" y="93"/>
                  </a:lnTo>
                  <a:lnTo>
                    <a:pt x="68" y="67"/>
                  </a:lnTo>
                  <a:lnTo>
                    <a:pt x="93" y="44"/>
                  </a:lnTo>
                  <a:lnTo>
                    <a:pt x="124" y="25"/>
                  </a:lnTo>
                  <a:lnTo>
                    <a:pt x="156" y="11"/>
                  </a:lnTo>
                  <a:lnTo>
                    <a:pt x="191" y="3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94">
              <a:extLst>
                <a:ext uri="{FF2B5EF4-FFF2-40B4-BE49-F238E27FC236}">
                  <a16:creationId xmlns:a16="http://schemas.microsoft.com/office/drawing/2014/main" id="{3FD99EA6-86E5-4350-92F4-7D731EAE1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24" y="570"/>
              <a:ext cx="157" cy="283"/>
            </a:xfrm>
            <a:custGeom>
              <a:avLst/>
              <a:gdLst>
                <a:gd name="T0" fmla="*/ 1 w 630"/>
                <a:gd name="T1" fmla="*/ 0 h 1132"/>
                <a:gd name="T2" fmla="*/ 515 w 630"/>
                <a:gd name="T3" fmla="*/ 0 h 1132"/>
                <a:gd name="T4" fmla="*/ 515 w 630"/>
                <a:gd name="T5" fmla="*/ 827 h 1132"/>
                <a:gd name="T6" fmla="*/ 630 w 630"/>
                <a:gd name="T7" fmla="*/ 827 h 1132"/>
                <a:gd name="T8" fmla="*/ 630 w 630"/>
                <a:gd name="T9" fmla="*/ 1132 h 1132"/>
                <a:gd name="T10" fmla="*/ 0 w 630"/>
                <a:gd name="T11" fmla="*/ 1132 h 1132"/>
                <a:gd name="T12" fmla="*/ 0 w 630"/>
                <a:gd name="T13" fmla="*/ 827 h 1132"/>
                <a:gd name="T14" fmla="*/ 115 w 630"/>
                <a:gd name="T15" fmla="*/ 827 h 1132"/>
                <a:gd name="T16" fmla="*/ 115 w 630"/>
                <a:gd name="T17" fmla="*/ 306 h 1132"/>
                <a:gd name="T18" fmla="*/ 1 w 630"/>
                <a:gd name="T19" fmla="*/ 306 h 1132"/>
                <a:gd name="T20" fmla="*/ 1 w 630"/>
                <a:gd name="T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0" h="1132">
                  <a:moveTo>
                    <a:pt x="1" y="0"/>
                  </a:moveTo>
                  <a:lnTo>
                    <a:pt x="515" y="0"/>
                  </a:lnTo>
                  <a:lnTo>
                    <a:pt x="515" y="827"/>
                  </a:lnTo>
                  <a:lnTo>
                    <a:pt x="630" y="827"/>
                  </a:lnTo>
                  <a:lnTo>
                    <a:pt x="630" y="1132"/>
                  </a:lnTo>
                  <a:lnTo>
                    <a:pt x="0" y="1132"/>
                  </a:lnTo>
                  <a:lnTo>
                    <a:pt x="0" y="827"/>
                  </a:lnTo>
                  <a:lnTo>
                    <a:pt x="115" y="827"/>
                  </a:lnTo>
                  <a:lnTo>
                    <a:pt x="115" y="306"/>
                  </a:lnTo>
                  <a:lnTo>
                    <a:pt x="1" y="306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1290">
            <a:extLst>
              <a:ext uri="{FF2B5EF4-FFF2-40B4-BE49-F238E27FC236}">
                <a16:creationId xmlns:a16="http://schemas.microsoft.com/office/drawing/2014/main" id="{63B5C1F3-39A1-4EAF-9613-356EAE4730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29103" y="1091093"/>
            <a:ext cx="299304" cy="299304"/>
            <a:chOff x="-4627" y="146"/>
            <a:chExt cx="963" cy="963"/>
          </a:xfrm>
          <a:solidFill>
            <a:schemeClr val="tx1"/>
          </a:solidFill>
        </p:grpSpPr>
        <p:sp>
          <p:nvSpPr>
            <p:cNvPr id="24" name="Freeform 1292">
              <a:extLst>
                <a:ext uri="{FF2B5EF4-FFF2-40B4-BE49-F238E27FC236}">
                  <a16:creationId xmlns:a16="http://schemas.microsoft.com/office/drawing/2014/main" id="{412AA511-E17D-4AF6-8460-520C1DCE8A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27" y="146"/>
              <a:ext cx="963" cy="963"/>
            </a:xfrm>
            <a:custGeom>
              <a:avLst/>
              <a:gdLst>
                <a:gd name="T0" fmla="*/ 1625 w 3852"/>
                <a:gd name="T1" fmla="*/ 519 h 3852"/>
                <a:gd name="T2" fmla="*/ 1257 w 3852"/>
                <a:gd name="T3" fmla="*/ 653 h 3852"/>
                <a:gd name="T4" fmla="*/ 944 w 3852"/>
                <a:gd name="T5" fmla="*/ 875 h 3852"/>
                <a:gd name="T6" fmla="*/ 700 w 3852"/>
                <a:gd name="T7" fmla="*/ 1173 h 3852"/>
                <a:gd name="T8" fmla="*/ 543 w 3852"/>
                <a:gd name="T9" fmla="*/ 1528 h 3852"/>
                <a:gd name="T10" fmla="*/ 488 w 3852"/>
                <a:gd name="T11" fmla="*/ 1926 h 3852"/>
                <a:gd name="T12" fmla="*/ 543 w 3852"/>
                <a:gd name="T13" fmla="*/ 2324 h 3852"/>
                <a:gd name="T14" fmla="*/ 700 w 3852"/>
                <a:gd name="T15" fmla="*/ 2679 h 3852"/>
                <a:gd name="T16" fmla="*/ 944 w 3852"/>
                <a:gd name="T17" fmla="*/ 2977 h 3852"/>
                <a:gd name="T18" fmla="*/ 1257 w 3852"/>
                <a:gd name="T19" fmla="*/ 3199 h 3852"/>
                <a:gd name="T20" fmla="*/ 1625 w 3852"/>
                <a:gd name="T21" fmla="*/ 3333 h 3852"/>
                <a:gd name="T22" fmla="*/ 2029 w 3852"/>
                <a:gd name="T23" fmla="*/ 3361 h 3852"/>
                <a:gd name="T24" fmla="*/ 2417 w 3852"/>
                <a:gd name="T25" fmla="*/ 3278 h 3852"/>
                <a:gd name="T26" fmla="*/ 2759 w 3852"/>
                <a:gd name="T27" fmla="*/ 3098 h 3852"/>
                <a:gd name="T28" fmla="*/ 3040 w 3852"/>
                <a:gd name="T29" fmla="*/ 2835 h 3852"/>
                <a:gd name="T30" fmla="*/ 3242 w 3852"/>
                <a:gd name="T31" fmla="*/ 2507 h 3852"/>
                <a:gd name="T32" fmla="*/ 3350 w 3852"/>
                <a:gd name="T33" fmla="*/ 2129 h 3852"/>
                <a:gd name="T34" fmla="*/ 3350 w 3852"/>
                <a:gd name="T35" fmla="*/ 1723 h 3852"/>
                <a:gd name="T36" fmla="*/ 3242 w 3852"/>
                <a:gd name="T37" fmla="*/ 1345 h 3852"/>
                <a:gd name="T38" fmla="*/ 3040 w 3852"/>
                <a:gd name="T39" fmla="*/ 1017 h 3852"/>
                <a:gd name="T40" fmla="*/ 2759 w 3852"/>
                <a:gd name="T41" fmla="*/ 754 h 3852"/>
                <a:gd name="T42" fmla="*/ 2417 w 3852"/>
                <a:gd name="T43" fmla="*/ 574 h 3852"/>
                <a:gd name="T44" fmla="*/ 2029 w 3852"/>
                <a:gd name="T45" fmla="*/ 491 h 3852"/>
                <a:gd name="T46" fmla="*/ 2158 w 3852"/>
                <a:gd name="T47" fmla="*/ 14 h 3852"/>
                <a:gd name="T48" fmla="*/ 2597 w 3852"/>
                <a:gd name="T49" fmla="*/ 120 h 3852"/>
                <a:gd name="T50" fmla="*/ 2991 w 3852"/>
                <a:gd name="T51" fmla="*/ 322 h 3852"/>
                <a:gd name="T52" fmla="*/ 3326 w 3852"/>
                <a:gd name="T53" fmla="*/ 603 h 3852"/>
                <a:gd name="T54" fmla="*/ 3588 w 3852"/>
                <a:gd name="T55" fmla="*/ 955 h 3852"/>
                <a:gd name="T56" fmla="*/ 3767 w 3852"/>
                <a:gd name="T57" fmla="*/ 1361 h 3852"/>
                <a:gd name="T58" fmla="*/ 3848 w 3852"/>
                <a:gd name="T59" fmla="*/ 1809 h 3852"/>
                <a:gd name="T60" fmla="*/ 3820 w 3852"/>
                <a:gd name="T61" fmla="*/ 2272 h 3852"/>
                <a:gd name="T62" fmla="*/ 3690 w 3852"/>
                <a:gd name="T63" fmla="*/ 2700 h 3852"/>
                <a:gd name="T64" fmla="*/ 3467 w 3852"/>
                <a:gd name="T65" fmla="*/ 3080 h 3852"/>
                <a:gd name="T66" fmla="*/ 3166 w 3852"/>
                <a:gd name="T67" fmla="*/ 3398 h 3852"/>
                <a:gd name="T68" fmla="*/ 2800 w 3852"/>
                <a:gd name="T69" fmla="*/ 3642 h 3852"/>
                <a:gd name="T70" fmla="*/ 2382 w 3852"/>
                <a:gd name="T71" fmla="*/ 3797 h 3852"/>
                <a:gd name="T72" fmla="*/ 1926 w 3852"/>
                <a:gd name="T73" fmla="*/ 3852 h 3852"/>
                <a:gd name="T74" fmla="*/ 1470 w 3852"/>
                <a:gd name="T75" fmla="*/ 3797 h 3852"/>
                <a:gd name="T76" fmla="*/ 1052 w 3852"/>
                <a:gd name="T77" fmla="*/ 3642 h 3852"/>
                <a:gd name="T78" fmla="*/ 686 w 3852"/>
                <a:gd name="T79" fmla="*/ 3398 h 3852"/>
                <a:gd name="T80" fmla="*/ 385 w 3852"/>
                <a:gd name="T81" fmla="*/ 3080 h 3852"/>
                <a:gd name="T82" fmla="*/ 162 w 3852"/>
                <a:gd name="T83" fmla="*/ 2700 h 3852"/>
                <a:gd name="T84" fmla="*/ 32 w 3852"/>
                <a:gd name="T85" fmla="*/ 2272 h 3852"/>
                <a:gd name="T86" fmla="*/ 4 w 3852"/>
                <a:gd name="T87" fmla="*/ 1809 h 3852"/>
                <a:gd name="T88" fmla="*/ 85 w 3852"/>
                <a:gd name="T89" fmla="*/ 1361 h 3852"/>
                <a:gd name="T90" fmla="*/ 264 w 3852"/>
                <a:gd name="T91" fmla="*/ 955 h 3852"/>
                <a:gd name="T92" fmla="*/ 526 w 3852"/>
                <a:gd name="T93" fmla="*/ 603 h 3852"/>
                <a:gd name="T94" fmla="*/ 861 w 3852"/>
                <a:gd name="T95" fmla="*/ 322 h 3852"/>
                <a:gd name="T96" fmla="*/ 1255 w 3852"/>
                <a:gd name="T97" fmla="*/ 120 h 3852"/>
                <a:gd name="T98" fmla="*/ 1694 w 3852"/>
                <a:gd name="T99" fmla="*/ 14 h 3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52" h="3852">
                  <a:moveTo>
                    <a:pt x="1926" y="488"/>
                  </a:moveTo>
                  <a:lnTo>
                    <a:pt x="1823" y="491"/>
                  </a:lnTo>
                  <a:lnTo>
                    <a:pt x="1723" y="502"/>
                  </a:lnTo>
                  <a:lnTo>
                    <a:pt x="1625" y="519"/>
                  </a:lnTo>
                  <a:lnTo>
                    <a:pt x="1528" y="543"/>
                  </a:lnTo>
                  <a:lnTo>
                    <a:pt x="1435" y="574"/>
                  </a:lnTo>
                  <a:lnTo>
                    <a:pt x="1345" y="610"/>
                  </a:lnTo>
                  <a:lnTo>
                    <a:pt x="1257" y="653"/>
                  </a:lnTo>
                  <a:lnTo>
                    <a:pt x="1173" y="700"/>
                  </a:lnTo>
                  <a:lnTo>
                    <a:pt x="1093" y="754"/>
                  </a:lnTo>
                  <a:lnTo>
                    <a:pt x="1017" y="812"/>
                  </a:lnTo>
                  <a:lnTo>
                    <a:pt x="944" y="875"/>
                  </a:lnTo>
                  <a:lnTo>
                    <a:pt x="875" y="944"/>
                  </a:lnTo>
                  <a:lnTo>
                    <a:pt x="812" y="1017"/>
                  </a:lnTo>
                  <a:lnTo>
                    <a:pt x="754" y="1093"/>
                  </a:lnTo>
                  <a:lnTo>
                    <a:pt x="700" y="1173"/>
                  </a:lnTo>
                  <a:lnTo>
                    <a:pt x="653" y="1257"/>
                  </a:lnTo>
                  <a:lnTo>
                    <a:pt x="610" y="1345"/>
                  </a:lnTo>
                  <a:lnTo>
                    <a:pt x="574" y="1435"/>
                  </a:lnTo>
                  <a:lnTo>
                    <a:pt x="543" y="1528"/>
                  </a:lnTo>
                  <a:lnTo>
                    <a:pt x="519" y="1625"/>
                  </a:lnTo>
                  <a:lnTo>
                    <a:pt x="502" y="1723"/>
                  </a:lnTo>
                  <a:lnTo>
                    <a:pt x="491" y="1823"/>
                  </a:lnTo>
                  <a:lnTo>
                    <a:pt x="488" y="1926"/>
                  </a:lnTo>
                  <a:lnTo>
                    <a:pt x="491" y="2029"/>
                  </a:lnTo>
                  <a:lnTo>
                    <a:pt x="502" y="2129"/>
                  </a:lnTo>
                  <a:lnTo>
                    <a:pt x="519" y="2227"/>
                  </a:lnTo>
                  <a:lnTo>
                    <a:pt x="543" y="2324"/>
                  </a:lnTo>
                  <a:lnTo>
                    <a:pt x="574" y="2417"/>
                  </a:lnTo>
                  <a:lnTo>
                    <a:pt x="610" y="2507"/>
                  </a:lnTo>
                  <a:lnTo>
                    <a:pt x="653" y="2595"/>
                  </a:lnTo>
                  <a:lnTo>
                    <a:pt x="700" y="2679"/>
                  </a:lnTo>
                  <a:lnTo>
                    <a:pt x="754" y="2759"/>
                  </a:lnTo>
                  <a:lnTo>
                    <a:pt x="812" y="2835"/>
                  </a:lnTo>
                  <a:lnTo>
                    <a:pt x="875" y="2908"/>
                  </a:lnTo>
                  <a:lnTo>
                    <a:pt x="944" y="2977"/>
                  </a:lnTo>
                  <a:lnTo>
                    <a:pt x="1017" y="3040"/>
                  </a:lnTo>
                  <a:lnTo>
                    <a:pt x="1093" y="3098"/>
                  </a:lnTo>
                  <a:lnTo>
                    <a:pt x="1173" y="3152"/>
                  </a:lnTo>
                  <a:lnTo>
                    <a:pt x="1257" y="3199"/>
                  </a:lnTo>
                  <a:lnTo>
                    <a:pt x="1345" y="3242"/>
                  </a:lnTo>
                  <a:lnTo>
                    <a:pt x="1435" y="3278"/>
                  </a:lnTo>
                  <a:lnTo>
                    <a:pt x="1528" y="3309"/>
                  </a:lnTo>
                  <a:lnTo>
                    <a:pt x="1625" y="3333"/>
                  </a:lnTo>
                  <a:lnTo>
                    <a:pt x="1723" y="3350"/>
                  </a:lnTo>
                  <a:lnTo>
                    <a:pt x="1823" y="3361"/>
                  </a:lnTo>
                  <a:lnTo>
                    <a:pt x="1926" y="3364"/>
                  </a:lnTo>
                  <a:lnTo>
                    <a:pt x="2029" y="3361"/>
                  </a:lnTo>
                  <a:lnTo>
                    <a:pt x="2129" y="3350"/>
                  </a:lnTo>
                  <a:lnTo>
                    <a:pt x="2227" y="3333"/>
                  </a:lnTo>
                  <a:lnTo>
                    <a:pt x="2324" y="3309"/>
                  </a:lnTo>
                  <a:lnTo>
                    <a:pt x="2417" y="3278"/>
                  </a:lnTo>
                  <a:lnTo>
                    <a:pt x="2507" y="3242"/>
                  </a:lnTo>
                  <a:lnTo>
                    <a:pt x="2595" y="3199"/>
                  </a:lnTo>
                  <a:lnTo>
                    <a:pt x="2679" y="3152"/>
                  </a:lnTo>
                  <a:lnTo>
                    <a:pt x="2759" y="3098"/>
                  </a:lnTo>
                  <a:lnTo>
                    <a:pt x="2835" y="3040"/>
                  </a:lnTo>
                  <a:lnTo>
                    <a:pt x="2908" y="2977"/>
                  </a:lnTo>
                  <a:lnTo>
                    <a:pt x="2977" y="2908"/>
                  </a:lnTo>
                  <a:lnTo>
                    <a:pt x="3040" y="2835"/>
                  </a:lnTo>
                  <a:lnTo>
                    <a:pt x="3098" y="2759"/>
                  </a:lnTo>
                  <a:lnTo>
                    <a:pt x="3152" y="2679"/>
                  </a:lnTo>
                  <a:lnTo>
                    <a:pt x="3199" y="2595"/>
                  </a:lnTo>
                  <a:lnTo>
                    <a:pt x="3242" y="2507"/>
                  </a:lnTo>
                  <a:lnTo>
                    <a:pt x="3278" y="2417"/>
                  </a:lnTo>
                  <a:lnTo>
                    <a:pt x="3309" y="2324"/>
                  </a:lnTo>
                  <a:lnTo>
                    <a:pt x="3333" y="2227"/>
                  </a:lnTo>
                  <a:lnTo>
                    <a:pt x="3350" y="2129"/>
                  </a:lnTo>
                  <a:lnTo>
                    <a:pt x="3361" y="2029"/>
                  </a:lnTo>
                  <a:lnTo>
                    <a:pt x="3364" y="1926"/>
                  </a:lnTo>
                  <a:lnTo>
                    <a:pt x="3361" y="1823"/>
                  </a:lnTo>
                  <a:lnTo>
                    <a:pt x="3350" y="1723"/>
                  </a:lnTo>
                  <a:lnTo>
                    <a:pt x="3333" y="1625"/>
                  </a:lnTo>
                  <a:lnTo>
                    <a:pt x="3309" y="1528"/>
                  </a:lnTo>
                  <a:lnTo>
                    <a:pt x="3278" y="1435"/>
                  </a:lnTo>
                  <a:lnTo>
                    <a:pt x="3242" y="1345"/>
                  </a:lnTo>
                  <a:lnTo>
                    <a:pt x="3199" y="1257"/>
                  </a:lnTo>
                  <a:lnTo>
                    <a:pt x="3152" y="1173"/>
                  </a:lnTo>
                  <a:lnTo>
                    <a:pt x="3098" y="1093"/>
                  </a:lnTo>
                  <a:lnTo>
                    <a:pt x="3040" y="1017"/>
                  </a:lnTo>
                  <a:lnTo>
                    <a:pt x="2977" y="944"/>
                  </a:lnTo>
                  <a:lnTo>
                    <a:pt x="2908" y="875"/>
                  </a:lnTo>
                  <a:lnTo>
                    <a:pt x="2835" y="812"/>
                  </a:lnTo>
                  <a:lnTo>
                    <a:pt x="2759" y="754"/>
                  </a:lnTo>
                  <a:lnTo>
                    <a:pt x="2679" y="700"/>
                  </a:lnTo>
                  <a:lnTo>
                    <a:pt x="2595" y="653"/>
                  </a:lnTo>
                  <a:lnTo>
                    <a:pt x="2507" y="610"/>
                  </a:lnTo>
                  <a:lnTo>
                    <a:pt x="2417" y="574"/>
                  </a:lnTo>
                  <a:lnTo>
                    <a:pt x="2324" y="543"/>
                  </a:lnTo>
                  <a:lnTo>
                    <a:pt x="2227" y="519"/>
                  </a:lnTo>
                  <a:lnTo>
                    <a:pt x="2129" y="502"/>
                  </a:lnTo>
                  <a:lnTo>
                    <a:pt x="2029" y="491"/>
                  </a:lnTo>
                  <a:lnTo>
                    <a:pt x="1926" y="488"/>
                  </a:lnTo>
                  <a:close/>
                  <a:moveTo>
                    <a:pt x="1926" y="0"/>
                  </a:moveTo>
                  <a:lnTo>
                    <a:pt x="2043" y="4"/>
                  </a:lnTo>
                  <a:lnTo>
                    <a:pt x="2158" y="14"/>
                  </a:lnTo>
                  <a:lnTo>
                    <a:pt x="2272" y="32"/>
                  </a:lnTo>
                  <a:lnTo>
                    <a:pt x="2382" y="55"/>
                  </a:lnTo>
                  <a:lnTo>
                    <a:pt x="2491" y="85"/>
                  </a:lnTo>
                  <a:lnTo>
                    <a:pt x="2597" y="120"/>
                  </a:lnTo>
                  <a:lnTo>
                    <a:pt x="2700" y="162"/>
                  </a:lnTo>
                  <a:lnTo>
                    <a:pt x="2800" y="210"/>
                  </a:lnTo>
                  <a:lnTo>
                    <a:pt x="2897" y="264"/>
                  </a:lnTo>
                  <a:lnTo>
                    <a:pt x="2991" y="322"/>
                  </a:lnTo>
                  <a:lnTo>
                    <a:pt x="3080" y="385"/>
                  </a:lnTo>
                  <a:lnTo>
                    <a:pt x="3166" y="454"/>
                  </a:lnTo>
                  <a:lnTo>
                    <a:pt x="3249" y="526"/>
                  </a:lnTo>
                  <a:lnTo>
                    <a:pt x="3326" y="603"/>
                  </a:lnTo>
                  <a:lnTo>
                    <a:pt x="3398" y="686"/>
                  </a:lnTo>
                  <a:lnTo>
                    <a:pt x="3467" y="772"/>
                  </a:lnTo>
                  <a:lnTo>
                    <a:pt x="3530" y="861"/>
                  </a:lnTo>
                  <a:lnTo>
                    <a:pt x="3588" y="955"/>
                  </a:lnTo>
                  <a:lnTo>
                    <a:pt x="3642" y="1052"/>
                  </a:lnTo>
                  <a:lnTo>
                    <a:pt x="3690" y="1152"/>
                  </a:lnTo>
                  <a:lnTo>
                    <a:pt x="3732" y="1255"/>
                  </a:lnTo>
                  <a:lnTo>
                    <a:pt x="3767" y="1361"/>
                  </a:lnTo>
                  <a:lnTo>
                    <a:pt x="3797" y="1470"/>
                  </a:lnTo>
                  <a:lnTo>
                    <a:pt x="3820" y="1580"/>
                  </a:lnTo>
                  <a:lnTo>
                    <a:pt x="3838" y="1694"/>
                  </a:lnTo>
                  <a:lnTo>
                    <a:pt x="3848" y="1809"/>
                  </a:lnTo>
                  <a:lnTo>
                    <a:pt x="3852" y="1926"/>
                  </a:lnTo>
                  <a:lnTo>
                    <a:pt x="3848" y="2043"/>
                  </a:lnTo>
                  <a:lnTo>
                    <a:pt x="3838" y="2158"/>
                  </a:lnTo>
                  <a:lnTo>
                    <a:pt x="3820" y="2272"/>
                  </a:lnTo>
                  <a:lnTo>
                    <a:pt x="3797" y="2382"/>
                  </a:lnTo>
                  <a:lnTo>
                    <a:pt x="3767" y="2491"/>
                  </a:lnTo>
                  <a:lnTo>
                    <a:pt x="3732" y="2597"/>
                  </a:lnTo>
                  <a:lnTo>
                    <a:pt x="3690" y="2700"/>
                  </a:lnTo>
                  <a:lnTo>
                    <a:pt x="3642" y="2800"/>
                  </a:lnTo>
                  <a:lnTo>
                    <a:pt x="3588" y="2897"/>
                  </a:lnTo>
                  <a:lnTo>
                    <a:pt x="3530" y="2991"/>
                  </a:lnTo>
                  <a:lnTo>
                    <a:pt x="3467" y="3080"/>
                  </a:lnTo>
                  <a:lnTo>
                    <a:pt x="3398" y="3166"/>
                  </a:lnTo>
                  <a:lnTo>
                    <a:pt x="3326" y="3249"/>
                  </a:lnTo>
                  <a:lnTo>
                    <a:pt x="3249" y="3326"/>
                  </a:lnTo>
                  <a:lnTo>
                    <a:pt x="3166" y="3398"/>
                  </a:lnTo>
                  <a:lnTo>
                    <a:pt x="3080" y="3467"/>
                  </a:lnTo>
                  <a:lnTo>
                    <a:pt x="2991" y="3530"/>
                  </a:lnTo>
                  <a:lnTo>
                    <a:pt x="2897" y="3588"/>
                  </a:lnTo>
                  <a:lnTo>
                    <a:pt x="2800" y="3642"/>
                  </a:lnTo>
                  <a:lnTo>
                    <a:pt x="2700" y="3690"/>
                  </a:lnTo>
                  <a:lnTo>
                    <a:pt x="2597" y="3732"/>
                  </a:lnTo>
                  <a:lnTo>
                    <a:pt x="2491" y="3767"/>
                  </a:lnTo>
                  <a:lnTo>
                    <a:pt x="2382" y="3797"/>
                  </a:lnTo>
                  <a:lnTo>
                    <a:pt x="2272" y="3820"/>
                  </a:lnTo>
                  <a:lnTo>
                    <a:pt x="2158" y="3838"/>
                  </a:lnTo>
                  <a:lnTo>
                    <a:pt x="2043" y="3848"/>
                  </a:lnTo>
                  <a:lnTo>
                    <a:pt x="1926" y="3852"/>
                  </a:lnTo>
                  <a:lnTo>
                    <a:pt x="1809" y="3848"/>
                  </a:lnTo>
                  <a:lnTo>
                    <a:pt x="1694" y="3838"/>
                  </a:lnTo>
                  <a:lnTo>
                    <a:pt x="1580" y="3820"/>
                  </a:lnTo>
                  <a:lnTo>
                    <a:pt x="1470" y="3797"/>
                  </a:lnTo>
                  <a:lnTo>
                    <a:pt x="1361" y="3767"/>
                  </a:lnTo>
                  <a:lnTo>
                    <a:pt x="1255" y="3732"/>
                  </a:lnTo>
                  <a:lnTo>
                    <a:pt x="1152" y="3690"/>
                  </a:lnTo>
                  <a:lnTo>
                    <a:pt x="1052" y="3642"/>
                  </a:lnTo>
                  <a:lnTo>
                    <a:pt x="955" y="3588"/>
                  </a:lnTo>
                  <a:lnTo>
                    <a:pt x="861" y="3530"/>
                  </a:lnTo>
                  <a:lnTo>
                    <a:pt x="772" y="3467"/>
                  </a:lnTo>
                  <a:lnTo>
                    <a:pt x="686" y="3398"/>
                  </a:lnTo>
                  <a:lnTo>
                    <a:pt x="603" y="3326"/>
                  </a:lnTo>
                  <a:lnTo>
                    <a:pt x="526" y="3249"/>
                  </a:lnTo>
                  <a:lnTo>
                    <a:pt x="454" y="3166"/>
                  </a:lnTo>
                  <a:lnTo>
                    <a:pt x="385" y="3080"/>
                  </a:lnTo>
                  <a:lnTo>
                    <a:pt x="322" y="2991"/>
                  </a:lnTo>
                  <a:lnTo>
                    <a:pt x="264" y="2897"/>
                  </a:lnTo>
                  <a:lnTo>
                    <a:pt x="210" y="2800"/>
                  </a:lnTo>
                  <a:lnTo>
                    <a:pt x="162" y="2700"/>
                  </a:lnTo>
                  <a:lnTo>
                    <a:pt x="120" y="2597"/>
                  </a:lnTo>
                  <a:lnTo>
                    <a:pt x="85" y="2491"/>
                  </a:lnTo>
                  <a:lnTo>
                    <a:pt x="55" y="2382"/>
                  </a:lnTo>
                  <a:lnTo>
                    <a:pt x="32" y="2272"/>
                  </a:lnTo>
                  <a:lnTo>
                    <a:pt x="14" y="2158"/>
                  </a:lnTo>
                  <a:lnTo>
                    <a:pt x="4" y="2043"/>
                  </a:lnTo>
                  <a:lnTo>
                    <a:pt x="0" y="1926"/>
                  </a:lnTo>
                  <a:lnTo>
                    <a:pt x="4" y="1809"/>
                  </a:lnTo>
                  <a:lnTo>
                    <a:pt x="14" y="1694"/>
                  </a:lnTo>
                  <a:lnTo>
                    <a:pt x="32" y="1580"/>
                  </a:lnTo>
                  <a:lnTo>
                    <a:pt x="55" y="1470"/>
                  </a:lnTo>
                  <a:lnTo>
                    <a:pt x="85" y="1361"/>
                  </a:lnTo>
                  <a:lnTo>
                    <a:pt x="120" y="1255"/>
                  </a:lnTo>
                  <a:lnTo>
                    <a:pt x="162" y="1152"/>
                  </a:lnTo>
                  <a:lnTo>
                    <a:pt x="210" y="1052"/>
                  </a:lnTo>
                  <a:lnTo>
                    <a:pt x="264" y="955"/>
                  </a:lnTo>
                  <a:lnTo>
                    <a:pt x="322" y="861"/>
                  </a:lnTo>
                  <a:lnTo>
                    <a:pt x="385" y="772"/>
                  </a:lnTo>
                  <a:lnTo>
                    <a:pt x="454" y="686"/>
                  </a:lnTo>
                  <a:lnTo>
                    <a:pt x="526" y="603"/>
                  </a:lnTo>
                  <a:lnTo>
                    <a:pt x="603" y="526"/>
                  </a:lnTo>
                  <a:lnTo>
                    <a:pt x="686" y="454"/>
                  </a:lnTo>
                  <a:lnTo>
                    <a:pt x="772" y="385"/>
                  </a:lnTo>
                  <a:lnTo>
                    <a:pt x="861" y="322"/>
                  </a:lnTo>
                  <a:lnTo>
                    <a:pt x="955" y="264"/>
                  </a:lnTo>
                  <a:lnTo>
                    <a:pt x="1052" y="210"/>
                  </a:lnTo>
                  <a:lnTo>
                    <a:pt x="1152" y="162"/>
                  </a:lnTo>
                  <a:lnTo>
                    <a:pt x="1255" y="120"/>
                  </a:lnTo>
                  <a:lnTo>
                    <a:pt x="1361" y="85"/>
                  </a:lnTo>
                  <a:lnTo>
                    <a:pt x="1470" y="55"/>
                  </a:lnTo>
                  <a:lnTo>
                    <a:pt x="1580" y="32"/>
                  </a:lnTo>
                  <a:lnTo>
                    <a:pt x="1694" y="14"/>
                  </a:lnTo>
                  <a:lnTo>
                    <a:pt x="1809" y="4"/>
                  </a:lnTo>
                  <a:lnTo>
                    <a:pt x="19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93">
              <a:extLst>
                <a:ext uri="{FF2B5EF4-FFF2-40B4-BE49-F238E27FC236}">
                  <a16:creationId xmlns:a16="http://schemas.microsoft.com/office/drawing/2014/main" id="{F18AC509-0CB7-4D61-89D1-CB4DD2FE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10" y="402"/>
              <a:ext cx="114" cy="114"/>
            </a:xfrm>
            <a:custGeom>
              <a:avLst/>
              <a:gdLst>
                <a:gd name="T0" fmla="*/ 229 w 458"/>
                <a:gd name="T1" fmla="*/ 0 h 457"/>
                <a:gd name="T2" fmla="*/ 266 w 458"/>
                <a:gd name="T3" fmla="*/ 3 h 457"/>
                <a:gd name="T4" fmla="*/ 301 w 458"/>
                <a:gd name="T5" fmla="*/ 11 h 457"/>
                <a:gd name="T6" fmla="*/ 334 w 458"/>
                <a:gd name="T7" fmla="*/ 25 h 457"/>
                <a:gd name="T8" fmla="*/ 364 w 458"/>
                <a:gd name="T9" fmla="*/ 44 h 457"/>
                <a:gd name="T10" fmla="*/ 391 w 458"/>
                <a:gd name="T11" fmla="*/ 67 h 457"/>
                <a:gd name="T12" fmla="*/ 413 w 458"/>
                <a:gd name="T13" fmla="*/ 93 h 457"/>
                <a:gd name="T14" fmla="*/ 432 w 458"/>
                <a:gd name="T15" fmla="*/ 123 h 457"/>
                <a:gd name="T16" fmla="*/ 446 w 458"/>
                <a:gd name="T17" fmla="*/ 156 h 457"/>
                <a:gd name="T18" fmla="*/ 454 w 458"/>
                <a:gd name="T19" fmla="*/ 191 h 457"/>
                <a:gd name="T20" fmla="*/ 458 w 458"/>
                <a:gd name="T21" fmla="*/ 228 h 457"/>
                <a:gd name="T22" fmla="*/ 454 w 458"/>
                <a:gd name="T23" fmla="*/ 266 h 457"/>
                <a:gd name="T24" fmla="*/ 446 w 458"/>
                <a:gd name="T25" fmla="*/ 301 h 457"/>
                <a:gd name="T26" fmla="*/ 432 w 458"/>
                <a:gd name="T27" fmla="*/ 333 h 457"/>
                <a:gd name="T28" fmla="*/ 413 w 458"/>
                <a:gd name="T29" fmla="*/ 364 h 457"/>
                <a:gd name="T30" fmla="*/ 391 w 458"/>
                <a:gd name="T31" fmla="*/ 391 h 457"/>
                <a:gd name="T32" fmla="*/ 364 w 458"/>
                <a:gd name="T33" fmla="*/ 413 h 457"/>
                <a:gd name="T34" fmla="*/ 334 w 458"/>
                <a:gd name="T35" fmla="*/ 431 h 457"/>
                <a:gd name="T36" fmla="*/ 301 w 458"/>
                <a:gd name="T37" fmla="*/ 445 h 457"/>
                <a:gd name="T38" fmla="*/ 266 w 458"/>
                <a:gd name="T39" fmla="*/ 455 h 457"/>
                <a:gd name="T40" fmla="*/ 229 w 458"/>
                <a:gd name="T41" fmla="*/ 457 h 457"/>
                <a:gd name="T42" fmla="*/ 191 w 458"/>
                <a:gd name="T43" fmla="*/ 455 h 457"/>
                <a:gd name="T44" fmla="*/ 156 w 458"/>
                <a:gd name="T45" fmla="*/ 445 h 457"/>
                <a:gd name="T46" fmla="*/ 124 w 458"/>
                <a:gd name="T47" fmla="*/ 431 h 457"/>
                <a:gd name="T48" fmla="*/ 93 w 458"/>
                <a:gd name="T49" fmla="*/ 413 h 457"/>
                <a:gd name="T50" fmla="*/ 68 w 458"/>
                <a:gd name="T51" fmla="*/ 391 h 457"/>
                <a:gd name="T52" fmla="*/ 44 w 458"/>
                <a:gd name="T53" fmla="*/ 364 h 457"/>
                <a:gd name="T54" fmla="*/ 26 w 458"/>
                <a:gd name="T55" fmla="*/ 333 h 457"/>
                <a:gd name="T56" fmla="*/ 12 w 458"/>
                <a:gd name="T57" fmla="*/ 301 h 457"/>
                <a:gd name="T58" fmla="*/ 4 w 458"/>
                <a:gd name="T59" fmla="*/ 266 h 457"/>
                <a:gd name="T60" fmla="*/ 0 w 458"/>
                <a:gd name="T61" fmla="*/ 228 h 457"/>
                <a:gd name="T62" fmla="*/ 4 w 458"/>
                <a:gd name="T63" fmla="*/ 191 h 457"/>
                <a:gd name="T64" fmla="*/ 12 w 458"/>
                <a:gd name="T65" fmla="*/ 156 h 457"/>
                <a:gd name="T66" fmla="*/ 26 w 458"/>
                <a:gd name="T67" fmla="*/ 123 h 457"/>
                <a:gd name="T68" fmla="*/ 44 w 458"/>
                <a:gd name="T69" fmla="*/ 93 h 457"/>
                <a:gd name="T70" fmla="*/ 68 w 458"/>
                <a:gd name="T71" fmla="*/ 67 h 457"/>
                <a:gd name="T72" fmla="*/ 93 w 458"/>
                <a:gd name="T73" fmla="*/ 44 h 457"/>
                <a:gd name="T74" fmla="*/ 124 w 458"/>
                <a:gd name="T75" fmla="*/ 25 h 457"/>
                <a:gd name="T76" fmla="*/ 156 w 458"/>
                <a:gd name="T77" fmla="*/ 11 h 457"/>
                <a:gd name="T78" fmla="*/ 191 w 458"/>
                <a:gd name="T79" fmla="*/ 3 h 457"/>
                <a:gd name="T80" fmla="*/ 229 w 458"/>
                <a:gd name="T81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8" h="457">
                  <a:moveTo>
                    <a:pt x="229" y="0"/>
                  </a:moveTo>
                  <a:lnTo>
                    <a:pt x="266" y="3"/>
                  </a:lnTo>
                  <a:lnTo>
                    <a:pt x="301" y="11"/>
                  </a:lnTo>
                  <a:lnTo>
                    <a:pt x="334" y="25"/>
                  </a:lnTo>
                  <a:lnTo>
                    <a:pt x="364" y="44"/>
                  </a:lnTo>
                  <a:lnTo>
                    <a:pt x="391" y="67"/>
                  </a:lnTo>
                  <a:lnTo>
                    <a:pt x="413" y="93"/>
                  </a:lnTo>
                  <a:lnTo>
                    <a:pt x="432" y="123"/>
                  </a:lnTo>
                  <a:lnTo>
                    <a:pt x="446" y="156"/>
                  </a:lnTo>
                  <a:lnTo>
                    <a:pt x="454" y="191"/>
                  </a:lnTo>
                  <a:lnTo>
                    <a:pt x="458" y="228"/>
                  </a:lnTo>
                  <a:lnTo>
                    <a:pt x="454" y="266"/>
                  </a:lnTo>
                  <a:lnTo>
                    <a:pt x="446" y="301"/>
                  </a:lnTo>
                  <a:lnTo>
                    <a:pt x="432" y="333"/>
                  </a:lnTo>
                  <a:lnTo>
                    <a:pt x="413" y="364"/>
                  </a:lnTo>
                  <a:lnTo>
                    <a:pt x="391" y="391"/>
                  </a:lnTo>
                  <a:lnTo>
                    <a:pt x="364" y="413"/>
                  </a:lnTo>
                  <a:lnTo>
                    <a:pt x="334" y="431"/>
                  </a:lnTo>
                  <a:lnTo>
                    <a:pt x="301" y="445"/>
                  </a:lnTo>
                  <a:lnTo>
                    <a:pt x="266" y="455"/>
                  </a:lnTo>
                  <a:lnTo>
                    <a:pt x="229" y="457"/>
                  </a:lnTo>
                  <a:lnTo>
                    <a:pt x="191" y="455"/>
                  </a:lnTo>
                  <a:lnTo>
                    <a:pt x="156" y="445"/>
                  </a:lnTo>
                  <a:lnTo>
                    <a:pt x="124" y="431"/>
                  </a:lnTo>
                  <a:lnTo>
                    <a:pt x="93" y="413"/>
                  </a:lnTo>
                  <a:lnTo>
                    <a:pt x="68" y="391"/>
                  </a:lnTo>
                  <a:lnTo>
                    <a:pt x="44" y="364"/>
                  </a:lnTo>
                  <a:lnTo>
                    <a:pt x="26" y="333"/>
                  </a:lnTo>
                  <a:lnTo>
                    <a:pt x="12" y="301"/>
                  </a:lnTo>
                  <a:lnTo>
                    <a:pt x="4" y="266"/>
                  </a:lnTo>
                  <a:lnTo>
                    <a:pt x="0" y="228"/>
                  </a:lnTo>
                  <a:lnTo>
                    <a:pt x="4" y="191"/>
                  </a:lnTo>
                  <a:lnTo>
                    <a:pt x="12" y="156"/>
                  </a:lnTo>
                  <a:lnTo>
                    <a:pt x="26" y="123"/>
                  </a:lnTo>
                  <a:lnTo>
                    <a:pt x="44" y="93"/>
                  </a:lnTo>
                  <a:lnTo>
                    <a:pt x="68" y="67"/>
                  </a:lnTo>
                  <a:lnTo>
                    <a:pt x="93" y="44"/>
                  </a:lnTo>
                  <a:lnTo>
                    <a:pt x="124" y="25"/>
                  </a:lnTo>
                  <a:lnTo>
                    <a:pt x="156" y="11"/>
                  </a:lnTo>
                  <a:lnTo>
                    <a:pt x="191" y="3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94">
              <a:extLst>
                <a:ext uri="{FF2B5EF4-FFF2-40B4-BE49-F238E27FC236}">
                  <a16:creationId xmlns:a16="http://schemas.microsoft.com/office/drawing/2014/main" id="{F83029EC-62A6-4FC4-B8D9-7C549AE95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24" y="570"/>
              <a:ext cx="157" cy="283"/>
            </a:xfrm>
            <a:custGeom>
              <a:avLst/>
              <a:gdLst>
                <a:gd name="T0" fmla="*/ 1 w 630"/>
                <a:gd name="T1" fmla="*/ 0 h 1132"/>
                <a:gd name="T2" fmla="*/ 515 w 630"/>
                <a:gd name="T3" fmla="*/ 0 h 1132"/>
                <a:gd name="T4" fmla="*/ 515 w 630"/>
                <a:gd name="T5" fmla="*/ 827 h 1132"/>
                <a:gd name="T6" fmla="*/ 630 w 630"/>
                <a:gd name="T7" fmla="*/ 827 h 1132"/>
                <a:gd name="T8" fmla="*/ 630 w 630"/>
                <a:gd name="T9" fmla="*/ 1132 h 1132"/>
                <a:gd name="T10" fmla="*/ 0 w 630"/>
                <a:gd name="T11" fmla="*/ 1132 h 1132"/>
                <a:gd name="T12" fmla="*/ 0 w 630"/>
                <a:gd name="T13" fmla="*/ 827 h 1132"/>
                <a:gd name="T14" fmla="*/ 115 w 630"/>
                <a:gd name="T15" fmla="*/ 827 h 1132"/>
                <a:gd name="T16" fmla="*/ 115 w 630"/>
                <a:gd name="T17" fmla="*/ 306 h 1132"/>
                <a:gd name="T18" fmla="*/ 1 w 630"/>
                <a:gd name="T19" fmla="*/ 306 h 1132"/>
                <a:gd name="T20" fmla="*/ 1 w 630"/>
                <a:gd name="T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0" h="1132">
                  <a:moveTo>
                    <a:pt x="1" y="0"/>
                  </a:moveTo>
                  <a:lnTo>
                    <a:pt x="515" y="0"/>
                  </a:lnTo>
                  <a:lnTo>
                    <a:pt x="515" y="827"/>
                  </a:lnTo>
                  <a:lnTo>
                    <a:pt x="630" y="827"/>
                  </a:lnTo>
                  <a:lnTo>
                    <a:pt x="630" y="1132"/>
                  </a:lnTo>
                  <a:lnTo>
                    <a:pt x="0" y="1132"/>
                  </a:lnTo>
                  <a:lnTo>
                    <a:pt x="0" y="827"/>
                  </a:lnTo>
                  <a:lnTo>
                    <a:pt x="115" y="827"/>
                  </a:lnTo>
                  <a:lnTo>
                    <a:pt x="115" y="306"/>
                  </a:lnTo>
                  <a:lnTo>
                    <a:pt x="1" y="306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6BA205-2AD9-458B-969C-2C392FB636FE}"/>
              </a:ext>
            </a:extLst>
          </p:cNvPr>
          <p:cNvGrpSpPr/>
          <p:nvPr/>
        </p:nvGrpSpPr>
        <p:grpSpPr>
          <a:xfrm rot="16200000">
            <a:off x="9528382" y="3072393"/>
            <a:ext cx="196484" cy="713214"/>
            <a:chOff x="2335591" y="4009753"/>
            <a:chExt cx="555726" cy="2017221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079A6CF-BF4C-494C-A05A-1AA0D69FA02C}"/>
                </a:ext>
              </a:extLst>
            </p:cNvPr>
            <p:cNvSpPr/>
            <p:nvPr/>
          </p:nvSpPr>
          <p:spPr>
            <a:xfrm>
              <a:off x="2335591" y="5547900"/>
              <a:ext cx="555726" cy="47907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9094904-87A8-4AB4-9988-37541B5FCA59}"/>
                </a:ext>
              </a:extLst>
            </p:cNvPr>
            <p:cNvSpPr/>
            <p:nvPr/>
          </p:nvSpPr>
          <p:spPr>
            <a:xfrm>
              <a:off x="2526141" y="4009753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281B4ECF-1A3D-4848-A4BB-9473131BCD00}"/>
                </a:ext>
              </a:extLst>
            </p:cNvPr>
            <p:cNvSpPr/>
            <p:nvPr/>
          </p:nvSpPr>
          <p:spPr>
            <a:xfrm>
              <a:off x="2421128" y="4684958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88DCF37-E618-4EDB-99B7-DFC39016E9A6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B9C836-B56A-4A41-B99E-1DAA100594DA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r="4585"/>
          <a:stretch/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r="13231"/>
          <a:stretch>
            <a:fillRect/>
          </a:stretch>
        </p:blipFill>
        <p:spPr/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38B0D6-2FAF-4C6C-90F0-D68FC144A508}"/>
              </a:ext>
            </a:extLst>
          </p:cNvPr>
          <p:cNvSpPr txBox="1"/>
          <p:nvPr/>
        </p:nvSpPr>
        <p:spPr>
          <a:xfrm>
            <a:off x="609600" y="4465215"/>
            <a:ext cx="5120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Choices Ambassador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2157CF-2F62-4019-B1B8-E93789326C1C}"/>
              </a:ext>
            </a:extLst>
          </p:cNvPr>
          <p:cNvSpPr txBox="1">
            <a:spLocks/>
          </p:cNvSpPr>
          <p:nvPr/>
        </p:nvSpPr>
        <p:spPr>
          <a:xfrm>
            <a:off x="6420414" y="4326715"/>
            <a:ext cx="5161986" cy="9233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illo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inventore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veritatis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et quasi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architecto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5A16E4-42F9-4A6C-943E-AC7B28FB5A4E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0A4629-F5A3-4AF0-929C-C04A4A3AD40C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3" b="29583"/>
          <a:stretch>
            <a:fillRect/>
          </a:stretch>
        </p:blipFill>
        <p:spPr/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0B19DF-7003-41D7-87A5-B8E666B11729}"/>
              </a:ext>
            </a:extLst>
          </p:cNvPr>
          <p:cNvSpPr/>
          <p:nvPr/>
        </p:nvSpPr>
        <p:spPr>
          <a:xfrm>
            <a:off x="3993500" y="2802860"/>
            <a:ext cx="4688178" cy="8888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isteNatu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remaperiam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illoinventore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veritatis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et quasi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B2AED-FDF5-46E8-AAB7-7A23E36C1356}"/>
              </a:ext>
            </a:extLst>
          </p:cNvPr>
          <p:cNvSpPr/>
          <p:nvPr/>
        </p:nvSpPr>
        <p:spPr>
          <a:xfrm>
            <a:off x="3993500" y="1959937"/>
            <a:ext cx="4688178" cy="6118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isteNatu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F6896F-7657-4696-81A9-E6EE7AB51B87}"/>
              </a:ext>
            </a:extLst>
          </p:cNvPr>
          <p:cNvSpPr/>
          <p:nvPr/>
        </p:nvSpPr>
        <p:spPr>
          <a:xfrm>
            <a:off x="3993499" y="1012617"/>
            <a:ext cx="55151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3200" b="1" dirty="0" smtClean="0">
                <a:latin typeface="+mj-lt"/>
                <a:cs typeface="Segoe UI" panose="020B0502040204020203" pitchFamily="34" charset="0"/>
              </a:rPr>
              <a:t>AWESOME</a:t>
            </a:r>
            <a:r>
              <a:rPr lang="en-US" sz="3200" b="1" dirty="0" smtClean="0">
                <a:latin typeface="+mj-lt"/>
                <a:cs typeface="Segoe UI" panose="020B0502040204020203" pitchFamily="34" charset="0"/>
              </a:rPr>
              <a:t> </a:t>
            </a:r>
            <a:r>
              <a:rPr lang="id-ID" sz="3200" b="1" dirty="0" smtClean="0">
                <a:latin typeface="+mj-lt"/>
                <a:cs typeface="Segoe UI" panose="020B0502040204020203" pitchFamily="34" charset="0"/>
              </a:rPr>
              <a:t>PHOTO </a:t>
            </a:r>
            <a:r>
              <a:rPr lang="id-ID" sz="3200" b="1" dirty="0">
                <a:latin typeface="+mj-lt"/>
                <a:cs typeface="Segoe UI" panose="020B0502040204020203" pitchFamily="34" charset="0"/>
              </a:rPr>
              <a:t>MODELS</a:t>
            </a:r>
            <a:endParaRPr lang="en-US" sz="3200" b="1" dirty="0"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1C25F6-3BB7-45F5-92E9-FAB94AEE38A1}"/>
              </a:ext>
            </a:extLst>
          </p:cNvPr>
          <p:cNvGrpSpPr/>
          <p:nvPr/>
        </p:nvGrpSpPr>
        <p:grpSpPr>
          <a:xfrm flipH="1">
            <a:off x="9366496" y="3834674"/>
            <a:ext cx="284380" cy="1032266"/>
            <a:chOff x="1716037" y="3207107"/>
            <a:chExt cx="555726" cy="2017221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0304E6C-9AD2-41AF-983C-29A48DEAC6DD}"/>
                </a:ext>
              </a:extLst>
            </p:cNvPr>
            <p:cNvSpPr/>
            <p:nvPr/>
          </p:nvSpPr>
          <p:spPr>
            <a:xfrm>
              <a:off x="1716037" y="4745254"/>
              <a:ext cx="555726" cy="47907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7A68C0B2-209C-46FE-AF34-975DFFEC155D}"/>
                </a:ext>
              </a:extLst>
            </p:cNvPr>
            <p:cNvSpPr/>
            <p:nvPr/>
          </p:nvSpPr>
          <p:spPr>
            <a:xfrm>
              <a:off x="1906587" y="3207107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DA08902-3BC7-463A-8DAC-090847E87E61}"/>
                </a:ext>
              </a:extLst>
            </p:cNvPr>
            <p:cNvSpPr/>
            <p:nvPr/>
          </p:nvSpPr>
          <p:spPr>
            <a:xfrm>
              <a:off x="1801574" y="3882312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97A30F5-2EC5-4A0D-B585-3FFD4434CB5D}"/>
              </a:ext>
            </a:extLst>
          </p:cNvPr>
          <p:cNvSpPr/>
          <p:nvPr/>
        </p:nvSpPr>
        <p:spPr>
          <a:xfrm rot="5400000">
            <a:off x="1373826" y="-1001582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2DD08D-F850-4359-84E4-04248C1D2C44}"/>
              </a:ext>
            </a:extLst>
          </p:cNvPr>
          <p:cNvSpPr txBox="1"/>
          <p:nvPr/>
        </p:nvSpPr>
        <p:spPr>
          <a:xfrm>
            <a:off x="6114288" y="1025477"/>
            <a:ext cx="473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Amazing Agency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2C7C794-23D8-419B-B94F-5EA1270AF8A2}"/>
              </a:ext>
            </a:extLst>
          </p:cNvPr>
          <p:cNvSpPr txBox="1">
            <a:spLocks/>
          </p:cNvSpPr>
          <p:nvPr/>
        </p:nvSpPr>
        <p:spPr>
          <a:xfrm>
            <a:off x="6114288" y="2317095"/>
            <a:ext cx="5468112" cy="9233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illo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inventore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veritatis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quasi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architecto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2F6EC6-C77E-4266-BEEC-5973467C3BEE}"/>
              </a:ext>
            </a:extLst>
          </p:cNvPr>
          <p:cNvSpPr/>
          <p:nvPr/>
        </p:nvSpPr>
        <p:spPr>
          <a:xfrm>
            <a:off x="6114288" y="1773264"/>
            <a:ext cx="3731411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Complete Informations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1290">
            <a:extLst>
              <a:ext uri="{FF2B5EF4-FFF2-40B4-BE49-F238E27FC236}">
                <a16:creationId xmlns:a16="http://schemas.microsoft.com/office/drawing/2014/main" id="{9AD6F614-1403-4A36-AD77-36B5FA911E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78378" y="1914450"/>
            <a:ext cx="299304" cy="299304"/>
            <a:chOff x="-4627" y="146"/>
            <a:chExt cx="963" cy="963"/>
          </a:xfrm>
          <a:solidFill>
            <a:schemeClr val="accent4"/>
          </a:solidFill>
        </p:grpSpPr>
        <p:sp>
          <p:nvSpPr>
            <p:cNvPr id="11" name="Freeform 1292">
              <a:extLst>
                <a:ext uri="{FF2B5EF4-FFF2-40B4-BE49-F238E27FC236}">
                  <a16:creationId xmlns:a16="http://schemas.microsoft.com/office/drawing/2014/main" id="{5BD111A6-64FF-4565-AEBE-02195AA28D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27" y="146"/>
              <a:ext cx="963" cy="963"/>
            </a:xfrm>
            <a:custGeom>
              <a:avLst/>
              <a:gdLst>
                <a:gd name="T0" fmla="*/ 1625 w 3852"/>
                <a:gd name="T1" fmla="*/ 519 h 3852"/>
                <a:gd name="T2" fmla="*/ 1257 w 3852"/>
                <a:gd name="T3" fmla="*/ 653 h 3852"/>
                <a:gd name="T4" fmla="*/ 944 w 3852"/>
                <a:gd name="T5" fmla="*/ 875 h 3852"/>
                <a:gd name="T6" fmla="*/ 700 w 3852"/>
                <a:gd name="T7" fmla="*/ 1173 h 3852"/>
                <a:gd name="T8" fmla="*/ 543 w 3852"/>
                <a:gd name="T9" fmla="*/ 1528 h 3852"/>
                <a:gd name="T10" fmla="*/ 488 w 3852"/>
                <a:gd name="T11" fmla="*/ 1926 h 3852"/>
                <a:gd name="T12" fmla="*/ 543 w 3852"/>
                <a:gd name="T13" fmla="*/ 2324 h 3852"/>
                <a:gd name="T14" fmla="*/ 700 w 3852"/>
                <a:gd name="T15" fmla="*/ 2679 h 3852"/>
                <a:gd name="T16" fmla="*/ 944 w 3852"/>
                <a:gd name="T17" fmla="*/ 2977 h 3852"/>
                <a:gd name="T18" fmla="*/ 1257 w 3852"/>
                <a:gd name="T19" fmla="*/ 3199 h 3852"/>
                <a:gd name="T20" fmla="*/ 1625 w 3852"/>
                <a:gd name="T21" fmla="*/ 3333 h 3852"/>
                <a:gd name="T22" fmla="*/ 2029 w 3852"/>
                <a:gd name="T23" fmla="*/ 3361 h 3852"/>
                <a:gd name="T24" fmla="*/ 2417 w 3852"/>
                <a:gd name="T25" fmla="*/ 3278 h 3852"/>
                <a:gd name="T26" fmla="*/ 2759 w 3852"/>
                <a:gd name="T27" fmla="*/ 3098 h 3852"/>
                <a:gd name="T28" fmla="*/ 3040 w 3852"/>
                <a:gd name="T29" fmla="*/ 2835 h 3852"/>
                <a:gd name="T30" fmla="*/ 3242 w 3852"/>
                <a:gd name="T31" fmla="*/ 2507 h 3852"/>
                <a:gd name="T32" fmla="*/ 3350 w 3852"/>
                <a:gd name="T33" fmla="*/ 2129 h 3852"/>
                <a:gd name="T34" fmla="*/ 3350 w 3852"/>
                <a:gd name="T35" fmla="*/ 1723 h 3852"/>
                <a:gd name="T36" fmla="*/ 3242 w 3852"/>
                <a:gd name="T37" fmla="*/ 1345 h 3852"/>
                <a:gd name="T38" fmla="*/ 3040 w 3852"/>
                <a:gd name="T39" fmla="*/ 1017 h 3852"/>
                <a:gd name="T40" fmla="*/ 2759 w 3852"/>
                <a:gd name="T41" fmla="*/ 754 h 3852"/>
                <a:gd name="T42" fmla="*/ 2417 w 3852"/>
                <a:gd name="T43" fmla="*/ 574 h 3852"/>
                <a:gd name="T44" fmla="*/ 2029 w 3852"/>
                <a:gd name="T45" fmla="*/ 491 h 3852"/>
                <a:gd name="T46" fmla="*/ 2158 w 3852"/>
                <a:gd name="T47" fmla="*/ 14 h 3852"/>
                <a:gd name="T48" fmla="*/ 2597 w 3852"/>
                <a:gd name="T49" fmla="*/ 120 h 3852"/>
                <a:gd name="T50" fmla="*/ 2991 w 3852"/>
                <a:gd name="T51" fmla="*/ 322 h 3852"/>
                <a:gd name="T52" fmla="*/ 3326 w 3852"/>
                <a:gd name="T53" fmla="*/ 603 h 3852"/>
                <a:gd name="T54" fmla="*/ 3588 w 3852"/>
                <a:gd name="T55" fmla="*/ 955 h 3852"/>
                <a:gd name="T56" fmla="*/ 3767 w 3852"/>
                <a:gd name="T57" fmla="*/ 1361 h 3852"/>
                <a:gd name="T58" fmla="*/ 3848 w 3852"/>
                <a:gd name="T59" fmla="*/ 1809 h 3852"/>
                <a:gd name="T60" fmla="*/ 3820 w 3852"/>
                <a:gd name="T61" fmla="*/ 2272 h 3852"/>
                <a:gd name="T62" fmla="*/ 3690 w 3852"/>
                <a:gd name="T63" fmla="*/ 2700 h 3852"/>
                <a:gd name="T64" fmla="*/ 3467 w 3852"/>
                <a:gd name="T65" fmla="*/ 3080 h 3852"/>
                <a:gd name="T66" fmla="*/ 3166 w 3852"/>
                <a:gd name="T67" fmla="*/ 3398 h 3852"/>
                <a:gd name="T68" fmla="*/ 2800 w 3852"/>
                <a:gd name="T69" fmla="*/ 3642 h 3852"/>
                <a:gd name="T70" fmla="*/ 2382 w 3852"/>
                <a:gd name="T71" fmla="*/ 3797 h 3852"/>
                <a:gd name="T72" fmla="*/ 1926 w 3852"/>
                <a:gd name="T73" fmla="*/ 3852 h 3852"/>
                <a:gd name="T74" fmla="*/ 1470 w 3852"/>
                <a:gd name="T75" fmla="*/ 3797 h 3852"/>
                <a:gd name="T76" fmla="*/ 1052 w 3852"/>
                <a:gd name="T77" fmla="*/ 3642 h 3852"/>
                <a:gd name="T78" fmla="*/ 686 w 3852"/>
                <a:gd name="T79" fmla="*/ 3398 h 3852"/>
                <a:gd name="T80" fmla="*/ 385 w 3852"/>
                <a:gd name="T81" fmla="*/ 3080 h 3852"/>
                <a:gd name="T82" fmla="*/ 162 w 3852"/>
                <a:gd name="T83" fmla="*/ 2700 h 3852"/>
                <a:gd name="T84" fmla="*/ 32 w 3852"/>
                <a:gd name="T85" fmla="*/ 2272 h 3852"/>
                <a:gd name="T86" fmla="*/ 4 w 3852"/>
                <a:gd name="T87" fmla="*/ 1809 h 3852"/>
                <a:gd name="T88" fmla="*/ 85 w 3852"/>
                <a:gd name="T89" fmla="*/ 1361 h 3852"/>
                <a:gd name="T90" fmla="*/ 264 w 3852"/>
                <a:gd name="T91" fmla="*/ 955 h 3852"/>
                <a:gd name="T92" fmla="*/ 526 w 3852"/>
                <a:gd name="T93" fmla="*/ 603 h 3852"/>
                <a:gd name="T94" fmla="*/ 861 w 3852"/>
                <a:gd name="T95" fmla="*/ 322 h 3852"/>
                <a:gd name="T96" fmla="*/ 1255 w 3852"/>
                <a:gd name="T97" fmla="*/ 120 h 3852"/>
                <a:gd name="T98" fmla="*/ 1694 w 3852"/>
                <a:gd name="T99" fmla="*/ 14 h 3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52" h="3852">
                  <a:moveTo>
                    <a:pt x="1926" y="488"/>
                  </a:moveTo>
                  <a:lnTo>
                    <a:pt x="1823" y="491"/>
                  </a:lnTo>
                  <a:lnTo>
                    <a:pt x="1723" y="502"/>
                  </a:lnTo>
                  <a:lnTo>
                    <a:pt x="1625" y="519"/>
                  </a:lnTo>
                  <a:lnTo>
                    <a:pt x="1528" y="543"/>
                  </a:lnTo>
                  <a:lnTo>
                    <a:pt x="1435" y="574"/>
                  </a:lnTo>
                  <a:lnTo>
                    <a:pt x="1345" y="610"/>
                  </a:lnTo>
                  <a:lnTo>
                    <a:pt x="1257" y="653"/>
                  </a:lnTo>
                  <a:lnTo>
                    <a:pt x="1173" y="700"/>
                  </a:lnTo>
                  <a:lnTo>
                    <a:pt x="1093" y="754"/>
                  </a:lnTo>
                  <a:lnTo>
                    <a:pt x="1017" y="812"/>
                  </a:lnTo>
                  <a:lnTo>
                    <a:pt x="944" y="875"/>
                  </a:lnTo>
                  <a:lnTo>
                    <a:pt x="875" y="944"/>
                  </a:lnTo>
                  <a:lnTo>
                    <a:pt x="812" y="1017"/>
                  </a:lnTo>
                  <a:lnTo>
                    <a:pt x="754" y="1093"/>
                  </a:lnTo>
                  <a:lnTo>
                    <a:pt x="700" y="1173"/>
                  </a:lnTo>
                  <a:lnTo>
                    <a:pt x="653" y="1257"/>
                  </a:lnTo>
                  <a:lnTo>
                    <a:pt x="610" y="1345"/>
                  </a:lnTo>
                  <a:lnTo>
                    <a:pt x="574" y="1435"/>
                  </a:lnTo>
                  <a:lnTo>
                    <a:pt x="543" y="1528"/>
                  </a:lnTo>
                  <a:lnTo>
                    <a:pt x="519" y="1625"/>
                  </a:lnTo>
                  <a:lnTo>
                    <a:pt x="502" y="1723"/>
                  </a:lnTo>
                  <a:lnTo>
                    <a:pt x="491" y="1823"/>
                  </a:lnTo>
                  <a:lnTo>
                    <a:pt x="488" y="1926"/>
                  </a:lnTo>
                  <a:lnTo>
                    <a:pt x="491" y="2029"/>
                  </a:lnTo>
                  <a:lnTo>
                    <a:pt x="502" y="2129"/>
                  </a:lnTo>
                  <a:lnTo>
                    <a:pt x="519" y="2227"/>
                  </a:lnTo>
                  <a:lnTo>
                    <a:pt x="543" y="2324"/>
                  </a:lnTo>
                  <a:lnTo>
                    <a:pt x="574" y="2417"/>
                  </a:lnTo>
                  <a:lnTo>
                    <a:pt x="610" y="2507"/>
                  </a:lnTo>
                  <a:lnTo>
                    <a:pt x="653" y="2595"/>
                  </a:lnTo>
                  <a:lnTo>
                    <a:pt x="700" y="2679"/>
                  </a:lnTo>
                  <a:lnTo>
                    <a:pt x="754" y="2759"/>
                  </a:lnTo>
                  <a:lnTo>
                    <a:pt x="812" y="2835"/>
                  </a:lnTo>
                  <a:lnTo>
                    <a:pt x="875" y="2908"/>
                  </a:lnTo>
                  <a:lnTo>
                    <a:pt x="944" y="2977"/>
                  </a:lnTo>
                  <a:lnTo>
                    <a:pt x="1017" y="3040"/>
                  </a:lnTo>
                  <a:lnTo>
                    <a:pt x="1093" y="3098"/>
                  </a:lnTo>
                  <a:lnTo>
                    <a:pt x="1173" y="3152"/>
                  </a:lnTo>
                  <a:lnTo>
                    <a:pt x="1257" y="3199"/>
                  </a:lnTo>
                  <a:lnTo>
                    <a:pt x="1345" y="3242"/>
                  </a:lnTo>
                  <a:lnTo>
                    <a:pt x="1435" y="3278"/>
                  </a:lnTo>
                  <a:lnTo>
                    <a:pt x="1528" y="3309"/>
                  </a:lnTo>
                  <a:lnTo>
                    <a:pt x="1625" y="3333"/>
                  </a:lnTo>
                  <a:lnTo>
                    <a:pt x="1723" y="3350"/>
                  </a:lnTo>
                  <a:lnTo>
                    <a:pt x="1823" y="3361"/>
                  </a:lnTo>
                  <a:lnTo>
                    <a:pt x="1926" y="3364"/>
                  </a:lnTo>
                  <a:lnTo>
                    <a:pt x="2029" y="3361"/>
                  </a:lnTo>
                  <a:lnTo>
                    <a:pt x="2129" y="3350"/>
                  </a:lnTo>
                  <a:lnTo>
                    <a:pt x="2227" y="3333"/>
                  </a:lnTo>
                  <a:lnTo>
                    <a:pt x="2324" y="3309"/>
                  </a:lnTo>
                  <a:lnTo>
                    <a:pt x="2417" y="3278"/>
                  </a:lnTo>
                  <a:lnTo>
                    <a:pt x="2507" y="3242"/>
                  </a:lnTo>
                  <a:lnTo>
                    <a:pt x="2595" y="3199"/>
                  </a:lnTo>
                  <a:lnTo>
                    <a:pt x="2679" y="3152"/>
                  </a:lnTo>
                  <a:lnTo>
                    <a:pt x="2759" y="3098"/>
                  </a:lnTo>
                  <a:lnTo>
                    <a:pt x="2835" y="3040"/>
                  </a:lnTo>
                  <a:lnTo>
                    <a:pt x="2908" y="2977"/>
                  </a:lnTo>
                  <a:lnTo>
                    <a:pt x="2977" y="2908"/>
                  </a:lnTo>
                  <a:lnTo>
                    <a:pt x="3040" y="2835"/>
                  </a:lnTo>
                  <a:lnTo>
                    <a:pt x="3098" y="2759"/>
                  </a:lnTo>
                  <a:lnTo>
                    <a:pt x="3152" y="2679"/>
                  </a:lnTo>
                  <a:lnTo>
                    <a:pt x="3199" y="2595"/>
                  </a:lnTo>
                  <a:lnTo>
                    <a:pt x="3242" y="2507"/>
                  </a:lnTo>
                  <a:lnTo>
                    <a:pt x="3278" y="2417"/>
                  </a:lnTo>
                  <a:lnTo>
                    <a:pt x="3309" y="2324"/>
                  </a:lnTo>
                  <a:lnTo>
                    <a:pt x="3333" y="2227"/>
                  </a:lnTo>
                  <a:lnTo>
                    <a:pt x="3350" y="2129"/>
                  </a:lnTo>
                  <a:lnTo>
                    <a:pt x="3361" y="2029"/>
                  </a:lnTo>
                  <a:lnTo>
                    <a:pt x="3364" y="1926"/>
                  </a:lnTo>
                  <a:lnTo>
                    <a:pt x="3361" y="1823"/>
                  </a:lnTo>
                  <a:lnTo>
                    <a:pt x="3350" y="1723"/>
                  </a:lnTo>
                  <a:lnTo>
                    <a:pt x="3333" y="1625"/>
                  </a:lnTo>
                  <a:lnTo>
                    <a:pt x="3309" y="1528"/>
                  </a:lnTo>
                  <a:lnTo>
                    <a:pt x="3278" y="1435"/>
                  </a:lnTo>
                  <a:lnTo>
                    <a:pt x="3242" y="1345"/>
                  </a:lnTo>
                  <a:lnTo>
                    <a:pt x="3199" y="1257"/>
                  </a:lnTo>
                  <a:lnTo>
                    <a:pt x="3152" y="1173"/>
                  </a:lnTo>
                  <a:lnTo>
                    <a:pt x="3098" y="1093"/>
                  </a:lnTo>
                  <a:lnTo>
                    <a:pt x="3040" y="1017"/>
                  </a:lnTo>
                  <a:lnTo>
                    <a:pt x="2977" y="944"/>
                  </a:lnTo>
                  <a:lnTo>
                    <a:pt x="2908" y="875"/>
                  </a:lnTo>
                  <a:lnTo>
                    <a:pt x="2835" y="812"/>
                  </a:lnTo>
                  <a:lnTo>
                    <a:pt x="2759" y="754"/>
                  </a:lnTo>
                  <a:lnTo>
                    <a:pt x="2679" y="700"/>
                  </a:lnTo>
                  <a:lnTo>
                    <a:pt x="2595" y="653"/>
                  </a:lnTo>
                  <a:lnTo>
                    <a:pt x="2507" y="610"/>
                  </a:lnTo>
                  <a:lnTo>
                    <a:pt x="2417" y="574"/>
                  </a:lnTo>
                  <a:lnTo>
                    <a:pt x="2324" y="543"/>
                  </a:lnTo>
                  <a:lnTo>
                    <a:pt x="2227" y="519"/>
                  </a:lnTo>
                  <a:lnTo>
                    <a:pt x="2129" y="502"/>
                  </a:lnTo>
                  <a:lnTo>
                    <a:pt x="2029" y="491"/>
                  </a:lnTo>
                  <a:lnTo>
                    <a:pt x="1926" y="488"/>
                  </a:lnTo>
                  <a:close/>
                  <a:moveTo>
                    <a:pt x="1926" y="0"/>
                  </a:moveTo>
                  <a:lnTo>
                    <a:pt x="2043" y="4"/>
                  </a:lnTo>
                  <a:lnTo>
                    <a:pt x="2158" y="14"/>
                  </a:lnTo>
                  <a:lnTo>
                    <a:pt x="2272" y="32"/>
                  </a:lnTo>
                  <a:lnTo>
                    <a:pt x="2382" y="55"/>
                  </a:lnTo>
                  <a:lnTo>
                    <a:pt x="2491" y="85"/>
                  </a:lnTo>
                  <a:lnTo>
                    <a:pt x="2597" y="120"/>
                  </a:lnTo>
                  <a:lnTo>
                    <a:pt x="2700" y="162"/>
                  </a:lnTo>
                  <a:lnTo>
                    <a:pt x="2800" y="210"/>
                  </a:lnTo>
                  <a:lnTo>
                    <a:pt x="2897" y="264"/>
                  </a:lnTo>
                  <a:lnTo>
                    <a:pt x="2991" y="322"/>
                  </a:lnTo>
                  <a:lnTo>
                    <a:pt x="3080" y="385"/>
                  </a:lnTo>
                  <a:lnTo>
                    <a:pt x="3166" y="454"/>
                  </a:lnTo>
                  <a:lnTo>
                    <a:pt x="3249" y="526"/>
                  </a:lnTo>
                  <a:lnTo>
                    <a:pt x="3326" y="603"/>
                  </a:lnTo>
                  <a:lnTo>
                    <a:pt x="3398" y="686"/>
                  </a:lnTo>
                  <a:lnTo>
                    <a:pt x="3467" y="772"/>
                  </a:lnTo>
                  <a:lnTo>
                    <a:pt x="3530" y="861"/>
                  </a:lnTo>
                  <a:lnTo>
                    <a:pt x="3588" y="955"/>
                  </a:lnTo>
                  <a:lnTo>
                    <a:pt x="3642" y="1052"/>
                  </a:lnTo>
                  <a:lnTo>
                    <a:pt x="3690" y="1152"/>
                  </a:lnTo>
                  <a:lnTo>
                    <a:pt x="3732" y="1255"/>
                  </a:lnTo>
                  <a:lnTo>
                    <a:pt x="3767" y="1361"/>
                  </a:lnTo>
                  <a:lnTo>
                    <a:pt x="3797" y="1470"/>
                  </a:lnTo>
                  <a:lnTo>
                    <a:pt x="3820" y="1580"/>
                  </a:lnTo>
                  <a:lnTo>
                    <a:pt x="3838" y="1694"/>
                  </a:lnTo>
                  <a:lnTo>
                    <a:pt x="3848" y="1809"/>
                  </a:lnTo>
                  <a:lnTo>
                    <a:pt x="3852" y="1926"/>
                  </a:lnTo>
                  <a:lnTo>
                    <a:pt x="3848" y="2043"/>
                  </a:lnTo>
                  <a:lnTo>
                    <a:pt x="3838" y="2158"/>
                  </a:lnTo>
                  <a:lnTo>
                    <a:pt x="3820" y="2272"/>
                  </a:lnTo>
                  <a:lnTo>
                    <a:pt x="3797" y="2382"/>
                  </a:lnTo>
                  <a:lnTo>
                    <a:pt x="3767" y="2491"/>
                  </a:lnTo>
                  <a:lnTo>
                    <a:pt x="3732" y="2597"/>
                  </a:lnTo>
                  <a:lnTo>
                    <a:pt x="3690" y="2700"/>
                  </a:lnTo>
                  <a:lnTo>
                    <a:pt x="3642" y="2800"/>
                  </a:lnTo>
                  <a:lnTo>
                    <a:pt x="3588" y="2897"/>
                  </a:lnTo>
                  <a:lnTo>
                    <a:pt x="3530" y="2991"/>
                  </a:lnTo>
                  <a:lnTo>
                    <a:pt x="3467" y="3080"/>
                  </a:lnTo>
                  <a:lnTo>
                    <a:pt x="3398" y="3166"/>
                  </a:lnTo>
                  <a:lnTo>
                    <a:pt x="3326" y="3249"/>
                  </a:lnTo>
                  <a:lnTo>
                    <a:pt x="3249" y="3326"/>
                  </a:lnTo>
                  <a:lnTo>
                    <a:pt x="3166" y="3398"/>
                  </a:lnTo>
                  <a:lnTo>
                    <a:pt x="3080" y="3467"/>
                  </a:lnTo>
                  <a:lnTo>
                    <a:pt x="2991" y="3530"/>
                  </a:lnTo>
                  <a:lnTo>
                    <a:pt x="2897" y="3588"/>
                  </a:lnTo>
                  <a:lnTo>
                    <a:pt x="2800" y="3642"/>
                  </a:lnTo>
                  <a:lnTo>
                    <a:pt x="2700" y="3690"/>
                  </a:lnTo>
                  <a:lnTo>
                    <a:pt x="2597" y="3732"/>
                  </a:lnTo>
                  <a:lnTo>
                    <a:pt x="2491" y="3767"/>
                  </a:lnTo>
                  <a:lnTo>
                    <a:pt x="2382" y="3797"/>
                  </a:lnTo>
                  <a:lnTo>
                    <a:pt x="2272" y="3820"/>
                  </a:lnTo>
                  <a:lnTo>
                    <a:pt x="2158" y="3838"/>
                  </a:lnTo>
                  <a:lnTo>
                    <a:pt x="2043" y="3848"/>
                  </a:lnTo>
                  <a:lnTo>
                    <a:pt x="1926" y="3852"/>
                  </a:lnTo>
                  <a:lnTo>
                    <a:pt x="1809" y="3848"/>
                  </a:lnTo>
                  <a:lnTo>
                    <a:pt x="1694" y="3838"/>
                  </a:lnTo>
                  <a:lnTo>
                    <a:pt x="1580" y="3820"/>
                  </a:lnTo>
                  <a:lnTo>
                    <a:pt x="1470" y="3797"/>
                  </a:lnTo>
                  <a:lnTo>
                    <a:pt x="1361" y="3767"/>
                  </a:lnTo>
                  <a:lnTo>
                    <a:pt x="1255" y="3732"/>
                  </a:lnTo>
                  <a:lnTo>
                    <a:pt x="1152" y="3690"/>
                  </a:lnTo>
                  <a:lnTo>
                    <a:pt x="1052" y="3642"/>
                  </a:lnTo>
                  <a:lnTo>
                    <a:pt x="955" y="3588"/>
                  </a:lnTo>
                  <a:lnTo>
                    <a:pt x="861" y="3530"/>
                  </a:lnTo>
                  <a:lnTo>
                    <a:pt x="772" y="3467"/>
                  </a:lnTo>
                  <a:lnTo>
                    <a:pt x="686" y="3398"/>
                  </a:lnTo>
                  <a:lnTo>
                    <a:pt x="603" y="3326"/>
                  </a:lnTo>
                  <a:lnTo>
                    <a:pt x="526" y="3249"/>
                  </a:lnTo>
                  <a:lnTo>
                    <a:pt x="454" y="3166"/>
                  </a:lnTo>
                  <a:lnTo>
                    <a:pt x="385" y="3080"/>
                  </a:lnTo>
                  <a:lnTo>
                    <a:pt x="322" y="2991"/>
                  </a:lnTo>
                  <a:lnTo>
                    <a:pt x="264" y="2897"/>
                  </a:lnTo>
                  <a:lnTo>
                    <a:pt x="210" y="2800"/>
                  </a:lnTo>
                  <a:lnTo>
                    <a:pt x="162" y="2700"/>
                  </a:lnTo>
                  <a:lnTo>
                    <a:pt x="120" y="2597"/>
                  </a:lnTo>
                  <a:lnTo>
                    <a:pt x="85" y="2491"/>
                  </a:lnTo>
                  <a:lnTo>
                    <a:pt x="55" y="2382"/>
                  </a:lnTo>
                  <a:lnTo>
                    <a:pt x="32" y="2272"/>
                  </a:lnTo>
                  <a:lnTo>
                    <a:pt x="14" y="2158"/>
                  </a:lnTo>
                  <a:lnTo>
                    <a:pt x="4" y="2043"/>
                  </a:lnTo>
                  <a:lnTo>
                    <a:pt x="0" y="1926"/>
                  </a:lnTo>
                  <a:lnTo>
                    <a:pt x="4" y="1809"/>
                  </a:lnTo>
                  <a:lnTo>
                    <a:pt x="14" y="1694"/>
                  </a:lnTo>
                  <a:lnTo>
                    <a:pt x="32" y="1580"/>
                  </a:lnTo>
                  <a:lnTo>
                    <a:pt x="55" y="1470"/>
                  </a:lnTo>
                  <a:lnTo>
                    <a:pt x="85" y="1361"/>
                  </a:lnTo>
                  <a:lnTo>
                    <a:pt x="120" y="1255"/>
                  </a:lnTo>
                  <a:lnTo>
                    <a:pt x="162" y="1152"/>
                  </a:lnTo>
                  <a:lnTo>
                    <a:pt x="210" y="1052"/>
                  </a:lnTo>
                  <a:lnTo>
                    <a:pt x="264" y="955"/>
                  </a:lnTo>
                  <a:lnTo>
                    <a:pt x="322" y="861"/>
                  </a:lnTo>
                  <a:lnTo>
                    <a:pt x="385" y="772"/>
                  </a:lnTo>
                  <a:lnTo>
                    <a:pt x="454" y="686"/>
                  </a:lnTo>
                  <a:lnTo>
                    <a:pt x="526" y="603"/>
                  </a:lnTo>
                  <a:lnTo>
                    <a:pt x="603" y="526"/>
                  </a:lnTo>
                  <a:lnTo>
                    <a:pt x="686" y="454"/>
                  </a:lnTo>
                  <a:lnTo>
                    <a:pt x="772" y="385"/>
                  </a:lnTo>
                  <a:lnTo>
                    <a:pt x="861" y="322"/>
                  </a:lnTo>
                  <a:lnTo>
                    <a:pt x="955" y="264"/>
                  </a:lnTo>
                  <a:lnTo>
                    <a:pt x="1052" y="210"/>
                  </a:lnTo>
                  <a:lnTo>
                    <a:pt x="1152" y="162"/>
                  </a:lnTo>
                  <a:lnTo>
                    <a:pt x="1255" y="120"/>
                  </a:lnTo>
                  <a:lnTo>
                    <a:pt x="1361" y="85"/>
                  </a:lnTo>
                  <a:lnTo>
                    <a:pt x="1470" y="55"/>
                  </a:lnTo>
                  <a:lnTo>
                    <a:pt x="1580" y="32"/>
                  </a:lnTo>
                  <a:lnTo>
                    <a:pt x="1694" y="14"/>
                  </a:lnTo>
                  <a:lnTo>
                    <a:pt x="1809" y="4"/>
                  </a:lnTo>
                  <a:lnTo>
                    <a:pt x="19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293">
              <a:extLst>
                <a:ext uri="{FF2B5EF4-FFF2-40B4-BE49-F238E27FC236}">
                  <a16:creationId xmlns:a16="http://schemas.microsoft.com/office/drawing/2014/main" id="{CF80912E-2E2B-4A33-871D-F12DD784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10" y="402"/>
              <a:ext cx="114" cy="114"/>
            </a:xfrm>
            <a:custGeom>
              <a:avLst/>
              <a:gdLst>
                <a:gd name="T0" fmla="*/ 229 w 458"/>
                <a:gd name="T1" fmla="*/ 0 h 457"/>
                <a:gd name="T2" fmla="*/ 266 w 458"/>
                <a:gd name="T3" fmla="*/ 3 h 457"/>
                <a:gd name="T4" fmla="*/ 301 w 458"/>
                <a:gd name="T5" fmla="*/ 11 h 457"/>
                <a:gd name="T6" fmla="*/ 334 w 458"/>
                <a:gd name="T7" fmla="*/ 25 h 457"/>
                <a:gd name="T8" fmla="*/ 364 w 458"/>
                <a:gd name="T9" fmla="*/ 44 h 457"/>
                <a:gd name="T10" fmla="*/ 391 w 458"/>
                <a:gd name="T11" fmla="*/ 67 h 457"/>
                <a:gd name="T12" fmla="*/ 413 w 458"/>
                <a:gd name="T13" fmla="*/ 93 h 457"/>
                <a:gd name="T14" fmla="*/ 432 w 458"/>
                <a:gd name="T15" fmla="*/ 123 h 457"/>
                <a:gd name="T16" fmla="*/ 446 w 458"/>
                <a:gd name="T17" fmla="*/ 156 h 457"/>
                <a:gd name="T18" fmla="*/ 454 w 458"/>
                <a:gd name="T19" fmla="*/ 191 h 457"/>
                <a:gd name="T20" fmla="*/ 458 w 458"/>
                <a:gd name="T21" fmla="*/ 228 h 457"/>
                <a:gd name="T22" fmla="*/ 454 w 458"/>
                <a:gd name="T23" fmla="*/ 266 h 457"/>
                <a:gd name="T24" fmla="*/ 446 w 458"/>
                <a:gd name="T25" fmla="*/ 301 h 457"/>
                <a:gd name="T26" fmla="*/ 432 w 458"/>
                <a:gd name="T27" fmla="*/ 333 h 457"/>
                <a:gd name="T28" fmla="*/ 413 w 458"/>
                <a:gd name="T29" fmla="*/ 364 h 457"/>
                <a:gd name="T30" fmla="*/ 391 w 458"/>
                <a:gd name="T31" fmla="*/ 391 h 457"/>
                <a:gd name="T32" fmla="*/ 364 w 458"/>
                <a:gd name="T33" fmla="*/ 413 h 457"/>
                <a:gd name="T34" fmla="*/ 334 w 458"/>
                <a:gd name="T35" fmla="*/ 431 h 457"/>
                <a:gd name="T36" fmla="*/ 301 w 458"/>
                <a:gd name="T37" fmla="*/ 445 h 457"/>
                <a:gd name="T38" fmla="*/ 266 w 458"/>
                <a:gd name="T39" fmla="*/ 455 h 457"/>
                <a:gd name="T40" fmla="*/ 229 w 458"/>
                <a:gd name="T41" fmla="*/ 457 h 457"/>
                <a:gd name="T42" fmla="*/ 191 w 458"/>
                <a:gd name="T43" fmla="*/ 455 h 457"/>
                <a:gd name="T44" fmla="*/ 156 w 458"/>
                <a:gd name="T45" fmla="*/ 445 h 457"/>
                <a:gd name="T46" fmla="*/ 124 w 458"/>
                <a:gd name="T47" fmla="*/ 431 h 457"/>
                <a:gd name="T48" fmla="*/ 93 w 458"/>
                <a:gd name="T49" fmla="*/ 413 h 457"/>
                <a:gd name="T50" fmla="*/ 68 w 458"/>
                <a:gd name="T51" fmla="*/ 391 h 457"/>
                <a:gd name="T52" fmla="*/ 44 w 458"/>
                <a:gd name="T53" fmla="*/ 364 h 457"/>
                <a:gd name="T54" fmla="*/ 26 w 458"/>
                <a:gd name="T55" fmla="*/ 333 h 457"/>
                <a:gd name="T56" fmla="*/ 12 w 458"/>
                <a:gd name="T57" fmla="*/ 301 h 457"/>
                <a:gd name="T58" fmla="*/ 4 w 458"/>
                <a:gd name="T59" fmla="*/ 266 h 457"/>
                <a:gd name="T60" fmla="*/ 0 w 458"/>
                <a:gd name="T61" fmla="*/ 228 h 457"/>
                <a:gd name="T62" fmla="*/ 4 w 458"/>
                <a:gd name="T63" fmla="*/ 191 h 457"/>
                <a:gd name="T64" fmla="*/ 12 w 458"/>
                <a:gd name="T65" fmla="*/ 156 h 457"/>
                <a:gd name="T66" fmla="*/ 26 w 458"/>
                <a:gd name="T67" fmla="*/ 123 h 457"/>
                <a:gd name="T68" fmla="*/ 44 w 458"/>
                <a:gd name="T69" fmla="*/ 93 h 457"/>
                <a:gd name="T70" fmla="*/ 68 w 458"/>
                <a:gd name="T71" fmla="*/ 67 h 457"/>
                <a:gd name="T72" fmla="*/ 93 w 458"/>
                <a:gd name="T73" fmla="*/ 44 h 457"/>
                <a:gd name="T74" fmla="*/ 124 w 458"/>
                <a:gd name="T75" fmla="*/ 25 h 457"/>
                <a:gd name="T76" fmla="*/ 156 w 458"/>
                <a:gd name="T77" fmla="*/ 11 h 457"/>
                <a:gd name="T78" fmla="*/ 191 w 458"/>
                <a:gd name="T79" fmla="*/ 3 h 457"/>
                <a:gd name="T80" fmla="*/ 229 w 458"/>
                <a:gd name="T81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8" h="457">
                  <a:moveTo>
                    <a:pt x="229" y="0"/>
                  </a:moveTo>
                  <a:lnTo>
                    <a:pt x="266" y="3"/>
                  </a:lnTo>
                  <a:lnTo>
                    <a:pt x="301" y="11"/>
                  </a:lnTo>
                  <a:lnTo>
                    <a:pt x="334" y="25"/>
                  </a:lnTo>
                  <a:lnTo>
                    <a:pt x="364" y="44"/>
                  </a:lnTo>
                  <a:lnTo>
                    <a:pt x="391" y="67"/>
                  </a:lnTo>
                  <a:lnTo>
                    <a:pt x="413" y="93"/>
                  </a:lnTo>
                  <a:lnTo>
                    <a:pt x="432" y="123"/>
                  </a:lnTo>
                  <a:lnTo>
                    <a:pt x="446" y="156"/>
                  </a:lnTo>
                  <a:lnTo>
                    <a:pt x="454" y="191"/>
                  </a:lnTo>
                  <a:lnTo>
                    <a:pt x="458" y="228"/>
                  </a:lnTo>
                  <a:lnTo>
                    <a:pt x="454" y="266"/>
                  </a:lnTo>
                  <a:lnTo>
                    <a:pt x="446" y="301"/>
                  </a:lnTo>
                  <a:lnTo>
                    <a:pt x="432" y="333"/>
                  </a:lnTo>
                  <a:lnTo>
                    <a:pt x="413" y="364"/>
                  </a:lnTo>
                  <a:lnTo>
                    <a:pt x="391" y="391"/>
                  </a:lnTo>
                  <a:lnTo>
                    <a:pt x="364" y="413"/>
                  </a:lnTo>
                  <a:lnTo>
                    <a:pt x="334" y="431"/>
                  </a:lnTo>
                  <a:lnTo>
                    <a:pt x="301" y="445"/>
                  </a:lnTo>
                  <a:lnTo>
                    <a:pt x="266" y="455"/>
                  </a:lnTo>
                  <a:lnTo>
                    <a:pt x="229" y="457"/>
                  </a:lnTo>
                  <a:lnTo>
                    <a:pt x="191" y="455"/>
                  </a:lnTo>
                  <a:lnTo>
                    <a:pt x="156" y="445"/>
                  </a:lnTo>
                  <a:lnTo>
                    <a:pt x="124" y="431"/>
                  </a:lnTo>
                  <a:lnTo>
                    <a:pt x="93" y="413"/>
                  </a:lnTo>
                  <a:lnTo>
                    <a:pt x="68" y="391"/>
                  </a:lnTo>
                  <a:lnTo>
                    <a:pt x="44" y="364"/>
                  </a:lnTo>
                  <a:lnTo>
                    <a:pt x="26" y="333"/>
                  </a:lnTo>
                  <a:lnTo>
                    <a:pt x="12" y="301"/>
                  </a:lnTo>
                  <a:lnTo>
                    <a:pt x="4" y="266"/>
                  </a:lnTo>
                  <a:lnTo>
                    <a:pt x="0" y="228"/>
                  </a:lnTo>
                  <a:lnTo>
                    <a:pt x="4" y="191"/>
                  </a:lnTo>
                  <a:lnTo>
                    <a:pt x="12" y="156"/>
                  </a:lnTo>
                  <a:lnTo>
                    <a:pt x="26" y="123"/>
                  </a:lnTo>
                  <a:lnTo>
                    <a:pt x="44" y="93"/>
                  </a:lnTo>
                  <a:lnTo>
                    <a:pt x="68" y="67"/>
                  </a:lnTo>
                  <a:lnTo>
                    <a:pt x="93" y="44"/>
                  </a:lnTo>
                  <a:lnTo>
                    <a:pt x="124" y="25"/>
                  </a:lnTo>
                  <a:lnTo>
                    <a:pt x="156" y="11"/>
                  </a:lnTo>
                  <a:lnTo>
                    <a:pt x="191" y="3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94">
              <a:extLst>
                <a:ext uri="{FF2B5EF4-FFF2-40B4-BE49-F238E27FC236}">
                  <a16:creationId xmlns:a16="http://schemas.microsoft.com/office/drawing/2014/main" id="{CF9952F2-7F30-4AED-BD44-B8786F941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24" y="570"/>
              <a:ext cx="157" cy="283"/>
            </a:xfrm>
            <a:custGeom>
              <a:avLst/>
              <a:gdLst>
                <a:gd name="T0" fmla="*/ 1 w 630"/>
                <a:gd name="T1" fmla="*/ 0 h 1132"/>
                <a:gd name="T2" fmla="*/ 515 w 630"/>
                <a:gd name="T3" fmla="*/ 0 h 1132"/>
                <a:gd name="T4" fmla="*/ 515 w 630"/>
                <a:gd name="T5" fmla="*/ 827 h 1132"/>
                <a:gd name="T6" fmla="*/ 630 w 630"/>
                <a:gd name="T7" fmla="*/ 827 h 1132"/>
                <a:gd name="T8" fmla="*/ 630 w 630"/>
                <a:gd name="T9" fmla="*/ 1132 h 1132"/>
                <a:gd name="T10" fmla="*/ 0 w 630"/>
                <a:gd name="T11" fmla="*/ 1132 h 1132"/>
                <a:gd name="T12" fmla="*/ 0 w 630"/>
                <a:gd name="T13" fmla="*/ 827 h 1132"/>
                <a:gd name="T14" fmla="*/ 115 w 630"/>
                <a:gd name="T15" fmla="*/ 827 h 1132"/>
                <a:gd name="T16" fmla="*/ 115 w 630"/>
                <a:gd name="T17" fmla="*/ 306 h 1132"/>
                <a:gd name="T18" fmla="*/ 1 w 630"/>
                <a:gd name="T19" fmla="*/ 306 h 1132"/>
                <a:gd name="T20" fmla="*/ 1 w 630"/>
                <a:gd name="T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0" h="1132">
                  <a:moveTo>
                    <a:pt x="1" y="0"/>
                  </a:moveTo>
                  <a:lnTo>
                    <a:pt x="515" y="0"/>
                  </a:lnTo>
                  <a:lnTo>
                    <a:pt x="515" y="827"/>
                  </a:lnTo>
                  <a:lnTo>
                    <a:pt x="630" y="827"/>
                  </a:lnTo>
                  <a:lnTo>
                    <a:pt x="630" y="1132"/>
                  </a:lnTo>
                  <a:lnTo>
                    <a:pt x="0" y="1132"/>
                  </a:lnTo>
                  <a:lnTo>
                    <a:pt x="0" y="827"/>
                  </a:lnTo>
                  <a:lnTo>
                    <a:pt x="115" y="827"/>
                  </a:lnTo>
                  <a:lnTo>
                    <a:pt x="115" y="306"/>
                  </a:lnTo>
                  <a:lnTo>
                    <a:pt x="1" y="306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9755533-88ED-49DE-B3AD-5D0090BF578D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46B7AE-856B-48E0-9402-3CEC2EA1B827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9E0B86-2BF4-465F-98A9-B7B53D25522F}"/>
              </a:ext>
            </a:extLst>
          </p:cNvPr>
          <p:cNvSpPr/>
          <p:nvPr/>
        </p:nvSpPr>
        <p:spPr>
          <a:xfrm>
            <a:off x="774295" y="1193800"/>
            <a:ext cx="5080000" cy="50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9986"/>
          <a:stretch>
            <a:fillRect/>
          </a:stretch>
        </p:blipFill>
        <p:spPr/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AD83DF-8396-47AD-9945-07E650C2C807}"/>
              </a:ext>
            </a:extLst>
          </p:cNvPr>
          <p:cNvGrpSpPr/>
          <p:nvPr/>
        </p:nvGrpSpPr>
        <p:grpSpPr>
          <a:xfrm>
            <a:off x="6789030" y="2090968"/>
            <a:ext cx="4293498" cy="3591228"/>
            <a:chOff x="6447427" y="2119654"/>
            <a:chExt cx="4470509" cy="3739286"/>
          </a:xfrm>
        </p:grpSpPr>
        <p:sp>
          <p:nvSpPr>
            <p:cNvPr id="2" name="Freeform 10">
              <a:extLst>
                <a:ext uri="{FF2B5EF4-FFF2-40B4-BE49-F238E27FC236}">
                  <a16:creationId xmlns:a16="http://schemas.microsoft.com/office/drawing/2014/main" id="{83716066-FFC6-4E90-B34E-A908645FFA5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392701" y="2119654"/>
              <a:ext cx="1525235" cy="3739286"/>
            </a:xfrm>
            <a:custGeom>
              <a:avLst/>
              <a:gdLst>
                <a:gd name="T0" fmla="*/ 6 w 153"/>
                <a:gd name="T1" fmla="*/ 120 h 358"/>
                <a:gd name="T2" fmla="*/ 11 w 153"/>
                <a:gd name="T3" fmla="*/ 132 h 358"/>
                <a:gd name="T4" fmla="*/ 23 w 153"/>
                <a:gd name="T5" fmla="*/ 137 h 358"/>
                <a:gd name="T6" fmla="*/ 44 w 153"/>
                <a:gd name="T7" fmla="*/ 144 h 358"/>
                <a:gd name="T8" fmla="*/ 58 w 153"/>
                <a:gd name="T9" fmla="*/ 150 h 358"/>
                <a:gd name="T10" fmla="*/ 58 w 153"/>
                <a:gd name="T11" fmla="*/ 165 h 358"/>
                <a:gd name="T12" fmla="*/ 52 w 153"/>
                <a:gd name="T13" fmla="*/ 199 h 358"/>
                <a:gd name="T14" fmla="*/ 51 w 153"/>
                <a:gd name="T15" fmla="*/ 209 h 358"/>
                <a:gd name="T16" fmla="*/ 47 w 153"/>
                <a:gd name="T17" fmla="*/ 231 h 358"/>
                <a:gd name="T18" fmla="*/ 45 w 153"/>
                <a:gd name="T19" fmla="*/ 256 h 358"/>
                <a:gd name="T20" fmla="*/ 48 w 153"/>
                <a:gd name="T21" fmla="*/ 297 h 358"/>
                <a:gd name="T22" fmla="*/ 43 w 153"/>
                <a:gd name="T23" fmla="*/ 323 h 358"/>
                <a:gd name="T24" fmla="*/ 23 w 153"/>
                <a:gd name="T25" fmla="*/ 337 h 358"/>
                <a:gd name="T26" fmla="*/ 26 w 153"/>
                <a:gd name="T27" fmla="*/ 344 h 358"/>
                <a:gd name="T28" fmla="*/ 58 w 153"/>
                <a:gd name="T29" fmla="*/ 333 h 358"/>
                <a:gd name="T30" fmla="*/ 72 w 153"/>
                <a:gd name="T31" fmla="*/ 325 h 358"/>
                <a:gd name="T32" fmla="*/ 76 w 153"/>
                <a:gd name="T33" fmla="*/ 255 h 358"/>
                <a:gd name="T34" fmla="*/ 93 w 153"/>
                <a:gd name="T35" fmla="*/ 223 h 358"/>
                <a:gd name="T36" fmla="*/ 96 w 153"/>
                <a:gd name="T37" fmla="*/ 242 h 358"/>
                <a:gd name="T38" fmla="*/ 100 w 153"/>
                <a:gd name="T39" fmla="*/ 263 h 358"/>
                <a:gd name="T40" fmla="*/ 95 w 153"/>
                <a:gd name="T41" fmla="*/ 307 h 358"/>
                <a:gd name="T42" fmla="*/ 97 w 153"/>
                <a:gd name="T43" fmla="*/ 337 h 358"/>
                <a:gd name="T44" fmla="*/ 100 w 153"/>
                <a:gd name="T45" fmla="*/ 357 h 358"/>
                <a:gd name="T46" fmla="*/ 115 w 153"/>
                <a:gd name="T47" fmla="*/ 337 h 358"/>
                <a:gd name="T48" fmla="*/ 121 w 153"/>
                <a:gd name="T49" fmla="*/ 292 h 358"/>
                <a:gd name="T50" fmla="*/ 130 w 153"/>
                <a:gd name="T51" fmla="*/ 208 h 358"/>
                <a:gd name="T52" fmla="*/ 135 w 153"/>
                <a:gd name="T53" fmla="*/ 153 h 358"/>
                <a:gd name="T54" fmla="*/ 152 w 153"/>
                <a:gd name="T55" fmla="*/ 124 h 358"/>
                <a:gd name="T56" fmla="*/ 148 w 153"/>
                <a:gd name="T57" fmla="*/ 76 h 358"/>
                <a:gd name="T58" fmla="*/ 116 w 153"/>
                <a:gd name="T59" fmla="*/ 50 h 358"/>
                <a:gd name="T60" fmla="*/ 109 w 153"/>
                <a:gd name="T61" fmla="*/ 34 h 358"/>
                <a:gd name="T62" fmla="*/ 113 w 153"/>
                <a:gd name="T63" fmla="*/ 22 h 358"/>
                <a:gd name="T64" fmla="*/ 99 w 153"/>
                <a:gd name="T65" fmla="*/ 1 h 358"/>
                <a:gd name="T66" fmla="*/ 82 w 153"/>
                <a:gd name="T67" fmla="*/ 4 h 358"/>
                <a:gd name="T68" fmla="*/ 76 w 153"/>
                <a:gd name="T69" fmla="*/ 24 h 358"/>
                <a:gd name="T70" fmla="*/ 76 w 153"/>
                <a:gd name="T71" fmla="*/ 33 h 358"/>
                <a:gd name="T72" fmla="*/ 82 w 153"/>
                <a:gd name="T73" fmla="*/ 47 h 358"/>
                <a:gd name="T74" fmla="*/ 51 w 153"/>
                <a:gd name="T75" fmla="*/ 63 h 358"/>
                <a:gd name="T76" fmla="*/ 45 w 153"/>
                <a:gd name="T77" fmla="*/ 95 h 358"/>
                <a:gd name="T78" fmla="*/ 41 w 153"/>
                <a:gd name="T79" fmla="*/ 115 h 358"/>
                <a:gd name="T80" fmla="*/ 2 w 153"/>
                <a:gd name="T81" fmla="*/ 113 h 358"/>
                <a:gd name="T82" fmla="*/ 83 w 153"/>
                <a:gd name="T83" fmla="*/ 48 h 358"/>
                <a:gd name="T84" fmla="*/ 101 w 153"/>
                <a:gd name="T85" fmla="*/ 78 h 358"/>
                <a:gd name="T86" fmla="*/ 97 w 153"/>
                <a:gd name="T87" fmla="*/ 60 h 358"/>
                <a:gd name="T88" fmla="*/ 88 w 153"/>
                <a:gd name="T89" fmla="*/ 7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3" h="358">
                  <a:moveTo>
                    <a:pt x="7" y="117"/>
                  </a:moveTo>
                  <a:cubicBezTo>
                    <a:pt x="7" y="117"/>
                    <a:pt x="7" y="118"/>
                    <a:pt x="6" y="118"/>
                  </a:cubicBezTo>
                  <a:cubicBezTo>
                    <a:pt x="6" y="119"/>
                    <a:pt x="6" y="120"/>
                    <a:pt x="6" y="120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2"/>
                    <a:pt x="6" y="124"/>
                    <a:pt x="10" y="126"/>
                  </a:cubicBezTo>
                  <a:cubicBezTo>
                    <a:pt x="10" y="126"/>
                    <a:pt x="10" y="132"/>
                    <a:pt x="11" y="132"/>
                  </a:cubicBezTo>
                  <a:cubicBezTo>
                    <a:pt x="12" y="133"/>
                    <a:pt x="13" y="133"/>
                    <a:pt x="14" y="134"/>
                  </a:cubicBezTo>
                  <a:cubicBezTo>
                    <a:pt x="16" y="134"/>
                    <a:pt x="15" y="135"/>
                    <a:pt x="16" y="135"/>
                  </a:cubicBezTo>
                  <a:cubicBezTo>
                    <a:pt x="16" y="136"/>
                    <a:pt x="23" y="137"/>
                    <a:pt x="23" y="137"/>
                  </a:cubicBezTo>
                  <a:cubicBezTo>
                    <a:pt x="23" y="137"/>
                    <a:pt x="29" y="153"/>
                    <a:pt x="33" y="153"/>
                  </a:cubicBezTo>
                  <a:cubicBezTo>
                    <a:pt x="33" y="153"/>
                    <a:pt x="42" y="146"/>
                    <a:pt x="42" y="145"/>
                  </a:cubicBezTo>
                  <a:cubicBezTo>
                    <a:pt x="43" y="145"/>
                    <a:pt x="44" y="144"/>
                    <a:pt x="44" y="144"/>
                  </a:cubicBezTo>
                  <a:cubicBezTo>
                    <a:pt x="45" y="144"/>
                    <a:pt x="46" y="143"/>
                    <a:pt x="46" y="143"/>
                  </a:cubicBezTo>
                  <a:cubicBezTo>
                    <a:pt x="58" y="147"/>
                    <a:pt x="58" y="147"/>
                    <a:pt x="58" y="147"/>
                  </a:cubicBezTo>
                  <a:cubicBezTo>
                    <a:pt x="58" y="147"/>
                    <a:pt x="59" y="149"/>
                    <a:pt x="58" y="150"/>
                  </a:cubicBezTo>
                  <a:cubicBezTo>
                    <a:pt x="58" y="151"/>
                    <a:pt x="57" y="154"/>
                    <a:pt x="58" y="156"/>
                  </a:cubicBezTo>
                  <a:cubicBezTo>
                    <a:pt x="58" y="159"/>
                    <a:pt x="57" y="160"/>
                    <a:pt x="56" y="161"/>
                  </a:cubicBezTo>
                  <a:cubicBezTo>
                    <a:pt x="56" y="161"/>
                    <a:pt x="58" y="164"/>
                    <a:pt x="58" y="165"/>
                  </a:cubicBezTo>
                  <a:cubicBezTo>
                    <a:pt x="57" y="166"/>
                    <a:pt x="56" y="174"/>
                    <a:pt x="56" y="174"/>
                  </a:cubicBezTo>
                  <a:cubicBezTo>
                    <a:pt x="56" y="174"/>
                    <a:pt x="53" y="196"/>
                    <a:pt x="53" y="197"/>
                  </a:cubicBezTo>
                  <a:cubicBezTo>
                    <a:pt x="52" y="198"/>
                    <a:pt x="52" y="199"/>
                    <a:pt x="52" y="199"/>
                  </a:cubicBezTo>
                  <a:cubicBezTo>
                    <a:pt x="52" y="199"/>
                    <a:pt x="52" y="203"/>
                    <a:pt x="52" y="203"/>
                  </a:cubicBezTo>
                  <a:cubicBezTo>
                    <a:pt x="53" y="203"/>
                    <a:pt x="52" y="204"/>
                    <a:pt x="52" y="205"/>
                  </a:cubicBezTo>
                  <a:cubicBezTo>
                    <a:pt x="52" y="205"/>
                    <a:pt x="52" y="208"/>
                    <a:pt x="51" y="209"/>
                  </a:cubicBezTo>
                  <a:cubicBezTo>
                    <a:pt x="50" y="210"/>
                    <a:pt x="51" y="211"/>
                    <a:pt x="50" y="212"/>
                  </a:cubicBezTo>
                  <a:cubicBezTo>
                    <a:pt x="49" y="214"/>
                    <a:pt x="48" y="221"/>
                    <a:pt x="48" y="221"/>
                  </a:cubicBezTo>
                  <a:cubicBezTo>
                    <a:pt x="48" y="221"/>
                    <a:pt x="47" y="230"/>
                    <a:pt x="47" y="231"/>
                  </a:cubicBezTo>
                  <a:cubicBezTo>
                    <a:pt x="47" y="232"/>
                    <a:pt x="46" y="238"/>
                    <a:pt x="46" y="238"/>
                  </a:cubicBezTo>
                  <a:cubicBezTo>
                    <a:pt x="46" y="238"/>
                    <a:pt x="45" y="243"/>
                    <a:pt x="44" y="245"/>
                  </a:cubicBezTo>
                  <a:cubicBezTo>
                    <a:pt x="44" y="248"/>
                    <a:pt x="44" y="254"/>
                    <a:pt x="45" y="256"/>
                  </a:cubicBezTo>
                  <a:cubicBezTo>
                    <a:pt x="46" y="257"/>
                    <a:pt x="49" y="280"/>
                    <a:pt x="49" y="283"/>
                  </a:cubicBezTo>
                  <a:cubicBezTo>
                    <a:pt x="48" y="285"/>
                    <a:pt x="49" y="286"/>
                    <a:pt x="49" y="287"/>
                  </a:cubicBezTo>
                  <a:cubicBezTo>
                    <a:pt x="49" y="287"/>
                    <a:pt x="48" y="296"/>
                    <a:pt x="48" y="297"/>
                  </a:cubicBezTo>
                  <a:cubicBezTo>
                    <a:pt x="48" y="298"/>
                    <a:pt x="48" y="304"/>
                    <a:pt x="47" y="305"/>
                  </a:cubicBezTo>
                  <a:cubicBezTo>
                    <a:pt x="47" y="305"/>
                    <a:pt x="46" y="312"/>
                    <a:pt x="47" y="314"/>
                  </a:cubicBezTo>
                  <a:cubicBezTo>
                    <a:pt x="47" y="317"/>
                    <a:pt x="43" y="322"/>
                    <a:pt x="43" y="323"/>
                  </a:cubicBezTo>
                  <a:cubicBezTo>
                    <a:pt x="43" y="324"/>
                    <a:pt x="41" y="325"/>
                    <a:pt x="41" y="326"/>
                  </a:cubicBezTo>
                  <a:cubicBezTo>
                    <a:pt x="41" y="327"/>
                    <a:pt x="33" y="332"/>
                    <a:pt x="32" y="332"/>
                  </a:cubicBezTo>
                  <a:cubicBezTo>
                    <a:pt x="31" y="332"/>
                    <a:pt x="23" y="336"/>
                    <a:pt x="23" y="337"/>
                  </a:cubicBezTo>
                  <a:cubicBezTo>
                    <a:pt x="23" y="338"/>
                    <a:pt x="23" y="338"/>
                    <a:pt x="23" y="338"/>
                  </a:cubicBezTo>
                  <a:cubicBezTo>
                    <a:pt x="23" y="338"/>
                    <a:pt x="21" y="338"/>
                    <a:pt x="21" y="339"/>
                  </a:cubicBezTo>
                  <a:cubicBezTo>
                    <a:pt x="21" y="339"/>
                    <a:pt x="23" y="343"/>
                    <a:pt x="26" y="344"/>
                  </a:cubicBezTo>
                  <a:cubicBezTo>
                    <a:pt x="26" y="344"/>
                    <a:pt x="41" y="343"/>
                    <a:pt x="44" y="342"/>
                  </a:cubicBezTo>
                  <a:cubicBezTo>
                    <a:pt x="47" y="340"/>
                    <a:pt x="50" y="338"/>
                    <a:pt x="50" y="338"/>
                  </a:cubicBezTo>
                  <a:cubicBezTo>
                    <a:pt x="50" y="338"/>
                    <a:pt x="57" y="333"/>
                    <a:pt x="58" y="333"/>
                  </a:cubicBezTo>
                  <a:cubicBezTo>
                    <a:pt x="59" y="335"/>
                    <a:pt x="59" y="335"/>
                    <a:pt x="59" y="335"/>
                  </a:cubicBezTo>
                  <a:cubicBezTo>
                    <a:pt x="59" y="335"/>
                    <a:pt x="72" y="333"/>
                    <a:pt x="73" y="331"/>
                  </a:cubicBezTo>
                  <a:cubicBezTo>
                    <a:pt x="74" y="330"/>
                    <a:pt x="72" y="326"/>
                    <a:pt x="72" y="325"/>
                  </a:cubicBezTo>
                  <a:cubicBezTo>
                    <a:pt x="71" y="324"/>
                    <a:pt x="72" y="324"/>
                    <a:pt x="72" y="324"/>
                  </a:cubicBezTo>
                  <a:cubicBezTo>
                    <a:pt x="72" y="319"/>
                    <a:pt x="72" y="319"/>
                    <a:pt x="72" y="319"/>
                  </a:cubicBezTo>
                  <a:cubicBezTo>
                    <a:pt x="72" y="319"/>
                    <a:pt x="76" y="257"/>
                    <a:pt x="76" y="255"/>
                  </a:cubicBezTo>
                  <a:cubicBezTo>
                    <a:pt x="76" y="255"/>
                    <a:pt x="76" y="254"/>
                    <a:pt x="76" y="252"/>
                  </a:cubicBezTo>
                  <a:cubicBezTo>
                    <a:pt x="77" y="251"/>
                    <a:pt x="90" y="215"/>
                    <a:pt x="90" y="215"/>
                  </a:cubicBezTo>
                  <a:cubicBezTo>
                    <a:pt x="90" y="214"/>
                    <a:pt x="92" y="218"/>
                    <a:pt x="93" y="223"/>
                  </a:cubicBezTo>
                  <a:cubicBezTo>
                    <a:pt x="93" y="223"/>
                    <a:pt x="94" y="229"/>
                    <a:pt x="94" y="230"/>
                  </a:cubicBezTo>
                  <a:cubicBezTo>
                    <a:pt x="93" y="231"/>
                    <a:pt x="94" y="235"/>
                    <a:pt x="95" y="237"/>
                  </a:cubicBezTo>
                  <a:cubicBezTo>
                    <a:pt x="96" y="239"/>
                    <a:pt x="96" y="241"/>
                    <a:pt x="96" y="242"/>
                  </a:cubicBezTo>
                  <a:cubicBezTo>
                    <a:pt x="96" y="242"/>
                    <a:pt x="98" y="249"/>
                    <a:pt x="97" y="249"/>
                  </a:cubicBezTo>
                  <a:cubicBezTo>
                    <a:pt x="97" y="250"/>
                    <a:pt x="97" y="257"/>
                    <a:pt x="97" y="258"/>
                  </a:cubicBezTo>
                  <a:cubicBezTo>
                    <a:pt x="97" y="260"/>
                    <a:pt x="100" y="262"/>
                    <a:pt x="100" y="263"/>
                  </a:cubicBezTo>
                  <a:cubicBezTo>
                    <a:pt x="100" y="264"/>
                    <a:pt x="97" y="282"/>
                    <a:pt x="98" y="286"/>
                  </a:cubicBezTo>
                  <a:cubicBezTo>
                    <a:pt x="98" y="286"/>
                    <a:pt x="96" y="291"/>
                    <a:pt x="96" y="294"/>
                  </a:cubicBezTo>
                  <a:cubicBezTo>
                    <a:pt x="95" y="297"/>
                    <a:pt x="95" y="307"/>
                    <a:pt x="95" y="307"/>
                  </a:cubicBezTo>
                  <a:cubicBezTo>
                    <a:pt x="93" y="323"/>
                    <a:pt x="93" y="323"/>
                    <a:pt x="93" y="323"/>
                  </a:cubicBezTo>
                  <a:cubicBezTo>
                    <a:pt x="93" y="323"/>
                    <a:pt x="92" y="328"/>
                    <a:pt x="93" y="330"/>
                  </a:cubicBezTo>
                  <a:cubicBezTo>
                    <a:pt x="94" y="332"/>
                    <a:pt x="97" y="337"/>
                    <a:pt x="97" y="337"/>
                  </a:cubicBezTo>
                  <a:cubicBezTo>
                    <a:pt x="97" y="337"/>
                    <a:pt x="96" y="344"/>
                    <a:pt x="96" y="344"/>
                  </a:cubicBezTo>
                  <a:cubicBezTo>
                    <a:pt x="96" y="345"/>
                    <a:pt x="95" y="346"/>
                    <a:pt x="95" y="346"/>
                  </a:cubicBezTo>
                  <a:cubicBezTo>
                    <a:pt x="95" y="346"/>
                    <a:pt x="95" y="356"/>
                    <a:pt x="100" y="357"/>
                  </a:cubicBezTo>
                  <a:cubicBezTo>
                    <a:pt x="100" y="357"/>
                    <a:pt x="107" y="358"/>
                    <a:pt x="109" y="357"/>
                  </a:cubicBezTo>
                  <a:cubicBezTo>
                    <a:pt x="112" y="357"/>
                    <a:pt x="117" y="349"/>
                    <a:pt x="116" y="345"/>
                  </a:cubicBezTo>
                  <a:cubicBezTo>
                    <a:pt x="115" y="341"/>
                    <a:pt x="115" y="337"/>
                    <a:pt x="115" y="337"/>
                  </a:cubicBezTo>
                  <a:cubicBezTo>
                    <a:pt x="115" y="337"/>
                    <a:pt x="115" y="336"/>
                    <a:pt x="116" y="336"/>
                  </a:cubicBezTo>
                  <a:cubicBezTo>
                    <a:pt x="116" y="335"/>
                    <a:pt x="117" y="326"/>
                    <a:pt x="119" y="323"/>
                  </a:cubicBezTo>
                  <a:cubicBezTo>
                    <a:pt x="121" y="321"/>
                    <a:pt x="122" y="294"/>
                    <a:pt x="121" y="292"/>
                  </a:cubicBezTo>
                  <a:cubicBezTo>
                    <a:pt x="121" y="290"/>
                    <a:pt x="123" y="269"/>
                    <a:pt x="123" y="267"/>
                  </a:cubicBezTo>
                  <a:cubicBezTo>
                    <a:pt x="123" y="266"/>
                    <a:pt x="124" y="243"/>
                    <a:pt x="124" y="242"/>
                  </a:cubicBezTo>
                  <a:cubicBezTo>
                    <a:pt x="124" y="241"/>
                    <a:pt x="131" y="209"/>
                    <a:pt x="130" y="208"/>
                  </a:cubicBezTo>
                  <a:cubicBezTo>
                    <a:pt x="129" y="208"/>
                    <a:pt x="139" y="206"/>
                    <a:pt x="142" y="202"/>
                  </a:cubicBezTo>
                  <a:cubicBezTo>
                    <a:pt x="142" y="202"/>
                    <a:pt x="138" y="163"/>
                    <a:pt x="137" y="162"/>
                  </a:cubicBezTo>
                  <a:cubicBezTo>
                    <a:pt x="136" y="160"/>
                    <a:pt x="135" y="153"/>
                    <a:pt x="135" y="153"/>
                  </a:cubicBezTo>
                  <a:cubicBezTo>
                    <a:pt x="135" y="153"/>
                    <a:pt x="134" y="148"/>
                    <a:pt x="134" y="148"/>
                  </a:cubicBezTo>
                  <a:cubicBezTo>
                    <a:pt x="135" y="148"/>
                    <a:pt x="151" y="142"/>
                    <a:pt x="153" y="129"/>
                  </a:cubicBezTo>
                  <a:cubicBezTo>
                    <a:pt x="153" y="129"/>
                    <a:pt x="152" y="124"/>
                    <a:pt x="152" y="124"/>
                  </a:cubicBezTo>
                  <a:cubicBezTo>
                    <a:pt x="151" y="124"/>
                    <a:pt x="150" y="98"/>
                    <a:pt x="151" y="97"/>
                  </a:cubicBezTo>
                  <a:cubicBezTo>
                    <a:pt x="151" y="96"/>
                    <a:pt x="150" y="88"/>
                    <a:pt x="150" y="88"/>
                  </a:cubicBezTo>
                  <a:cubicBezTo>
                    <a:pt x="150" y="88"/>
                    <a:pt x="149" y="76"/>
                    <a:pt x="148" y="76"/>
                  </a:cubicBezTo>
                  <a:cubicBezTo>
                    <a:pt x="147" y="75"/>
                    <a:pt x="148" y="68"/>
                    <a:pt x="148" y="67"/>
                  </a:cubicBezTo>
                  <a:cubicBezTo>
                    <a:pt x="148" y="66"/>
                    <a:pt x="147" y="61"/>
                    <a:pt x="139" y="59"/>
                  </a:cubicBezTo>
                  <a:cubicBezTo>
                    <a:pt x="132" y="57"/>
                    <a:pt x="116" y="50"/>
                    <a:pt x="116" y="50"/>
                  </a:cubicBezTo>
                  <a:cubicBezTo>
                    <a:pt x="116" y="50"/>
                    <a:pt x="115" y="48"/>
                    <a:pt x="113" y="48"/>
                  </a:cubicBezTo>
                  <a:cubicBezTo>
                    <a:pt x="111" y="47"/>
                    <a:pt x="109" y="42"/>
                    <a:pt x="107" y="42"/>
                  </a:cubicBezTo>
                  <a:cubicBezTo>
                    <a:pt x="107" y="42"/>
                    <a:pt x="109" y="36"/>
                    <a:pt x="109" y="34"/>
                  </a:cubicBezTo>
                  <a:cubicBezTo>
                    <a:pt x="109" y="34"/>
                    <a:pt x="111" y="33"/>
                    <a:pt x="112" y="32"/>
                  </a:cubicBezTo>
                  <a:cubicBezTo>
                    <a:pt x="112" y="31"/>
                    <a:pt x="113" y="29"/>
                    <a:pt x="112" y="28"/>
                  </a:cubicBezTo>
                  <a:cubicBezTo>
                    <a:pt x="112" y="27"/>
                    <a:pt x="114" y="24"/>
                    <a:pt x="113" y="22"/>
                  </a:cubicBezTo>
                  <a:cubicBezTo>
                    <a:pt x="113" y="22"/>
                    <a:pt x="114" y="19"/>
                    <a:pt x="110" y="20"/>
                  </a:cubicBezTo>
                  <a:cubicBezTo>
                    <a:pt x="110" y="20"/>
                    <a:pt x="110" y="5"/>
                    <a:pt x="102" y="2"/>
                  </a:cubicBezTo>
                  <a:cubicBezTo>
                    <a:pt x="102" y="2"/>
                    <a:pt x="101" y="1"/>
                    <a:pt x="99" y="1"/>
                  </a:cubicBezTo>
                  <a:cubicBezTo>
                    <a:pt x="97" y="0"/>
                    <a:pt x="96" y="1"/>
                    <a:pt x="95" y="1"/>
                  </a:cubicBezTo>
                  <a:cubicBezTo>
                    <a:pt x="94" y="0"/>
                    <a:pt x="90" y="0"/>
                    <a:pt x="89" y="0"/>
                  </a:cubicBezTo>
                  <a:cubicBezTo>
                    <a:pt x="88" y="1"/>
                    <a:pt x="83" y="4"/>
                    <a:pt x="82" y="4"/>
                  </a:cubicBezTo>
                  <a:cubicBezTo>
                    <a:pt x="82" y="4"/>
                    <a:pt x="77" y="8"/>
                    <a:pt x="77" y="10"/>
                  </a:cubicBezTo>
                  <a:cubicBezTo>
                    <a:pt x="77" y="12"/>
                    <a:pt x="75" y="16"/>
                    <a:pt x="77" y="20"/>
                  </a:cubicBezTo>
                  <a:cubicBezTo>
                    <a:pt x="78" y="24"/>
                    <a:pt x="76" y="24"/>
                    <a:pt x="76" y="24"/>
                  </a:cubicBezTo>
                  <a:cubicBezTo>
                    <a:pt x="76" y="24"/>
                    <a:pt x="75" y="23"/>
                    <a:pt x="75" y="23"/>
                  </a:cubicBezTo>
                  <a:cubicBezTo>
                    <a:pt x="74" y="24"/>
                    <a:pt x="74" y="29"/>
                    <a:pt x="75" y="29"/>
                  </a:cubicBezTo>
                  <a:cubicBezTo>
                    <a:pt x="75" y="30"/>
                    <a:pt x="76" y="33"/>
                    <a:pt x="76" y="33"/>
                  </a:cubicBezTo>
                  <a:cubicBezTo>
                    <a:pt x="76" y="33"/>
                    <a:pt x="77" y="35"/>
                    <a:pt x="79" y="36"/>
                  </a:cubicBezTo>
                  <a:cubicBezTo>
                    <a:pt x="79" y="36"/>
                    <a:pt x="81" y="44"/>
                    <a:pt x="83" y="44"/>
                  </a:cubicBezTo>
                  <a:cubicBezTo>
                    <a:pt x="83" y="44"/>
                    <a:pt x="83" y="47"/>
                    <a:pt x="82" y="47"/>
                  </a:cubicBezTo>
                  <a:cubicBezTo>
                    <a:pt x="82" y="48"/>
                    <a:pt x="77" y="51"/>
                    <a:pt x="77" y="51"/>
                  </a:cubicBezTo>
                  <a:cubicBezTo>
                    <a:pt x="77" y="51"/>
                    <a:pt x="61" y="58"/>
                    <a:pt x="60" y="58"/>
                  </a:cubicBezTo>
                  <a:cubicBezTo>
                    <a:pt x="59" y="58"/>
                    <a:pt x="51" y="63"/>
                    <a:pt x="51" y="63"/>
                  </a:cubicBezTo>
                  <a:cubicBezTo>
                    <a:pt x="51" y="64"/>
                    <a:pt x="47" y="66"/>
                    <a:pt x="48" y="69"/>
                  </a:cubicBezTo>
                  <a:cubicBezTo>
                    <a:pt x="48" y="73"/>
                    <a:pt x="46" y="82"/>
                    <a:pt x="46" y="82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5" y="95"/>
                    <a:pt x="44" y="100"/>
                    <a:pt x="45" y="102"/>
                  </a:cubicBezTo>
                  <a:cubicBezTo>
                    <a:pt x="45" y="104"/>
                    <a:pt x="43" y="108"/>
                    <a:pt x="42" y="109"/>
                  </a:cubicBezTo>
                  <a:cubicBezTo>
                    <a:pt x="42" y="110"/>
                    <a:pt x="41" y="115"/>
                    <a:pt x="41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0" y="117"/>
                    <a:pt x="4" y="108"/>
                    <a:pt x="2" y="109"/>
                  </a:cubicBezTo>
                  <a:cubicBezTo>
                    <a:pt x="0" y="110"/>
                    <a:pt x="1" y="112"/>
                    <a:pt x="2" y="113"/>
                  </a:cubicBezTo>
                  <a:cubicBezTo>
                    <a:pt x="3" y="114"/>
                    <a:pt x="7" y="117"/>
                    <a:pt x="7" y="117"/>
                  </a:cubicBezTo>
                  <a:close/>
                  <a:moveTo>
                    <a:pt x="80" y="52"/>
                  </a:move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6" y="53"/>
                    <a:pt x="93" y="55"/>
                  </a:cubicBezTo>
                  <a:cubicBezTo>
                    <a:pt x="98" y="59"/>
                    <a:pt x="110" y="45"/>
                    <a:pt x="110" y="45"/>
                  </a:cubicBezTo>
                  <a:cubicBezTo>
                    <a:pt x="111" y="49"/>
                    <a:pt x="106" y="65"/>
                    <a:pt x="101" y="78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6"/>
                    <a:pt x="99" y="67"/>
                    <a:pt x="100" y="66"/>
                  </a:cubicBezTo>
                  <a:cubicBezTo>
                    <a:pt x="101" y="64"/>
                    <a:pt x="98" y="60"/>
                    <a:pt x="97" y="60"/>
                  </a:cubicBezTo>
                  <a:cubicBezTo>
                    <a:pt x="96" y="60"/>
                    <a:pt x="93" y="60"/>
                    <a:pt x="92" y="63"/>
                  </a:cubicBezTo>
                  <a:cubicBezTo>
                    <a:pt x="92" y="66"/>
                    <a:pt x="94" y="66"/>
                    <a:pt x="94" y="66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4" y="64"/>
                    <a:pt x="80" y="52"/>
                    <a:pt x="80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E429091A-2B29-4087-8473-D1D8F2328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3157" y="2192431"/>
              <a:ext cx="887670" cy="3593733"/>
            </a:xfrm>
            <a:custGeom>
              <a:avLst/>
              <a:gdLst>
                <a:gd name="T0" fmla="*/ 10 w 85"/>
                <a:gd name="T1" fmla="*/ 141 h 344"/>
                <a:gd name="T2" fmla="*/ 11 w 85"/>
                <a:gd name="T3" fmla="*/ 158 h 344"/>
                <a:gd name="T4" fmla="*/ 20 w 85"/>
                <a:gd name="T5" fmla="*/ 216 h 344"/>
                <a:gd name="T6" fmla="*/ 25 w 85"/>
                <a:gd name="T7" fmla="*/ 221 h 344"/>
                <a:gd name="T8" fmla="*/ 29 w 85"/>
                <a:gd name="T9" fmla="*/ 254 h 344"/>
                <a:gd name="T10" fmla="*/ 32 w 85"/>
                <a:gd name="T11" fmla="*/ 310 h 344"/>
                <a:gd name="T12" fmla="*/ 35 w 85"/>
                <a:gd name="T13" fmla="*/ 324 h 344"/>
                <a:gd name="T14" fmla="*/ 37 w 85"/>
                <a:gd name="T15" fmla="*/ 328 h 344"/>
                <a:gd name="T16" fmla="*/ 44 w 85"/>
                <a:gd name="T17" fmla="*/ 343 h 344"/>
                <a:gd name="T18" fmla="*/ 52 w 85"/>
                <a:gd name="T19" fmla="*/ 315 h 344"/>
                <a:gd name="T20" fmla="*/ 65 w 85"/>
                <a:gd name="T21" fmla="*/ 251 h 344"/>
                <a:gd name="T22" fmla="*/ 66 w 85"/>
                <a:gd name="T23" fmla="*/ 220 h 344"/>
                <a:gd name="T24" fmla="*/ 74 w 85"/>
                <a:gd name="T25" fmla="*/ 176 h 344"/>
                <a:gd name="T26" fmla="*/ 81 w 85"/>
                <a:gd name="T27" fmla="*/ 155 h 344"/>
                <a:gd name="T28" fmla="*/ 74 w 85"/>
                <a:gd name="T29" fmla="*/ 124 h 344"/>
                <a:gd name="T30" fmla="*/ 84 w 85"/>
                <a:gd name="T31" fmla="*/ 89 h 344"/>
                <a:gd name="T32" fmla="*/ 75 w 85"/>
                <a:gd name="T33" fmla="*/ 58 h 344"/>
                <a:gd name="T34" fmla="*/ 66 w 85"/>
                <a:gd name="T35" fmla="*/ 48 h 344"/>
                <a:gd name="T36" fmla="*/ 60 w 85"/>
                <a:gd name="T37" fmla="*/ 34 h 344"/>
                <a:gd name="T38" fmla="*/ 60 w 85"/>
                <a:gd name="T39" fmla="*/ 24 h 344"/>
                <a:gd name="T40" fmla="*/ 58 w 85"/>
                <a:gd name="T41" fmla="*/ 10 h 344"/>
                <a:gd name="T42" fmla="*/ 44 w 85"/>
                <a:gd name="T43" fmla="*/ 0 h 344"/>
                <a:gd name="T44" fmla="*/ 28 w 85"/>
                <a:gd name="T45" fmla="*/ 13 h 344"/>
                <a:gd name="T46" fmla="*/ 26 w 85"/>
                <a:gd name="T47" fmla="*/ 24 h 344"/>
                <a:gd name="T48" fmla="*/ 20 w 85"/>
                <a:gd name="T49" fmla="*/ 51 h 344"/>
                <a:gd name="T50" fmla="*/ 5 w 85"/>
                <a:gd name="T51" fmla="*/ 65 h 344"/>
                <a:gd name="T52" fmla="*/ 4 w 85"/>
                <a:gd name="T53" fmla="*/ 112 h 344"/>
                <a:gd name="T54" fmla="*/ 58 w 85"/>
                <a:gd name="T55" fmla="*/ 102 h 344"/>
                <a:gd name="T56" fmla="*/ 61 w 85"/>
                <a:gd name="T57" fmla="*/ 110 h 344"/>
                <a:gd name="T58" fmla="*/ 58 w 85"/>
                <a:gd name="T59" fmla="*/ 106 h 344"/>
                <a:gd name="T60" fmla="*/ 44 w 85"/>
                <a:gd name="T61" fmla="*/ 220 h 344"/>
                <a:gd name="T62" fmla="*/ 46 w 85"/>
                <a:gd name="T63" fmla="*/ 232 h 344"/>
                <a:gd name="T64" fmla="*/ 45 w 85"/>
                <a:gd name="T65" fmla="*/ 245 h 344"/>
                <a:gd name="T66" fmla="*/ 44 w 85"/>
                <a:gd name="T67" fmla="*/ 236 h 344"/>
                <a:gd name="T68" fmla="*/ 36 w 85"/>
                <a:gd name="T69" fmla="*/ 73 h 344"/>
                <a:gd name="T70" fmla="*/ 31 w 85"/>
                <a:gd name="T71" fmla="*/ 49 h 344"/>
                <a:gd name="T72" fmla="*/ 38 w 85"/>
                <a:gd name="T73" fmla="*/ 68 h 344"/>
                <a:gd name="T74" fmla="*/ 45 w 85"/>
                <a:gd name="T75" fmla="*/ 58 h 344"/>
                <a:gd name="T76" fmla="*/ 46 w 85"/>
                <a:gd name="T77" fmla="*/ 74 h 344"/>
                <a:gd name="T78" fmla="*/ 36 w 85"/>
                <a:gd name="T79" fmla="*/ 73 h 344"/>
                <a:gd name="T80" fmla="*/ 32 w 85"/>
                <a:gd name="T81" fmla="*/ 120 h 344"/>
                <a:gd name="T82" fmla="*/ 29 w 85"/>
                <a:gd name="T83" fmla="*/ 127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" h="344">
                  <a:moveTo>
                    <a:pt x="12" y="119"/>
                  </a:moveTo>
                  <a:cubicBezTo>
                    <a:pt x="12" y="119"/>
                    <a:pt x="13" y="131"/>
                    <a:pt x="10" y="141"/>
                  </a:cubicBezTo>
                  <a:cubicBezTo>
                    <a:pt x="6" y="151"/>
                    <a:pt x="4" y="157"/>
                    <a:pt x="7" y="157"/>
                  </a:cubicBezTo>
                  <a:cubicBezTo>
                    <a:pt x="10" y="158"/>
                    <a:pt x="11" y="158"/>
                    <a:pt x="11" y="158"/>
                  </a:cubicBezTo>
                  <a:cubicBezTo>
                    <a:pt x="11" y="158"/>
                    <a:pt x="11" y="171"/>
                    <a:pt x="13" y="180"/>
                  </a:cubicBezTo>
                  <a:cubicBezTo>
                    <a:pt x="15" y="189"/>
                    <a:pt x="20" y="211"/>
                    <a:pt x="20" y="216"/>
                  </a:cubicBezTo>
                  <a:cubicBezTo>
                    <a:pt x="20" y="222"/>
                    <a:pt x="20" y="221"/>
                    <a:pt x="22" y="221"/>
                  </a:cubicBezTo>
                  <a:cubicBezTo>
                    <a:pt x="24" y="221"/>
                    <a:pt x="25" y="221"/>
                    <a:pt x="25" y="221"/>
                  </a:cubicBezTo>
                  <a:cubicBezTo>
                    <a:pt x="25" y="221"/>
                    <a:pt x="25" y="230"/>
                    <a:pt x="26" y="232"/>
                  </a:cubicBezTo>
                  <a:cubicBezTo>
                    <a:pt x="27" y="234"/>
                    <a:pt x="25" y="244"/>
                    <a:pt x="29" y="254"/>
                  </a:cubicBezTo>
                  <a:cubicBezTo>
                    <a:pt x="32" y="265"/>
                    <a:pt x="38" y="282"/>
                    <a:pt x="38" y="290"/>
                  </a:cubicBezTo>
                  <a:cubicBezTo>
                    <a:pt x="38" y="297"/>
                    <a:pt x="35" y="307"/>
                    <a:pt x="32" y="310"/>
                  </a:cubicBezTo>
                  <a:cubicBezTo>
                    <a:pt x="28" y="314"/>
                    <a:pt x="23" y="322"/>
                    <a:pt x="26" y="323"/>
                  </a:cubicBezTo>
                  <a:cubicBezTo>
                    <a:pt x="28" y="325"/>
                    <a:pt x="32" y="325"/>
                    <a:pt x="35" y="324"/>
                  </a:cubicBezTo>
                  <a:cubicBezTo>
                    <a:pt x="37" y="323"/>
                    <a:pt x="39" y="321"/>
                    <a:pt x="39" y="321"/>
                  </a:cubicBezTo>
                  <a:cubicBezTo>
                    <a:pt x="39" y="321"/>
                    <a:pt x="39" y="325"/>
                    <a:pt x="37" y="328"/>
                  </a:cubicBezTo>
                  <a:cubicBezTo>
                    <a:pt x="36" y="331"/>
                    <a:pt x="37" y="344"/>
                    <a:pt x="43" y="344"/>
                  </a:cubicBezTo>
                  <a:cubicBezTo>
                    <a:pt x="43" y="344"/>
                    <a:pt x="44" y="344"/>
                    <a:pt x="44" y="343"/>
                  </a:cubicBezTo>
                  <a:cubicBezTo>
                    <a:pt x="49" y="342"/>
                    <a:pt x="52" y="337"/>
                    <a:pt x="51" y="330"/>
                  </a:cubicBezTo>
                  <a:cubicBezTo>
                    <a:pt x="51" y="322"/>
                    <a:pt x="53" y="320"/>
                    <a:pt x="52" y="315"/>
                  </a:cubicBezTo>
                  <a:cubicBezTo>
                    <a:pt x="50" y="311"/>
                    <a:pt x="52" y="307"/>
                    <a:pt x="54" y="300"/>
                  </a:cubicBezTo>
                  <a:cubicBezTo>
                    <a:pt x="57" y="292"/>
                    <a:pt x="66" y="260"/>
                    <a:pt x="65" y="251"/>
                  </a:cubicBezTo>
                  <a:cubicBezTo>
                    <a:pt x="65" y="243"/>
                    <a:pt x="64" y="236"/>
                    <a:pt x="65" y="230"/>
                  </a:cubicBezTo>
                  <a:cubicBezTo>
                    <a:pt x="66" y="225"/>
                    <a:pt x="66" y="220"/>
                    <a:pt x="66" y="220"/>
                  </a:cubicBezTo>
                  <a:cubicBezTo>
                    <a:pt x="66" y="220"/>
                    <a:pt x="72" y="223"/>
                    <a:pt x="72" y="214"/>
                  </a:cubicBezTo>
                  <a:cubicBezTo>
                    <a:pt x="72" y="206"/>
                    <a:pt x="73" y="183"/>
                    <a:pt x="74" y="176"/>
                  </a:cubicBezTo>
                  <a:cubicBezTo>
                    <a:pt x="74" y="170"/>
                    <a:pt x="73" y="156"/>
                    <a:pt x="73" y="156"/>
                  </a:cubicBezTo>
                  <a:cubicBezTo>
                    <a:pt x="73" y="156"/>
                    <a:pt x="79" y="155"/>
                    <a:pt x="81" y="155"/>
                  </a:cubicBezTo>
                  <a:cubicBezTo>
                    <a:pt x="83" y="154"/>
                    <a:pt x="76" y="142"/>
                    <a:pt x="75" y="137"/>
                  </a:cubicBezTo>
                  <a:cubicBezTo>
                    <a:pt x="73" y="132"/>
                    <a:pt x="74" y="124"/>
                    <a:pt x="74" y="124"/>
                  </a:cubicBezTo>
                  <a:cubicBezTo>
                    <a:pt x="74" y="124"/>
                    <a:pt x="84" y="123"/>
                    <a:pt x="84" y="115"/>
                  </a:cubicBezTo>
                  <a:cubicBezTo>
                    <a:pt x="85" y="106"/>
                    <a:pt x="85" y="94"/>
                    <a:pt x="84" y="89"/>
                  </a:cubicBezTo>
                  <a:cubicBezTo>
                    <a:pt x="83" y="84"/>
                    <a:pt x="83" y="84"/>
                    <a:pt x="82" y="77"/>
                  </a:cubicBezTo>
                  <a:cubicBezTo>
                    <a:pt x="82" y="71"/>
                    <a:pt x="78" y="59"/>
                    <a:pt x="75" y="58"/>
                  </a:cubicBezTo>
                  <a:cubicBezTo>
                    <a:pt x="71" y="58"/>
                    <a:pt x="67" y="55"/>
                    <a:pt x="67" y="55"/>
                  </a:cubicBezTo>
                  <a:cubicBezTo>
                    <a:pt x="67" y="55"/>
                    <a:pt x="70" y="51"/>
                    <a:pt x="66" y="48"/>
                  </a:cubicBezTo>
                  <a:cubicBezTo>
                    <a:pt x="62" y="44"/>
                    <a:pt x="59" y="43"/>
                    <a:pt x="61" y="38"/>
                  </a:cubicBezTo>
                  <a:cubicBezTo>
                    <a:pt x="62" y="37"/>
                    <a:pt x="60" y="35"/>
                    <a:pt x="60" y="34"/>
                  </a:cubicBezTo>
                  <a:cubicBezTo>
                    <a:pt x="60" y="32"/>
                    <a:pt x="62" y="30"/>
                    <a:pt x="61" y="28"/>
                  </a:cubicBezTo>
                  <a:cubicBezTo>
                    <a:pt x="61" y="27"/>
                    <a:pt x="60" y="26"/>
                    <a:pt x="60" y="24"/>
                  </a:cubicBezTo>
                  <a:cubicBezTo>
                    <a:pt x="59" y="23"/>
                    <a:pt x="60" y="21"/>
                    <a:pt x="60" y="19"/>
                  </a:cubicBezTo>
                  <a:cubicBezTo>
                    <a:pt x="59" y="17"/>
                    <a:pt x="59" y="13"/>
                    <a:pt x="58" y="10"/>
                  </a:cubicBezTo>
                  <a:cubicBezTo>
                    <a:pt x="56" y="4"/>
                    <a:pt x="52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1" y="0"/>
                    <a:pt x="36" y="1"/>
                    <a:pt x="33" y="3"/>
                  </a:cubicBezTo>
                  <a:cubicBezTo>
                    <a:pt x="31" y="6"/>
                    <a:pt x="29" y="9"/>
                    <a:pt x="28" y="13"/>
                  </a:cubicBezTo>
                  <a:cubicBezTo>
                    <a:pt x="28" y="16"/>
                    <a:pt x="28" y="18"/>
                    <a:pt x="27" y="19"/>
                  </a:cubicBezTo>
                  <a:cubicBezTo>
                    <a:pt x="27" y="21"/>
                    <a:pt x="26" y="22"/>
                    <a:pt x="26" y="24"/>
                  </a:cubicBezTo>
                  <a:cubicBezTo>
                    <a:pt x="26" y="27"/>
                    <a:pt x="25" y="31"/>
                    <a:pt x="24" y="37"/>
                  </a:cubicBezTo>
                  <a:cubicBezTo>
                    <a:pt x="23" y="43"/>
                    <a:pt x="23" y="47"/>
                    <a:pt x="20" y="51"/>
                  </a:cubicBezTo>
                  <a:cubicBezTo>
                    <a:pt x="17" y="54"/>
                    <a:pt x="18" y="57"/>
                    <a:pt x="18" y="57"/>
                  </a:cubicBezTo>
                  <a:cubicBezTo>
                    <a:pt x="18" y="57"/>
                    <a:pt x="8" y="58"/>
                    <a:pt x="5" y="65"/>
                  </a:cubicBezTo>
                  <a:cubicBezTo>
                    <a:pt x="3" y="71"/>
                    <a:pt x="2" y="83"/>
                    <a:pt x="1" y="90"/>
                  </a:cubicBezTo>
                  <a:cubicBezTo>
                    <a:pt x="0" y="98"/>
                    <a:pt x="1" y="107"/>
                    <a:pt x="4" y="112"/>
                  </a:cubicBezTo>
                  <a:cubicBezTo>
                    <a:pt x="6" y="118"/>
                    <a:pt x="12" y="119"/>
                    <a:pt x="12" y="119"/>
                  </a:cubicBezTo>
                  <a:close/>
                  <a:moveTo>
                    <a:pt x="58" y="102"/>
                  </a:move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1" y="108"/>
                    <a:pt x="61" y="110"/>
                  </a:cubicBezTo>
                  <a:cubicBezTo>
                    <a:pt x="60" y="111"/>
                    <a:pt x="58" y="111"/>
                    <a:pt x="58" y="111"/>
                  </a:cubicBezTo>
                  <a:cubicBezTo>
                    <a:pt x="58" y="111"/>
                    <a:pt x="58" y="109"/>
                    <a:pt x="58" y="106"/>
                  </a:cubicBezTo>
                  <a:cubicBezTo>
                    <a:pt x="57" y="103"/>
                    <a:pt x="58" y="102"/>
                    <a:pt x="58" y="102"/>
                  </a:cubicBezTo>
                  <a:close/>
                  <a:moveTo>
                    <a:pt x="44" y="220"/>
                  </a:moveTo>
                  <a:cubicBezTo>
                    <a:pt x="44" y="220"/>
                    <a:pt x="44" y="223"/>
                    <a:pt x="44" y="226"/>
                  </a:cubicBezTo>
                  <a:cubicBezTo>
                    <a:pt x="45" y="228"/>
                    <a:pt x="45" y="231"/>
                    <a:pt x="46" y="232"/>
                  </a:cubicBezTo>
                  <a:cubicBezTo>
                    <a:pt x="46" y="235"/>
                    <a:pt x="45" y="238"/>
                    <a:pt x="45" y="240"/>
                  </a:cubicBezTo>
                  <a:cubicBezTo>
                    <a:pt x="45" y="242"/>
                    <a:pt x="45" y="245"/>
                    <a:pt x="45" y="245"/>
                  </a:cubicBezTo>
                  <a:cubicBezTo>
                    <a:pt x="45" y="245"/>
                    <a:pt x="45" y="243"/>
                    <a:pt x="44" y="242"/>
                  </a:cubicBezTo>
                  <a:cubicBezTo>
                    <a:pt x="44" y="239"/>
                    <a:pt x="44" y="237"/>
                    <a:pt x="44" y="236"/>
                  </a:cubicBezTo>
                  <a:cubicBezTo>
                    <a:pt x="43" y="233"/>
                    <a:pt x="43" y="228"/>
                    <a:pt x="44" y="220"/>
                  </a:cubicBezTo>
                  <a:close/>
                  <a:moveTo>
                    <a:pt x="36" y="73"/>
                  </a:moveTo>
                  <a:cubicBezTo>
                    <a:pt x="35" y="71"/>
                    <a:pt x="31" y="58"/>
                    <a:pt x="31" y="56"/>
                  </a:cubicBezTo>
                  <a:cubicBezTo>
                    <a:pt x="31" y="53"/>
                    <a:pt x="31" y="51"/>
                    <a:pt x="31" y="49"/>
                  </a:cubicBezTo>
                  <a:cubicBezTo>
                    <a:pt x="34" y="55"/>
                    <a:pt x="38" y="57"/>
                    <a:pt x="37" y="59"/>
                  </a:cubicBezTo>
                  <a:cubicBezTo>
                    <a:pt x="36" y="62"/>
                    <a:pt x="36" y="65"/>
                    <a:pt x="38" y="68"/>
                  </a:cubicBezTo>
                  <a:cubicBezTo>
                    <a:pt x="40" y="72"/>
                    <a:pt x="41" y="80"/>
                    <a:pt x="42" y="76"/>
                  </a:cubicBezTo>
                  <a:cubicBezTo>
                    <a:pt x="43" y="73"/>
                    <a:pt x="45" y="61"/>
                    <a:pt x="45" y="58"/>
                  </a:cubicBezTo>
                  <a:cubicBezTo>
                    <a:pt x="45" y="54"/>
                    <a:pt x="51" y="50"/>
                    <a:pt x="51" y="50"/>
                  </a:cubicBezTo>
                  <a:cubicBezTo>
                    <a:pt x="51" y="56"/>
                    <a:pt x="48" y="67"/>
                    <a:pt x="46" y="74"/>
                  </a:cubicBezTo>
                  <a:cubicBezTo>
                    <a:pt x="44" y="81"/>
                    <a:pt x="41" y="88"/>
                    <a:pt x="41" y="86"/>
                  </a:cubicBezTo>
                  <a:cubicBezTo>
                    <a:pt x="41" y="83"/>
                    <a:pt x="38" y="76"/>
                    <a:pt x="36" y="73"/>
                  </a:cubicBezTo>
                  <a:close/>
                  <a:moveTo>
                    <a:pt x="29" y="120"/>
                  </a:move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3" y="125"/>
                    <a:pt x="33" y="127"/>
                  </a:cubicBezTo>
                  <a:cubicBezTo>
                    <a:pt x="33" y="128"/>
                    <a:pt x="29" y="127"/>
                    <a:pt x="29" y="127"/>
                  </a:cubicBezTo>
                  <a:lnTo>
                    <a:pt x="29" y="1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3EDDA091-3293-4C37-A00C-EAC9110F2F2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6447427" y="2119654"/>
              <a:ext cx="1525235" cy="3739286"/>
            </a:xfrm>
            <a:custGeom>
              <a:avLst/>
              <a:gdLst>
                <a:gd name="T0" fmla="*/ 6 w 153"/>
                <a:gd name="T1" fmla="*/ 120 h 358"/>
                <a:gd name="T2" fmla="*/ 11 w 153"/>
                <a:gd name="T3" fmla="*/ 132 h 358"/>
                <a:gd name="T4" fmla="*/ 23 w 153"/>
                <a:gd name="T5" fmla="*/ 137 h 358"/>
                <a:gd name="T6" fmla="*/ 44 w 153"/>
                <a:gd name="T7" fmla="*/ 144 h 358"/>
                <a:gd name="T8" fmla="*/ 58 w 153"/>
                <a:gd name="T9" fmla="*/ 150 h 358"/>
                <a:gd name="T10" fmla="*/ 58 w 153"/>
                <a:gd name="T11" fmla="*/ 165 h 358"/>
                <a:gd name="T12" fmla="*/ 52 w 153"/>
                <a:gd name="T13" fmla="*/ 199 h 358"/>
                <a:gd name="T14" fmla="*/ 51 w 153"/>
                <a:gd name="T15" fmla="*/ 209 h 358"/>
                <a:gd name="T16" fmla="*/ 47 w 153"/>
                <a:gd name="T17" fmla="*/ 231 h 358"/>
                <a:gd name="T18" fmla="*/ 45 w 153"/>
                <a:gd name="T19" fmla="*/ 256 h 358"/>
                <a:gd name="T20" fmla="*/ 48 w 153"/>
                <a:gd name="T21" fmla="*/ 297 h 358"/>
                <a:gd name="T22" fmla="*/ 43 w 153"/>
                <a:gd name="T23" fmla="*/ 323 h 358"/>
                <a:gd name="T24" fmla="*/ 23 w 153"/>
                <a:gd name="T25" fmla="*/ 337 h 358"/>
                <a:gd name="T26" fmla="*/ 26 w 153"/>
                <a:gd name="T27" fmla="*/ 344 h 358"/>
                <a:gd name="T28" fmla="*/ 58 w 153"/>
                <a:gd name="T29" fmla="*/ 333 h 358"/>
                <a:gd name="T30" fmla="*/ 72 w 153"/>
                <a:gd name="T31" fmla="*/ 325 h 358"/>
                <a:gd name="T32" fmla="*/ 76 w 153"/>
                <a:gd name="T33" fmla="*/ 255 h 358"/>
                <a:gd name="T34" fmla="*/ 93 w 153"/>
                <a:gd name="T35" fmla="*/ 223 h 358"/>
                <a:gd name="T36" fmla="*/ 96 w 153"/>
                <a:gd name="T37" fmla="*/ 242 h 358"/>
                <a:gd name="T38" fmla="*/ 100 w 153"/>
                <a:gd name="T39" fmla="*/ 263 h 358"/>
                <a:gd name="T40" fmla="*/ 95 w 153"/>
                <a:gd name="T41" fmla="*/ 307 h 358"/>
                <a:gd name="T42" fmla="*/ 97 w 153"/>
                <a:gd name="T43" fmla="*/ 337 h 358"/>
                <a:gd name="T44" fmla="*/ 100 w 153"/>
                <a:gd name="T45" fmla="*/ 357 h 358"/>
                <a:gd name="T46" fmla="*/ 115 w 153"/>
                <a:gd name="T47" fmla="*/ 337 h 358"/>
                <a:gd name="T48" fmla="*/ 121 w 153"/>
                <a:gd name="T49" fmla="*/ 292 h 358"/>
                <a:gd name="T50" fmla="*/ 130 w 153"/>
                <a:gd name="T51" fmla="*/ 208 h 358"/>
                <a:gd name="T52" fmla="*/ 135 w 153"/>
                <a:gd name="T53" fmla="*/ 153 h 358"/>
                <a:gd name="T54" fmla="*/ 152 w 153"/>
                <a:gd name="T55" fmla="*/ 124 h 358"/>
                <a:gd name="T56" fmla="*/ 148 w 153"/>
                <a:gd name="T57" fmla="*/ 76 h 358"/>
                <a:gd name="T58" fmla="*/ 116 w 153"/>
                <a:gd name="T59" fmla="*/ 50 h 358"/>
                <a:gd name="T60" fmla="*/ 109 w 153"/>
                <a:gd name="T61" fmla="*/ 34 h 358"/>
                <a:gd name="T62" fmla="*/ 113 w 153"/>
                <a:gd name="T63" fmla="*/ 22 h 358"/>
                <a:gd name="T64" fmla="*/ 99 w 153"/>
                <a:gd name="T65" fmla="*/ 1 h 358"/>
                <a:gd name="T66" fmla="*/ 82 w 153"/>
                <a:gd name="T67" fmla="*/ 4 h 358"/>
                <a:gd name="T68" fmla="*/ 76 w 153"/>
                <a:gd name="T69" fmla="*/ 24 h 358"/>
                <a:gd name="T70" fmla="*/ 76 w 153"/>
                <a:gd name="T71" fmla="*/ 33 h 358"/>
                <a:gd name="T72" fmla="*/ 82 w 153"/>
                <a:gd name="T73" fmla="*/ 47 h 358"/>
                <a:gd name="T74" fmla="*/ 51 w 153"/>
                <a:gd name="T75" fmla="*/ 63 h 358"/>
                <a:gd name="T76" fmla="*/ 45 w 153"/>
                <a:gd name="T77" fmla="*/ 95 h 358"/>
                <a:gd name="T78" fmla="*/ 41 w 153"/>
                <a:gd name="T79" fmla="*/ 115 h 358"/>
                <a:gd name="T80" fmla="*/ 2 w 153"/>
                <a:gd name="T81" fmla="*/ 113 h 358"/>
                <a:gd name="T82" fmla="*/ 83 w 153"/>
                <a:gd name="T83" fmla="*/ 48 h 358"/>
                <a:gd name="T84" fmla="*/ 101 w 153"/>
                <a:gd name="T85" fmla="*/ 78 h 358"/>
                <a:gd name="T86" fmla="*/ 97 w 153"/>
                <a:gd name="T87" fmla="*/ 60 h 358"/>
                <a:gd name="T88" fmla="*/ 88 w 153"/>
                <a:gd name="T89" fmla="*/ 7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3" h="358">
                  <a:moveTo>
                    <a:pt x="7" y="117"/>
                  </a:moveTo>
                  <a:cubicBezTo>
                    <a:pt x="7" y="117"/>
                    <a:pt x="7" y="118"/>
                    <a:pt x="6" y="118"/>
                  </a:cubicBezTo>
                  <a:cubicBezTo>
                    <a:pt x="6" y="119"/>
                    <a:pt x="6" y="120"/>
                    <a:pt x="6" y="120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2"/>
                    <a:pt x="6" y="124"/>
                    <a:pt x="10" y="126"/>
                  </a:cubicBezTo>
                  <a:cubicBezTo>
                    <a:pt x="10" y="126"/>
                    <a:pt x="10" y="132"/>
                    <a:pt x="11" y="132"/>
                  </a:cubicBezTo>
                  <a:cubicBezTo>
                    <a:pt x="12" y="133"/>
                    <a:pt x="13" y="133"/>
                    <a:pt x="14" y="134"/>
                  </a:cubicBezTo>
                  <a:cubicBezTo>
                    <a:pt x="16" y="134"/>
                    <a:pt x="15" y="135"/>
                    <a:pt x="16" y="135"/>
                  </a:cubicBezTo>
                  <a:cubicBezTo>
                    <a:pt x="16" y="136"/>
                    <a:pt x="23" y="137"/>
                    <a:pt x="23" y="137"/>
                  </a:cubicBezTo>
                  <a:cubicBezTo>
                    <a:pt x="23" y="137"/>
                    <a:pt x="29" y="153"/>
                    <a:pt x="33" y="153"/>
                  </a:cubicBezTo>
                  <a:cubicBezTo>
                    <a:pt x="33" y="153"/>
                    <a:pt x="42" y="146"/>
                    <a:pt x="42" y="145"/>
                  </a:cubicBezTo>
                  <a:cubicBezTo>
                    <a:pt x="43" y="145"/>
                    <a:pt x="44" y="144"/>
                    <a:pt x="44" y="144"/>
                  </a:cubicBezTo>
                  <a:cubicBezTo>
                    <a:pt x="45" y="144"/>
                    <a:pt x="46" y="143"/>
                    <a:pt x="46" y="143"/>
                  </a:cubicBezTo>
                  <a:cubicBezTo>
                    <a:pt x="58" y="147"/>
                    <a:pt x="58" y="147"/>
                    <a:pt x="58" y="147"/>
                  </a:cubicBezTo>
                  <a:cubicBezTo>
                    <a:pt x="58" y="147"/>
                    <a:pt x="59" y="149"/>
                    <a:pt x="58" y="150"/>
                  </a:cubicBezTo>
                  <a:cubicBezTo>
                    <a:pt x="58" y="151"/>
                    <a:pt x="57" y="154"/>
                    <a:pt x="58" y="156"/>
                  </a:cubicBezTo>
                  <a:cubicBezTo>
                    <a:pt x="58" y="159"/>
                    <a:pt x="57" y="160"/>
                    <a:pt x="56" y="161"/>
                  </a:cubicBezTo>
                  <a:cubicBezTo>
                    <a:pt x="56" y="161"/>
                    <a:pt x="58" y="164"/>
                    <a:pt x="58" y="165"/>
                  </a:cubicBezTo>
                  <a:cubicBezTo>
                    <a:pt x="57" y="166"/>
                    <a:pt x="56" y="174"/>
                    <a:pt x="56" y="174"/>
                  </a:cubicBezTo>
                  <a:cubicBezTo>
                    <a:pt x="56" y="174"/>
                    <a:pt x="53" y="196"/>
                    <a:pt x="53" y="197"/>
                  </a:cubicBezTo>
                  <a:cubicBezTo>
                    <a:pt x="52" y="198"/>
                    <a:pt x="52" y="199"/>
                    <a:pt x="52" y="199"/>
                  </a:cubicBezTo>
                  <a:cubicBezTo>
                    <a:pt x="52" y="199"/>
                    <a:pt x="52" y="203"/>
                    <a:pt x="52" y="203"/>
                  </a:cubicBezTo>
                  <a:cubicBezTo>
                    <a:pt x="53" y="203"/>
                    <a:pt x="52" y="204"/>
                    <a:pt x="52" y="205"/>
                  </a:cubicBezTo>
                  <a:cubicBezTo>
                    <a:pt x="52" y="205"/>
                    <a:pt x="52" y="208"/>
                    <a:pt x="51" y="209"/>
                  </a:cubicBezTo>
                  <a:cubicBezTo>
                    <a:pt x="50" y="210"/>
                    <a:pt x="51" y="211"/>
                    <a:pt x="50" y="212"/>
                  </a:cubicBezTo>
                  <a:cubicBezTo>
                    <a:pt x="49" y="214"/>
                    <a:pt x="48" y="221"/>
                    <a:pt x="48" y="221"/>
                  </a:cubicBezTo>
                  <a:cubicBezTo>
                    <a:pt x="48" y="221"/>
                    <a:pt x="47" y="230"/>
                    <a:pt x="47" y="231"/>
                  </a:cubicBezTo>
                  <a:cubicBezTo>
                    <a:pt x="47" y="232"/>
                    <a:pt x="46" y="238"/>
                    <a:pt x="46" y="238"/>
                  </a:cubicBezTo>
                  <a:cubicBezTo>
                    <a:pt x="46" y="238"/>
                    <a:pt x="45" y="243"/>
                    <a:pt x="44" y="245"/>
                  </a:cubicBezTo>
                  <a:cubicBezTo>
                    <a:pt x="44" y="248"/>
                    <a:pt x="44" y="254"/>
                    <a:pt x="45" y="256"/>
                  </a:cubicBezTo>
                  <a:cubicBezTo>
                    <a:pt x="46" y="257"/>
                    <a:pt x="49" y="280"/>
                    <a:pt x="49" y="283"/>
                  </a:cubicBezTo>
                  <a:cubicBezTo>
                    <a:pt x="48" y="285"/>
                    <a:pt x="49" y="286"/>
                    <a:pt x="49" y="287"/>
                  </a:cubicBezTo>
                  <a:cubicBezTo>
                    <a:pt x="49" y="287"/>
                    <a:pt x="48" y="296"/>
                    <a:pt x="48" y="297"/>
                  </a:cubicBezTo>
                  <a:cubicBezTo>
                    <a:pt x="48" y="298"/>
                    <a:pt x="48" y="304"/>
                    <a:pt x="47" y="305"/>
                  </a:cubicBezTo>
                  <a:cubicBezTo>
                    <a:pt x="47" y="305"/>
                    <a:pt x="46" y="312"/>
                    <a:pt x="47" y="314"/>
                  </a:cubicBezTo>
                  <a:cubicBezTo>
                    <a:pt x="47" y="317"/>
                    <a:pt x="43" y="322"/>
                    <a:pt x="43" y="323"/>
                  </a:cubicBezTo>
                  <a:cubicBezTo>
                    <a:pt x="43" y="324"/>
                    <a:pt x="41" y="325"/>
                    <a:pt x="41" y="326"/>
                  </a:cubicBezTo>
                  <a:cubicBezTo>
                    <a:pt x="41" y="327"/>
                    <a:pt x="33" y="332"/>
                    <a:pt x="32" y="332"/>
                  </a:cubicBezTo>
                  <a:cubicBezTo>
                    <a:pt x="31" y="332"/>
                    <a:pt x="23" y="336"/>
                    <a:pt x="23" y="337"/>
                  </a:cubicBezTo>
                  <a:cubicBezTo>
                    <a:pt x="23" y="338"/>
                    <a:pt x="23" y="338"/>
                    <a:pt x="23" y="338"/>
                  </a:cubicBezTo>
                  <a:cubicBezTo>
                    <a:pt x="23" y="338"/>
                    <a:pt x="21" y="338"/>
                    <a:pt x="21" y="339"/>
                  </a:cubicBezTo>
                  <a:cubicBezTo>
                    <a:pt x="21" y="339"/>
                    <a:pt x="23" y="343"/>
                    <a:pt x="26" y="344"/>
                  </a:cubicBezTo>
                  <a:cubicBezTo>
                    <a:pt x="26" y="344"/>
                    <a:pt x="41" y="343"/>
                    <a:pt x="44" y="342"/>
                  </a:cubicBezTo>
                  <a:cubicBezTo>
                    <a:pt x="47" y="340"/>
                    <a:pt x="50" y="338"/>
                    <a:pt x="50" y="338"/>
                  </a:cubicBezTo>
                  <a:cubicBezTo>
                    <a:pt x="50" y="338"/>
                    <a:pt x="57" y="333"/>
                    <a:pt x="58" y="333"/>
                  </a:cubicBezTo>
                  <a:cubicBezTo>
                    <a:pt x="59" y="335"/>
                    <a:pt x="59" y="335"/>
                    <a:pt x="59" y="335"/>
                  </a:cubicBezTo>
                  <a:cubicBezTo>
                    <a:pt x="59" y="335"/>
                    <a:pt x="72" y="333"/>
                    <a:pt x="73" y="331"/>
                  </a:cubicBezTo>
                  <a:cubicBezTo>
                    <a:pt x="74" y="330"/>
                    <a:pt x="72" y="326"/>
                    <a:pt x="72" y="325"/>
                  </a:cubicBezTo>
                  <a:cubicBezTo>
                    <a:pt x="71" y="324"/>
                    <a:pt x="72" y="324"/>
                    <a:pt x="72" y="324"/>
                  </a:cubicBezTo>
                  <a:cubicBezTo>
                    <a:pt x="72" y="319"/>
                    <a:pt x="72" y="319"/>
                    <a:pt x="72" y="319"/>
                  </a:cubicBezTo>
                  <a:cubicBezTo>
                    <a:pt x="72" y="319"/>
                    <a:pt x="76" y="257"/>
                    <a:pt x="76" y="255"/>
                  </a:cubicBezTo>
                  <a:cubicBezTo>
                    <a:pt x="76" y="255"/>
                    <a:pt x="76" y="254"/>
                    <a:pt x="76" y="252"/>
                  </a:cubicBezTo>
                  <a:cubicBezTo>
                    <a:pt x="77" y="251"/>
                    <a:pt x="90" y="215"/>
                    <a:pt x="90" y="215"/>
                  </a:cubicBezTo>
                  <a:cubicBezTo>
                    <a:pt x="90" y="214"/>
                    <a:pt x="92" y="218"/>
                    <a:pt x="93" y="223"/>
                  </a:cubicBezTo>
                  <a:cubicBezTo>
                    <a:pt x="93" y="223"/>
                    <a:pt x="94" y="229"/>
                    <a:pt x="94" y="230"/>
                  </a:cubicBezTo>
                  <a:cubicBezTo>
                    <a:pt x="93" y="231"/>
                    <a:pt x="94" y="235"/>
                    <a:pt x="95" y="237"/>
                  </a:cubicBezTo>
                  <a:cubicBezTo>
                    <a:pt x="96" y="239"/>
                    <a:pt x="96" y="241"/>
                    <a:pt x="96" y="242"/>
                  </a:cubicBezTo>
                  <a:cubicBezTo>
                    <a:pt x="96" y="242"/>
                    <a:pt x="98" y="249"/>
                    <a:pt x="97" y="249"/>
                  </a:cubicBezTo>
                  <a:cubicBezTo>
                    <a:pt x="97" y="250"/>
                    <a:pt x="97" y="257"/>
                    <a:pt x="97" y="258"/>
                  </a:cubicBezTo>
                  <a:cubicBezTo>
                    <a:pt x="97" y="260"/>
                    <a:pt x="100" y="262"/>
                    <a:pt x="100" y="263"/>
                  </a:cubicBezTo>
                  <a:cubicBezTo>
                    <a:pt x="100" y="264"/>
                    <a:pt x="97" y="282"/>
                    <a:pt x="98" y="286"/>
                  </a:cubicBezTo>
                  <a:cubicBezTo>
                    <a:pt x="98" y="286"/>
                    <a:pt x="96" y="291"/>
                    <a:pt x="96" y="294"/>
                  </a:cubicBezTo>
                  <a:cubicBezTo>
                    <a:pt x="95" y="297"/>
                    <a:pt x="95" y="307"/>
                    <a:pt x="95" y="307"/>
                  </a:cubicBezTo>
                  <a:cubicBezTo>
                    <a:pt x="93" y="323"/>
                    <a:pt x="93" y="323"/>
                    <a:pt x="93" y="323"/>
                  </a:cubicBezTo>
                  <a:cubicBezTo>
                    <a:pt x="93" y="323"/>
                    <a:pt x="92" y="328"/>
                    <a:pt x="93" y="330"/>
                  </a:cubicBezTo>
                  <a:cubicBezTo>
                    <a:pt x="94" y="332"/>
                    <a:pt x="97" y="337"/>
                    <a:pt x="97" y="337"/>
                  </a:cubicBezTo>
                  <a:cubicBezTo>
                    <a:pt x="97" y="337"/>
                    <a:pt x="96" y="344"/>
                    <a:pt x="96" y="344"/>
                  </a:cubicBezTo>
                  <a:cubicBezTo>
                    <a:pt x="96" y="345"/>
                    <a:pt x="95" y="346"/>
                    <a:pt x="95" y="346"/>
                  </a:cubicBezTo>
                  <a:cubicBezTo>
                    <a:pt x="95" y="346"/>
                    <a:pt x="95" y="356"/>
                    <a:pt x="100" y="357"/>
                  </a:cubicBezTo>
                  <a:cubicBezTo>
                    <a:pt x="100" y="357"/>
                    <a:pt x="107" y="358"/>
                    <a:pt x="109" y="357"/>
                  </a:cubicBezTo>
                  <a:cubicBezTo>
                    <a:pt x="112" y="357"/>
                    <a:pt x="117" y="349"/>
                    <a:pt x="116" y="345"/>
                  </a:cubicBezTo>
                  <a:cubicBezTo>
                    <a:pt x="115" y="341"/>
                    <a:pt x="115" y="337"/>
                    <a:pt x="115" y="337"/>
                  </a:cubicBezTo>
                  <a:cubicBezTo>
                    <a:pt x="115" y="337"/>
                    <a:pt x="115" y="336"/>
                    <a:pt x="116" y="336"/>
                  </a:cubicBezTo>
                  <a:cubicBezTo>
                    <a:pt x="116" y="335"/>
                    <a:pt x="117" y="326"/>
                    <a:pt x="119" y="323"/>
                  </a:cubicBezTo>
                  <a:cubicBezTo>
                    <a:pt x="121" y="321"/>
                    <a:pt x="122" y="294"/>
                    <a:pt x="121" y="292"/>
                  </a:cubicBezTo>
                  <a:cubicBezTo>
                    <a:pt x="121" y="290"/>
                    <a:pt x="123" y="269"/>
                    <a:pt x="123" y="267"/>
                  </a:cubicBezTo>
                  <a:cubicBezTo>
                    <a:pt x="123" y="266"/>
                    <a:pt x="124" y="243"/>
                    <a:pt x="124" y="242"/>
                  </a:cubicBezTo>
                  <a:cubicBezTo>
                    <a:pt x="124" y="241"/>
                    <a:pt x="131" y="209"/>
                    <a:pt x="130" y="208"/>
                  </a:cubicBezTo>
                  <a:cubicBezTo>
                    <a:pt x="129" y="208"/>
                    <a:pt x="139" y="206"/>
                    <a:pt x="142" y="202"/>
                  </a:cubicBezTo>
                  <a:cubicBezTo>
                    <a:pt x="142" y="202"/>
                    <a:pt x="138" y="163"/>
                    <a:pt x="137" y="162"/>
                  </a:cubicBezTo>
                  <a:cubicBezTo>
                    <a:pt x="136" y="160"/>
                    <a:pt x="135" y="153"/>
                    <a:pt x="135" y="153"/>
                  </a:cubicBezTo>
                  <a:cubicBezTo>
                    <a:pt x="135" y="153"/>
                    <a:pt x="134" y="148"/>
                    <a:pt x="134" y="148"/>
                  </a:cubicBezTo>
                  <a:cubicBezTo>
                    <a:pt x="135" y="148"/>
                    <a:pt x="151" y="142"/>
                    <a:pt x="153" y="129"/>
                  </a:cubicBezTo>
                  <a:cubicBezTo>
                    <a:pt x="153" y="129"/>
                    <a:pt x="152" y="124"/>
                    <a:pt x="152" y="124"/>
                  </a:cubicBezTo>
                  <a:cubicBezTo>
                    <a:pt x="151" y="124"/>
                    <a:pt x="150" y="98"/>
                    <a:pt x="151" y="97"/>
                  </a:cubicBezTo>
                  <a:cubicBezTo>
                    <a:pt x="151" y="96"/>
                    <a:pt x="150" y="88"/>
                    <a:pt x="150" y="88"/>
                  </a:cubicBezTo>
                  <a:cubicBezTo>
                    <a:pt x="150" y="88"/>
                    <a:pt x="149" y="76"/>
                    <a:pt x="148" y="76"/>
                  </a:cubicBezTo>
                  <a:cubicBezTo>
                    <a:pt x="147" y="75"/>
                    <a:pt x="148" y="68"/>
                    <a:pt x="148" y="67"/>
                  </a:cubicBezTo>
                  <a:cubicBezTo>
                    <a:pt x="148" y="66"/>
                    <a:pt x="147" y="61"/>
                    <a:pt x="139" y="59"/>
                  </a:cubicBezTo>
                  <a:cubicBezTo>
                    <a:pt x="132" y="57"/>
                    <a:pt x="116" y="50"/>
                    <a:pt x="116" y="50"/>
                  </a:cubicBezTo>
                  <a:cubicBezTo>
                    <a:pt x="116" y="50"/>
                    <a:pt x="115" y="48"/>
                    <a:pt x="113" y="48"/>
                  </a:cubicBezTo>
                  <a:cubicBezTo>
                    <a:pt x="111" y="47"/>
                    <a:pt x="109" y="42"/>
                    <a:pt x="107" y="42"/>
                  </a:cubicBezTo>
                  <a:cubicBezTo>
                    <a:pt x="107" y="42"/>
                    <a:pt x="109" y="36"/>
                    <a:pt x="109" y="34"/>
                  </a:cubicBezTo>
                  <a:cubicBezTo>
                    <a:pt x="109" y="34"/>
                    <a:pt x="111" y="33"/>
                    <a:pt x="112" y="32"/>
                  </a:cubicBezTo>
                  <a:cubicBezTo>
                    <a:pt x="112" y="31"/>
                    <a:pt x="113" y="29"/>
                    <a:pt x="112" y="28"/>
                  </a:cubicBezTo>
                  <a:cubicBezTo>
                    <a:pt x="112" y="27"/>
                    <a:pt x="114" y="24"/>
                    <a:pt x="113" y="22"/>
                  </a:cubicBezTo>
                  <a:cubicBezTo>
                    <a:pt x="113" y="22"/>
                    <a:pt x="114" y="19"/>
                    <a:pt x="110" y="20"/>
                  </a:cubicBezTo>
                  <a:cubicBezTo>
                    <a:pt x="110" y="20"/>
                    <a:pt x="110" y="5"/>
                    <a:pt x="102" y="2"/>
                  </a:cubicBezTo>
                  <a:cubicBezTo>
                    <a:pt x="102" y="2"/>
                    <a:pt x="101" y="1"/>
                    <a:pt x="99" y="1"/>
                  </a:cubicBezTo>
                  <a:cubicBezTo>
                    <a:pt x="97" y="0"/>
                    <a:pt x="96" y="1"/>
                    <a:pt x="95" y="1"/>
                  </a:cubicBezTo>
                  <a:cubicBezTo>
                    <a:pt x="94" y="0"/>
                    <a:pt x="90" y="0"/>
                    <a:pt x="89" y="0"/>
                  </a:cubicBezTo>
                  <a:cubicBezTo>
                    <a:pt x="88" y="1"/>
                    <a:pt x="83" y="4"/>
                    <a:pt x="82" y="4"/>
                  </a:cubicBezTo>
                  <a:cubicBezTo>
                    <a:pt x="82" y="4"/>
                    <a:pt x="77" y="8"/>
                    <a:pt x="77" y="10"/>
                  </a:cubicBezTo>
                  <a:cubicBezTo>
                    <a:pt x="77" y="12"/>
                    <a:pt x="75" y="16"/>
                    <a:pt x="77" y="20"/>
                  </a:cubicBezTo>
                  <a:cubicBezTo>
                    <a:pt x="78" y="24"/>
                    <a:pt x="76" y="24"/>
                    <a:pt x="76" y="24"/>
                  </a:cubicBezTo>
                  <a:cubicBezTo>
                    <a:pt x="76" y="24"/>
                    <a:pt x="75" y="23"/>
                    <a:pt x="75" y="23"/>
                  </a:cubicBezTo>
                  <a:cubicBezTo>
                    <a:pt x="74" y="24"/>
                    <a:pt x="74" y="29"/>
                    <a:pt x="75" y="29"/>
                  </a:cubicBezTo>
                  <a:cubicBezTo>
                    <a:pt x="75" y="30"/>
                    <a:pt x="76" y="33"/>
                    <a:pt x="76" y="33"/>
                  </a:cubicBezTo>
                  <a:cubicBezTo>
                    <a:pt x="76" y="33"/>
                    <a:pt x="77" y="35"/>
                    <a:pt x="79" y="36"/>
                  </a:cubicBezTo>
                  <a:cubicBezTo>
                    <a:pt x="79" y="36"/>
                    <a:pt x="81" y="44"/>
                    <a:pt x="83" y="44"/>
                  </a:cubicBezTo>
                  <a:cubicBezTo>
                    <a:pt x="83" y="44"/>
                    <a:pt x="83" y="47"/>
                    <a:pt x="82" y="47"/>
                  </a:cubicBezTo>
                  <a:cubicBezTo>
                    <a:pt x="82" y="48"/>
                    <a:pt x="77" y="51"/>
                    <a:pt x="77" y="51"/>
                  </a:cubicBezTo>
                  <a:cubicBezTo>
                    <a:pt x="77" y="51"/>
                    <a:pt x="61" y="58"/>
                    <a:pt x="60" y="58"/>
                  </a:cubicBezTo>
                  <a:cubicBezTo>
                    <a:pt x="59" y="58"/>
                    <a:pt x="51" y="63"/>
                    <a:pt x="51" y="63"/>
                  </a:cubicBezTo>
                  <a:cubicBezTo>
                    <a:pt x="51" y="64"/>
                    <a:pt x="47" y="66"/>
                    <a:pt x="48" y="69"/>
                  </a:cubicBezTo>
                  <a:cubicBezTo>
                    <a:pt x="48" y="73"/>
                    <a:pt x="46" y="82"/>
                    <a:pt x="46" y="82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5" y="95"/>
                    <a:pt x="44" y="100"/>
                    <a:pt x="45" y="102"/>
                  </a:cubicBezTo>
                  <a:cubicBezTo>
                    <a:pt x="45" y="104"/>
                    <a:pt x="43" y="108"/>
                    <a:pt x="42" y="109"/>
                  </a:cubicBezTo>
                  <a:cubicBezTo>
                    <a:pt x="42" y="110"/>
                    <a:pt x="41" y="115"/>
                    <a:pt x="41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0" y="117"/>
                    <a:pt x="4" y="108"/>
                    <a:pt x="2" y="109"/>
                  </a:cubicBezTo>
                  <a:cubicBezTo>
                    <a:pt x="0" y="110"/>
                    <a:pt x="1" y="112"/>
                    <a:pt x="2" y="113"/>
                  </a:cubicBezTo>
                  <a:cubicBezTo>
                    <a:pt x="3" y="114"/>
                    <a:pt x="7" y="117"/>
                    <a:pt x="7" y="117"/>
                  </a:cubicBezTo>
                  <a:close/>
                  <a:moveTo>
                    <a:pt x="80" y="52"/>
                  </a:move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6" y="53"/>
                    <a:pt x="93" y="55"/>
                  </a:cubicBezTo>
                  <a:cubicBezTo>
                    <a:pt x="98" y="59"/>
                    <a:pt x="110" y="45"/>
                    <a:pt x="110" y="45"/>
                  </a:cubicBezTo>
                  <a:cubicBezTo>
                    <a:pt x="111" y="49"/>
                    <a:pt x="106" y="65"/>
                    <a:pt x="101" y="78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6"/>
                    <a:pt x="99" y="67"/>
                    <a:pt x="100" y="66"/>
                  </a:cubicBezTo>
                  <a:cubicBezTo>
                    <a:pt x="101" y="64"/>
                    <a:pt x="98" y="60"/>
                    <a:pt x="97" y="60"/>
                  </a:cubicBezTo>
                  <a:cubicBezTo>
                    <a:pt x="96" y="60"/>
                    <a:pt x="93" y="60"/>
                    <a:pt x="92" y="63"/>
                  </a:cubicBezTo>
                  <a:cubicBezTo>
                    <a:pt x="92" y="66"/>
                    <a:pt x="94" y="66"/>
                    <a:pt x="94" y="66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4" y="64"/>
                    <a:pt x="80" y="52"/>
                    <a:pt x="80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30D6F0-F4F4-4CD6-9E07-001CDB43EC51}"/>
              </a:ext>
            </a:extLst>
          </p:cNvPr>
          <p:cNvSpPr/>
          <p:nvPr/>
        </p:nvSpPr>
        <p:spPr>
          <a:xfrm>
            <a:off x="1098249" y="2651080"/>
            <a:ext cx="46613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 A wonderful serenity has taken possession of my entire soul, like these sweet mornings of spring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B9B9A-885D-4CA6-96A8-5182CC112E0F}"/>
              </a:ext>
            </a:extLst>
          </p:cNvPr>
          <p:cNvSpPr/>
          <p:nvPr/>
        </p:nvSpPr>
        <p:spPr>
          <a:xfrm>
            <a:off x="1098249" y="4364954"/>
            <a:ext cx="46613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 A wonderful serenity has taken possession of my entire soul, like these sweet mornings of spring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5FC443-48FC-43F7-94A1-CB150EA0A35E}"/>
              </a:ext>
            </a:extLst>
          </p:cNvPr>
          <p:cNvSpPr/>
          <p:nvPr/>
        </p:nvSpPr>
        <p:spPr>
          <a:xfrm>
            <a:off x="316072" y="6133615"/>
            <a:ext cx="3068428" cy="43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Playfair Display" panose="00000500000000000000" pitchFamily="2" charset="0"/>
                <a:cs typeface="Segoe UI" panose="020B0502040204020203" pitchFamily="34" charset="0"/>
              </a:rPr>
              <a:t>A wonderful serenity has taken possession of my entire soul, like these sweet mornings of spring which 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AA18EA-0D0F-4848-83A5-13DE0F3F598E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B2F91-CB67-4E42-96B0-2BA7EC553106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25A8C-E6C5-4D1F-99B3-A8CC5A66E370}"/>
              </a:ext>
            </a:extLst>
          </p:cNvPr>
          <p:cNvSpPr txBox="1"/>
          <p:nvPr/>
        </p:nvSpPr>
        <p:spPr>
          <a:xfrm>
            <a:off x="2805309" y="1004248"/>
            <a:ext cx="687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New Infographic</a:t>
            </a:r>
            <a:endParaRPr lang="en-ID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CC3E85F-25AD-48D2-8B5C-90C975D3EB9E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6F4638-16DA-455B-BA17-ED3AAAFE3D67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9BA840-7E19-44CD-9BB1-6653C10F1EB1}"/>
              </a:ext>
            </a:extLst>
          </p:cNvPr>
          <p:cNvSpPr txBox="1"/>
          <p:nvPr/>
        </p:nvSpPr>
        <p:spPr>
          <a:xfrm>
            <a:off x="2659470" y="1016037"/>
            <a:ext cx="687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New Infographic</a:t>
            </a:r>
            <a:endParaRPr lang="en-ID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294DEE-B393-4FE8-913A-BAECC68EF0C4}"/>
              </a:ext>
            </a:extLst>
          </p:cNvPr>
          <p:cNvSpPr/>
          <p:nvPr/>
        </p:nvSpPr>
        <p:spPr>
          <a:xfrm>
            <a:off x="2818398" y="2295777"/>
            <a:ext cx="7756504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d-ID" sz="1200" dirty="0">
                <a:latin typeface="Source Sans Pro Light" panose="020B0403030403020204" pitchFamily="34" charset="0"/>
              </a:rPr>
              <a:t>Lorem Ipsum Dolor Sit Amet </a:t>
            </a:r>
            <a:r>
              <a:rPr lang="en-US" sz="1200" dirty="0">
                <a:latin typeface="Source Sans Pro Light" panose="020B0403030403020204" pitchFamily="34" charset="0"/>
              </a:rPr>
              <a:t>Synth chartreuse, tacos </a:t>
            </a:r>
            <a:r>
              <a:rPr lang="en-US" sz="1200" dirty="0" err="1">
                <a:latin typeface="Source Sans Pro Light" panose="020B0403030403020204" pitchFamily="34" charset="0"/>
              </a:rPr>
              <a:t>brooklyn</a:t>
            </a:r>
            <a:r>
              <a:rPr lang="en-US" sz="1200" dirty="0">
                <a:latin typeface="Source Sans Pro Light" panose="020B0403030403020204" pitchFamily="34" charset="0"/>
              </a:rPr>
              <a:t> plaid. Synth chartreuse, tacos </a:t>
            </a:r>
            <a:r>
              <a:rPr lang="en-US" sz="1200" dirty="0" err="1">
                <a:latin typeface="Source Sans Pro Light" panose="020B0403030403020204" pitchFamily="34" charset="0"/>
              </a:rPr>
              <a:t>brooklyn</a:t>
            </a:r>
            <a:r>
              <a:rPr lang="en-US" sz="1200" dirty="0">
                <a:latin typeface="Source Sans Pro Light" panose="020B0403030403020204" pitchFamily="34" charset="0"/>
              </a:rPr>
              <a:t> plaid.</a:t>
            </a:r>
            <a:endParaRPr lang="en-US" sz="1200" dirty="0"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241FA1-4E1A-47D6-8C2C-FE5D22E5B8D6}"/>
              </a:ext>
            </a:extLst>
          </p:cNvPr>
          <p:cNvSpPr/>
          <p:nvPr/>
        </p:nvSpPr>
        <p:spPr>
          <a:xfrm>
            <a:off x="2818398" y="3128222"/>
            <a:ext cx="7756504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d-ID" sz="1200" dirty="0">
                <a:latin typeface="Source Sans Pro Light" panose="020B0403030403020204" pitchFamily="34" charset="0"/>
              </a:rPr>
              <a:t>Lorem Ipsum Dolor Sit Amet </a:t>
            </a:r>
            <a:r>
              <a:rPr lang="en-US" sz="1200" dirty="0">
                <a:latin typeface="Source Sans Pro Light" panose="020B0403030403020204" pitchFamily="34" charset="0"/>
              </a:rPr>
              <a:t>Synth chartreuse, tacos </a:t>
            </a:r>
            <a:r>
              <a:rPr lang="en-US" sz="1200" dirty="0" err="1">
                <a:latin typeface="Source Sans Pro Light" panose="020B0403030403020204" pitchFamily="34" charset="0"/>
              </a:rPr>
              <a:t>brooklyn</a:t>
            </a:r>
            <a:r>
              <a:rPr lang="en-US" sz="1200" dirty="0">
                <a:latin typeface="Source Sans Pro Light" panose="020B0403030403020204" pitchFamily="34" charset="0"/>
              </a:rPr>
              <a:t> plaid. Synth chartreuse, tacos </a:t>
            </a:r>
            <a:r>
              <a:rPr lang="en-US" sz="1200" dirty="0" err="1">
                <a:latin typeface="Source Sans Pro Light" panose="020B0403030403020204" pitchFamily="34" charset="0"/>
              </a:rPr>
              <a:t>brooklyn</a:t>
            </a:r>
            <a:r>
              <a:rPr lang="en-US" sz="1200" dirty="0">
                <a:latin typeface="Source Sans Pro Light" panose="020B0403030403020204" pitchFamily="34" charset="0"/>
              </a:rPr>
              <a:t> plaid.</a:t>
            </a:r>
            <a:endParaRPr lang="en-US" sz="1200" dirty="0"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FA0E24-1F5B-43F0-BF5C-1EE3AE4B12BC}"/>
              </a:ext>
            </a:extLst>
          </p:cNvPr>
          <p:cNvSpPr/>
          <p:nvPr/>
        </p:nvSpPr>
        <p:spPr>
          <a:xfrm>
            <a:off x="2818398" y="4793116"/>
            <a:ext cx="7756504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d-ID" sz="1200" dirty="0">
                <a:latin typeface="Source Sans Pro Light" panose="020B0403030403020204" pitchFamily="34" charset="0"/>
              </a:rPr>
              <a:t>Lorem Ipsum Dolor Sit Amet </a:t>
            </a:r>
            <a:r>
              <a:rPr lang="en-US" sz="1200" dirty="0">
                <a:latin typeface="Source Sans Pro Light" panose="020B0403030403020204" pitchFamily="34" charset="0"/>
              </a:rPr>
              <a:t>Synth chartreuse, tacos </a:t>
            </a:r>
            <a:r>
              <a:rPr lang="en-US" sz="1200" dirty="0" err="1">
                <a:latin typeface="Source Sans Pro Light" panose="020B0403030403020204" pitchFamily="34" charset="0"/>
              </a:rPr>
              <a:t>brooklyn</a:t>
            </a:r>
            <a:r>
              <a:rPr lang="en-US" sz="1200" dirty="0">
                <a:latin typeface="Source Sans Pro Light" panose="020B0403030403020204" pitchFamily="34" charset="0"/>
              </a:rPr>
              <a:t> plaid. Synth chartreuse, tacos </a:t>
            </a:r>
            <a:r>
              <a:rPr lang="en-US" sz="1200" dirty="0" err="1">
                <a:latin typeface="Source Sans Pro Light" panose="020B0403030403020204" pitchFamily="34" charset="0"/>
              </a:rPr>
              <a:t>brooklyn</a:t>
            </a:r>
            <a:r>
              <a:rPr lang="en-US" sz="1200" dirty="0">
                <a:latin typeface="Source Sans Pro Light" panose="020B0403030403020204" pitchFamily="34" charset="0"/>
              </a:rPr>
              <a:t> plaid.</a:t>
            </a:r>
            <a:endParaRPr lang="en-US" sz="1200" dirty="0"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49444" y="2137625"/>
            <a:ext cx="830061" cy="648702"/>
            <a:chOff x="1285345" y="2259684"/>
            <a:chExt cx="2014463" cy="1574326"/>
          </a:xfrm>
        </p:grpSpPr>
        <p:sp>
          <p:nvSpPr>
            <p:cNvPr id="23" name="สี่เหลี่ยมผืนผ้า 157">
              <a:extLst>
                <a:ext uri="{FF2B5EF4-FFF2-40B4-BE49-F238E27FC236}">
                  <a16:creationId xmlns:a16="http://schemas.microsoft.com/office/drawing/2014/main" id="{D2CB42D4-C362-4BEA-8322-8A6BA3066289}"/>
                </a:ext>
              </a:extLst>
            </p:cNvPr>
            <p:cNvSpPr/>
            <p:nvPr/>
          </p:nvSpPr>
          <p:spPr>
            <a:xfrm rot="5400000" flipV="1">
              <a:off x="1505414" y="2039615"/>
              <a:ext cx="1574326" cy="2014463"/>
            </a:xfrm>
            <a:custGeom>
              <a:avLst/>
              <a:gdLst>
                <a:gd name="connsiteX0" fmla="*/ 0 w 10591800"/>
                <a:gd name="connsiteY0" fmla="*/ 0 h 12344400"/>
                <a:gd name="connsiteX1" fmla="*/ 10591800 w 10591800"/>
                <a:gd name="connsiteY1" fmla="*/ 0 h 12344400"/>
                <a:gd name="connsiteX2" fmla="*/ 10591800 w 10591800"/>
                <a:gd name="connsiteY2" fmla="*/ 12344400 h 12344400"/>
                <a:gd name="connsiteX3" fmla="*/ 0 w 10591800"/>
                <a:gd name="connsiteY3" fmla="*/ 12344400 h 12344400"/>
                <a:gd name="connsiteX4" fmla="*/ 0 w 10591800"/>
                <a:gd name="connsiteY4" fmla="*/ 0 h 12344400"/>
                <a:gd name="connsiteX0" fmla="*/ 11878 w 10603678"/>
                <a:gd name="connsiteY0" fmla="*/ 0 h 12344400"/>
                <a:gd name="connsiteX1" fmla="*/ 10603678 w 10603678"/>
                <a:gd name="connsiteY1" fmla="*/ 0 h 12344400"/>
                <a:gd name="connsiteX2" fmla="*/ 10603678 w 10603678"/>
                <a:gd name="connsiteY2" fmla="*/ 12344400 h 12344400"/>
                <a:gd name="connsiteX3" fmla="*/ 11878 w 10603678"/>
                <a:gd name="connsiteY3" fmla="*/ 12344400 h 12344400"/>
                <a:gd name="connsiteX4" fmla="*/ 0 w 10603678"/>
                <a:gd name="connsiteY4" fmla="*/ 12328634 h 12344400"/>
                <a:gd name="connsiteX5" fmla="*/ 11878 w 10603678"/>
                <a:gd name="connsiteY5" fmla="*/ 0 h 12344400"/>
                <a:gd name="connsiteX0" fmla="*/ 11878 w 10603678"/>
                <a:gd name="connsiteY0" fmla="*/ 0 h 12344400"/>
                <a:gd name="connsiteX1" fmla="*/ 10603678 w 10603678"/>
                <a:gd name="connsiteY1" fmla="*/ 0 h 12344400"/>
                <a:gd name="connsiteX2" fmla="*/ 10603678 w 10603678"/>
                <a:gd name="connsiteY2" fmla="*/ 12344400 h 12344400"/>
                <a:gd name="connsiteX3" fmla="*/ 5517931 w 10603678"/>
                <a:gd name="connsiteY3" fmla="*/ 12342323 h 12344400"/>
                <a:gd name="connsiteX4" fmla="*/ 11878 w 10603678"/>
                <a:gd name="connsiteY4" fmla="*/ 12344400 h 12344400"/>
                <a:gd name="connsiteX5" fmla="*/ 0 w 10603678"/>
                <a:gd name="connsiteY5" fmla="*/ 12328634 h 12344400"/>
                <a:gd name="connsiteX6" fmla="*/ 11878 w 10603678"/>
                <a:gd name="connsiteY6" fmla="*/ 0 h 12344400"/>
                <a:gd name="connsiteX0" fmla="*/ 11878 w 10603678"/>
                <a:gd name="connsiteY0" fmla="*/ 0 h 14405629"/>
                <a:gd name="connsiteX1" fmla="*/ 10603678 w 10603678"/>
                <a:gd name="connsiteY1" fmla="*/ 0 h 14405629"/>
                <a:gd name="connsiteX2" fmla="*/ 10603678 w 10603678"/>
                <a:gd name="connsiteY2" fmla="*/ 12344400 h 14405629"/>
                <a:gd name="connsiteX3" fmla="*/ 5549462 w 10603678"/>
                <a:gd name="connsiteY3" fmla="*/ 14405629 h 14405629"/>
                <a:gd name="connsiteX4" fmla="*/ 11878 w 10603678"/>
                <a:gd name="connsiteY4" fmla="*/ 12344400 h 14405629"/>
                <a:gd name="connsiteX5" fmla="*/ 0 w 10603678"/>
                <a:gd name="connsiteY5" fmla="*/ 12328634 h 14405629"/>
                <a:gd name="connsiteX6" fmla="*/ 11878 w 10603678"/>
                <a:gd name="connsiteY6" fmla="*/ 0 h 1440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3678" h="14405629">
                  <a:moveTo>
                    <a:pt x="11878" y="0"/>
                  </a:moveTo>
                  <a:lnTo>
                    <a:pt x="10603678" y="0"/>
                  </a:lnTo>
                  <a:lnTo>
                    <a:pt x="10603678" y="12344400"/>
                  </a:lnTo>
                  <a:lnTo>
                    <a:pt x="5549462" y="14405629"/>
                  </a:lnTo>
                  <a:lnTo>
                    <a:pt x="11878" y="12344400"/>
                  </a:lnTo>
                  <a:lnTo>
                    <a:pt x="0" y="12328634"/>
                  </a:lnTo>
                  <a:cubicBezTo>
                    <a:pt x="3959" y="8219089"/>
                    <a:pt x="7919" y="4109545"/>
                    <a:pt x="11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3" name="Freeform 127">
              <a:extLst>
                <a:ext uri="{FF2B5EF4-FFF2-40B4-BE49-F238E27FC236}">
                  <a16:creationId xmlns:a16="http://schemas.microsoft.com/office/drawing/2014/main" id="{E5F4CA59-992A-4F90-9317-FE680487C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1405" y="2632418"/>
              <a:ext cx="552741" cy="843545"/>
            </a:xfrm>
            <a:custGeom>
              <a:avLst/>
              <a:gdLst>
                <a:gd name="T0" fmla="*/ 40 w 192"/>
                <a:gd name="T1" fmla="*/ 256 h 256"/>
                <a:gd name="T2" fmla="*/ 80 w 192"/>
                <a:gd name="T3" fmla="*/ 216 h 256"/>
                <a:gd name="T4" fmla="*/ 80 w 192"/>
                <a:gd name="T5" fmla="*/ 102 h 256"/>
                <a:gd name="T6" fmla="*/ 176 w 192"/>
                <a:gd name="T7" fmla="*/ 82 h 256"/>
                <a:gd name="T8" fmla="*/ 176 w 192"/>
                <a:gd name="T9" fmla="*/ 160 h 256"/>
                <a:gd name="T10" fmla="*/ 152 w 192"/>
                <a:gd name="T11" fmla="*/ 152 h 256"/>
                <a:gd name="T12" fmla="*/ 112 w 192"/>
                <a:gd name="T13" fmla="*/ 192 h 256"/>
                <a:gd name="T14" fmla="*/ 152 w 192"/>
                <a:gd name="T15" fmla="*/ 232 h 256"/>
                <a:gd name="T16" fmla="*/ 192 w 192"/>
                <a:gd name="T17" fmla="*/ 192 h 256"/>
                <a:gd name="T18" fmla="*/ 192 w 192"/>
                <a:gd name="T19" fmla="*/ 72 h 256"/>
                <a:gd name="T20" fmla="*/ 192 w 192"/>
                <a:gd name="T21" fmla="*/ 72 h 256"/>
                <a:gd name="T22" fmla="*/ 192 w 192"/>
                <a:gd name="T23" fmla="*/ 8 h 256"/>
                <a:gd name="T24" fmla="*/ 189 w 192"/>
                <a:gd name="T25" fmla="*/ 2 h 256"/>
                <a:gd name="T26" fmla="*/ 182 w 192"/>
                <a:gd name="T27" fmla="*/ 0 h 256"/>
                <a:gd name="T28" fmla="*/ 70 w 192"/>
                <a:gd name="T29" fmla="*/ 24 h 256"/>
                <a:gd name="T30" fmla="*/ 64 w 192"/>
                <a:gd name="T31" fmla="*/ 32 h 256"/>
                <a:gd name="T32" fmla="*/ 64 w 192"/>
                <a:gd name="T33" fmla="*/ 96 h 256"/>
                <a:gd name="T34" fmla="*/ 64 w 192"/>
                <a:gd name="T35" fmla="*/ 96 h 256"/>
                <a:gd name="T36" fmla="*/ 64 w 192"/>
                <a:gd name="T37" fmla="*/ 184 h 256"/>
                <a:gd name="T38" fmla="*/ 40 w 192"/>
                <a:gd name="T39" fmla="*/ 176 h 256"/>
                <a:gd name="T40" fmla="*/ 0 w 192"/>
                <a:gd name="T41" fmla="*/ 216 h 256"/>
                <a:gd name="T42" fmla="*/ 40 w 192"/>
                <a:gd name="T43" fmla="*/ 256 h 256"/>
                <a:gd name="T44" fmla="*/ 152 w 192"/>
                <a:gd name="T45" fmla="*/ 216 h 256"/>
                <a:gd name="T46" fmla="*/ 128 w 192"/>
                <a:gd name="T47" fmla="*/ 192 h 256"/>
                <a:gd name="T48" fmla="*/ 152 w 192"/>
                <a:gd name="T49" fmla="*/ 168 h 256"/>
                <a:gd name="T50" fmla="*/ 176 w 192"/>
                <a:gd name="T51" fmla="*/ 192 h 256"/>
                <a:gd name="T52" fmla="*/ 152 w 192"/>
                <a:gd name="T53" fmla="*/ 216 h 256"/>
                <a:gd name="T54" fmla="*/ 176 w 192"/>
                <a:gd name="T55" fmla="*/ 18 h 256"/>
                <a:gd name="T56" fmla="*/ 176 w 192"/>
                <a:gd name="T57" fmla="*/ 66 h 256"/>
                <a:gd name="T58" fmla="*/ 80 w 192"/>
                <a:gd name="T59" fmla="*/ 86 h 256"/>
                <a:gd name="T60" fmla="*/ 80 w 192"/>
                <a:gd name="T61" fmla="*/ 38 h 256"/>
                <a:gd name="T62" fmla="*/ 176 w 192"/>
                <a:gd name="T63" fmla="*/ 18 h 256"/>
                <a:gd name="T64" fmla="*/ 40 w 192"/>
                <a:gd name="T65" fmla="*/ 192 h 256"/>
                <a:gd name="T66" fmla="*/ 64 w 192"/>
                <a:gd name="T67" fmla="*/ 216 h 256"/>
                <a:gd name="T68" fmla="*/ 40 w 192"/>
                <a:gd name="T69" fmla="*/ 240 h 256"/>
                <a:gd name="T70" fmla="*/ 16 w 192"/>
                <a:gd name="T71" fmla="*/ 216 h 256"/>
                <a:gd name="T72" fmla="*/ 40 w 192"/>
                <a:gd name="T73" fmla="*/ 19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2" h="256">
                  <a:moveTo>
                    <a:pt x="40" y="256"/>
                  </a:moveTo>
                  <a:cubicBezTo>
                    <a:pt x="62" y="256"/>
                    <a:pt x="80" y="238"/>
                    <a:pt x="80" y="216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176" y="82"/>
                    <a:pt x="176" y="82"/>
                    <a:pt x="176" y="8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68" y="155"/>
                    <a:pt x="161" y="152"/>
                    <a:pt x="152" y="152"/>
                  </a:cubicBezTo>
                  <a:cubicBezTo>
                    <a:pt x="130" y="152"/>
                    <a:pt x="112" y="170"/>
                    <a:pt x="112" y="192"/>
                  </a:cubicBezTo>
                  <a:cubicBezTo>
                    <a:pt x="112" y="214"/>
                    <a:pt x="130" y="232"/>
                    <a:pt x="152" y="232"/>
                  </a:cubicBezTo>
                  <a:cubicBezTo>
                    <a:pt x="174" y="232"/>
                    <a:pt x="192" y="214"/>
                    <a:pt x="192" y="192"/>
                  </a:cubicBezTo>
                  <a:cubicBezTo>
                    <a:pt x="192" y="72"/>
                    <a:pt x="192" y="72"/>
                    <a:pt x="192" y="72"/>
                  </a:cubicBezTo>
                  <a:cubicBezTo>
                    <a:pt x="192" y="72"/>
                    <a:pt x="192" y="72"/>
                    <a:pt x="192" y="72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2" y="6"/>
                    <a:pt x="191" y="3"/>
                    <a:pt x="189" y="2"/>
                  </a:cubicBezTo>
                  <a:cubicBezTo>
                    <a:pt x="187" y="0"/>
                    <a:pt x="185" y="0"/>
                    <a:pt x="182" y="0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7" y="25"/>
                    <a:pt x="64" y="28"/>
                    <a:pt x="64" y="32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6" y="179"/>
                    <a:pt x="49" y="176"/>
                    <a:pt x="40" y="176"/>
                  </a:cubicBezTo>
                  <a:cubicBezTo>
                    <a:pt x="18" y="176"/>
                    <a:pt x="0" y="194"/>
                    <a:pt x="0" y="216"/>
                  </a:cubicBezTo>
                  <a:cubicBezTo>
                    <a:pt x="0" y="238"/>
                    <a:pt x="18" y="256"/>
                    <a:pt x="40" y="256"/>
                  </a:cubicBezTo>
                  <a:close/>
                  <a:moveTo>
                    <a:pt x="152" y="216"/>
                  </a:moveTo>
                  <a:cubicBezTo>
                    <a:pt x="139" y="216"/>
                    <a:pt x="128" y="205"/>
                    <a:pt x="128" y="192"/>
                  </a:cubicBezTo>
                  <a:cubicBezTo>
                    <a:pt x="128" y="179"/>
                    <a:pt x="139" y="168"/>
                    <a:pt x="152" y="168"/>
                  </a:cubicBezTo>
                  <a:cubicBezTo>
                    <a:pt x="165" y="168"/>
                    <a:pt x="176" y="179"/>
                    <a:pt x="176" y="192"/>
                  </a:cubicBezTo>
                  <a:cubicBezTo>
                    <a:pt x="176" y="205"/>
                    <a:pt x="165" y="216"/>
                    <a:pt x="152" y="216"/>
                  </a:cubicBezTo>
                  <a:close/>
                  <a:moveTo>
                    <a:pt x="176" y="18"/>
                  </a:moveTo>
                  <a:cubicBezTo>
                    <a:pt x="176" y="66"/>
                    <a:pt x="176" y="66"/>
                    <a:pt x="176" y="6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38"/>
                    <a:pt x="80" y="38"/>
                    <a:pt x="80" y="38"/>
                  </a:cubicBezTo>
                  <a:lnTo>
                    <a:pt x="176" y="18"/>
                  </a:lnTo>
                  <a:close/>
                  <a:moveTo>
                    <a:pt x="40" y="192"/>
                  </a:moveTo>
                  <a:cubicBezTo>
                    <a:pt x="53" y="192"/>
                    <a:pt x="64" y="203"/>
                    <a:pt x="64" y="216"/>
                  </a:cubicBezTo>
                  <a:cubicBezTo>
                    <a:pt x="64" y="229"/>
                    <a:pt x="53" y="240"/>
                    <a:pt x="40" y="240"/>
                  </a:cubicBezTo>
                  <a:cubicBezTo>
                    <a:pt x="27" y="240"/>
                    <a:pt x="16" y="229"/>
                    <a:pt x="16" y="216"/>
                  </a:cubicBezTo>
                  <a:cubicBezTo>
                    <a:pt x="16" y="203"/>
                    <a:pt x="27" y="192"/>
                    <a:pt x="40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egoe UI Light" panose="020B0502040204020203" pitchFamily="34" charset="0"/>
              </a:endParaRPr>
            </a:p>
          </p:txBody>
        </p:sp>
      </p:grpSp>
      <p:sp>
        <p:nvSpPr>
          <p:cNvPr id="24" name="สี่เหลี่ยมผืนผ้า 157">
            <a:extLst>
              <a:ext uri="{FF2B5EF4-FFF2-40B4-BE49-F238E27FC236}">
                <a16:creationId xmlns:a16="http://schemas.microsoft.com/office/drawing/2014/main" id="{50B09FE5-C1D3-42C7-9D73-C16B93AC4C6C}"/>
              </a:ext>
            </a:extLst>
          </p:cNvPr>
          <p:cNvSpPr/>
          <p:nvPr/>
        </p:nvSpPr>
        <p:spPr>
          <a:xfrm rot="5400000" flipV="1">
            <a:off x="1707779" y="4544284"/>
            <a:ext cx="648702" cy="830061"/>
          </a:xfrm>
          <a:custGeom>
            <a:avLst/>
            <a:gdLst>
              <a:gd name="connsiteX0" fmla="*/ 0 w 10591800"/>
              <a:gd name="connsiteY0" fmla="*/ 0 h 12344400"/>
              <a:gd name="connsiteX1" fmla="*/ 10591800 w 10591800"/>
              <a:gd name="connsiteY1" fmla="*/ 0 h 12344400"/>
              <a:gd name="connsiteX2" fmla="*/ 10591800 w 10591800"/>
              <a:gd name="connsiteY2" fmla="*/ 12344400 h 12344400"/>
              <a:gd name="connsiteX3" fmla="*/ 0 w 10591800"/>
              <a:gd name="connsiteY3" fmla="*/ 12344400 h 12344400"/>
              <a:gd name="connsiteX4" fmla="*/ 0 w 10591800"/>
              <a:gd name="connsiteY4" fmla="*/ 0 h 12344400"/>
              <a:gd name="connsiteX0" fmla="*/ 11878 w 10603678"/>
              <a:gd name="connsiteY0" fmla="*/ 0 h 12344400"/>
              <a:gd name="connsiteX1" fmla="*/ 10603678 w 10603678"/>
              <a:gd name="connsiteY1" fmla="*/ 0 h 12344400"/>
              <a:gd name="connsiteX2" fmla="*/ 10603678 w 10603678"/>
              <a:gd name="connsiteY2" fmla="*/ 12344400 h 12344400"/>
              <a:gd name="connsiteX3" fmla="*/ 11878 w 10603678"/>
              <a:gd name="connsiteY3" fmla="*/ 12344400 h 12344400"/>
              <a:gd name="connsiteX4" fmla="*/ 0 w 10603678"/>
              <a:gd name="connsiteY4" fmla="*/ 12328634 h 12344400"/>
              <a:gd name="connsiteX5" fmla="*/ 11878 w 10603678"/>
              <a:gd name="connsiteY5" fmla="*/ 0 h 12344400"/>
              <a:gd name="connsiteX0" fmla="*/ 11878 w 10603678"/>
              <a:gd name="connsiteY0" fmla="*/ 0 h 12344400"/>
              <a:gd name="connsiteX1" fmla="*/ 10603678 w 10603678"/>
              <a:gd name="connsiteY1" fmla="*/ 0 h 12344400"/>
              <a:gd name="connsiteX2" fmla="*/ 10603678 w 10603678"/>
              <a:gd name="connsiteY2" fmla="*/ 12344400 h 12344400"/>
              <a:gd name="connsiteX3" fmla="*/ 5517931 w 10603678"/>
              <a:gd name="connsiteY3" fmla="*/ 12342323 h 12344400"/>
              <a:gd name="connsiteX4" fmla="*/ 11878 w 10603678"/>
              <a:gd name="connsiteY4" fmla="*/ 12344400 h 12344400"/>
              <a:gd name="connsiteX5" fmla="*/ 0 w 10603678"/>
              <a:gd name="connsiteY5" fmla="*/ 12328634 h 12344400"/>
              <a:gd name="connsiteX6" fmla="*/ 11878 w 10603678"/>
              <a:gd name="connsiteY6" fmla="*/ 0 h 12344400"/>
              <a:gd name="connsiteX0" fmla="*/ 11878 w 10603678"/>
              <a:gd name="connsiteY0" fmla="*/ 0 h 14405629"/>
              <a:gd name="connsiteX1" fmla="*/ 10603678 w 10603678"/>
              <a:gd name="connsiteY1" fmla="*/ 0 h 14405629"/>
              <a:gd name="connsiteX2" fmla="*/ 10603678 w 10603678"/>
              <a:gd name="connsiteY2" fmla="*/ 12344400 h 14405629"/>
              <a:gd name="connsiteX3" fmla="*/ 5549462 w 10603678"/>
              <a:gd name="connsiteY3" fmla="*/ 14405629 h 14405629"/>
              <a:gd name="connsiteX4" fmla="*/ 11878 w 10603678"/>
              <a:gd name="connsiteY4" fmla="*/ 12344400 h 14405629"/>
              <a:gd name="connsiteX5" fmla="*/ 0 w 10603678"/>
              <a:gd name="connsiteY5" fmla="*/ 12328634 h 14405629"/>
              <a:gd name="connsiteX6" fmla="*/ 11878 w 10603678"/>
              <a:gd name="connsiteY6" fmla="*/ 0 h 1440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03678" h="14405629">
                <a:moveTo>
                  <a:pt x="11878" y="0"/>
                </a:moveTo>
                <a:lnTo>
                  <a:pt x="10603678" y="0"/>
                </a:lnTo>
                <a:lnTo>
                  <a:pt x="10603678" y="12344400"/>
                </a:lnTo>
                <a:lnTo>
                  <a:pt x="5549462" y="14405629"/>
                </a:lnTo>
                <a:lnTo>
                  <a:pt x="11878" y="12344400"/>
                </a:lnTo>
                <a:lnTo>
                  <a:pt x="0" y="12328634"/>
                </a:lnTo>
                <a:cubicBezTo>
                  <a:pt x="3959" y="8219089"/>
                  <a:pt x="7919" y="4109545"/>
                  <a:pt x="118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ECF66-7296-4DC1-BA5D-36EBA4EEF3B9}"/>
              </a:ext>
            </a:extLst>
          </p:cNvPr>
          <p:cNvGrpSpPr/>
          <p:nvPr/>
        </p:nvGrpSpPr>
        <p:grpSpPr>
          <a:xfrm>
            <a:off x="1846444" y="4812562"/>
            <a:ext cx="304020" cy="282780"/>
            <a:chOff x="6369689" y="2031259"/>
            <a:chExt cx="386534" cy="314469"/>
          </a:xfrm>
          <a:solidFill>
            <a:schemeClr val="bg1"/>
          </a:solidFill>
        </p:grpSpPr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769DBC83-96BC-474A-BC8C-ABD617F406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9689" y="2031259"/>
              <a:ext cx="386534" cy="314469"/>
            </a:xfrm>
            <a:custGeom>
              <a:avLst/>
              <a:gdLst>
                <a:gd name="T0" fmla="*/ 248 w 256"/>
                <a:gd name="T1" fmla="*/ 0 h 208"/>
                <a:gd name="T2" fmla="*/ 40 w 256"/>
                <a:gd name="T3" fmla="*/ 0 h 208"/>
                <a:gd name="T4" fmla="*/ 32 w 256"/>
                <a:gd name="T5" fmla="*/ 8 h 208"/>
                <a:gd name="T6" fmla="*/ 32 w 256"/>
                <a:gd name="T7" fmla="*/ 32 h 208"/>
                <a:gd name="T8" fmla="*/ 8 w 256"/>
                <a:gd name="T9" fmla="*/ 32 h 208"/>
                <a:gd name="T10" fmla="*/ 0 w 256"/>
                <a:gd name="T11" fmla="*/ 40 h 208"/>
                <a:gd name="T12" fmla="*/ 0 w 256"/>
                <a:gd name="T13" fmla="*/ 200 h 208"/>
                <a:gd name="T14" fmla="*/ 8 w 256"/>
                <a:gd name="T15" fmla="*/ 208 h 208"/>
                <a:gd name="T16" fmla="*/ 216 w 256"/>
                <a:gd name="T17" fmla="*/ 208 h 208"/>
                <a:gd name="T18" fmla="*/ 224 w 256"/>
                <a:gd name="T19" fmla="*/ 200 h 208"/>
                <a:gd name="T20" fmla="*/ 224 w 256"/>
                <a:gd name="T21" fmla="*/ 176 h 208"/>
                <a:gd name="T22" fmla="*/ 248 w 256"/>
                <a:gd name="T23" fmla="*/ 176 h 208"/>
                <a:gd name="T24" fmla="*/ 256 w 256"/>
                <a:gd name="T25" fmla="*/ 168 h 208"/>
                <a:gd name="T26" fmla="*/ 256 w 256"/>
                <a:gd name="T27" fmla="*/ 8 h 208"/>
                <a:gd name="T28" fmla="*/ 248 w 256"/>
                <a:gd name="T29" fmla="*/ 0 h 208"/>
                <a:gd name="T30" fmla="*/ 208 w 256"/>
                <a:gd name="T31" fmla="*/ 48 h 208"/>
                <a:gd name="T32" fmla="*/ 208 w 256"/>
                <a:gd name="T33" fmla="*/ 175 h 208"/>
                <a:gd name="T34" fmla="*/ 165 w 256"/>
                <a:gd name="T35" fmla="*/ 138 h 208"/>
                <a:gd name="T36" fmla="*/ 156 w 256"/>
                <a:gd name="T37" fmla="*/ 137 h 208"/>
                <a:gd name="T38" fmla="*/ 122 w 256"/>
                <a:gd name="T39" fmla="*/ 158 h 208"/>
                <a:gd name="T40" fmla="*/ 70 w 256"/>
                <a:gd name="T41" fmla="*/ 99 h 208"/>
                <a:gd name="T42" fmla="*/ 64 w 256"/>
                <a:gd name="T43" fmla="*/ 96 h 208"/>
                <a:gd name="T44" fmla="*/ 58 w 256"/>
                <a:gd name="T45" fmla="*/ 98 h 208"/>
                <a:gd name="T46" fmla="*/ 16 w 256"/>
                <a:gd name="T47" fmla="*/ 141 h 208"/>
                <a:gd name="T48" fmla="*/ 16 w 256"/>
                <a:gd name="T49" fmla="*/ 48 h 208"/>
                <a:gd name="T50" fmla="*/ 208 w 256"/>
                <a:gd name="T51" fmla="*/ 48 h 208"/>
                <a:gd name="T52" fmla="*/ 16 w 256"/>
                <a:gd name="T53" fmla="*/ 163 h 208"/>
                <a:gd name="T54" fmla="*/ 64 w 256"/>
                <a:gd name="T55" fmla="*/ 116 h 208"/>
                <a:gd name="T56" fmla="*/ 114 w 256"/>
                <a:gd name="T57" fmla="*/ 173 h 208"/>
                <a:gd name="T58" fmla="*/ 124 w 256"/>
                <a:gd name="T59" fmla="*/ 175 h 208"/>
                <a:gd name="T60" fmla="*/ 159 w 256"/>
                <a:gd name="T61" fmla="*/ 154 h 208"/>
                <a:gd name="T62" fmla="*/ 204 w 256"/>
                <a:gd name="T63" fmla="*/ 192 h 208"/>
                <a:gd name="T64" fmla="*/ 16 w 256"/>
                <a:gd name="T65" fmla="*/ 192 h 208"/>
                <a:gd name="T66" fmla="*/ 16 w 256"/>
                <a:gd name="T67" fmla="*/ 163 h 208"/>
                <a:gd name="T68" fmla="*/ 240 w 256"/>
                <a:gd name="T69" fmla="*/ 160 h 208"/>
                <a:gd name="T70" fmla="*/ 224 w 256"/>
                <a:gd name="T71" fmla="*/ 160 h 208"/>
                <a:gd name="T72" fmla="*/ 224 w 256"/>
                <a:gd name="T73" fmla="*/ 40 h 208"/>
                <a:gd name="T74" fmla="*/ 216 w 256"/>
                <a:gd name="T75" fmla="*/ 32 h 208"/>
                <a:gd name="T76" fmla="*/ 48 w 256"/>
                <a:gd name="T77" fmla="*/ 32 h 208"/>
                <a:gd name="T78" fmla="*/ 48 w 256"/>
                <a:gd name="T79" fmla="*/ 16 h 208"/>
                <a:gd name="T80" fmla="*/ 240 w 256"/>
                <a:gd name="T81" fmla="*/ 16 h 208"/>
                <a:gd name="T82" fmla="*/ 240 w 256"/>
                <a:gd name="T83" fmla="*/ 16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6" h="208">
                  <a:moveTo>
                    <a:pt x="24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6" y="0"/>
                    <a:pt x="32" y="4"/>
                    <a:pt x="32" y="8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4" y="32"/>
                    <a:pt x="0" y="36"/>
                    <a:pt x="0" y="4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04"/>
                    <a:pt x="4" y="208"/>
                    <a:pt x="8" y="208"/>
                  </a:cubicBezTo>
                  <a:cubicBezTo>
                    <a:pt x="216" y="208"/>
                    <a:pt x="216" y="208"/>
                    <a:pt x="216" y="208"/>
                  </a:cubicBezTo>
                  <a:cubicBezTo>
                    <a:pt x="220" y="208"/>
                    <a:pt x="224" y="204"/>
                    <a:pt x="224" y="200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48" y="176"/>
                    <a:pt x="248" y="176"/>
                    <a:pt x="248" y="176"/>
                  </a:cubicBezTo>
                  <a:cubicBezTo>
                    <a:pt x="252" y="176"/>
                    <a:pt x="256" y="172"/>
                    <a:pt x="256" y="168"/>
                  </a:cubicBezTo>
                  <a:cubicBezTo>
                    <a:pt x="256" y="8"/>
                    <a:pt x="256" y="8"/>
                    <a:pt x="256" y="8"/>
                  </a:cubicBezTo>
                  <a:cubicBezTo>
                    <a:pt x="256" y="4"/>
                    <a:pt x="252" y="0"/>
                    <a:pt x="248" y="0"/>
                  </a:cubicBezTo>
                  <a:close/>
                  <a:moveTo>
                    <a:pt x="208" y="48"/>
                  </a:moveTo>
                  <a:cubicBezTo>
                    <a:pt x="208" y="175"/>
                    <a:pt x="208" y="175"/>
                    <a:pt x="208" y="175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3" y="136"/>
                    <a:pt x="159" y="135"/>
                    <a:pt x="156" y="137"/>
                  </a:cubicBezTo>
                  <a:cubicBezTo>
                    <a:pt x="122" y="158"/>
                    <a:pt x="122" y="158"/>
                    <a:pt x="122" y="158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69" y="97"/>
                    <a:pt x="66" y="96"/>
                    <a:pt x="64" y="96"/>
                  </a:cubicBezTo>
                  <a:cubicBezTo>
                    <a:pt x="62" y="96"/>
                    <a:pt x="60" y="97"/>
                    <a:pt x="58" y="98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208" y="48"/>
                  </a:lnTo>
                  <a:close/>
                  <a:moveTo>
                    <a:pt x="16" y="163"/>
                  </a:moveTo>
                  <a:cubicBezTo>
                    <a:pt x="64" y="116"/>
                    <a:pt x="64" y="116"/>
                    <a:pt x="64" y="116"/>
                  </a:cubicBezTo>
                  <a:cubicBezTo>
                    <a:pt x="114" y="173"/>
                    <a:pt x="114" y="173"/>
                    <a:pt x="114" y="173"/>
                  </a:cubicBezTo>
                  <a:cubicBezTo>
                    <a:pt x="117" y="176"/>
                    <a:pt x="121" y="177"/>
                    <a:pt x="124" y="175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204" y="192"/>
                    <a:pt x="204" y="192"/>
                    <a:pt x="204" y="192"/>
                  </a:cubicBezTo>
                  <a:cubicBezTo>
                    <a:pt x="16" y="192"/>
                    <a:pt x="16" y="192"/>
                    <a:pt x="16" y="192"/>
                  </a:cubicBezTo>
                  <a:lnTo>
                    <a:pt x="16" y="163"/>
                  </a:lnTo>
                  <a:close/>
                  <a:moveTo>
                    <a:pt x="240" y="160"/>
                  </a:moveTo>
                  <a:cubicBezTo>
                    <a:pt x="224" y="160"/>
                    <a:pt x="224" y="160"/>
                    <a:pt x="224" y="160"/>
                  </a:cubicBezTo>
                  <a:cubicBezTo>
                    <a:pt x="224" y="40"/>
                    <a:pt x="224" y="40"/>
                    <a:pt x="224" y="40"/>
                  </a:cubicBezTo>
                  <a:cubicBezTo>
                    <a:pt x="224" y="36"/>
                    <a:pt x="220" y="32"/>
                    <a:pt x="216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240" y="16"/>
                    <a:pt x="240" y="16"/>
                    <a:pt x="240" y="16"/>
                  </a:cubicBezTo>
                  <a:lnTo>
                    <a:pt x="240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egoe UI Light" panose="020B0502040204020203" pitchFamily="34" charset="0"/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AE398633-8370-4F26-BA09-BC6CDD677A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04" y="2128221"/>
              <a:ext cx="83858" cy="85169"/>
            </a:xfrm>
            <a:custGeom>
              <a:avLst/>
              <a:gdLst>
                <a:gd name="T0" fmla="*/ 28 w 56"/>
                <a:gd name="T1" fmla="*/ 56 h 56"/>
                <a:gd name="T2" fmla="*/ 56 w 56"/>
                <a:gd name="T3" fmla="*/ 28 h 56"/>
                <a:gd name="T4" fmla="*/ 28 w 56"/>
                <a:gd name="T5" fmla="*/ 0 h 56"/>
                <a:gd name="T6" fmla="*/ 0 w 56"/>
                <a:gd name="T7" fmla="*/ 28 h 56"/>
                <a:gd name="T8" fmla="*/ 28 w 56"/>
                <a:gd name="T9" fmla="*/ 56 h 56"/>
                <a:gd name="T10" fmla="*/ 28 w 56"/>
                <a:gd name="T11" fmla="*/ 16 h 56"/>
                <a:gd name="T12" fmla="*/ 40 w 56"/>
                <a:gd name="T13" fmla="*/ 28 h 56"/>
                <a:gd name="T14" fmla="*/ 28 w 56"/>
                <a:gd name="T15" fmla="*/ 40 h 56"/>
                <a:gd name="T16" fmla="*/ 16 w 56"/>
                <a:gd name="T17" fmla="*/ 28 h 56"/>
                <a:gd name="T18" fmla="*/ 28 w 56"/>
                <a:gd name="T1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lose/>
                  <a:moveTo>
                    <a:pt x="28" y="16"/>
                  </a:moveTo>
                  <a:cubicBezTo>
                    <a:pt x="35" y="16"/>
                    <a:pt x="40" y="21"/>
                    <a:pt x="40" y="28"/>
                  </a:cubicBezTo>
                  <a:cubicBezTo>
                    <a:pt x="40" y="35"/>
                    <a:pt x="35" y="40"/>
                    <a:pt x="28" y="40"/>
                  </a:cubicBezTo>
                  <a:cubicBezTo>
                    <a:pt x="21" y="40"/>
                    <a:pt x="16" y="35"/>
                    <a:pt x="16" y="28"/>
                  </a:cubicBezTo>
                  <a:cubicBezTo>
                    <a:pt x="16" y="21"/>
                    <a:pt x="21" y="16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49445" y="2970070"/>
            <a:ext cx="830061" cy="648702"/>
            <a:chOff x="3828680" y="4029615"/>
            <a:chExt cx="2014463" cy="1574326"/>
          </a:xfrm>
        </p:grpSpPr>
        <p:sp>
          <p:nvSpPr>
            <p:cNvPr id="29" name="สี่เหลี่ยมผืนผ้า 157">
              <a:extLst>
                <a:ext uri="{FF2B5EF4-FFF2-40B4-BE49-F238E27FC236}">
                  <a16:creationId xmlns:a16="http://schemas.microsoft.com/office/drawing/2014/main" id="{6239FE1E-2084-447B-9CF9-1E3686EB2116}"/>
                </a:ext>
              </a:extLst>
            </p:cNvPr>
            <p:cNvSpPr/>
            <p:nvPr/>
          </p:nvSpPr>
          <p:spPr>
            <a:xfrm rot="5400000" flipV="1">
              <a:off x="4048749" y="3809546"/>
              <a:ext cx="1574326" cy="2014463"/>
            </a:xfrm>
            <a:custGeom>
              <a:avLst/>
              <a:gdLst>
                <a:gd name="connsiteX0" fmla="*/ 0 w 10591800"/>
                <a:gd name="connsiteY0" fmla="*/ 0 h 12344400"/>
                <a:gd name="connsiteX1" fmla="*/ 10591800 w 10591800"/>
                <a:gd name="connsiteY1" fmla="*/ 0 h 12344400"/>
                <a:gd name="connsiteX2" fmla="*/ 10591800 w 10591800"/>
                <a:gd name="connsiteY2" fmla="*/ 12344400 h 12344400"/>
                <a:gd name="connsiteX3" fmla="*/ 0 w 10591800"/>
                <a:gd name="connsiteY3" fmla="*/ 12344400 h 12344400"/>
                <a:gd name="connsiteX4" fmla="*/ 0 w 10591800"/>
                <a:gd name="connsiteY4" fmla="*/ 0 h 12344400"/>
                <a:gd name="connsiteX0" fmla="*/ 11878 w 10603678"/>
                <a:gd name="connsiteY0" fmla="*/ 0 h 12344400"/>
                <a:gd name="connsiteX1" fmla="*/ 10603678 w 10603678"/>
                <a:gd name="connsiteY1" fmla="*/ 0 h 12344400"/>
                <a:gd name="connsiteX2" fmla="*/ 10603678 w 10603678"/>
                <a:gd name="connsiteY2" fmla="*/ 12344400 h 12344400"/>
                <a:gd name="connsiteX3" fmla="*/ 11878 w 10603678"/>
                <a:gd name="connsiteY3" fmla="*/ 12344400 h 12344400"/>
                <a:gd name="connsiteX4" fmla="*/ 0 w 10603678"/>
                <a:gd name="connsiteY4" fmla="*/ 12328634 h 12344400"/>
                <a:gd name="connsiteX5" fmla="*/ 11878 w 10603678"/>
                <a:gd name="connsiteY5" fmla="*/ 0 h 12344400"/>
                <a:gd name="connsiteX0" fmla="*/ 11878 w 10603678"/>
                <a:gd name="connsiteY0" fmla="*/ 0 h 12344400"/>
                <a:gd name="connsiteX1" fmla="*/ 10603678 w 10603678"/>
                <a:gd name="connsiteY1" fmla="*/ 0 h 12344400"/>
                <a:gd name="connsiteX2" fmla="*/ 10603678 w 10603678"/>
                <a:gd name="connsiteY2" fmla="*/ 12344400 h 12344400"/>
                <a:gd name="connsiteX3" fmla="*/ 5517931 w 10603678"/>
                <a:gd name="connsiteY3" fmla="*/ 12342323 h 12344400"/>
                <a:gd name="connsiteX4" fmla="*/ 11878 w 10603678"/>
                <a:gd name="connsiteY4" fmla="*/ 12344400 h 12344400"/>
                <a:gd name="connsiteX5" fmla="*/ 0 w 10603678"/>
                <a:gd name="connsiteY5" fmla="*/ 12328634 h 12344400"/>
                <a:gd name="connsiteX6" fmla="*/ 11878 w 10603678"/>
                <a:gd name="connsiteY6" fmla="*/ 0 h 12344400"/>
                <a:gd name="connsiteX0" fmla="*/ 11878 w 10603678"/>
                <a:gd name="connsiteY0" fmla="*/ 0 h 14405629"/>
                <a:gd name="connsiteX1" fmla="*/ 10603678 w 10603678"/>
                <a:gd name="connsiteY1" fmla="*/ 0 h 14405629"/>
                <a:gd name="connsiteX2" fmla="*/ 10603678 w 10603678"/>
                <a:gd name="connsiteY2" fmla="*/ 12344400 h 14405629"/>
                <a:gd name="connsiteX3" fmla="*/ 5549462 w 10603678"/>
                <a:gd name="connsiteY3" fmla="*/ 14405629 h 14405629"/>
                <a:gd name="connsiteX4" fmla="*/ 11878 w 10603678"/>
                <a:gd name="connsiteY4" fmla="*/ 12344400 h 14405629"/>
                <a:gd name="connsiteX5" fmla="*/ 0 w 10603678"/>
                <a:gd name="connsiteY5" fmla="*/ 12328634 h 14405629"/>
                <a:gd name="connsiteX6" fmla="*/ 11878 w 10603678"/>
                <a:gd name="connsiteY6" fmla="*/ 0 h 1440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3678" h="14405629">
                  <a:moveTo>
                    <a:pt x="11878" y="0"/>
                  </a:moveTo>
                  <a:lnTo>
                    <a:pt x="10603678" y="0"/>
                  </a:lnTo>
                  <a:lnTo>
                    <a:pt x="10603678" y="12344400"/>
                  </a:lnTo>
                  <a:lnTo>
                    <a:pt x="5549462" y="14405629"/>
                  </a:lnTo>
                  <a:lnTo>
                    <a:pt x="11878" y="12344400"/>
                  </a:lnTo>
                  <a:lnTo>
                    <a:pt x="0" y="12328634"/>
                  </a:lnTo>
                  <a:cubicBezTo>
                    <a:pt x="3959" y="8219089"/>
                    <a:pt x="7919" y="4109545"/>
                    <a:pt x="11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5305DFF-DDF6-4DAE-A8F6-254944749410}"/>
                </a:ext>
              </a:extLst>
            </p:cNvPr>
            <p:cNvGrpSpPr/>
            <p:nvPr/>
          </p:nvGrpSpPr>
          <p:grpSpPr>
            <a:xfrm>
              <a:off x="4385271" y="4440121"/>
              <a:ext cx="737822" cy="843545"/>
              <a:chOff x="5494418" y="5479932"/>
              <a:chExt cx="386534" cy="386534"/>
            </a:xfrm>
            <a:solidFill>
              <a:schemeClr val="bg1"/>
            </a:solidFill>
          </p:grpSpPr>
          <p:sp>
            <p:nvSpPr>
              <p:cNvPr id="38" name="Freeform 185">
                <a:extLst>
                  <a:ext uri="{FF2B5EF4-FFF2-40B4-BE49-F238E27FC236}">
                    <a16:creationId xmlns:a16="http://schemas.microsoft.com/office/drawing/2014/main" id="{1C503E32-2903-4031-AA39-A13A129F56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4418" y="5479932"/>
                <a:ext cx="169027" cy="169027"/>
              </a:xfrm>
              <a:custGeom>
                <a:avLst/>
                <a:gdLst>
                  <a:gd name="T0" fmla="*/ 8 w 112"/>
                  <a:gd name="T1" fmla="*/ 112 h 112"/>
                  <a:gd name="T2" fmla="*/ 104 w 112"/>
                  <a:gd name="T3" fmla="*/ 112 h 112"/>
                  <a:gd name="T4" fmla="*/ 112 w 112"/>
                  <a:gd name="T5" fmla="*/ 104 h 112"/>
                  <a:gd name="T6" fmla="*/ 112 w 112"/>
                  <a:gd name="T7" fmla="*/ 8 h 112"/>
                  <a:gd name="T8" fmla="*/ 104 w 112"/>
                  <a:gd name="T9" fmla="*/ 0 h 112"/>
                  <a:gd name="T10" fmla="*/ 8 w 112"/>
                  <a:gd name="T11" fmla="*/ 0 h 112"/>
                  <a:gd name="T12" fmla="*/ 0 w 112"/>
                  <a:gd name="T13" fmla="*/ 8 h 112"/>
                  <a:gd name="T14" fmla="*/ 0 w 112"/>
                  <a:gd name="T15" fmla="*/ 104 h 112"/>
                  <a:gd name="T16" fmla="*/ 8 w 112"/>
                  <a:gd name="T17" fmla="*/ 112 h 112"/>
                  <a:gd name="T18" fmla="*/ 16 w 112"/>
                  <a:gd name="T19" fmla="*/ 16 h 112"/>
                  <a:gd name="T20" fmla="*/ 96 w 112"/>
                  <a:gd name="T21" fmla="*/ 16 h 112"/>
                  <a:gd name="T22" fmla="*/ 96 w 112"/>
                  <a:gd name="T23" fmla="*/ 96 h 112"/>
                  <a:gd name="T24" fmla="*/ 16 w 112"/>
                  <a:gd name="T25" fmla="*/ 96 h 112"/>
                  <a:gd name="T26" fmla="*/ 16 w 112"/>
                  <a:gd name="T27" fmla="*/ 1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" h="112">
                    <a:moveTo>
                      <a:pt x="8" y="112"/>
                    </a:moveTo>
                    <a:cubicBezTo>
                      <a:pt x="104" y="112"/>
                      <a:pt x="104" y="112"/>
                      <a:pt x="104" y="112"/>
                    </a:cubicBezTo>
                    <a:cubicBezTo>
                      <a:pt x="108" y="112"/>
                      <a:pt x="112" y="108"/>
                      <a:pt x="112" y="104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12" y="4"/>
                      <a:pt x="108" y="0"/>
                      <a:pt x="10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8"/>
                      <a:pt x="4" y="112"/>
                      <a:pt x="8" y="112"/>
                    </a:cubicBezTo>
                    <a:close/>
                    <a:moveTo>
                      <a:pt x="16" y="16"/>
                    </a:moveTo>
                    <a:cubicBezTo>
                      <a:pt x="96" y="16"/>
                      <a:pt x="96" y="16"/>
                      <a:pt x="96" y="16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16" y="96"/>
                      <a:pt x="16" y="96"/>
                      <a:pt x="16" y="96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9" name="Freeform 186">
                <a:extLst>
                  <a:ext uri="{FF2B5EF4-FFF2-40B4-BE49-F238E27FC236}">
                    <a16:creationId xmlns:a16="http://schemas.microsoft.com/office/drawing/2014/main" id="{9D354756-FC56-4C79-A5BB-2190B81DE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1925" y="5479932"/>
                <a:ext cx="169027" cy="169027"/>
              </a:xfrm>
              <a:custGeom>
                <a:avLst/>
                <a:gdLst>
                  <a:gd name="T0" fmla="*/ 112 w 112"/>
                  <a:gd name="T1" fmla="*/ 8 h 112"/>
                  <a:gd name="T2" fmla="*/ 104 w 112"/>
                  <a:gd name="T3" fmla="*/ 0 h 112"/>
                  <a:gd name="T4" fmla="*/ 8 w 112"/>
                  <a:gd name="T5" fmla="*/ 0 h 112"/>
                  <a:gd name="T6" fmla="*/ 0 w 112"/>
                  <a:gd name="T7" fmla="*/ 8 h 112"/>
                  <a:gd name="T8" fmla="*/ 0 w 112"/>
                  <a:gd name="T9" fmla="*/ 104 h 112"/>
                  <a:gd name="T10" fmla="*/ 8 w 112"/>
                  <a:gd name="T11" fmla="*/ 112 h 112"/>
                  <a:gd name="T12" fmla="*/ 104 w 112"/>
                  <a:gd name="T13" fmla="*/ 112 h 112"/>
                  <a:gd name="T14" fmla="*/ 112 w 112"/>
                  <a:gd name="T15" fmla="*/ 104 h 112"/>
                  <a:gd name="T16" fmla="*/ 112 w 112"/>
                  <a:gd name="T17" fmla="*/ 8 h 112"/>
                  <a:gd name="T18" fmla="*/ 96 w 112"/>
                  <a:gd name="T19" fmla="*/ 96 h 112"/>
                  <a:gd name="T20" fmla="*/ 16 w 112"/>
                  <a:gd name="T21" fmla="*/ 96 h 112"/>
                  <a:gd name="T22" fmla="*/ 16 w 112"/>
                  <a:gd name="T23" fmla="*/ 16 h 112"/>
                  <a:gd name="T24" fmla="*/ 96 w 112"/>
                  <a:gd name="T25" fmla="*/ 16 h 112"/>
                  <a:gd name="T26" fmla="*/ 96 w 112"/>
                  <a:gd name="T2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" h="112">
                    <a:moveTo>
                      <a:pt x="112" y="8"/>
                    </a:moveTo>
                    <a:cubicBezTo>
                      <a:pt x="112" y="4"/>
                      <a:pt x="108" y="0"/>
                      <a:pt x="10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8"/>
                      <a:pt x="4" y="112"/>
                      <a:pt x="8" y="112"/>
                    </a:cubicBezTo>
                    <a:cubicBezTo>
                      <a:pt x="104" y="112"/>
                      <a:pt x="104" y="112"/>
                      <a:pt x="104" y="112"/>
                    </a:cubicBezTo>
                    <a:cubicBezTo>
                      <a:pt x="108" y="112"/>
                      <a:pt x="112" y="108"/>
                      <a:pt x="112" y="104"/>
                    </a:cubicBezTo>
                    <a:lnTo>
                      <a:pt x="112" y="8"/>
                    </a:lnTo>
                    <a:close/>
                    <a:moveTo>
                      <a:pt x="96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0" name="Freeform 187">
                <a:extLst>
                  <a:ext uri="{FF2B5EF4-FFF2-40B4-BE49-F238E27FC236}">
                    <a16:creationId xmlns:a16="http://schemas.microsoft.com/office/drawing/2014/main" id="{1ABE8EEC-3AFF-4A2D-9D9D-2302ED77EB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4418" y="5690888"/>
                <a:ext cx="175578" cy="175578"/>
              </a:xfrm>
              <a:custGeom>
                <a:avLst/>
                <a:gdLst>
                  <a:gd name="T0" fmla="*/ 8 w 116"/>
                  <a:gd name="T1" fmla="*/ 116 h 116"/>
                  <a:gd name="T2" fmla="*/ 108 w 116"/>
                  <a:gd name="T3" fmla="*/ 116 h 116"/>
                  <a:gd name="T4" fmla="*/ 116 w 116"/>
                  <a:gd name="T5" fmla="*/ 108 h 116"/>
                  <a:gd name="T6" fmla="*/ 116 w 116"/>
                  <a:gd name="T7" fmla="*/ 8 h 116"/>
                  <a:gd name="T8" fmla="*/ 108 w 116"/>
                  <a:gd name="T9" fmla="*/ 0 h 116"/>
                  <a:gd name="T10" fmla="*/ 8 w 116"/>
                  <a:gd name="T11" fmla="*/ 0 h 116"/>
                  <a:gd name="T12" fmla="*/ 0 w 116"/>
                  <a:gd name="T13" fmla="*/ 8 h 116"/>
                  <a:gd name="T14" fmla="*/ 0 w 116"/>
                  <a:gd name="T15" fmla="*/ 108 h 116"/>
                  <a:gd name="T16" fmla="*/ 8 w 116"/>
                  <a:gd name="T17" fmla="*/ 116 h 116"/>
                  <a:gd name="T18" fmla="*/ 16 w 116"/>
                  <a:gd name="T19" fmla="*/ 16 h 116"/>
                  <a:gd name="T20" fmla="*/ 100 w 116"/>
                  <a:gd name="T21" fmla="*/ 16 h 116"/>
                  <a:gd name="T22" fmla="*/ 100 w 116"/>
                  <a:gd name="T23" fmla="*/ 100 h 116"/>
                  <a:gd name="T24" fmla="*/ 16 w 116"/>
                  <a:gd name="T25" fmla="*/ 100 h 116"/>
                  <a:gd name="T26" fmla="*/ 16 w 116"/>
                  <a:gd name="T27" fmla="*/ 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6" h="116">
                    <a:moveTo>
                      <a:pt x="8" y="116"/>
                    </a:moveTo>
                    <a:cubicBezTo>
                      <a:pt x="108" y="116"/>
                      <a:pt x="108" y="116"/>
                      <a:pt x="108" y="116"/>
                    </a:cubicBezTo>
                    <a:cubicBezTo>
                      <a:pt x="112" y="116"/>
                      <a:pt x="116" y="112"/>
                      <a:pt x="116" y="10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6" y="4"/>
                      <a:pt x="112" y="0"/>
                      <a:pt x="10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12"/>
                      <a:pt x="4" y="116"/>
                      <a:pt x="8" y="116"/>
                    </a:cubicBezTo>
                    <a:close/>
                    <a:moveTo>
                      <a:pt x="16" y="16"/>
                    </a:moveTo>
                    <a:cubicBezTo>
                      <a:pt x="100" y="16"/>
                      <a:pt x="100" y="16"/>
                      <a:pt x="100" y="16"/>
                    </a:cubicBezTo>
                    <a:cubicBezTo>
                      <a:pt x="100" y="100"/>
                      <a:pt x="100" y="100"/>
                      <a:pt x="100" y="100"/>
                    </a:cubicBezTo>
                    <a:cubicBezTo>
                      <a:pt x="16" y="100"/>
                      <a:pt x="16" y="100"/>
                      <a:pt x="16" y="10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1" name="Freeform 188">
                <a:extLst>
                  <a:ext uri="{FF2B5EF4-FFF2-40B4-BE49-F238E27FC236}">
                    <a16:creationId xmlns:a16="http://schemas.microsoft.com/office/drawing/2014/main" id="{6542302E-3EAD-42DB-B670-FD87EAE415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1925" y="5697439"/>
                <a:ext cx="169027" cy="169027"/>
              </a:xfrm>
              <a:custGeom>
                <a:avLst/>
                <a:gdLst>
                  <a:gd name="T0" fmla="*/ 104 w 112"/>
                  <a:gd name="T1" fmla="*/ 0 h 112"/>
                  <a:gd name="T2" fmla="*/ 8 w 112"/>
                  <a:gd name="T3" fmla="*/ 0 h 112"/>
                  <a:gd name="T4" fmla="*/ 0 w 112"/>
                  <a:gd name="T5" fmla="*/ 8 h 112"/>
                  <a:gd name="T6" fmla="*/ 0 w 112"/>
                  <a:gd name="T7" fmla="*/ 104 h 112"/>
                  <a:gd name="T8" fmla="*/ 8 w 112"/>
                  <a:gd name="T9" fmla="*/ 112 h 112"/>
                  <a:gd name="T10" fmla="*/ 104 w 112"/>
                  <a:gd name="T11" fmla="*/ 112 h 112"/>
                  <a:gd name="T12" fmla="*/ 112 w 112"/>
                  <a:gd name="T13" fmla="*/ 104 h 112"/>
                  <a:gd name="T14" fmla="*/ 112 w 112"/>
                  <a:gd name="T15" fmla="*/ 8 h 112"/>
                  <a:gd name="T16" fmla="*/ 104 w 112"/>
                  <a:gd name="T17" fmla="*/ 0 h 112"/>
                  <a:gd name="T18" fmla="*/ 96 w 112"/>
                  <a:gd name="T19" fmla="*/ 96 h 112"/>
                  <a:gd name="T20" fmla="*/ 16 w 112"/>
                  <a:gd name="T21" fmla="*/ 96 h 112"/>
                  <a:gd name="T22" fmla="*/ 16 w 112"/>
                  <a:gd name="T23" fmla="*/ 16 h 112"/>
                  <a:gd name="T24" fmla="*/ 96 w 112"/>
                  <a:gd name="T25" fmla="*/ 16 h 112"/>
                  <a:gd name="T26" fmla="*/ 96 w 112"/>
                  <a:gd name="T2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" h="112">
                    <a:moveTo>
                      <a:pt x="104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8"/>
                      <a:pt x="4" y="112"/>
                      <a:pt x="8" y="112"/>
                    </a:cubicBezTo>
                    <a:cubicBezTo>
                      <a:pt x="104" y="112"/>
                      <a:pt x="104" y="112"/>
                      <a:pt x="104" y="112"/>
                    </a:cubicBezTo>
                    <a:cubicBezTo>
                      <a:pt x="108" y="112"/>
                      <a:pt x="112" y="108"/>
                      <a:pt x="112" y="104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12" y="4"/>
                      <a:pt x="108" y="0"/>
                      <a:pt x="104" y="0"/>
                    </a:cubicBezTo>
                    <a:close/>
                    <a:moveTo>
                      <a:pt x="96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649446" y="3802517"/>
            <a:ext cx="830061" cy="648702"/>
            <a:chOff x="1285347" y="4025211"/>
            <a:chExt cx="2014463" cy="1574326"/>
          </a:xfrm>
        </p:grpSpPr>
        <p:sp>
          <p:nvSpPr>
            <p:cNvPr id="28" name="สี่เหลี่ยมผืนผ้า 157">
              <a:extLst>
                <a:ext uri="{FF2B5EF4-FFF2-40B4-BE49-F238E27FC236}">
                  <a16:creationId xmlns:a16="http://schemas.microsoft.com/office/drawing/2014/main" id="{F25619F5-3D53-4C97-9AAE-798B43F2CF10}"/>
                </a:ext>
              </a:extLst>
            </p:cNvPr>
            <p:cNvSpPr/>
            <p:nvPr/>
          </p:nvSpPr>
          <p:spPr>
            <a:xfrm rot="5400000" flipV="1">
              <a:off x="1505416" y="3805142"/>
              <a:ext cx="1574326" cy="2014463"/>
            </a:xfrm>
            <a:custGeom>
              <a:avLst/>
              <a:gdLst>
                <a:gd name="connsiteX0" fmla="*/ 0 w 10591800"/>
                <a:gd name="connsiteY0" fmla="*/ 0 h 12344400"/>
                <a:gd name="connsiteX1" fmla="*/ 10591800 w 10591800"/>
                <a:gd name="connsiteY1" fmla="*/ 0 h 12344400"/>
                <a:gd name="connsiteX2" fmla="*/ 10591800 w 10591800"/>
                <a:gd name="connsiteY2" fmla="*/ 12344400 h 12344400"/>
                <a:gd name="connsiteX3" fmla="*/ 0 w 10591800"/>
                <a:gd name="connsiteY3" fmla="*/ 12344400 h 12344400"/>
                <a:gd name="connsiteX4" fmla="*/ 0 w 10591800"/>
                <a:gd name="connsiteY4" fmla="*/ 0 h 12344400"/>
                <a:gd name="connsiteX0" fmla="*/ 11878 w 10603678"/>
                <a:gd name="connsiteY0" fmla="*/ 0 h 12344400"/>
                <a:gd name="connsiteX1" fmla="*/ 10603678 w 10603678"/>
                <a:gd name="connsiteY1" fmla="*/ 0 h 12344400"/>
                <a:gd name="connsiteX2" fmla="*/ 10603678 w 10603678"/>
                <a:gd name="connsiteY2" fmla="*/ 12344400 h 12344400"/>
                <a:gd name="connsiteX3" fmla="*/ 11878 w 10603678"/>
                <a:gd name="connsiteY3" fmla="*/ 12344400 h 12344400"/>
                <a:gd name="connsiteX4" fmla="*/ 0 w 10603678"/>
                <a:gd name="connsiteY4" fmla="*/ 12328634 h 12344400"/>
                <a:gd name="connsiteX5" fmla="*/ 11878 w 10603678"/>
                <a:gd name="connsiteY5" fmla="*/ 0 h 12344400"/>
                <a:gd name="connsiteX0" fmla="*/ 11878 w 10603678"/>
                <a:gd name="connsiteY0" fmla="*/ 0 h 12344400"/>
                <a:gd name="connsiteX1" fmla="*/ 10603678 w 10603678"/>
                <a:gd name="connsiteY1" fmla="*/ 0 h 12344400"/>
                <a:gd name="connsiteX2" fmla="*/ 10603678 w 10603678"/>
                <a:gd name="connsiteY2" fmla="*/ 12344400 h 12344400"/>
                <a:gd name="connsiteX3" fmla="*/ 5517931 w 10603678"/>
                <a:gd name="connsiteY3" fmla="*/ 12342323 h 12344400"/>
                <a:gd name="connsiteX4" fmla="*/ 11878 w 10603678"/>
                <a:gd name="connsiteY4" fmla="*/ 12344400 h 12344400"/>
                <a:gd name="connsiteX5" fmla="*/ 0 w 10603678"/>
                <a:gd name="connsiteY5" fmla="*/ 12328634 h 12344400"/>
                <a:gd name="connsiteX6" fmla="*/ 11878 w 10603678"/>
                <a:gd name="connsiteY6" fmla="*/ 0 h 12344400"/>
                <a:gd name="connsiteX0" fmla="*/ 11878 w 10603678"/>
                <a:gd name="connsiteY0" fmla="*/ 0 h 14405629"/>
                <a:gd name="connsiteX1" fmla="*/ 10603678 w 10603678"/>
                <a:gd name="connsiteY1" fmla="*/ 0 h 14405629"/>
                <a:gd name="connsiteX2" fmla="*/ 10603678 w 10603678"/>
                <a:gd name="connsiteY2" fmla="*/ 12344400 h 14405629"/>
                <a:gd name="connsiteX3" fmla="*/ 5549462 w 10603678"/>
                <a:gd name="connsiteY3" fmla="*/ 14405629 h 14405629"/>
                <a:gd name="connsiteX4" fmla="*/ 11878 w 10603678"/>
                <a:gd name="connsiteY4" fmla="*/ 12344400 h 14405629"/>
                <a:gd name="connsiteX5" fmla="*/ 0 w 10603678"/>
                <a:gd name="connsiteY5" fmla="*/ 12328634 h 14405629"/>
                <a:gd name="connsiteX6" fmla="*/ 11878 w 10603678"/>
                <a:gd name="connsiteY6" fmla="*/ 0 h 1440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3678" h="14405629">
                  <a:moveTo>
                    <a:pt x="11878" y="0"/>
                  </a:moveTo>
                  <a:lnTo>
                    <a:pt x="10603678" y="0"/>
                  </a:lnTo>
                  <a:lnTo>
                    <a:pt x="10603678" y="12344400"/>
                  </a:lnTo>
                  <a:lnTo>
                    <a:pt x="5549462" y="14405629"/>
                  </a:lnTo>
                  <a:lnTo>
                    <a:pt x="11878" y="12344400"/>
                  </a:lnTo>
                  <a:lnTo>
                    <a:pt x="0" y="12328634"/>
                  </a:lnTo>
                  <a:cubicBezTo>
                    <a:pt x="3959" y="8219089"/>
                    <a:pt x="7919" y="4109545"/>
                    <a:pt x="11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8CDF29B-4221-45E7-8DAF-0E1528C78E97}"/>
                </a:ext>
              </a:extLst>
            </p:cNvPr>
            <p:cNvGrpSpPr/>
            <p:nvPr/>
          </p:nvGrpSpPr>
          <p:grpSpPr>
            <a:xfrm>
              <a:off x="1821405" y="4440121"/>
              <a:ext cx="737822" cy="686276"/>
              <a:chOff x="6369689" y="2031259"/>
              <a:chExt cx="386534" cy="314469"/>
            </a:xfrm>
            <a:solidFill>
              <a:schemeClr val="bg1"/>
            </a:solidFill>
          </p:grpSpPr>
          <p:sp>
            <p:nvSpPr>
              <p:cNvPr id="48" name="Freeform 42">
                <a:extLst>
                  <a:ext uri="{FF2B5EF4-FFF2-40B4-BE49-F238E27FC236}">
                    <a16:creationId xmlns:a16="http://schemas.microsoft.com/office/drawing/2014/main" id="{34CCEED9-7CE6-4B73-8EB1-148A39E809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9689" y="2031259"/>
                <a:ext cx="386534" cy="314469"/>
              </a:xfrm>
              <a:custGeom>
                <a:avLst/>
                <a:gdLst>
                  <a:gd name="T0" fmla="*/ 248 w 256"/>
                  <a:gd name="T1" fmla="*/ 0 h 208"/>
                  <a:gd name="T2" fmla="*/ 40 w 256"/>
                  <a:gd name="T3" fmla="*/ 0 h 208"/>
                  <a:gd name="T4" fmla="*/ 32 w 256"/>
                  <a:gd name="T5" fmla="*/ 8 h 208"/>
                  <a:gd name="T6" fmla="*/ 32 w 256"/>
                  <a:gd name="T7" fmla="*/ 32 h 208"/>
                  <a:gd name="T8" fmla="*/ 8 w 256"/>
                  <a:gd name="T9" fmla="*/ 32 h 208"/>
                  <a:gd name="T10" fmla="*/ 0 w 256"/>
                  <a:gd name="T11" fmla="*/ 40 h 208"/>
                  <a:gd name="T12" fmla="*/ 0 w 256"/>
                  <a:gd name="T13" fmla="*/ 200 h 208"/>
                  <a:gd name="T14" fmla="*/ 8 w 256"/>
                  <a:gd name="T15" fmla="*/ 208 h 208"/>
                  <a:gd name="T16" fmla="*/ 216 w 256"/>
                  <a:gd name="T17" fmla="*/ 208 h 208"/>
                  <a:gd name="T18" fmla="*/ 224 w 256"/>
                  <a:gd name="T19" fmla="*/ 200 h 208"/>
                  <a:gd name="T20" fmla="*/ 224 w 256"/>
                  <a:gd name="T21" fmla="*/ 176 h 208"/>
                  <a:gd name="T22" fmla="*/ 248 w 256"/>
                  <a:gd name="T23" fmla="*/ 176 h 208"/>
                  <a:gd name="T24" fmla="*/ 256 w 256"/>
                  <a:gd name="T25" fmla="*/ 168 h 208"/>
                  <a:gd name="T26" fmla="*/ 256 w 256"/>
                  <a:gd name="T27" fmla="*/ 8 h 208"/>
                  <a:gd name="T28" fmla="*/ 248 w 256"/>
                  <a:gd name="T29" fmla="*/ 0 h 208"/>
                  <a:gd name="T30" fmla="*/ 208 w 256"/>
                  <a:gd name="T31" fmla="*/ 48 h 208"/>
                  <a:gd name="T32" fmla="*/ 208 w 256"/>
                  <a:gd name="T33" fmla="*/ 175 h 208"/>
                  <a:gd name="T34" fmla="*/ 165 w 256"/>
                  <a:gd name="T35" fmla="*/ 138 h 208"/>
                  <a:gd name="T36" fmla="*/ 156 w 256"/>
                  <a:gd name="T37" fmla="*/ 137 h 208"/>
                  <a:gd name="T38" fmla="*/ 122 w 256"/>
                  <a:gd name="T39" fmla="*/ 158 h 208"/>
                  <a:gd name="T40" fmla="*/ 70 w 256"/>
                  <a:gd name="T41" fmla="*/ 99 h 208"/>
                  <a:gd name="T42" fmla="*/ 64 w 256"/>
                  <a:gd name="T43" fmla="*/ 96 h 208"/>
                  <a:gd name="T44" fmla="*/ 58 w 256"/>
                  <a:gd name="T45" fmla="*/ 98 h 208"/>
                  <a:gd name="T46" fmla="*/ 16 w 256"/>
                  <a:gd name="T47" fmla="*/ 141 h 208"/>
                  <a:gd name="T48" fmla="*/ 16 w 256"/>
                  <a:gd name="T49" fmla="*/ 48 h 208"/>
                  <a:gd name="T50" fmla="*/ 208 w 256"/>
                  <a:gd name="T51" fmla="*/ 48 h 208"/>
                  <a:gd name="T52" fmla="*/ 16 w 256"/>
                  <a:gd name="T53" fmla="*/ 163 h 208"/>
                  <a:gd name="T54" fmla="*/ 64 w 256"/>
                  <a:gd name="T55" fmla="*/ 116 h 208"/>
                  <a:gd name="T56" fmla="*/ 114 w 256"/>
                  <a:gd name="T57" fmla="*/ 173 h 208"/>
                  <a:gd name="T58" fmla="*/ 124 w 256"/>
                  <a:gd name="T59" fmla="*/ 175 h 208"/>
                  <a:gd name="T60" fmla="*/ 159 w 256"/>
                  <a:gd name="T61" fmla="*/ 154 h 208"/>
                  <a:gd name="T62" fmla="*/ 204 w 256"/>
                  <a:gd name="T63" fmla="*/ 192 h 208"/>
                  <a:gd name="T64" fmla="*/ 16 w 256"/>
                  <a:gd name="T65" fmla="*/ 192 h 208"/>
                  <a:gd name="T66" fmla="*/ 16 w 256"/>
                  <a:gd name="T67" fmla="*/ 163 h 208"/>
                  <a:gd name="T68" fmla="*/ 240 w 256"/>
                  <a:gd name="T69" fmla="*/ 160 h 208"/>
                  <a:gd name="T70" fmla="*/ 224 w 256"/>
                  <a:gd name="T71" fmla="*/ 160 h 208"/>
                  <a:gd name="T72" fmla="*/ 224 w 256"/>
                  <a:gd name="T73" fmla="*/ 40 h 208"/>
                  <a:gd name="T74" fmla="*/ 216 w 256"/>
                  <a:gd name="T75" fmla="*/ 32 h 208"/>
                  <a:gd name="T76" fmla="*/ 48 w 256"/>
                  <a:gd name="T77" fmla="*/ 32 h 208"/>
                  <a:gd name="T78" fmla="*/ 48 w 256"/>
                  <a:gd name="T79" fmla="*/ 16 h 208"/>
                  <a:gd name="T80" fmla="*/ 240 w 256"/>
                  <a:gd name="T81" fmla="*/ 16 h 208"/>
                  <a:gd name="T82" fmla="*/ 240 w 256"/>
                  <a:gd name="T83" fmla="*/ 16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6" h="208">
                    <a:moveTo>
                      <a:pt x="248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6" y="0"/>
                      <a:pt x="32" y="4"/>
                      <a:pt x="32" y="8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36"/>
                      <a:pt x="0" y="4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04"/>
                      <a:pt x="4" y="208"/>
                      <a:pt x="8" y="208"/>
                    </a:cubicBezTo>
                    <a:cubicBezTo>
                      <a:pt x="216" y="208"/>
                      <a:pt x="216" y="208"/>
                      <a:pt x="216" y="208"/>
                    </a:cubicBezTo>
                    <a:cubicBezTo>
                      <a:pt x="220" y="208"/>
                      <a:pt x="224" y="204"/>
                      <a:pt x="224" y="200"/>
                    </a:cubicBezTo>
                    <a:cubicBezTo>
                      <a:pt x="224" y="176"/>
                      <a:pt x="224" y="176"/>
                      <a:pt x="224" y="176"/>
                    </a:cubicBezTo>
                    <a:cubicBezTo>
                      <a:pt x="248" y="176"/>
                      <a:pt x="248" y="176"/>
                      <a:pt x="248" y="176"/>
                    </a:cubicBezTo>
                    <a:cubicBezTo>
                      <a:pt x="252" y="176"/>
                      <a:pt x="256" y="172"/>
                      <a:pt x="256" y="168"/>
                    </a:cubicBezTo>
                    <a:cubicBezTo>
                      <a:pt x="256" y="8"/>
                      <a:pt x="256" y="8"/>
                      <a:pt x="256" y="8"/>
                    </a:cubicBezTo>
                    <a:cubicBezTo>
                      <a:pt x="256" y="4"/>
                      <a:pt x="252" y="0"/>
                      <a:pt x="248" y="0"/>
                    </a:cubicBezTo>
                    <a:close/>
                    <a:moveTo>
                      <a:pt x="208" y="48"/>
                    </a:moveTo>
                    <a:cubicBezTo>
                      <a:pt x="208" y="175"/>
                      <a:pt x="208" y="175"/>
                      <a:pt x="208" y="175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6"/>
                      <a:pt x="159" y="135"/>
                      <a:pt x="156" y="137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70" y="99"/>
                      <a:pt x="70" y="99"/>
                      <a:pt x="70" y="99"/>
                    </a:cubicBezTo>
                    <a:cubicBezTo>
                      <a:pt x="69" y="97"/>
                      <a:pt x="66" y="96"/>
                      <a:pt x="64" y="96"/>
                    </a:cubicBezTo>
                    <a:cubicBezTo>
                      <a:pt x="62" y="96"/>
                      <a:pt x="60" y="97"/>
                      <a:pt x="58" y="98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6" y="48"/>
                      <a:pt x="16" y="48"/>
                      <a:pt x="16" y="48"/>
                    </a:cubicBezTo>
                    <a:lnTo>
                      <a:pt x="208" y="48"/>
                    </a:lnTo>
                    <a:close/>
                    <a:moveTo>
                      <a:pt x="16" y="163"/>
                    </a:moveTo>
                    <a:cubicBezTo>
                      <a:pt x="64" y="116"/>
                      <a:pt x="64" y="116"/>
                      <a:pt x="64" y="116"/>
                    </a:cubicBezTo>
                    <a:cubicBezTo>
                      <a:pt x="114" y="173"/>
                      <a:pt x="114" y="173"/>
                      <a:pt x="114" y="173"/>
                    </a:cubicBezTo>
                    <a:cubicBezTo>
                      <a:pt x="117" y="176"/>
                      <a:pt x="121" y="177"/>
                      <a:pt x="124" y="175"/>
                    </a:cubicBezTo>
                    <a:cubicBezTo>
                      <a:pt x="159" y="154"/>
                      <a:pt x="159" y="154"/>
                      <a:pt x="159" y="154"/>
                    </a:cubicBezTo>
                    <a:cubicBezTo>
                      <a:pt x="204" y="192"/>
                      <a:pt x="204" y="192"/>
                      <a:pt x="204" y="192"/>
                    </a:cubicBezTo>
                    <a:cubicBezTo>
                      <a:pt x="16" y="192"/>
                      <a:pt x="16" y="192"/>
                      <a:pt x="16" y="192"/>
                    </a:cubicBezTo>
                    <a:lnTo>
                      <a:pt x="16" y="163"/>
                    </a:lnTo>
                    <a:close/>
                    <a:moveTo>
                      <a:pt x="240" y="160"/>
                    </a:moveTo>
                    <a:cubicBezTo>
                      <a:pt x="224" y="160"/>
                      <a:pt x="224" y="160"/>
                      <a:pt x="224" y="160"/>
                    </a:cubicBezTo>
                    <a:cubicBezTo>
                      <a:pt x="224" y="40"/>
                      <a:pt x="224" y="40"/>
                      <a:pt x="224" y="40"/>
                    </a:cubicBezTo>
                    <a:cubicBezTo>
                      <a:pt x="224" y="36"/>
                      <a:pt x="220" y="32"/>
                      <a:pt x="216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240" y="16"/>
                      <a:pt x="240" y="16"/>
                      <a:pt x="240" y="16"/>
                    </a:cubicBezTo>
                    <a:lnTo>
                      <a:pt x="240" y="1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id="{35EF4EBA-7BC7-4619-BD0A-8121780392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75404" y="2128221"/>
                <a:ext cx="83858" cy="85169"/>
              </a:xfrm>
              <a:custGeom>
                <a:avLst/>
                <a:gdLst>
                  <a:gd name="T0" fmla="*/ 28 w 56"/>
                  <a:gd name="T1" fmla="*/ 56 h 56"/>
                  <a:gd name="T2" fmla="*/ 56 w 56"/>
                  <a:gd name="T3" fmla="*/ 28 h 56"/>
                  <a:gd name="T4" fmla="*/ 28 w 56"/>
                  <a:gd name="T5" fmla="*/ 0 h 56"/>
                  <a:gd name="T6" fmla="*/ 0 w 56"/>
                  <a:gd name="T7" fmla="*/ 28 h 56"/>
                  <a:gd name="T8" fmla="*/ 28 w 56"/>
                  <a:gd name="T9" fmla="*/ 56 h 56"/>
                  <a:gd name="T10" fmla="*/ 28 w 56"/>
                  <a:gd name="T11" fmla="*/ 16 h 56"/>
                  <a:gd name="T12" fmla="*/ 40 w 56"/>
                  <a:gd name="T13" fmla="*/ 28 h 56"/>
                  <a:gd name="T14" fmla="*/ 28 w 56"/>
                  <a:gd name="T15" fmla="*/ 40 h 56"/>
                  <a:gd name="T16" fmla="*/ 16 w 56"/>
                  <a:gd name="T17" fmla="*/ 28 h 56"/>
                  <a:gd name="T18" fmla="*/ 28 w 56"/>
                  <a:gd name="T19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lose/>
                    <a:moveTo>
                      <a:pt x="28" y="16"/>
                    </a:moveTo>
                    <a:cubicBezTo>
                      <a:pt x="35" y="16"/>
                      <a:pt x="40" y="21"/>
                      <a:pt x="40" y="28"/>
                    </a:cubicBezTo>
                    <a:cubicBezTo>
                      <a:pt x="40" y="35"/>
                      <a:pt x="35" y="40"/>
                      <a:pt x="28" y="40"/>
                    </a:cubicBezTo>
                    <a:cubicBezTo>
                      <a:pt x="21" y="40"/>
                      <a:pt x="16" y="35"/>
                      <a:pt x="16" y="28"/>
                    </a:cubicBezTo>
                    <a:cubicBezTo>
                      <a:pt x="16" y="21"/>
                      <a:pt x="21" y="16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BFA0E24-1F5B-43F0-BF5C-1EE3AE4B12BC}"/>
              </a:ext>
            </a:extLst>
          </p:cNvPr>
          <p:cNvSpPr/>
          <p:nvPr/>
        </p:nvSpPr>
        <p:spPr>
          <a:xfrm>
            <a:off x="2818398" y="3960669"/>
            <a:ext cx="7756504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d-ID" sz="1200" dirty="0">
                <a:latin typeface="Source Sans Pro Light" panose="020B0403030403020204" pitchFamily="34" charset="0"/>
              </a:rPr>
              <a:t>Lorem Ipsum Dolor Sit Amet </a:t>
            </a:r>
            <a:r>
              <a:rPr lang="en-US" sz="1200" dirty="0">
                <a:latin typeface="Source Sans Pro Light" panose="020B0403030403020204" pitchFamily="34" charset="0"/>
              </a:rPr>
              <a:t>Synth chartreuse, tacos </a:t>
            </a:r>
            <a:r>
              <a:rPr lang="en-US" sz="1200" dirty="0" err="1">
                <a:latin typeface="Source Sans Pro Light" panose="020B0403030403020204" pitchFamily="34" charset="0"/>
              </a:rPr>
              <a:t>brooklyn</a:t>
            </a:r>
            <a:r>
              <a:rPr lang="en-US" sz="1200" dirty="0">
                <a:latin typeface="Source Sans Pro Light" panose="020B0403030403020204" pitchFamily="34" charset="0"/>
              </a:rPr>
              <a:t> plaid. Synth chartreuse, tacos </a:t>
            </a:r>
            <a:r>
              <a:rPr lang="en-US" sz="1200" dirty="0" err="1">
                <a:latin typeface="Source Sans Pro Light" panose="020B0403030403020204" pitchFamily="34" charset="0"/>
              </a:rPr>
              <a:t>brooklyn</a:t>
            </a:r>
            <a:r>
              <a:rPr lang="en-US" sz="1200" dirty="0">
                <a:latin typeface="Source Sans Pro Light" panose="020B0403030403020204" pitchFamily="34" charset="0"/>
              </a:rPr>
              <a:t> plaid.</a:t>
            </a:r>
            <a:endParaRPr lang="en-US" sz="1200" dirty="0"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02436" y="2144606"/>
            <a:ext cx="9987129" cy="3507482"/>
            <a:chOff x="1102435" y="2144606"/>
            <a:chExt cx="9987129" cy="3507482"/>
          </a:xfrm>
        </p:grpSpPr>
        <p:grpSp>
          <p:nvGrpSpPr>
            <p:cNvPr id="5" name="Group 4"/>
            <p:cNvGrpSpPr/>
            <p:nvPr/>
          </p:nvGrpSpPr>
          <p:grpSpPr>
            <a:xfrm>
              <a:off x="4460265" y="2144606"/>
              <a:ext cx="3271470" cy="3507482"/>
              <a:chOff x="4460265" y="2144606"/>
              <a:chExt cx="3271470" cy="3507482"/>
            </a:xfrm>
          </p:grpSpPr>
          <p:sp>
            <p:nvSpPr>
              <p:cNvPr id="47" name="Freeform 2">
                <a:extLst>
                  <a:ext uri="{FF2B5EF4-FFF2-40B4-BE49-F238E27FC236}">
                    <a16:creationId xmlns:a16="http://schemas.microsoft.com/office/drawing/2014/main" id="{325C8158-0435-4706-ABA2-9B4A90657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265" y="3019649"/>
                <a:ext cx="1635735" cy="1754960"/>
              </a:xfrm>
              <a:custGeom>
                <a:avLst/>
                <a:gdLst>
                  <a:gd name="T0" fmla="*/ 0 w 2750"/>
                  <a:gd name="T1" fmla="*/ 0 h 3177"/>
                  <a:gd name="T2" fmla="*/ 0 w 2750"/>
                  <a:gd name="T3" fmla="*/ 0 h 3177"/>
                  <a:gd name="T4" fmla="*/ 320 w 2750"/>
                  <a:gd name="T5" fmla="*/ 1569 h 3177"/>
                  <a:gd name="T6" fmla="*/ 0 w 2750"/>
                  <a:gd name="T7" fmla="*/ 3176 h 3177"/>
                  <a:gd name="T8" fmla="*/ 2749 w 2750"/>
                  <a:gd name="T9" fmla="*/ 1589 h 3177"/>
                  <a:gd name="T10" fmla="*/ 0 w 2750"/>
                  <a:gd name="T11" fmla="*/ 0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50" h="3177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20" y="683"/>
                      <a:pt x="320" y="1569"/>
                    </a:cubicBezTo>
                    <a:cubicBezTo>
                      <a:pt x="320" y="2456"/>
                      <a:pt x="0" y="3176"/>
                      <a:pt x="0" y="3176"/>
                    </a:cubicBezTo>
                    <a:cubicBezTo>
                      <a:pt x="2749" y="1589"/>
                      <a:pt x="2749" y="1589"/>
                      <a:pt x="2749" y="158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95959"/>
              </a:solidFill>
              <a:ln>
                <a:solidFill>
                  <a:srgbClr val="595959"/>
                </a:solidFill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8" name="Freeform 3">
                <a:extLst>
                  <a:ext uri="{FF2B5EF4-FFF2-40B4-BE49-F238E27FC236}">
                    <a16:creationId xmlns:a16="http://schemas.microsoft.com/office/drawing/2014/main" id="{82B831A5-AF98-42B3-A1F3-4F86E0711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019649"/>
                <a:ext cx="1635735" cy="1754960"/>
              </a:xfrm>
              <a:custGeom>
                <a:avLst/>
                <a:gdLst>
                  <a:gd name="T0" fmla="*/ 2750 w 2751"/>
                  <a:gd name="T1" fmla="*/ 3176 h 3177"/>
                  <a:gd name="T2" fmla="*/ 2750 w 2751"/>
                  <a:gd name="T3" fmla="*/ 3176 h 3177"/>
                  <a:gd name="T4" fmla="*/ 2429 w 2751"/>
                  <a:gd name="T5" fmla="*/ 1607 h 3177"/>
                  <a:gd name="T6" fmla="*/ 2750 w 2751"/>
                  <a:gd name="T7" fmla="*/ 0 h 3177"/>
                  <a:gd name="T8" fmla="*/ 0 w 2751"/>
                  <a:gd name="T9" fmla="*/ 1587 h 3177"/>
                  <a:gd name="T10" fmla="*/ 2750 w 2751"/>
                  <a:gd name="T11" fmla="*/ 3176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51" h="3177">
                    <a:moveTo>
                      <a:pt x="2750" y="3176"/>
                    </a:moveTo>
                    <a:lnTo>
                      <a:pt x="2750" y="3176"/>
                    </a:lnTo>
                    <a:cubicBezTo>
                      <a:pt x="2750" y="3176"/>
                      <a:pt x="2429" y="2493"/>
                      <a:pt x="2429" y="1607"/>
                    </a:cubicBezTo>
                    <a:cubicBezTo>
                      <a:pt x="2429" y="720"/>
                      <a:pt x="2750" y="0"/>
                      <a:pt x="2750" y="0"/>
                    </a:cubicBezTo>
                    <a:cubicBezTo>
                      <a:pt x="0" y="1587"/>
                      <a:pt x="0" y="1587"/>
                      <a:pt x="0" y="1587"/>
                    </a:cubicBezTo>
                    <a:cubicBezTo>
                      <a:pt x="2750" y="3176"/>
                      <a:pt x="2750" y="3176"/>
                      <a:pt x="2750" y="3176"/>
                    </a:cubicBezTo>
                  </a:path>
                </a:pathLst>
              </a:custGeom>
              <a:solidFill>
                <a:srgbClr val="595959"/>
              </a:solidFill>
              <a:ln>
                <a:solidFill>
                  <a:srgbClr val="595959"/>
                </a:solidFill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9" name="Freeform 4">
                <a:extLst>
                  <a:ext uri="{FF2B5EF4-FFF2-40B4-BE49-F238E27FC236}">
                    <a16:creationId xmlns:a16="http://schemas.microsoft.com/office/drawing/2014/main" id="{22DAC412-5FDA-43C3-B943-C3F21F6B0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265" y="3899566"/>
                <a:ext cx="1635735" cy="1752522"/>
              </a:xfrm>
              <a:custGeom>
                <a:avLst/>
                <a:gdLst>
                  <a:gd name="T0" fmla="*/ 0 w 2750"/>
                  <a:gd name="T1" fmla="*/ 1587 h 3175"/>
                  <a:gd name="T2" fmla="*/ 0 w 2750"/>
                  <a:gd name="T3" fmla="*/ 1587 h 3175"/>
                  <a:gd name="T4" fmla="*/ 1518 w 2750"/>
                  <a:gd name="T5" fmla="*/ 2093 h 3175"/>
                  <a:gd name="T6" fmla="*/ 2749 w 2750"/>
                  <a:gd name="T7" fmla="*/ 3174 h 3175"/>
                  <a:gd name="T8" fmla="*/ 2749 w 2750"/>
                  <a:gd name="T9" fmla="*/ 0 h 3175"/>
                  <a:gd name="T10" fmla="*/ 0 w 2750"/>
                  <a:gd name="T11" fmla="*/ 1587 h 3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50" h="3175">
                    <a:moveTo>
                      <a:pt x="0" y="1587"/>
                    </a:moveTo>
                    <a:lnTo>
                      <a:pt x="0" y="1587"/>
                    </a:lnTo>
                    <a:cubicBezTo>
                      <a:pt x="0" y="1587"/>
                      <a:pt x="751" y="1651"/>
                      <a:pt x="1518" y="2093"/>
                    </a:cubicBezTo>
                    <a:cubicBezTo>
                      <a:pt x="2287" y="2537"/>
                      <a:pt x="2749" y="3174"/>
                      <a:pt x="2749" y="3174"/>
                    </a:cubicBezTo>
                    <a:cubicBezTo>
                      <a:pt x="2749" y="0"/>
                      <a:pt x="2749" y="0"/>
                      <a:pt x="2749" y="0"/>
                    </a:cubicBezTo>
                    <a:cubicBezTo>
                      <a:pt x="0" y="1587"/>
                      <a:pt x="0" y="1587"/>
                      <a:pt x="0" y="1587"/>
                    </a:cubicBezTo>
                  </a:path>
                </a:pathLst>
              </a:custGeom>
              <a:solidFill>
                <a:srgbClr val="7D7D7D"/>
              </a:solidFill>
              <a:ln>
                <a:solidFill>
                  <a:srgbClr val="7D7D7D"/>
                </a:solidFill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0" name="Freeform 5">
                <a:extLst>
                  <a:ext uri="{FF2B5EF4-FFF2-40B4-BE49-F238E27FC236}">
                    <a16:creationId xmlns:a16="http://schemas.microsoft.com/office/drawing/2014/main" id="{AEC7B9CC-F280-4226-B955-1037A3C35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2144606"/>
                <a:ext cx="1635735" cy="1752522"/>
              </a:xfrm>
              <a:custGeom>
                <a:avLst/>
                <a:gdLst>
                  <a:gd name="T0" fmla="*/ 2750 w 2751"/>
                  <a:gd name="T1" fmla="*/ 1587 h 3175"/>
                  <a:gd name="T2" fmla="*/ 2750 w 2751"/>
                  <a:gd name="T3" fmla="*/ 1587 h 3175"/>
                  <a:gd name="T4" fmla="*/ 1231 w 2751"/>
                  <a:gd name="T5" fmla="*/ 1081 h 3175"/>
                  <a:gd name="T6" fmla="*/ 0 w 2751"/>
                  <a:gd name="T7" fmla="*/ 0 h 3175"/>
                  <a:gd name="T8" fmla="*/ 0 w 2751"/>
                  <a:gd name="T9" fmla="*/ 3174 h 3175"/>
                  <a:gd name="T10" fmla="*/ 2750 w 2751"/>
                  <a:gd name="T11" fmla="*/ 1587 h 3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51" h="3175">
                    <a:moveTo>
                      <a:pt x="2750" y="1587"/>
                    </a:moveTo>
                    <a:lnTo>
                      <a:pt x="2750" y="1587"/>
                    </a:lnTo>
                    <a:cubicBezTo>
                      <a:pt x="2750" y="1587"/>
                      <a:pt x="2001" y="1523"/>
                      <a:pt x="1231" y="1081"/>
                    </a:cubicBezTo>
                    <a:cubicBezTo>
                      <a:pt x="464" y="637"/>
                      <a:pt x="0" y="0"/>
                      <a:pt x="0" y="0"/>
                    </a:cubicBezTo>
                    <a:cubicBezTo>
                      <a:pt x="0" y="3174"/>
                      <a:pt x="0" y="3174"/>
                      <a:pt x="0" y="3174"/>
                    </a:cubicBezTo>
                    <a:cubicBezTo>
                      <a:pt x="2750" y="1587"/>
                      <a:pt x="2750" y="1587"/>
                      <a:pt x="2750" y="1587"/>
                    </a:cubicBezTo>
                  </a:path>
                </a:pathLst>
              </a:custGeom>
              <a:solidFill>
                <a:srgbClr val="7D7D7D"/>
              </a:solidFill>
              <a:ln>
                <a:solidFill>
                  <a:srgbClr val="7D7D7D"/>
                </a:solidFill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1" name="Freeform 6">
                <a:extLst>
                  <a:ext uri="{FF2B5EF4-FFF2-40B4-BE49-F238E27FC236}">
                    <a16:creationId xmlns:a16="http://schemas.microsoft.com/office/drawing/2014/main" id="{D86D1821-BB36-4BD0-AF61-E497CDC2E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897128"/>
                <a:ext cx="1635735" cy="1752522"/>
              </a:xfrm>
              <a:custGeom>
                <a:avLst/>
                <a:gdLst>
                  <a:gd name="T0" fmla="*/ 0 w 2751"/>
                  <a:gd name="T1" fmla="*/ 3176 h 3177"/>
                  <a:gd name="T2" fmla="*/ 0 w 2751"/>
                  <a:gd name="T3" fmla="*/ 3176 h 3177"/>
                  <a:gd name="T4" fmla="*/ 1199 w 2751"/>
                  <a:gd name="T5" fmla="*/ 2115 h 3177"/>
                  <a:gd name="T6" fmla="*/ 2750 w 2751"/>
                  <a:gd name="T7" fmla="*/ 1589 h 3177"/>
                  <a:gd name="T8" fmla="*/ 0 w 2751"/>
                  <a:gd name="T9" fmla="*/ 0 h 3177"/>
                  <a:gd name="T10" fmla="*/ 0 w 2751"/>
                  <a:gd name="T11" fmla="*/ 3176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51" h="3177">
                    <a:moveTo>
                      <a:pt x="0" y="3176"/>
                    </a:moveTo>
                    <a:lnTo>
                      <a:pt x="0" y="3176"/>
                    </a:lnTo>
                    <a:cubicBezTo>
                      <a:pt x="0" y="3176"/>
                      <a:pt x="431" y="2557"/>
                      <a:pt x="1199" y="2115"/>
                    </a:cubicBezTo>
                    <a:cubicBezTo>
                      <a:pt x="1968" y="1671"/>
                      <a:pt x="2750" y="1589"/>
                      <a:pt x="2750" y="158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76"/>
                      <a:pt x="0" y="3176"/>
                      <a:pt x="0" y="3176"/>
                    </a:cubicBezTo>
                  </a:path>
                </a:pathLst>
              </a:custGeom>
              <a:solidFill>
                <a:srgbClr val="BFAF51"/>
              </a:solidFill>
              <a:ln>
                <a:solidFill>
                  <a:srgbClr val="BFAF51"/>
                </a:solidFill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id="{5FD08229-1831-43E6-8A85-0B73FE3A8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265" y="2144606"/>
                <a:ext cx="1635735" cy="1752522"/>
              </a:xfrm>
              <a:custGeom>
                <a:avLst/>
                <a:gdLst>
                  <a:gd name="T0" fmla="*/ 2749 w 2750"/>
                  <a:gd name="T1" fmla="*/ 0 h 3177"/>
                  <a:gd name="T2" fmla="*/ 2749 w 2750"/>
                  <a:gd name="T3" fmla="*/ 0 h 3177"/>
                  <a:gd name="T4" fmla="*/ 1551 w 2750"/>
                  <a:gd name="T5" fmla="*/ 1061 h 3177"/>
                  <a:gd name="T6" fmla="*/ 0 w 2750"/>
                  <a:gd name="T7" fmla="*/ 1587 h 3177"/>
                  <a:gd name="T8" fmla="*/ 2749 w 2750"/>
                  <a:gd name="T9" fmla="*/ 3176 h 3177"/>
                  <a:gd name="T10" fmla="*/ 2749 w 2750"/>
                  <a:gd name="T11" fmla="*/ 0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50" h="3177">
                    <a:moveTo>
                      <a:pt x="2749" y="0"/>
                    </a:moveTo>
                    <a:lnTo>
                      <a:pt x="2749" y="0"/>
                    </a:lnTo>
                    <a:cubicBezTo>
                      <a:pt x="2749" y="0"/>
                      <a:pt x="2318" y="619"/>
                      <a:pt x="1551" y="1061"/>
                    </a:cubicBezTo>
                    <a:cubicBezTo>
                      <a:pt x="782" y="1505"/>
                      <a:pt x="0" y="1587"/>
                      <a:pt x="0" y="1587"/>
                    </a:cubicBezTo>
                    <a:cubicBezTo>
                      <a:pt x="2749" y="3176"/>
                      <a:pt x="2749" y="3176"/>
                      <a:pt x="2749" y="3176"/>
                    </a:cubicBezTo>
                    <a:cubicBezTo>
                      <a:pt x="2749" y="0"/>
                      <a:pt x="2749" y="0"/>
                      <a:pt x="2749" y="0"/>
                    </a:cubicBezTo>
                  </a:path>
                </a:pathLst>
              </a:custGeom>
              <a:solidFill>
                <a:srgbClr val="BFAF51"/>
              </a:solidFill>
              <a:ln>
                <a:solidFill>
                  <a:srgbClr val="BFAF51"/>
                </a:solidFill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</a:endParaRP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8EEB269-C70D-411B-B5E4-55DF32538EEF}"/>
                </a:ext>
              </a:extLst>
            </p:cNvPr>
            <p:cNvSpPr/>
            <p:nvPr/>
          </p:nvSpPr>
          <p:spPr>
            <a:xfrm>
              <a:off x="1102435" y="2630366"/>
              <a:ext cx="292203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A wonderful serenity has taken possession of my entire soul, like these sweet mornings of spring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B0169B-8447-4B03-9AC7-5A7DB08E9422}"/>
                </a:ext>
              </a:extLst>
            </p:cNvPr>
            <p:cNvSpPr/>
            <p:nvPr/>
          </p:nvSpPr>
          <p:spPr>
            <a:xfrm>
              <a:off x="1102435" y="4169653"/>
              <a:ext cx="292203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A wonderful serenity has taken possession of my entire soul, like these sweet mornings of spring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66FE84-14E0-4188-A661-A7F682C79A83}"/>
                </a:ext>
              </a:extLst>
            </p:cNvPr>
            <p:cNvSpPr/>
            <p:nvPr/>
          </p:nvSpPr>
          <p:spPr>
            <a:xfrm>
              <a:off x="8167528" y="2630366"/>
              <a:ext cx="292203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A wonderful serenity has taken possession of my entire soul, like these sweet mornings of spring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B080ACE-FC0F-4D10-9BEA-9D60BA1FF2FC}"/>
                </a:ext>
              </a:extLst>
            </p:cNvPr>
            <p:cNvSpPr/>
            <p:nvPr/>
          </p:nvSpPr>
          <p:spPr>
            <a:xfrm>
              <a:off x="8167528" y="4169653"/>
              <a:ext cx="292203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A wonderful serenity has taken possession of my entire soul, like these sweet mornings of spring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9ECCF13-56C5-4839-8AEF-F47D458FC47E}"/>
              </a:ext>
            </a:extLst>
          </p:cNvPr>
          <p:cNvSpPr/>
          <p:nvPr/>
        </p:nvSpPr>
        <p:spPr>
          <a:xfrm>
            <a:off x="316072" y="6133615"/>
            <a:ext cx="3068428" cy="43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Playfair Display" panose="00000500000000000000" pitchFamily="2" charset="0"/>
                <a:cs typeface="Segoe UI" panose="020B0502040204020203" pitchFamily="34" charset="0"/>
              </a:rPr>
              <a:t>A wonderful serenity has taken possession of my entire soul, like these sweet mornings of spring which I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C73B6B-580A-47B5-AFD5-6ADDFDED2E72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5AF2FC-1194-4DDC-992F-995F9ECF15B0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136088-C400-4060-88CA-C5B5331255AD}"/>
              </a:ext>
            </a:extLst>
          </p:cNvPr>
          <p:cNvSpPr txBox="1"/>
          <p:nvPr/>
        </p:nvSpPr>
        <p:spPr>
          <a:xfrm>
            <a:off x="2826260" y="1016749"/>
            <a:ext cx="687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New Infographic</a:t>
            </a:r>
            <a:endParaRPr lang="en-ID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DE77EF-52F9-4A78-BB15-05EA6A1EF9C6}"/>
              </a:ext>
            </a:extLst>
          </p:cNvPr>
          <p:cNvGrpSpPr/>
          <p:nvPr/>
        </p:nvGrpSpPr>
        <p:grpSpPr>
          <a:xfrm>
            <a:off x="1244221" y="2093101"/>
            <a:ext cx="9703558" cy="2922432"/>
            <a:chOff x="2869566" y="1967784"/>
            <a:chExt cx="6578271" cy="2922432"/>
          </a:xfrm>
        </p:grpSpPr>
        <p:sp>
          <p:nvSpPr>
            <p:cNvPr id="20" name="Right Arrow 4">
              <a:extLst>
                <a:ext uri="{FF2B5EF4-FFF2-40B4-BE49-F238E27FC236}">
                  <a16:creationId xmlns:a16="http://schemas.microsoft.com/office/drawing/2014/main" id="{C44AFEFB-E301-4D5B-96DB-5731291B71C5}"/>
                </a:ext>
              </a:extLst>
            </p:cNvPr>
            <p:cNvSpPr/>
            <p:nvPr/>
          </p:nvSpPr>
          <p:spPr>
            <a:xfrm>
              <a:off x="7037114" y="1967784"/>
              <a:ext cx="2410723" cy="2922432"/>
            </a:xfrm>
            <a:prstGeom prst="rightArrow">
              <a:avLst>
                <a:gd name="adj1" fmla="val 71160"/>
                <a:gd name="adj2" fmla="val 35249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20" tIns="304800" rIns="121920" bIns="304800" rtlCol="0" anchor="b" anchorCtr="0"/>
            <a:lstStyle/>
            <a:p>
              <a:pPr algn="ctr"/>
              <a:endParaRPr lang="en-US" sz="2133" dirty="0">
                <a:solidFill>
                  <a:srgbClr val="FFFFFF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1" name="Right Arrow Callout 5">
              <a:extLst>
                <a:ext uri="{FF2B5EF4-FFF2-40B4-BE49-F238E27FC236}">
                  <a16:creationId xmlns:a16="http://schemas.microsoft.com/office/drawing/2014/main" id="{26A78DC8-94F5-4D71-91AC-2502FF5F9A1E}"/>
                </a:ext>
              </a:extLst>
            </p:cNvPr>
            <p:cNvSpPr/>
            <p:nvPr/>
          </p:nvSpPr>
          <p:spPr>
            <a:xfrm>
              <a:off x="4938178" y="2390252"/>
              <a:ext cx="2410723" cy="2077499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20" tIns="304800" rIns="121920" bIns="304800" rtlCol="0" anchor="b" anchorCtr="0"/>
            <a:lstStyle/>
            <a:p>
              <a:pPr algn="ctr"/>
              <a:endParaRPr lang="en-US" sz="2133" dirty="0">
                <a:solidFill>
                  <a:srgbClr val="FFFFFF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2" name="Right Arrow Callout 6">
              <a:extLst>
                <a:ext uri="{FF2B5EF4-FFF2-40B4-BE49-F238E27FC236}">
                  <a16:creationId xmlns:a16="http://schemas.microsoft.com/office/drawing/2014/main" id="{85AD3AFC-104A-4B37-8CE1-3EBDF368F423}"/>
                </a:ext>
              </a:extLst>
            </p:cNvPr>
            <p:cNvSpPr/>
            <p:nvPr/>
          </p:nvSpPr>
          <p:spPr>
            <a:xfrm>
              <a:off x="2869566" y="2390252"/>
              <a:ext cx="2410723" cy="2077499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20" tIns="304800" rIns="121920" bIns="304800" rtlCol="0" anchor="b" anchorCtr="0"/>
            <a:lstStyle/>
            <a:p>
              <a:pPr algn="ctr"/>
              <a:endParaRPr lang="en-US" sz="2133" dirty="0">
                <a:solidFill>
                  <a:srgbClr val="FFFFFF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AE6214-A710-494A-B91F-59466785AD6D}"/>
                </a:ext>
              </a:extLst>
            </p:cNvPr>
            <p:cNvSpPr txBox="1"/>
            <p:nvPr/>
          </p:nvSpPr>
          <p:spPr>
            <a:xfrm>
              <a:off x="3198299" y="3110460"/>
              <a:ext cx="1344498" cy="637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82282" tIns="41141" rIns="82282" bIns="4114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has two main data statistical this methodologies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661B56-10E9-4DA4-B821-3B2EDFCF927A}"/>
                </a:ext>
              </a:extLst>
            </p:cNvPr>
            <p:cNvSpPr txBox="1"/>
            <p:nvPr/>
          </p:nvSpPr>
          <p:spPr>
            <a:xfrm>
              <a:off x="5486453" y="3110460"/>
              <a:ext cx="1344498" cy="637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82282" tIns="41141" rIns="82282" bIns="4114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has two main data statistical this methodologies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E7098E-7408-4918-9CD6-692EA1AF759A}"/>
                </a:ext>
              </a:extLst>
            </p:cNvPr>
            <p:cNvSpPr txBox="1"/>
            <p:nvPr/>
          </p:nvSpPr>
          <p:spPr>
            <a:xfrm>
              <a:off x="7425657" y="3110459"/>
              <a:ext cx="1344498" cy="637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82282" tIns="41141" rIns="82282" bIns="4114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has two main data statistical this methodologies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94F7F1D-FC8E-439D-B47F-D3406555394B}"/>
              </a:ext>
            </a:extLst>
          </p:cNvPr>
          <p:cNvSpPr/>
          <p:nvPr/>
        </p:nvSpPr>
        <p:spPr>
          <a:xfrm>
            <a:off x="2227666" y="5231131"/>
            <a:ext cx="773666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taken soul, like these sweet mornings of spring which I taken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048E8C-E26C-477B-BFEB-744FD2BC560E}"/>
              </a:ext>
            </a:extLst>
          </p:cNvPr>
          <p:cNvSpPr/>
          <p:nvPr/>
        </p:nvSpPr>
        <p:spPr>
          <a:xfrm>
            <a:off x="316072" y="6133615"/>
            <a:ext cx="3068428" cy="43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Playfair Display" panose="00000500000000000000" pitchFamily="2" charset="0"/>
                <a:cs typeface="Segoe UI" panose="020B0502040204020203" pitchFamily="34" charset="0"/>
              </a:rPr>
              <a:t>A wonderful serenity has taken possession of my entire soul, like these sweet mornings of spring which I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504FF1-C750-41A9-A1F9-4FA4E2D6D5C4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97996-FBDF-45E0-882B-B585AC2829B6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57DBD2-DCE1-4D58-A44B-47CFE1C15D03}"/>
              </a:ext>
            </a:extLst>
          </p:cNvPr>
          <p:cNvSpPr txBox="1"/>
          <p:nvPr/>
        </p:nvSpPr>
        <p:spPr>
          <a:xfrm>
            <a:off x="2826260" y="1006654"/>
            <a:ext cx="687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New Infographic</a:t>
            </a:r>
            <a:endParaRPr lang="en-ID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E7DF67D-6BCC-4D05-8B37-D7F468DA66CC}"/>
              </a:ext>
            </a:extLst>
          </p:cNvPr>
          <p:cNvGrpSpPr/>
          <p:nvPr/>
        </p:nvGrpSpPr>
        <p:grpSpPr>
          <a:xfrm>
            <a:off x="10891878" y="4573093"/>
            <a:ext cx="447028" cy="1486372"/>
            <a:chOff x="1716037" y="3301403"/>
            <a:chExt cx="555726" cy="1847794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8089FFC-AB40-4AEC-973D-419F5D2F7E05}"/>
                </a:ext>
              </a:extLst>
            </p:cNvPr>
            <p:cNvSpPr/>
            <p:nvPr/>
          </p:nvSpPr>
          <p:spPr>
            <a:xfrm>
              <a:off x="1716037" y="4670123"/>
              <a:ext cx="555726" cy="47907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6CA50415-2268-47F1-BD68-FEB57E274C09}"/>
                </a:ext>
              </a:extLst>
            </p:cNvPr>
            <p:cNvSpPr/>
            <p:nvPr/>
          </p:nvSpPr>
          <p:spPr>
            <a:xfrm>
              <a:off x="1906587" y="3301403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74E02E9-D8E1-4EE9-B4E9-DCF93EB252BE}"/>
                </a:ext>
              </a:extLst>
            </p:cNvPr>
            <p:cNvSpPr/>
            <p:nvPr/>
          </p:nvSpPr>
          <p:spPr>
            <a:xfrm>
              <a:off x="1801574" y="3882312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9501F8D-F7FF-47DC-AF9F-3979271BB8FD}"/>
              </a:ext>
            </a:extLst>
          </p:cNvPr>
          <p:cNvSpPr/>
          <p:nvPr/>
        </p:nvSpPr>
        <p:spPr>
          <a:xfrm>
            <a:off x="11893180" y="388101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49C17-90D7-4F3F-A28D-FC6196A7453D}"/>
              </a:ext>
            </a:extLst>
          </p:cNvPr>
          <p:cNvSpPr/>
          <p:nvPr/>
        </p:nvSpPr>
        <p:spPr>
          <a:xfrm rot="5400000">
            <a:off x="1497306" y="5342840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056634" y="2828836"/>
            <a:ext cx="6078732" cy="1200329"/>
            <a:chOff x="3474372" y="2882568"/>
            <a:chExt cx="6078732" cy="1200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6A882-0731-44D6-A3AC-68FC862773C2}"/>
                </a:ext>
              </a:extLst>
            </p:cNvPr>
            <p:cNvSpPr txBox="1"/>
            <p:nvPr/>
          </p:nvSpPr>
          <p:spPr>
            <a:xfrm>
              <a:off x="4457011" y="2882568"/>
              <a:ext cx="50960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300" dirty="0">
                  <a:solidFill>
                    <a:schemeClr val="accent4"/>
                  </a:solidFill>
                  <a:latin typeface="+mj-lt"/>
                  <a:ea typeface="Playfair Display" charset="0"/>
                  <a:cs typeface="FrankRuehl" panose="020E0503060101010101" pitchFamily="34" charset="-79"/>
                </a:rPr>
                <a:t>Thank </a:t>
              </a:r>
              <a:r>
                <a:rPr lang="en-US" sz="7200" spc="300" dirty="0" smtClean="0">
                  <a:solidFill>
                    <a:schemeClr val="accent4"/>
                  </a:solidFill>
                  <a:latin typeface="+mj-lt"/>
                  <a:ea typeface="Playfair Display" charset="0"/>
                  <a:cs typeface="FrankRuehl" panose="020E0503060101010101" pitchFamily="34" charset="-79"/>
                </a:rPr>
                <a:t>You</a:t>
              </a:r>
              <a:endParaRPr lang="en-ID" sz="7200" spc="3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372" y="2991413"/>
              <a:ext cx="982639" cy="982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613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021CA5-FE57-4CFE-90F5-BE596E846993}"/>
              </a:ext>
            </a:extLst>
          </p:cNvPr>
          <p:cNvSpPr/>
          <p:nvPr/>
        </p:nvSpPr>
        <p:spPr>
          <a:xfrm>
            <a:off x="0" y="0"/>
            <a:ext cx="7686261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8CD5D4-9EA7-4C3C-A93D-0918A33AC440}"/>
              </a:ext>
            </a:extLst>
          </p:cNvPr>
          <p:cNvSpPr txBox="1"/>
          <p:nvPr/>
        </p:nvSpPr>
        <p:spPr>
          <a:xfrm>
            <a:off x="626032" y="1016359"/>
            <a:ext cx="546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Awesome Models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FCB273A3-775C-4E1D-A24B-A8ED92FFD944}"/>
              </a:ext>
            </a:extLst>
          </p:cNvPr>
          <p:cNvSpPr txBox="1">
            <a:spLocks/>
          </p:cNvSpPr>
          <p:nvPr/>
        </p:nvSpPr>
        <p:spPr>
          <a:xfrm>
            <a:off x="626032" y="2349312"/>
            <a:ext cx="5469968" cy="1618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Sed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perspiciatis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iste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natus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accusantium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doloremque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laudantium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totam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rem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aperiam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eaque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ipsa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quae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ab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illo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inventore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veritatis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et quasi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architecto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beatae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vitae dicta sunt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explicabo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Nemo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ipsam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id-ID" sz="1200" dirty="0">
                <a:solidFill>
                  <a:schemeClr val="bg1"/>
                </a:solidFill>
                <a:cs typeface="Segoe UI" panose="020B0502040204020203" pitchFamily="34" charset="0"/>
              </a:rPr>
              <a:t>.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934F13-064A-4586-9196-2186CB05EFD4}"/>
              </a:ext>
            </a:extLst>
          </p:cNvPr>
          <p:cNvSpPr/>
          <p:nvPr/>
        </p:nvSpPr>
        <p:spPr>
          <a:xfrm>
            <a:off x="626032" y="1763410"/>
            <a:ext cx="52501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Martin Rooney</a:t>
            </a:r>
            <a:endParaRPr lang="en-US" b="1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A63C85-FB8A-4909-B081-112E92F6CFF5}"/>
              </a:ext>
            </a:extLst>
          </p:cNvPr>
          <p:cNvGrpSpPr/>
          <p:nvPr/>
        </p:nvGrpSpPr>
        <p:grpSpPr>
          <a:xfrm rot="10800000">
            <a:off x="6574903" y="2232819"/>
            <a:ext cx="316228" cy="1147872"/>
            <a:chOff x="2335591" y="4009753"/>
            <a:chExt cx="555726" cy="2017221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25774BD-7DF9-4C4C-AC7A-D34DEFB45B9A}"/>
                </a:ext>
              </a:extLst>
            </p:cNvPr>
            <p:cNvSpPr/>
            <p:nvPr/>
          </p:nvSpPr>
          <p:spPr>
            <a:xfrm>
              <a:off x="2335591" y="5547900"/>
              <a:ext cx="555726" cy="47907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C415709-19AB-4D91-A9B0-A952F047402B}"/>
                </a:ext>
              </a:extLst>
            </p:cNvPr>
            <p:cNvSpPr/>
            <p:nvPr/>
          </p:nvSpPr>
          <p:spPr>
            <a:xfrm>
              <a:off x="2526141" y="4009753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DEC50CE-A26E-4442-A510-4B4DCBE8117B}"/>
                </a:ext>
              </a:extLst>
            </p:cNvPr>
            <p:cNvSpPr/>
            <p:nvPr/>
          </p:nvSpPr>
          <p:spPr>
            <a:xfrm>
              <a:off x="2421128" y="4684958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F50947A-FD17-4FF5-87F4-20A986C6CF91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4" r="11520"/>
          <a:stretch/>
        </p:blipFill>
        <p:spPr/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C77A99-7E69-4603-9418-7442E72FC9DF}"/>
              </a:ext>
            </a:extLst>
          </p:cNvPr>
          <p:cNvSpPr txBox="1"/>
          <p:nvPr/>
        </p:nvSpPr>
        <p:spPr>
          <a:xfrm>
            <a:off x="609600" y="3753110"/>
            <a:ext cx="537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 smtClean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Images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6BC20C0F-7903-4DA1-882A-FF2C1DC7CA0A}"/>
              </a:ext>
            </a:extLst>
          </p:cNvPr>
          <p:cNvSpPr txBox="1">
            <a:spLocks/>
          </p:cNvSpPr>
          <p:nvPr/>
        </p:nvSpPr>
        <p:spPr>
          <a:xfrm>
            <a:off x="6109648" y="5565294"/>
            <a:ext cx="5135340" cy="1082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cs typeface="Segoe UI" panose="020B0502040204020203" pitchFamily="34" charset="0"/>
              </a:rPr>
              <a:t>Sed </a:t>
            </a:r>
            <a:r>
              <a:rPr lang="en-US" sz="1100" dirty="0" err="1">
                <a:cs typeface="Segoe UI" panose="020B0502040204020203" pitchFamily="34" charset="0"/>
              </a:rPr>
              <a:t>ut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perspiciatis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unde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omnis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iste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natus</a:t>
            </a:r>
            <a:r>
              <a:rPr lang="en-US" sz="1100" dirty="0">
                <a:cs typeface="Segoe UI" panose="020B0502040204020203" pitchFamily="34" charset="0"/>
              </a:rPr>
              <a:t> error sit </a:t>
            </a:r>
            <a:r>
              <a:rPr lang="en-US" sz="1100" dirty="0" err="1">
                <a:cs typeface="Segoe UI" panose="020B0502040204020203" pitchFamily="34" charset="0"/>
              </a:rPr>
              <a:t>voluptatem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accusantium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doloremque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laudantium</a:t>
            </a:r>
            <a:r>
              <a:rPr lang="en-US" sz="1100" dirty="0">
                <a:cs typeface="Segoe UI" panose="020B0502040204020203" pitchFamily="34" charset="0"/>
              </a:rPr>
              <a:t>, </a:t>
            </a:r>
            <a:r>
              <a:rPr lang="en-US" sz="1100" dirty="0" err="1">
                <a:cs typeface="Segoe UI" panose="020B0502040204020203" pitchFamily="34" charset="0"/>
              </a:rPr>
              <a:t>totam</a:t>
            </a:r>
            <a:r>
              <a:rPr lang="en-US" sz="1100" dirty="0">
                <a:cs typeface="Segoe UI" panose="020B0502040204020203" pitchFamily="34" charset="0"/>
              </a:rPr>
              <a:t> rem </a:t>
            </a:r>
            <a:r>
              <a:rPr lang="en-US" sz="1100" dirty="0" err="1">
                <a:cs typeface="Segoe UI" panose="020B0502040204020203" pitchFamily="34" charset="0"/>
              </a:rPr>
              <a:t>aperiam</a:t>
            </a:r>
            <a:endParaRPr lang="en-US" sz="1100" dirty="0"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0AA883-9909-402C-8085-E4D1D647A576}"/>
              </a:ext>
            </a:extLst>
          </p:cNvPr>
          <p:cNvSpPr/>
          <p:nvPr/>
        </p:nvSpPr>
        <p:spPr>
          <a:xfrm>
            <a:off x="6123313" y="5109079"/>
            <a:ext cx="5415693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 smtClean="0">
                <a:latin typeface="+mj-lt"/>
                <a:cs typeface="Segoe UI" panose="020B0502040204020203" pitchFamily="34" charset="0"/>
              </a:rPr>
              <a:t>Experts</a:t>
            </a:r>
            <a:endParaRPr lang="en-US" sz="1600" b="1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306553AB-5A81-4390-BFE2-49424DC25602}"/>
              </a:ext>
            </a:extLst>
          </p:cNvPr>
          <p:cNvSpPr txBox="1">
            <a:spLocks/>
          </p:cNvSpPr>
          <p:nvPr/>
        </p:nvSpPr>
        <p:spPr>
          <a:xfrm>
            <a:off x="6109648" y="4193736"/>
            <a:ext cx="5135340" cy="1082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cs typeface="Segoe UI" panose="020B0502040204020203" pitchFamily="34" charset="0"/>
              </a:rPr>
              <a:t>Sed </a:t>
            </a:r>
            <a:r>
              <a:rPr lang="en-US" sz="1100" dirty="0" err="1">
                <a:cs typeface="Segoe UI" panose="020B0502040204020203" pitchFamily="34" charset="0"/>
              </a:rPr>
              <a:t>ut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perspiciatis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unde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omnis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iste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natus</a:t>
            </a:r>
            <a:r>
              <a:rPr lang="en-US" sz="1100" dirty="0">
                <a:cs typeface="Segoe UI" panose="020B0502040204020203" pitchFamily="34" charset="0"/>
              </a:rPr>
              <a:t> error sit </a:t>
            </a:r>
            <a:r>
              <a:rPr lang="en-US" sz="1100" dirty="0" err="1">
                <a:cs typeface="Segoe UI" panose="020B0502040204020203" pitchFamily="34" charset="0"/>
              </a:rPr>
              <a:t>voluptatem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accusantium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doloremque</a:t>
            </a:r>
            <a:r>
              <a:rPr lang="en-US" sz="1100" dirty="0">
                <a:cs typeface="Segoe UI" panose="020B0502040204020203" pitchFamily="34" charset="0"/>
              </a:rPr>
              <a:t> </a:t>
            </a:r>
            <a:r>
              <a:rPr lang="en-US" sz="1100" dirty="0" err="1">
                <a:cs typeface="Segoe UI" panose="020B0502040204020203" pitchFamily="34" charset="0"/>
              </a:rPr>
              <a:t>laudantium</a:t>
            </a:r>
            <a:r>
              <a:rPr lang="en-US" sz="1100" dirty="0">
                <a:cs typeface="Segoe UI" panose="020B0502040204020203" pitchFamily="34" charset="0"/>
              </a:rPr>
              <a:t>, </a:t>
            </a:r>
            <a:r>
              <a:rPr lang="en-US" sz="1100" dirty="0" err="1">
                <a:cs typeface="Segoe UI" panose="020B0502040204020203" pitchFamily="34" charset="0"/>
              </a:rPr>
              <a:t>totam</a:t>
            </a:r>
            <a:r>
              <a:rPr lang="en-US" sz="1100" dirty="0">
                <a:cs typeface="Segoe UI" panose="020B0502040204020203" pitchFamily="34" charset="0"/>
              </a:rPr>
              <a:t> rem </a:t>
            </a:r>
            <a:r>
              <a:rPr lang="en-US" sz="1100" dirty="0" err="1">
                <a:cs typeface="Segoe UI" panose="020B0502040204020203" pitchFamily="34" charset="0"/>
              </a:rPr>
              <a:t>aperiam</a:t>
            </a:r>
            <a:endParaRPr lang="en-US" sz="1100" dirty="0"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CFD93D-DD5F-4635-A8A2-4CFE3DB0413E}"/>
              </a:ext>
            </a:extLst>
          </p:cNvPr>
          <p:cNvSpPr/>
          <p:nvPr/>
        </p:nvSpPr>
        <p:spPr>
          <a:xfrm>
            <a:off x="6123313" y="3753570"/>
            <a:ext cx="5415693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 smtClean="0">
                <a:latin typeface="+mj-lt"/>
                <a:cs typeface="Segoe UI" panose="020B0502040204020203" pitchFamily="34" charset="0"/>
              </a:rPr>
              <a:t>Experts</a:t>
            </a:r>
            <a:endParaRPr lang="en-US" sz="1600" b="1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9" name="Freeform 260">
            <a:extLst>
              <a:ext uri="{FF2B5EF4-FFF2-40B4-BE49-F238E27FC236}">
                <a16:creationId xmlns:a16="http://schemas.microsoft.com/office/drawing/2014/main" id="{035CFE21-3B51-4D8B-A95C-57746748D0E8}"/>
              </a:ext>
            </a:extLst>
          </p:cNvPr>
          <p:cNvSpPr>
            <a:spLocks noEditPoints="1"/>
          </p:cNvSpPr>
          <p:nvPr/>
        </p:nvSpPr>
        <p:spPr bwMode="auto">
          <a:xfrm>
            <a:off x="10435324" y="3777290"/>
            <a:ext cx="319990" cy="319796"/>
          </a:xfrm>
          <a:custGeom>
            <a:avLst/>
            <a:gdLst>
              <a:gd name="T0" fmla="*/ 511 w 6560"/>
              <a:gd name="T1" fmla="*/ 4571 h 6556"/>
              <a:gd name="T2" fmla="*/ 582 w 6560"/>
              <a:gd name="T3" fmla="*/ 4638 h 6556"/>
              <a:gd name="T4" fmla="*/ 794 w 6560"/>
              <a:gd name="T5" fmla="*/ 4742 h 6556"/>
              <a:gd name="T6" fmla="*/ 862 w 6560"/>
              <a:gd name="T7" fmla="*/ 4876 h 6556"/>
              <a:gd name="T8" fmla="*/ 908 w 6560"/>
              <a:gd name="T9" fmla="*/ 5147 h 6556"/>
              <a:gd name="T10" fmla="*/ 1039 w 6560"/>
              <a:gd name="T11" fmla="*/ 5386 h 6556"/>
              <a:gd name="T12" fmla="*/ 1245 w 6560"/>
              <a:gd name="T13" fmla="*/ 5571 h 6556"/>
              <a:gd name="T14" fmla="*/ 1498 w 6560"/>
              <a:gd name="T15" fmla="*/ 5675 h 6556"/>
              <a:gd name="T16" fmla="*/ 1745 w 6560"/>
              <a:gd name="T17" fmla="*/ 5691 h 6556"/>
              <a:gd name="T18" fmla="*/ 1835 w 6560"/>
              <a:gd name="T19" fmla="*/ 5809 h 6556"/>
              <a:gd name="T20" fmla="*/ 1925 w 6560"/>
              <a:gd name="T21" fmla="*/ 5982 h 6556"/>
              <a:gd name="T22" fmla="*/ 1989 w 6560"/>
              <a:gd name="T23" fmla="*/ 6048 h 6556"/>
              <a:gd name="T24" fmla="*/ 501 w 6560"/>
              <a:gd name="T25" fmla="*/ 4555 h 6556"/>
              <a:gd name="T26" fmla="*/ 2551 w 6560"/>
              <a:gd name="T27" fmla="*/ 5745 h 6556"/>
              <a:gd name="T28" fmla="*/ 2427 w 6560"/>
              <a:gd name="T29" fmla="*/ 5805 h 6556"/>
              <a:gd name="T30" fmla="*/ 2298 w 6560"/>
              <a:gd name="T31" fmla="*/ 5775 h 6556"/>
              <a:gd name="T32" fmla="*/ 2212 w 6560"/>
              <a:gd name="T33" fmla="*/ 5667 h 6556"/>
              <a:gd name="T34" fmla="*/ 2212 w 6560"/>
              <a:gd name="T35" fmla="*/ 5533 h 6556"/>
              <a:gd name="T36" fmla="*/ 5449 w 6560"/>
              <a:gd name="T37" fmla="*/ 2268 h 6556"/>
              <a:gd name="T38" fmla="*/ 1971 w 6560"/>
              <a:gd name="T39" fmla="*/ 5165 h 6556"/>
              <a:gd name="T40" fmla="*/ 1805 w 6560"/>
              <a:gd name="T41" fmla="*/ 5266 h 6556"/>
              <a:gd name="T42" fmla="*/ 1618 w 6560"/>
              <a:gd name="T43" fmla="*/ 5280 h 6556"/>
              <a:gd name="T44" fmla="*/ 1442 w 6560"/>
              <a:gd name="T45" fmla="*/ 5209 h 6556"/>
              <a:gd name="T46" fmla="*/ 1314 w 6560"/>
              <a:gd name="T47" fmla="*/ 5059 h 6556"/>
              <a:gd name="T48" fmla="*/ 1271 w 6560"/>
              <a:gd name="T49" fmla="*/ 4876 h 6556"/>
              <a:gd name="T50" fmla="*/ 1314 w 6560"/>
              <a:gd name="T51" fmla="*/ 4692 h 6556"/>
              <a:gd name="T52" fmla="*/ 4579 w 6560"/>
              <a:gd name="T53" fmla="*/ 1399 h 6556"/>
              <a:gd name="T54" fmla="*/ 1101 w 6560"/>
              <a:gd name="T55" fmla="*/ 4296 h 6556"/>
              <a:gd name="T56" fmla="*/ 979 w 6560"/>
              <a:gd name="T57" fmla="*/ 4355 h 6556"/>
              <a:gd name="T58" fmla="*/ 848 w 6560"/>
              <a:gd name="T59" fmla="*/ 4326 h 6556"/>
              <a:gd name="T60" fmla="*/ 762 w 6560"/>
              <a:gd name="T61" fmla="*/ 4218 h 6556"/>
              <a:gd name="T62" fmla="*/ 762 w 6560"/>
              <a:gd name="T63" fmla="*/ 4084 h 6556"/>
              <a:gd name="T64" fmla="*/ 4001 w 6560"/>
              <a:gd name="T65" fmla="*/ 819 h 6556"/>
              <a:gd name="T66" fmla="*/ 5339 w 6560"/>
              <a:gd name="T67" fmla="*/ 20 h 6556"/>
              <a:gd name="T68" fmla="*/ 5593 w 6560"/>
              <a:gd name="T69" fmla="*/ 124 h 6556"/>
              <a:gd name="T70" fmla="*/ 6321 w 6560"/>
              <a:gd name="T71" fmla="*/ 819 h 6556"/>
              <a:gd name="T72" fmla="*/ 6482 w 6560"/>
              <a:gd name="T73" fmla="*/ 1048 h 6556"/>
              <a:gd name="T74" fmla="*/ 6554 w 6560"/>
              <a:gd name="T75" fmla="*/ 1310 h 6556"/>
              <a:gd name="T76" fmla="*/ 6540 w 6560"/>
              <a:gd name="T77" fmla="*/ 1579 h 6556"/>
              <a:gd name="T78" fmla="*/ 6436 w 6560"/>
              <a:gd name="T79" fmla="*/ 1830 h 6556"/>
              <a:gd name="T80" fmla="*/ 6029 w 6560"/>
              <a:gd name="T81" fmla="*/ 2268 h 6556"/>
              <a:gd name="T82" fmla="*/ 4651 w 6560"/>
              <a:gd name="T83" fmla="*/ 177 h 6556"/>
              <a:gd name="T84" fmla="*/ 4895 w 6560"/>
              <a:gd name="T85" fmla="*/ 44 h 6556"/>
              <a:gd name="T86" fmla="*/ 5160 w 6560"/>
              <a:gd name="T87" fmla="*/ 0 h 6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60" h="6556">
                <a:moveTo>
                  <a:pt x="501" y="4555"/>
                </a:moveTo>
                <a:lnTo>
                  <a:pt x="507" y="4563"/>
                </a:lnTo>
                <a:lnTo>
                  <a:pt x="511" y="4571"/>
                </a:lnTo>
                <a:lnTo>
                  <a:pt x="515" y="4579"/>
                </a:lnTo>
                <a:lnTo>
                  <a:pt x="521" y="4587"/>
                </a:lnTo>
                <a:lnTo>
                  <a:pt x="582" y="4638"/>
                </a:lnTo>
                <a:lnTo>
                  <a:pt x="648" y="4682"/>
                </a:lnTo>
                <a:lnTo>
                  <a:pt x="720" y="4718"/>
                </a:lnTo>
                <a:lnTo>
                  <a:pt x="794" y="4742"/>
                </a:lnTo>
                <a:lnTo>
                  <a:pt x="872" y="4758"/>
                </a:lnTo>
                <a:lnTo>
                  <a:pt x="864" y="4816"/>
                </a:lnTo>
                <a:lnTo>
                  <a:pt x="862" y="4876"/>
                </a:lnTo>
                <a:lnTo>
                  <a:pt x="866" y="4969"/>
                </a:lnTo>
                <a:lnTo>
                  <a:pt x="882" y="5059"/>
                </a:lnTo>
                <a:lnTo>
                  <a:pt x="908" y="5147"/>
                </a:lnTo>
                <a:lnTo>
                  <a:pt x="941" y="5230"/>
                </a:lnTo>
                <a:lnTo>
                  <a:pt x="985" y="5310"/>
                </a:lnTo>
                <a:lnTo>
                  <a:pt x="1039" y="5386"/>
                </a:lnTo>
                <a:lnTo>
                  <a:pt x="1101" y="5456"/>
                </a:lnTo>
                <a:lnTo>
                  <a:pt x="1171" y="5518"/>
                </a:lnTo>
                <a:lnTo>
                  <a:pt x="1245" y="5571"/>
                </a:lnTo>
                <a:lnTo>
                  <a:pt x="1324" y="5615"/>
                </a:lnTo>
                <a:lnTo>
                  <a:pt x="1410" y="5649"/>
                </a:lnTo>
                <a:lnTo>
                  <a:pt x="1498" y="5675"/>
                </a:lnTo>
                <a:lnTo>
                  <a:pt x="1588" y="5691"/>
                </a:lnTo>
                <a:lnTo>
                  <a:pt x="1681" y="5695"/>
                </a:lnTo>
                <a:lnTo>
                  <a:pt x="1745" y="5691"/>
                </a:lnTo>
                <a:lnTo>
                  <a:pt x="1807" y="5683"/>
                </a:lnTo>
                <a:lnTo>
                  <a:pt x="1819" y="5747"/>
                </a:lnTo>
                <a:lnTo>
                  <a:pt x="1835" y="5809"/>
                </a:lnTo>
                <a:lnTo>
                  <a:pt x="1859" y="5870"/>
                </a:lnTo>
                <a:lnTo>
                  <a:pt x="1889" y="5928"/>
                </a:lnTo>
                <a:lnTo>
                  <a:pt x="1925" y="5982"/>
                </a:lnTo>
                <a:lnTo>
                  <a:pt x="1971" y="6034"/>
                </a:lnTo>
                <a:lnTo>
                  <a:pt x="1979" y="6042"/>
                </a:lnTo>
                <a:lnTo>
                  <a:pt x="1989" y="6048"/>
                </a:lnTo>
                <a:lnTo>
                  <a:pt x="1997" y="6056"/>
                </a:lnTo>
                <a:lnTo>
                  <a:pt x="0" y="6556"/>
                </a:lnTo>
                <a:lnTo>
                  <a:pt x="501" y="4555"/>
                </a:lnTo>
                <a:close/>
                <a:moveTo>
                  <a:pt x="5449" y="2268"/>
                </a:moveTo>
                <a:lnTo>
                  <a:pt x="5740" y="2557"/>
                </a:lnTo>
                <a:lnTo>
                  <a:pt x="2551" y="5745"/>
                </a:lnTo>
                <a:lnTo>
                  <a:pt x="2513" y="5775"/>
                </a:lnTo>
                <a:lnTo>
                  <a:pt x="2473" y="5795"/>
                </a:lnTo>
                <a:lnTo>
                  <a:pt x="2427" y="5805"/>
                </a:lnTo>
                <a:lnTo>
                  <a:pt x="2383" y="5805"/>
                </a:lnTo>
                <a:lnTo>
                  <a:pt x="2340" y="5795"/>
                </a:lnTo>
                <a:lnTo>
                  <a:pt x="2298" y="5775"/>
                </a:lnTo>
                <a:lnTo>
                  <a:pt x="2262" y="5745"/>
                </a:lnTo>
                <a:lnTo>
                  <a:pt x="2232" y="5709"/>
                </a:lnTo>
                <a:lnTo>
                  <a:pt x="2212" y="5667"/>
                </a:lnTo>
                <a:lnTo>
                  <a:pt x="2202" y="5623"/>
                </a:lnTo>
                <a:lnTo>
                  <a:pt x="2202" y="5577"/>
                </a:lnTo>
                <a:lnTo>
                  <a:pt x="2212" y="5533"/>
                </a:lnTo>
                <a:lnTo>
                  <a:pt x="2232" y="5492"/>
                </a:lnTo>
                <a:lnTo>
                  <a:pt x="2262" y="5456"/>
                </a:lnTo>
                <a:lnTo>
                  <a:pt x="5449" y="2268"/>
                </a:lnTo>
                <a:close/>
                <a:moveTo>
                  <a:pt x="4579" y="1399"/>
                </a:moveTo>
                <a:lnTo>
                  <a:pt x="5160" y="1979"/>
                </a:lnTo>
                <a:lnTo>
                  <a:pt x="1971" y="5165"/>
                </a:lnTo>
                <a:lnTo>
                  <a:pt x="1921" y="5209"/>
                </a:lnTo>
                <a:lnTo>
                  <a:pt x="1865" y="5242"/>
                </a:lnTo>
                <a:lnTo>
                  <a:pt x="1805" y="5266"/>
                </a:lnTo>
                <a:lnTo>
                  <a:pt x="1743" y="5280"/>
                </a:lnTo>
                <a:lnTo>
                  <a:pt x="1681" y="5286"/>
                </a:lnTo>
                <a:lnTo>
                  <a:pt x="1618" y="5280"/>
                </a:lnTo>
                <a:lnTo>
                  <a:pt x="1556" y="5266"/>
                </a:lnTo>
                <a:lnTo>
                  <a:pt x="1498" y="5242"/>
                </a:lnTo>
                <a:lnTo>
                  <a:pt x="1442" y="5209"/>
                </a:lnTo>
                <a:lnTo>
                  <a:pt x="1390" y="5165"/>
                </a:lnTo>
                <a:lnTo>
                  <a:pt x="1348" y="5115"/>
                </a:lnTo>
                <a:lnTo>
                  <a:pt x="1314" y="5059"/>
                </a:lnTo>
                <a:lnTo>
                  <a:pt x="1290" y="4999"/>
                </a:lnTo>
                <a:lnTo>
                  <a:pt x="1277" y="4939"/>
                </a:lnTo>
                <a:lnTo>
                  <a:pt x="1271" y="4876"/>
                </a:lnTo>
                <a:lnTo>
                  <a:pt x="1277" y="4814"/>
                </a:lnTo>
                <a:lnTo>
                  <a:pt x="1290" y="4752"/>
                </a:lnTo>
                <a:lnTo>
                  <a:pt x="1314" y="4692"/>
                </a:lnTo>
                <a:lnTo>
                  <a:pt x="1348" y="4636"/>
                </a:lnTo>
                <a:lnTo>
                  <a:pt x="1390" y="4587"/>
                </a:lnTo>
                <a:lnTo>
                  <a:pt x="4579" y="1399"/>
                </a:lnTo>
                <a:close/>
                <a:moveTo>
                  <a:pt x="4001" y="819"/>
                </a:moveTo>
                <a:lnTo>
                  <a:pt x="4290" y="1110"/>
                </a:lnTo>
                <a:lnTo>
                  <a:pt x="1101" y="4296"/>
                </a:lnTo>
                <a:lnTo>
                  <a:pt x="1063" y="4326"/>
                </a:lnTo>
                <a:lnTo>
                  <a:pt x="1023" y="4345"/>
                </a:lnTo>
                <a:lnTo>
                  <a:pt x="979" y="4355"/>
                </a:lnTo>
                <a:lnTo>
                  <a:pt x="933" y="4355"/>
                </a:lnTo>
                <a:lnTo>
                  <a:pt x="890" y="4345"/>
                </a:lnTo>
                <a:lnTo>
                  <a:pt x="848" y="4326"/>
                </a:lnTo>
                <a:lnTo>
                  <a:pt x="812" y="4296"/>
                </a:lnTo>
                <a:lnTo>
                  <a:pt x="782" y="4260"/>
                </a:lnTo>
                <a:lnTo>
                  <a:pt x="762" y="4218"/>
                </a:lnTo>
                <a:lnTo>
                  <a:pt x="752" y="4174"/>
                </a:lnTo>
                <a:lnTo>
                  <a:pt x="752" y="4130"/>
                </a:lnTo>
                <a:lnTo>
                  <a:pt x="762" y="4084"/>
                </a:lnTo>
                <a:lnTo>
                  <a:pt x="782" y="4044"/>
                </a:lnTo>
                <a:lnTo>
                  <a:pt x="812" y="4007"/>
                </a:lnTo>
                <a:lnTo>
                  <a:pt x="4001" y="819"/>
                </a:lnTo>
                <a:close/>
                <a:moveTo>
                  <a:pt x="5160" y="0"/>
                </a:moveTo>
                <a:lnTo>
                  <a:pt x="5250" y="6"/>
                </a:lnTo>
                <a:lnTo>
                  <a:pt x="5339" y="20"/>
                </a:lnTo>
                <a:lnTo>
                  <a:pt x="5425" y="44"/>
                </a:lnTo>
                <a:lnTo>
                  <a:pt x="5511" y="80"/>
                </a:lnTo>
                <a:lnTo>
                  <a:pt x="5593" y="124"/>
                </a:lnTo>
                <a:lnTo>
                  <a:pt x="5668" y="177"/>
                </a:lnTo>
                <a:lnTo>
                  <a:pt x="5740" y="241"/>
                </a:lnTo>
                <a:lnTo>
                  <a:pt x="6321" y="819"/>
                </a:lnTo>
                <a:lnTo>
                  <a:pt x="6383" y="891"/>
                </a:lnTo>
                <a:lnTo>
                  <a:pt x="6436" y="969"/>
                </a:lnTo>
                <a:lnTo>
                  <a:pt x="6482" y="1048"/>
                </a:lnTo>
                <a:lnTo>
                  <a:pt x="6516" y="1134"/>
                </a:lnTo>
                <a:lnTo>
                  <a:pt x="6540" y="1220"/>
                </a:lnTo>
                <a:lnTo>
                  <a:pt x="6554" y="1310"/>
                </a:lnTo>
                <a:lnTo>
                  <a:pt x="6560" y="1399"/>
                </a:lnTo>
                <a:lnTo>
                  <a:pt x="6554" y="1489"/>
                </a:lnTo>
                <a:lnTo>
                  <a:pt x="6540" y="1579"/>
                </a:lnTo>
                <a:lnTo>
                  <a:pt x="6516" y="1664"/>
                </a:lnTo>
                <a:lnTo>
                  <a:pt x="6482" y="1750"/>
                </a:lnTo>
                <a:lnTo>
                  <a:pt x="6436" y="1830"/>
                </a:lnTo>
                <a:lnTo>
                  <a:pt x="6383" y="1908"/>
                </a:lnTo>
                <a:lnTo>
                  <a:pt x="6321" y="1979"/>
                </a:lnTo>
                <a:lnTo>
                  <a:pt x="6029" y="2268"/>
                </a:lnTo>
                <a:lnTo>
                  <a:pt x="4290" y="530"/>
                </a:lnTo>
                <a:lnTo>
                  <a:pt x="4579" y="241"/>
                </a:lnTo>
                <a:lnTo>
                  <a:pt x="4651" y="177"/>
                </a:lnTo>
                <a:lnTo>
                  <a:pt x="4729" y="124"/>
                </a:lnTo>
                <a:lnTo>
                  <a:pt x="4809" y="80"/>
                </a:lnTo>
                <a:lnTo>
                  <a:pt x="4895" y="44"/>
                </a:lnTo>
                <a:lnTo>
                  <a:pt x="4982" y="20"/>
                </a:lnTo>
                <a:lnTo>
                  <a:pt x="5070" y="6"/>
                </a:lnTo>
                <a:lnTo>
                  <a:pt x="516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1423">
            <a:extLst>
              <a:ext uri="{FF2B5EF4-FFF2-40B4-BE49-F238E27FC236}">
                <a16:creationId xmlns:a16="http://schemas.microsoft.com/office/drawing/2014/main" id="{14CA283B-0061-44A5-85A4-1A29A3B8CA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31279" y="5142734"/>
            <a:ext cx="355440" cy="292630"/>
            <a:chOff x="3084" y="3809"/>
            <a:chExt cx="249" cy="205"/>
          </a:xfrm>
          <a:solidFill>
            <a:schemeClr val="accent4"/>
          </a:solidFill>
        </p:grpSpPr>
        <p:sp>
          <p:nvSpPr>
            <p:cNvPr id="31" name="Freeform 1425">
              <a:extLst>
                <a:ext uri="{FF2B5EF4-FFF2-40B4-BE49-F238E27FC236}">
                  <a16:creationId xmlns:a16="http://schemas.microsoft.com/office/drawing/2014/main" id="{3A655890-6A96-4D8A-87BB-27EF5D465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3872"/>
              <a:ext cx="99" cy="100"/>
            </a:xfrm>
            <a:custGeom>
              <a:avLst/>
              <a:gdLst>
                <a:gd name="T0" fmla="*/ 764 w 1394"/>
                <a:gd name="T1" fmla="*/ 3 h 1403"/>
                <a:gd name="T2" fmla="*/ 892 w 1394"/>
                <a:gd name="T3" fmla="*/ 27 h 1403"/>
                <a:gd name="T4" fmla="*/ 1012 w 1394"/>
                <a:gd name="T5" fmla="*/ 75 h 1403"/>
                <a:gd name="T6" fmla="*/ 1118 w 1394"/>
                <a:gd name="T7" fmla="*/ 142 h 1403"/>
                <a:gd name="T8" fmla="*/ 1211 w 1394"/>
                <a:gd name="T9" fmla="*/ 228 h 1403"/>
                <a:gd name="T10" fmla="*/ 1288 w 1394"/>
                <a:gd name="T11" fmla="*/ 329 h 1403"/>
                <a:gd name="T12" fmla="*/ 1346 w 1394"/>
                <a:gd name="T13" fmla="*/ 443 h 1403"/>
                <a:gd name="T14" fmla="*/ 1382 w 1394"/>
                <a:gd name="T15" fmla="*/ 567 h 1403"/>
                <a:gd name="T16" fmla="*/ 1394 w 1394"/>
                <a:gd name="T17" fmla="*/ 701 h 1403"/>
                <a:gd name="T18" fmla="*/ 1382 w 1394"/>
                <a:gd name="T19" fmla="*/ 834 h 1403"/>
                <a:gd name="T20" fmla="*/ 1346 w 1394"/>
                <a:gd name="T21" fmla="*/ 959 h 1403"/>
                <a:gd name="T22" fmla="*/ 1288 w 1394"/>
                <a:gd name="T23" fmla="*/ 1073 h 1403"/>
                <a:gd name="T24" fmla="*/ 1211 w 1394"/>
                <a:gd name="T25" fmla="*/ 1174 h 1403"/>
                <a:gd name="T26" fmla="*/ 1118 w 1394"/>
                <a:gd name="T27" fmla="*/ 1259 h 1403"/>
                <a:gd name="T28" fmla="*/ 1012 w 1394"/>
                <a:gd name="T29" fmla="*/ 1327 h 1403"/>
                <a:gd name="T30" fmla="*/ 892 w 1394"/>
                <a:gd name="T31" fmla="*/ 1374 h 1403"/>
                <a:gd name="T32" fmla="*/ 764 w 1394"/>
                <a:gd name="T33" fmla="*/ 1400 h 1403"/>
                <a:gd name="T34" fmla="*/ 630 w 1394"/>
                <a:gd name="T35" fmla="*/ 1400 h 1403"/>
                <a:gd name="T36" fmla="*/ 502 w 1394"/>
                <a:gd name="T37" fmla="*/ 1374 h 1403"/>
                <a:gd name="T38" fmla="*/ 382 w 1394"/>
                <a:gd name="T39" fmla="*/ 1327 h 1403"/>
                <a:gd name="T40" fmla="*/ 276 w 1394"/>
                <a:gd name="T41" fmla="*/ 1259 h 1403"/>
                <a:gd name="T42" fmla="*/ 183 w 1394"/>
                <a:gd name="T43" fmla="*/ 1174 h 1403"/>
                <a:gd name="T44" fmla="*/ 106 w 1394"/>
                <a:gd name="T45" fmla="*/ 1073 h 1403"/>
                <a:gd name="T46" fmla="*/ 48 w 1394"/>
                <a:gd name="T47" fmla="*/ 959 h 1403"/>
                <a:gd name="T48" fmla="*/ 12 w 1394"/>
                <a:gd name="T49" fmla="*/ 834 h 1403"/>
                <a:gd name="T50" fmla="*/ 0 w 1394"/>
                <a:gd name="T51" fmla="*/ 701 h 1403"/>
                <a:gd name="T52" fmla="*/ 12 w 1394"/>
                <a:gd name="T53" fmla="*/ 567 h 1403"/>
                <a:gd name="T54" fmla="*/ 48 w 1394"/>
                <a:gd name="T55" fmla="*/ 443 h 1403"/>
                <a:gd name="T56" fmla="*/ 106 w 1394"/>
                <a:gd name="T57" fmla="*/ 329 h 1403"/>
                <a:gd name="T58" fmla="*/ 183 w 1394"/>
                <a:gd name="T59" fmla="*/ 228 h 1403"/>
                <a:gd name="T60" fmla="*/ 276 w 1394"/>
                <a:gd name="T61" fmla="*/ 142 h 1403"/>
                <a:gd name="T62" fmla="*/ 382 w 1394"/>
                <a:gd name="T63" fmla="*/ 75 h 1403"/>
                <a:gd name="T64" fmla="*/ 502 w 1394"/>
                <a:gd name="T65" fmla="*/ 27 h 1403"/>
                <a:gd name="T66" fmla="*/ 630 w 1394"/>
                <a:gd name="T67" fmla="*/ 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94" h="1403">
                  <a:moveTo>
                    <a:pt x="697" y="0"/>
                  </a:moveTo>
                  <a:lnTo>
                    <a:pt x="764" y="3"/>
                  </a:lnTo>
                  <a:lnTo>
                    <a:pt x="829" y="12"/>
                  </a:lnTo>
                  <a:lnTo>
                    <a:pt x="892" y="27"/>
                  </a:lnTo>
                  <a:lnTo>
                    <a:pt x="954" y="48"/>
                  </a:lnTo>
                  <a:lnTo>
                    <a:pt x="1012" y="75"/>
                  </a:lnTo>
                  <a:lnTo>
                    <a:pt x="1067" y="106"/>
                  </a:lnTo>
                  <a:lnTo>
                    <a:pt x="1118" y="142"/>
                  </a:lnTo>
                  <a:lnTo>
                    <a:pt x="1167" y="184"/>
                  </a:lnTo>
                  <a:lnTo>
                    <a:pt x="1211" y="228"/>
                  </a:lnTo>
                  <a:lnTo>
                    <a:pt x="1252" y="276"/>
                  </a:lnTo>
                  <a:lnTo>
                    <a:pt x="1288" y="329"/>
                  </a:lnTo>
                  <a:lnTo>
                    <a:pt x="1319" y="384"/>
                  </a:lnTo>
                  <a:lnTo>
                    <a:pt x="1346" y="443"/>
                  </a:lnTo>
                  <a:lnTo>
                    <a:pt x="1367" y="505"/>
                  </a:lnTo>
                  <a:lnTo>
                    <a:pt x="1382" y="567"/>
                  </a:lnTo>
                  <a:lnTo>
                    <a:pt x="1391" y="633"/>
                  </a:lnTo>
                  <a:lnTo>
                    <a:pt x="1394" y="701"/>
                  </a:lnTo>
                  <a:lnTo>
                    <a:pt x="1391" y="768"/>
                  </a:lnTo>
                  <a:lnTo>
                    <a:pt x="1382" y="834"/>
                  </a:lnTo>
                  <a:lnTo>
                    <a:pt x="1367" y="898"/>
                  </a:lnTo>
                  <a:lnTo>
                    <a:pt x="1346" y="959"/>
                  </a:lnTo>
                  <a:lnTo>
                    <a:pt x="1319" y="1017"/>
                  </a:lnTo>
                  <a:lnTo>
                    <a:pt x="1288" y="1073"/>
                  </a:lnTo>
                  <a:lnTo>
                    <a:pt x="1252" y="1125"/>
                  </a:lnTo>
                  <a:lnTo>
                    <a:pt x="1211" y="1174"/>
                  </a:lnTo>
                  <a:lnTo>
                    <a:pt x="1167" y="1219"/>
                  </a:lnTo>
                  <a:lnTo>
                    <a:pt x="1118" y="1259"/>
                  </a:lnTo>
                  <a:lnTo>
                    <a:pt x="1067" y="1296"/>
                  </a:lnTo>
                  <a:lnTo>
                    <a:pt x="1012" y="1327"/>
                  </a:lnTo>
                  <a:lnTo>
                    <a:pt x="954" y="1353"/>
                  </a:lnTo>
                  <a:lnTo>
                    <a:pt x="892" y="1374"/>
                  </a:lnTo>
                  <a:lnTo>
                    <a:pt x="829" y="1390"/>
                  </a:lnTo>
                  <a:lnTo>
                    <a:pt x="764" y="1400"/>
                  </a:lnTo>
                  <a:lnTo>
                    <a:pt x="697" y="1403"/>
                  </a:lnTo>
                  <a:lnTo>
                    <a:pt x="630" y="1400"/>
                  </a:lnTo>
                  <a:lnTo>
                    <a:pt x="565" y="1390"/>
                  </a:lnTo>
                  <a:lnTo>
                    <a:pt x="502" y="1374"/>
                  </a:lnTo>
                  <a:lnTo>
                    <a:pt x="440" y="1353"/>
                  </a:lnTo>
                  <a:lnTo>
                    <a:pt x="382" y="1327"/>
                  </a:lnTo>
                  <a:lnTo>
                    <a:pt x="327" y="1296"/>
                  </a:lnTo>
                  <a:lnTo>
                    <a:pt x="276" y="1259"/>
                  </a:lnTo>
                  <a:lnTo>
                    <a:pt x="227" y="1219"/>
                  </a:lnTo>
                  <a:lnTo>
                    <a:pt x="183" y="1174"/>
                  </a:lnTo>
                  <a:lnTo>
                    <a:pt x="142" y="1125"/>
                  </a:lnTo>
                  <a:lnTo>
                    <a:pt x="106" y="1073"/>
                  </a:lnTo>
                  <a:lnTo>
                    <a:pt x="75" y="1017"/>
                  </a:lnTo>
                  <a:lnTo>
                    <a:pt x="48" y="959"/>
                  </a:lnTo>
                  <a:lnTo>
                    <a:pt x="27" y="898"/>
                  </a:lnTo>
                  <a:lnTo>
                    <a:pt x="12" y="834"/>
                  </a:lnTo>
                  <a:lnTo>
                    <a:pt x="3" y="768"/>
                  </a:lnTo>
                  <a:lnTo>
                    <a:pt x="0" y="701"/>
                  </a:lnTo>
                  <a:lnTo>
                    <a:pt x="3" y="633"/>
                  </a:lnTo>
                  <a:lnTo>
                    <a:pt x="12" y="567"/>
                  </a:lnTo>
                  <a:lnTo>
                    <a:pt x="27" y="505"/>
                  </a:lnTo>
                  <a:lnTo>
                    <a:pt x="48" y="443"/>
                  </a:lnTo>
                  <a:lnTo>
                    <a:pt x="75" y="384"/>
                  </a:lnTo>
                  <a:lnTo>
                    <a:pt x="106" y="329"/>
                  </a:lnTo>
                  <a:lnTo>
                    <a:pt x="142" y="276"/>
                  </a:lnTo>
                  <a:lnTo>
                    <a:pt x="183" y="228"/>
                  </a:lnTo>
                  <a:lnTo>
                    <a:pt x="227" y="184"/>
                  </a:lnTo>
                  <a:lnTo>
                    <a:pt x="276" y="142"/>
                  </a:lnTo>
                  <a:lnTo>
                    <a:pt x="327" y="106"/>
                  </a:lnTo>
                  <a:lnTo>
                    <a:pt x="382" y="75"/>
                  </a:lnTo>
                  <a:lnTo>
                    <a:pt x="440" y="48"/>
                  </a:lnTo>
                  <a:lnTo>
                    <a:pt x="502" y="27"/>
                  </a:lnTo>
                  <a:lnTo>
                    <a:pt x="565" y="12"/>
                  </a:lnTo>
                  <a:lnTo>
                    <a:pt x="630" y="3"/>
                  </a:lnTo>
                  <a:lnTo>
                    <a:pt x="6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26">
              <a:extLst>
                <a:ext uri="{FF2B5EF4-FFF2-40B4-BE49-F238E27FC236}">
                  <a16:creationId xmlns:a16="http://schemas.microsoft.com/office/drawing/2014/main" id="{53E9E165-77CD-44E2-A5E3-5C4A45368D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" y="3809"/>
              <a:ext cx="249" cy="205"/>
            </a:xfrm>
            <a:custGeom>
              <a:avLst/>
              <a:gdLst>
                <a:gd name="T0" fmla="*/ 2948 w 3486"/>
                <a:gd name="T1" fmla="*/ 831 h 2866"/>
                <a:gd name="T2" fmla="*/ 2856 w 3486"/>
                <a:gd name="T3" fmla="*/ 887 h 2866"/>
                <a:gd name="T4" fmla="*/ 2800 w 3486"/>
                <a:gd name="T5" fmla="*/ 979 h 2866"/>
                <a:gd name="T6" fmla="*/ 2792 w 3486"/>
                <a:gd name="T7" fmla="*/ 1090 h 2866"/>
                <a:gd name="T8" fmla="*/ 2833 w 3486"/>
                <a:gd name="T9" fmla="*/ 1190 h 2866"/>
                <a:gd name="T10" fmla="*/ 2915 w 3486"/>
                <a:gd name="T11" fmla="*/ 1260 h 2866"/>
                <a:gd name="T12" fmla="*/ 3021 w 3486"/>
                <a:gd name="T13" fmla="*/ 1287 h 2866"/>
                <a:gd name="T14" fmla="*/ 3128 w 3486"/>
                <a:gd name="T15" fmla="*/ 1260 h 2866"/>
                <a:gd name="T16" fmla="*/ 3209 w 3486"/>
                <a:gd name="T17" fmla="*/ 1190 h 2866"/>
                <a:gd name="T18" fmla="*/ 3250 w 3486"/>
                <a:gd name="T19" fmla="*/ 1090 h 2866"/>
                <a:gd name="T20" fmla="*/ 3242 w 3486"/>
                <a:gd name="T21" fmla="*/ 979 h 2866"/>
                <a:gd name="T22" fmla="*/ 3186 w 3486"/>
                <a:gd name="T23" fmla="*/ 887 h 2866"/>
                <a:gd name="T24" fmla="*/ 3095 w 3486"/>
                <a:gd name="T25" fmla="*/ 831 h 2866"/>
                <a:gd name="T26" fmla="*/ 1743 w 3486"/>
                <a:gd name="T27" fmla="*/ 527 h 2866"/>
                <a:gd name="T28" fmla="*/ 1503 w 3486"/>
                <a:gd name="T29" fmla="*/ 554 h 2866"/>
                <a:gd name="T30" fmla="*/ 1283 w 3486"/>
                <a:gd name="T31" fmla="*/ 633 h 2866"/>
                <a:gd name="T32" fmla="*/ 1089 w 3486"/>
                <a:gd name="T33" fmla="*/ 757 h 2866"/>
                <a:gd name="T34" fmla="*/ 927 w 3486"/>
                <a:gd name="T35" fmla="*/ 921 h 2866"/>
                <a:gd name="T36" fmla="*/ 804 w 3486"/>
                <a:gd name="T37" fmla="*/ 1117 h 2866"/>
                <a:gd name="T38" fmla="*/ 725 w 3486"/>
                <a:gd name="T39" fmla="*/ 1338 h 2866"/>
                <a:gd name="T40" fmla="*/ 697 w 3486"/>
                <a:gd name="T41" fmla="*/ 1579 h 2866"/>
                <a:gd name="T42" fmla="*/ 725 w 3486"/>
                <a:gd name="T43" fmla="*/ 1820 h 2866"/>
                <a:gd name="T44" fmla="*/ 804 w 3486"/>
                <a:gd name="T45" fmla="*/ 2042 h 2866"/>
                <a:gd name="T46" fmla="*/ 927 w 3486"/>
                <a:gd name="T47" fmla="*/ 2236 h 2866"/>
                <a:gd name="T48" fmla="*/ 1089 w 3486"/>
                <a:gd name="T49" fmla="*/ 2400 h 2866"/>
                <a:gd name="T50" fmla="*/ 1283 w 3486"/>
                <a:gd name="T51" fmla="*/ 2524 h 2866"/>
                <a:gd name="T52" fmla="*/ 1503 w 3486"/>
                <a:gd name="T53" fmla="*/ 2603 h 2866"/>
                <a:gd name="T54" fmla="*/ 1743 w 3486"/>
                <a:gd name="T55" fmla="*/ 2632 h 2866"/>
                <a:gd name="T56" fmla="*/ 1983 w 3486"/>
                <a:gd name="T57" fmla="*/ 2603 h 2866"/>
                <a:gd name="T58" fmla="*/ 2203 w 3486"/>
                <a:gd name="T59" fmla="*/ 2524 h 2866"/>
                <a:gd name="T60" fmla="*/ 2397 w 3486"/>
                <a:gd name="T61" fmla="*/ 2400 h 2866"/>
                <a:gd name="T62" fmla="*/ 2559 w 3486"/>
                <a:gd name="T63" fmla="*/ 2236 h 2866"/>
                <a:gd name="T64" fmla="*/ 2682 w 3486"/>
                <a:gd name="T65" fmla="*/ 2042 h 2866"/>
                <a:gd name="T66" fmla="*/ 2761 w 3486"/>
                <a:gd name="T67" fmla="*/ 1820 h 2866"/>
                <a:gd name="T68" fmla="*/ 2789 w 3486"/>
                <a:gd name="T69" fmla="*/ 1579 h 2866"/>
                <a:gd name="T70" fmla="*/ 2761 w 3486"/>
                <a:gd name="T71" fmla="*/ 1338 h 2866"/>
                <a:gd name="T72" fmla="*/ 2682 w 3486"/>
                <a:gd name="T73" fmla="*/ 1117 h 2866"/>
                <a:gd name="T74" fmla="*/ 2559 w 3486"/>
                <a:gd name="T75" fmla="*/ 921 h 2866"/>
                <a:gd name="T76" fmla="*/ 2397 w 3486"/>
                <a:gd name="T77" fmla="*/ 757 h 2866"/>
                <a:gd name="T78" fmla="*/ 2203 w 3486"/>
                <a:gd name="T79" fmla="*/ 633 h 2866"/>
                <a:gd name="T80" fmla="*/ 1983 w 3486"/>
                <a:gd name="T81" fmla="*/ 554 h 2866"/>
                <a:gd name="T82" fmla="*/ 1743 w 3486"/>
                <a:gd name="T83" fmla="*/ 527 h 2866"/>
                <a:gd name="T84" fmla="*/ 581 w 3486"/>
                <a:gd name="T85" fmla="*/ 585 h 2866"/>
                <a:gd name="T86" fmla="*/ 1007 w 3486"/>
                <a:gd name="T87" fmla="*/ 0 h 2866"/>
                <a:gd name="T88" fmla="*/ 3207 w 3486"/>
                <a:gd name="T89" fmla="*/ 585 h 2866"/>
                <a:gd name="T90" fmla="*/ 3324 w 3486"/>
                <a:gd name="T91" fmla="*/ 611 h 2866"/>
                <a:gd name="T92" fmla="*/ 3417 w 3486"/>
                <a:gd name="T93" fmla="*/ 682 h 2866"/>
                <a:gd name="T94" fmla="*/ 3474 w 3486"/>
                <a:gd name="T95" fmla="*/ 784 h 2866"/>
                <a:gd name="T96" fmla="*/ 3486 w 3486"/>
                <a:gd name="T97" fmla="*/ 2583 h 2866"/>
                <a:gd name="T98" fmla="*/ 3460 w 3486"/>
                <a:gd name="T99" fmla="*/ 2702 h 2866"/>
                <a:gd name="T100" fmla="*/ 3389 w 3486"/>
                <a:gd name="T101" fmla="*/ 2796 h 2866"/>
                <a:gd name="T102" fmla="*/ 3286 w 3486"/>
                <a:gd name="T103" fmla="*/ 2853 h 2866"/>
                <a:gd name="T104" fmla="*/ 281 w 3486"/>
                <a:gd name="T105" fmla="*/ 2866 h 2866"/>
                <a:gd name="T106" fmla="*/ 163 w 3486"/>
                <a:gd name="T107" fmla="*/ 2839 h 2866"/>
                <a:gd name="T108" fmla="*/ 69 w 3486"/>
                <a:gd name="T109" fmla="*/ 2768 h 2866"/>
                <a:gd name="T110" fmla="*/ 12 w 3486"/>
                <a:gd name="T111" fmla="*/ 2664 h 2866"/>
                <a:gd name="T112" fmla="*/ 0 w 3486"/>
                <a:gd name="T113" fmla="*/ 866 h 2866"/>
                <a:gd name="T114" fmla="*/ 26 w 3486"/>
                <a:gd name="T115" fmla="*/ 747 h 2866"/>
                <a:gd name="T116" fmla="*/ 96 w 3486"/>
                <a:gd name="T117" fmla="*/ 653 h 2866"/>
                <a:gd name="T118" fmla="*/ 199 w 3486"/>
                <a:gd name="T119" fmla="*/ 597 h 2866"/>
                <a:gd name="T120" fmla="*/ 349 w 3486"/>
                <a:gd name="T121" fmla="*/ 585 h 2866"/>
                <a:gd name="T122" fmla="*/ 697 w 3486"/>
                <a:gd name="T123" fmla="*/ 585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86" h="2866">
                  <a:moveTo>
                    <a:pt x="3021" y="819"/>
                  </a:moveTo>
                  <a:lnTo>
                    <a:pt x="2983" y="821"/>
                  </a:lnTo>
                  <a:lnTo>
                    <a:pt x="2948" y="831"/>
                  </a:lnTo>
                  <a:lnTo>
                    <a:pt x="2915" y="845"/>
                  </a:lnTo>
                  <a:lnTo>
                    <a:pt x="2884" y="864"/>
                  </a:lnTo>
                  <a:lnTo>
                    <a:pt x="2856" y="887"/>
                  </a:lnTo>
                  <a:lnTo>
                    <a:pt x="2833" y="915"/>
                  </a:lnTo>
                  <a:lnTo>
                    <a:pt x="2814" y="946"/>
                  </a:lnTo>
                  <a:lnTo>
                    <a:pt x="2800" y="979"/>
                  </a:lnTo>
                  <a:lnTo>
                    <a:pt x="2792" y="1015"/>
                  </a:lnTo>
                  <a:lnTo>
                    <a:pt x="2789" y="1052"/>
                  </a:lnTo>
                  <a:lnTo>
                    <a:pt x="2792" y="1090"/>
                  </a:lnTo>
                  <a:lnTo>
                    <a:pt x="2800" y="1126"/>
                  </a:lnTo>
                  <a:lnTo>
                    <a:pt x="2814" y="1160"/>
                  </a:lnTo>
                  <a:lnTo>
                    <a:pt x="2833" y="1190"/>
                  </a:lnTo>
                  <a:lnTo>
                    <a:pt x="2856" y="1218"/>
                  </a:lnTo>
                  <a:lnTo>
                    <a:pt x="2884" y="1241"/>
                  </a:lnTo>
                  <a:lnTo>
                    <a:pt x="2915" y="1260"/>
                  </a:lnTo>
                  <a:lnTo>
                    <a:pt x="2948" y="1275"/>
                  </a:lnTo>
                  <a:lnTo>
                    <a:pt x="2983" y="1284"/>
                  </a:lnTo>
                  <a:lnTo>
                    <a:pt x="3021" y="1287"/>
                  </a:lnTo>
                  <a:lnTo>
                    <a:pt x="3059" y="1284"/>
                  </a:lnTo>
                  <a:lnTo>
                    <a:pt x="3095" y="1275"/>
                  </a:lnTo>
                  <a:lnTo>
                    <a:pt x="3128" y="1260"/>
                  </a:lnTo>
                  <a:lnTo>
                    <a:pt x="3159" y="1241"/>
                  </a:lnTo>
                  <a:lnTo>
                    <a:pt x="3186" y="1218"/>
                  </a:lnTo>
                  <a:lnTo>
                    <a:pt x="3209" y="1190"/>
                  </a:lnTo>
                  <a:lnTo>
                    <a:pt x="3227" y="1160"/>
                  </a:lnTo>
                  <a:lnTo>
                    <a:pt x="3242" y="1126"/>
                  </a:lnTo>
                  <a:lnTo>
                    <a:pt x="3250" y="1090"/>
                  </a:lnTo>
                  <a:lnTo>
                    <a:pt x="3254" y="1052"/>
                  </a:lnTo>
                  <a:lnTo>
                    <a:pt x="3250" y="1015"/>
                  </a:lnTo>
                  <a:lnTo>
                    <a:pt x="3242" y="979"/>
                  </a:lnTo>
                  <a:lnTo>
                    <a:pt x="3227" y="946"/>
                  </a:lnTo>
                  <a:lnTo>
                    <a:pt x="3209" y="915"/>
                  </a:lnTo>
                  <a:lnTo>
                    <a:pt x="3186" y="887"/>
                  </a:lnTo>
                  <a:lnTo>
                    <a:pt x="3159" y="864"/>
                  </a:lnTo>
                  <a:lnTo>
                    <a:pt x="3128" y="845"/>
                  </a:lnTo>
                  <a:lnTo>
                    <a:pt x="3095" y="831"/>
                  </a:lnTo>
                  <a:lnTo>
                    <a:pt x="3059" y="821"/>
                  </a:lnTo>
                  <a:lnTo>
                    <a:pt x="3021" y="819"/>
                  </a:lnTo>
                  <a:close/>
                  <a:moveTo>
                    <a:pt x="1743" y="527"/>
                  </a:moveTo>
                  <a:lnTo>
                    <a:pt x="1662" y="530"/>
                  </a:lnTo>
                  <a:lnTo>
                    <a:pt x="1581" y="538"/>
                  </a:lnTo>
                  <a:lnTo>
                    <a:pt x="1503" y="554"/>
                  </a:lnTo>
                  <a:lnTo>
                    <a:pt x="1427" y="576"/>
                  </a:lnTo>
                  <a:lnTo>
                    <a:pt x="1354" y="601"/>
                  </a:lnTo>
                  <a:lnTo>
                    <a:pt x="1283" y="633"/>
                  </a:lnTo>
                  <a:lnTo>
                    <a:pt x="1216" y="670"/>
                  </a:lnTo>
                  <a:lnTo>
                    <a:pt x="1150" y="712"/>
                  </a:lnTo>
                  <a:lnTo>
                    <a:pt x="1089" y="757"/>
                  </a:lnTo>
                  <a:lnTo>
                    <a:pt x="1031" y="808"/>
                  </a:lnTo>
                  <a:lnTo>
                    <a:pt x="977" y="863"/>
                  </a:lnTo>
                  <a:lnTo>
                    <a:pt x="927" y="921"/>
                  </a:lnTo>
                  <a:lnTo>
                    <a:pt x="882" y="983"/>
                  </a:lnTo>
                  <a:lnTo>
                    <a:pt x="840" y="1048"/>
                  </a:lnTo>
                  <a:lnTo>
                    <a:pt x="804" y="1117"/>
                  </a:lnTo>
                  <a:lnTo>
                    <a:pt x="772" y="1188"/>
                  </a:lnTo>
                  <a:lnTo>
                    <a:pt x="746" y="1261"/>
                  </a:lnTo>
                  <a:lnTo>
                    <a:pt x="725" y="1338"/>
                  </a:lnTo>
                  <a:lnTo>
                    <a:pt x="710" y="1417"/>
                  </a:lnTo>
                  <a:lnTo>
                    <a:pt x="700" y="1496"/>
                  </a:lnTo>
                  <a:lnTo>
                    <a:pt x="697" y="1579"/>
                  </a:lnTo>
                  <a:lnTo>
                    <a:pt x="700" y="1661"/>
                  </a:lnTo>
                  <a:lnTo>
                    <a:pt x="710" y="1742"/>
                  </a:lnTo>
                  <a:lnTo>
                    <a:pt x="725" y="1820"/>
                  </a:lnTo>
                  <a:lnTo>
                    <a:pt x="746" y="1896"/>
                  </a:lnTo>
                  <a:lnTo>
                    <a:pt x="772" y="1971"/>
                  </a:lnTo>
                  <a:lnTo>
                    <a:pt x="804" y="2042"/>
                  </a:lnTo>
                  <a:lnTo>
                    <a:pt x="840" y="2110"/>
                  </a:lnTo>
                  <a:lnTo>
                    <a:pt x="882" y="2175"/>
                  </a:lnTo>
                  <a:lnTo>
                    <a:pt x="927" y="2236"/>
                  </a:lnTo>
                  <a:lnTo>
                    <a:pt x="977" y="2295"/>
                  </a:lnTo>
                  <a:lnTo>
                    <a:pt x="1031" y="2349"/>
                  </a:lnTo>
                  <a:lnTo>
                    <a:pt x="1089" y="2400"/>
                  </a:lnTo>
                  <a:lnTo>
                    <a:pt x="1150" y="2446"/>
                  </a:lnTo>
                  <a:lnTo>
                    <a:pt x="1216" y="2487"/>
                  </a:lnTo>
                  <a:lnTo>
                    <a:pt x="1283" y="2524"/>
                  </a:lnTo>
                  <a:lnTo>
                    <a:pt x="1354" y="2556"/>
                  </a:lnTo>
                  <a:lnTo>
                    <a:pt x="1427" y="2583"/>
                  </a:lnTo>
                  <a:lnTo>
                    <a:pt x="1503" y="2603"/>
                  </a:lnTo>
                  <a:lnTo>
                    <a:pt x="1581" y="2619"/>
                  </a:lnTo>
                  <a:lnTo>
                    <a:pt x="1662" y="2629"/>
                  </a:lnTo>
                  <a:lnTo>
                    <a:pt x="1743" y="2632"/>
                  </a:lnTo>
                  <a:lnTo>
                    <a:pt x="1824" y="2629"/>
                  </a:lnTo>
                  <a:lnTo>
                    <a:pt x="1905" y="2619"/>
                  </a:lnTo>
                  <a:lnTo>
                    <a:pt x="1983" y="2603"/>
                  </a:lnTo>
                  <a:lnTo>
                    <a:pt x="2059" y="2583"/>
                  </a:lnTo>
                  <a:lnTo>
                    <a:pt x="2132" y="2556"/>
                  </a:lnTo>
                  <a:lnTo>
                    <a:pt x="2203" y="2524"/>
                  </a:lnTo>
                  <a:lnTo>
                    <a:pt x="2270" y="2487"/>
                  </a:lnTo>
                  <a:lnTo>
                    <a:pt x="2336" y="2446"/>
                  </a:lnTo>
                  <a:lnTo>
                    <a:pt x="2397" y="2400"/>
                  </a:lnTo>
                  <a:lnTo>
                    <a:pt x="2455" y="2349"/>
                  </a:lnTo>
                  <a:lnTo>
                    <a:pt x="2509" y="2295"/>
                  </a:lnTo>
                  <a:lnTo>
                    <a:pt x="2559" y="2236"/>
                  </a:lnTo>
                  <a:lnTo>
                    <a:pt x="2604" y="2175"/>
                  </a:lnTo>
                  <a:lnTo>
                    <a:pt x="2646" y="2110"/>
                  </a:lnTo>
                  <a:lnTo>
                    <a:pt x="2682" y="2042"/>
                  </a:lnTo>
                  <a:lnTo>
                    <a:pt x="2714" y="1971"/>
                  </a:lnTo>
                  <a:lnTo>
                    <a:pt x="2740" y="1896"/>
                  </a:lnTo>
                  <a:lnTo>
                    <a:pt x="2761" y="1820"/>
                  </a:lnTo>
                  <a:lnTo>
                    <a:pt x="2776" y="1742"/>
                  </a:lnTo>
                  <a:lnTo>
                    <a:pt x="2786" y="1661"/>
                  </a:lnTo>
                  <a:lnTo>
                    <a:pt x="2789" y="1579"/>
                  </a:lnTo>
                  <a:lnTo>
                    <a:pt x="2786" y="1496"/>
                  </a:lnTo>
                  <a:lnTo>
                    <a:pt x="2776" y="1417"/>
                  </a:lnTo>
                  <a:lnTo>
                    <a:pt x="2761" y="1338"/>
                  </a:lnTo>
                  <a:lnTo>
                    <a:pt x="2740" y="1261"/>
                  </a:lnTo>
                  <a:lnTo>
                    <a:pt x="2714" y="1188"/>
                  </a:lnTo>
                  <a:lnTo>
                    <a:pt x="2682" y="1117"/>
                  </a:lnTo>
                  <a:lnTo>
                    <a:pt x="2646" y="1048"/>
                  </a:lnTo>
                  <a:lnTo>
                    <a:pt x="2604" y="983"/>
                  </a:lnTo>
                  <a:lnTo>
                    <a:pt x="2559" y="921"/>
                  </a:lnTo>
                  <a:lnTo>
                    <a:pt x="2509" y="863"/>
                  </a:lnTo>
                  <a:lnTo>
                    <a:pt x="2455" y="808"/>
                  </a:lnTo>
                  <a:lnTo>
                    <a:pt x="2397" y="757"/>
                  </a:lnTo>
                  <a:lnTo>
                    <a:pt x="2336" y="712"/>
                  </a:lnTo>
                  <a:lnTo>
                    <a:pt x="2270" y="670"/>
                  </a:lnTo>
                  <a:lnTo>
                    <a:pt x="2203" y="633"/>
                  </a:lnTo>
                  <a:lnTo>
                    <a:pt x="2132" y="601"/>
                  </a:lnTo>
                  <a:lnTo>
                    <a:pt x="2059" y="576"/>
                  </a:lnTo>
                  <a:lnTo>
                    <a:pt x="1983" y="554"/>
                  </a:lnTo>
                  <a:lnTo>
                    <a:pt x="1905" y="538"/>
                  </a:lnTo>
                  <a:lnTo>
                    <a:pt x="1824" y="530"/>
                  </a:lnTo>
                  <a:lnTo>
                    <a:pt x="1743" y="527"/>
                  </a:lnTo>
                  <a:close/>
                  <a:moveTo>
                    <a:pt x="465" y="410"/>
                  </a:moveTo>
                  <a:lnTo>
                    <a:pt x="465" y="585"/>
                  </a:lnTo>
                  <a:lnTo>
                    <a:pt x="581" y="585"/>
                  </a:lnTo>
                  <a:lnTo>
                    <a:pt x="581" y="410"/>
                  </a:lnTo>
                  <a:lnTo>
                    <a:pt x="465" y="410"/>
                  </a:lnTo>
                  <a:close/>
                  <a:moveTo>
                    <a:pt x="1007" y="0"/>
                  </a:moveTo>
                  <a:lnTo>
                    <a:pt x="2479" y="0"/>
                  </a:lnTo>
                  <a:lnTo>
                    <a:pt x="2712" y="585"/>
                  </a:lnTo>
                  <a:lnTo>
                    <a:pt x="3207" y="585"/>
                  </a:lnTo>
                  <a:lnTo>
                    <a:pt x="3248" y="587"/>
                  </a:lnTo>
                  <a:lnTo>
                    <a:pt x="3287" y="597"/>
                  </a:lnTo>
                  <a:lnTo>
                    <a:pt x="3324" y="611"/>
                  </a:lnTo>
                  <a:lnTo>
                    <a:pt x="3359" y="630"/>
                  </a:lnTo>
                  <a:lnTo>
                    <a:pt x="3390" y="653"/>
                  </a:lnTo>
                  <a:lnTo>
                    <a:pt x="3417" y="682"/>
                  </a:lnTo>
                  <a:lnTo>
                    <a:pt x="3441" y="713"/>
                  </a:lnTo>
                  <a:lnTo>
                    <a:pt x="3460" y="747"/>
                  </a:lnTo>
                  <a:lnTo>
                    <a:pt x="3474" y="784"/>
                  </a:lnTo>
                  <a:lnTo>
                    <a:pt x="3483" y="824"/>
                  </a:lnTo>
                  <a:lnTo>
                    <a:pt x="3486" y="866"/>
                  </a:lnTo>
                  <a:lnTo>
                    <a:pt x="3486" y="2583"/>
                  </a:lnTo>
                  <a:lnTo>
                    <a:pt x="3483" y="2624"/>
                  </a:lnTo>
                  <a:lnTo>
                    <a:pt x="3474" y="2664"/>
                  </a:lnTo>
                  <a:lnTo>
                    <a:pt x="3460" y="2702"/>
                  </a:lnTo>
                  <a:lnTo>
                    <a:pt x="3441" y="2736"/>
                  </a:lnTo>
                  <a:lnTo>
                    <a:pt x="3417" y="2768"/>
                  </a:lnTo>
                  <a:lnTo>
                    <a:pt x="3389" y="2796"/>
                  </a:lnTo>
                  <a:lnTo>
                    <a:pt x="3358" y="2820"/>
                  </a:lnTo>
                  <a:lnTo>
                    <a:pt x="3323" y="2839"/>
                  </a:lnTo>
                  <a:lnTo>
                    <a:pt x="3286" y="2853"/>
                  </a:lnTo>
                  <a:lnTo>
                    <a:pt x="3246" y="2863"/>
                  </a:lnTo>
                  <a:lnTo>
                    <a:pt x="3205" y="2866"/>
                  </a:lnTo>
                  <a:lnTo>
                    <a:pt x="281" y="2866"/>
                  </a:lnTo>
                  <a:lnTo>
                    <a:pt x="240" y="2863"/>
                  </a:lnTo>
                  <a:lnTo>
                    <a:pt x="200" y="2853"/>
                  </a:lnTo>
                  <a:lnTo>
                    <a:pt x="163" y="2839"/>
                  </a:lnTo>
                  <a:lnTo>
                    <a:pt x="128" y="2820"/>
                  </a:lnTo>
                  <a:lnTo>
                    <a:pt x="97" y="2796"/>
                  </a:lnTo>
                  <a:lnTo>
                    <a:pt x="69" y="2768"/>
                  </a:lnTo>
                  <a:lnTo>
                    <a:pt x="45" y="2736"/>
                  </a:lnTo>
                  <a:lnTo>
                    <a:pt x="26" y="2702"/>
                  </a:lnTo>
                  <a:lnTo>
                    <a:pt x="12" y="2664"/>
                  </a:lnTo>
                  <a:lnTo>
                    <a:pt x="3" y="2624"/>
                  </a:lnTo>
                  <a:lnTo>
                    <a:pt x="0" y="2583"/>
                  </a:lnTo>
                  <a:lnTo>
                    <a:pt x="0" y="866"/>
                  </a:lnTo>
                  <a:lnTo>
                    <a:pt x="3" y="824"/>
                  </a:lnTo>
                  <a:lnTo>
                    <a:pt x="12" y="784"/>
                  </a:lnTo>
                  <a:lnTo>
                    <a:pt x="26" y="747"/>
                  </a:lnTo>
                  <a:lnTo>
                    <a:pt x="45" y="713"/>
                  </a:lnTo>
                  <a:lnTo>
                    <a:pt x="69" y="682"/>
                  </a:lnTo>
                  <a:lnTo>
                    <a:pt x="96" y="653"/>
                  </a:lnTo>
                  <a:lnTo>
                    <a:pt x="127" y="630"/>
                  </a:lnTo>
                  <a:lnTo>
                    <a:pt x="162" y="611"/>
                  </a:lnTo>
                  <a:lnTo>
                    <a:pt x="199" y="597"/>
                  </a:lnTo>
                  <a:lnTo>
                    <a:pt x="238" y="587"/>
                  </a:lnTo>
                  <a:lnTo>
                    <a:pt x="279" y="585"/>
                  </a:lnTo>
                  <a:lnTo>
                    <a:pt x="349" y="585"/>
                  </a:lnTo>
                  <a:lnTo>
                    <a:pt x="349" y="293"/>
                  </a:lnTo>
                  <a:lnTo>
                    <a:pt x="697" y="293"/>
                  </a:lnTo>
                  <a:lnTo>
                    <a:pt x="697" y="585"/>
                  </a:lnTo>
                  <a:lnTo>
                    <a:pt x="774" y="585"/>
                  </a:lnTo>
                  <a:lnTo>
                    <a:pt x="10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366E2F-6073-4361-96D8-FD04D4F53C7C}"/>
              </a:ext>
            </a:extLst>
          </p:cNvPr>
          <p:cNvCxnSpPr/>
          <p:nvPr/>
        </p:nvCxnSpPr>
        <p:spPr>
          <a:xfrm>
            <a:off x="7136268" y="3972859"/>
            <a:ext cx="310896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795876-9378-4B8B-862F-3739AF604E49}"/>
              </a:ext>
            </a:extLst>
          </p:cNvPr>
          <p:cNvGrpSpPr/>
          <p:nvPr/>
        </p:nvGrpSpPr>
        <p:grpSpPr>
          <a:xfrm>
            <a:off x="3139385" y="4690998"/>
            <a:ext cx="316228" cy="1147872"/>
            <a:chOff x="2335591" y="4009753"/>
            <a:chExt cx="555726" cy="2017221"/>
          </a:xfrm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09D6B4B4-41A8-4CA6-A0AF-FA23E0AB5075}"/>
                </a:ext>
              </a:extLst>
            </p:cNvPr>
            <p:cNvSpPr/>
            <p:nvPr/>
          </p:nvSpPr>
          <p:spPr>
            <a:xfrm>
              <a:off x="2335591" y="5547900"/>
              <a:ext cx="555726" cy="47907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622BEE0E-51D8-4DB9-92FB-31D8B3F506A6}"/>
                </a:ext>
              </a:extLst>
            </p:cNvPr>
            <p:cNvSpPr/>
            <p:nvPr/>
          </p:nvSpPr>
          <p:spPr>
            <a:xfrm>
              <a:off x="2526141" y="4009753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C330BF44-875D-401F-BCE0-98DA243E1507}"/>
                </a:ext>
              </a:extLst>
            </p:cNvPr>
            <p:cNvSpPr/>
            <p:nvPr/>
          </p:nvSpPr>
          <p:spPr>
            <a:xfrm>
              <a:off x="2421128" y="4684958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2775C91-42B8-4C11-9A66-F80D3EA52F14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FFBDEB0-AC8E-4DFC-BA90-717F3C8960DF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r="299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r="274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2695" r="212"/>
          <a:stretch/>
        </p:blipFill>
        <p:spPr/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F366E2F-6073-4361-96D8-FD04D4F53C7C}"/>
              </a:ext>
            </a:extLst>
          </p:cNvPr>
          <p:cNvCxnSpPr/>
          <p:nvPr/>
        </p:nvCxnSpPr>
        <p:spPr>
          <a:xfrm>
            <a:off x="7040734" y="5319393"/>
            <a:ext cx="310896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326A882-0731-44D6-A3AC-68FC862773C2}"/>
              </a:ext>
            </a:extLst>
          </p:cNvPr>
          <p:cNvSpPr txBox="1"/>
          <p:nvPr/>
        </p:nvSpPr>
        <p:spPr>
          <a:xfrm>
            <a:off x="623248" y="1004248"/>
            <a:ext cx="362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The </a:t>
            </a:r>
            <a:r>
              <a:rPr lang="id-ID" sz="3600" dirty="0" smtClean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Best</a:t>
            </a:r>
            <a:r>
              <a:rPr lang="en-US" sz="3600" dirty="0" smtClean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 </a:t>
            </a:r>
            <a:r>
              <a:rPr lang="id-ID" sz="3600" dirty="0" smtClean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Concepts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7590BFD-A3FE-4AE9-AAD7-C0211665B128}"/>
              </a:ext>
            </a:extLst>
          </p:cNvPr>
          <p:cNvSpPr txBox="1">
            <a:spLocks/>
          </p:cNvSpPr>
          <p:nvPr/>
        </p:nvSpPr>
        <p:spPr>
          <a:xfrm>
            <a:off x="4018155" y="4699667"/>
            <a:ext cx="3449445" cy="9584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cs typeface="Segoe UI" panose="020B0502040204020203" pitchFamily="34" charset="0"/>
              </a:rPr>
              <a:t>Sed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perspiciatis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unde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omnis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iste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natus</a:t>
            </a:r>
            <a:r>
              <a:rPr lang="en-US" sz="1200" dirty="0"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cs typeface="Segoe UI" panose="020B0502040204020203" pitchFamily="34" charset="0"/>
              </a:rPr>
              <a:t>voluptatem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accusantium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doloremque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laudantium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totam</a:t>
            </a:r>
            <a:r>
              <a:rPr lang="en-US" sz="1200" dirty="0">
                <a:cs typeface="Segoe UI" panose="020B0502040204020203" pitchFamily="34" charset="0"/>
              </a:rPr>
              <a:t> rem </a:t>
            </a:r>
            <a:r>
              <a:rPr lang="en-US" sz="1200" dirty="0" err="1">
                <a:cs typeface="Segoe UI" panose="020B0502040204020203" pitchFamily="34" charset="0"/>
              </a:rPr>
              <a:t>aperiam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2BB503-B1A4-490F-8D19-8B9ADAA02F44}"/>
              </a:ext>
            </a:extLst>
          </p:cNvPr>
          <p:cNvSpPr/>
          <p:nvPr/>
        </p:nvSpPr>
        <p:spPr>
          <a:xfrm>
            <a:off x="4018155" y="4243452"/>
            <a:ext cx="2778430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+mj-lt"/>
                <a:cs typeface="Segoe UI" panose="020B0502040204020203" pitchFamily="34" charset="0"/>
              </a:rPr>
              <a:t>Mellanie Mickey</a:t>
            </a:r>
            <a:endParaRPr lang="en-US" b="1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47D61235-AC08-484D-9603-EA380FCD871F}"/>
              </a:ext>
            </a:extLst>
          </p:cNvPr>
          <p:cNvSpPr txBox="1">
            <a:spLocks/>
          </p:cNvSpPr>
          <p:nvPr/>
        </p:nvSpPr>
        <p:spPr>
          <a:xfrm>
            <a:off x="7984435" y="4699667"/>
            <a:ext cx="3449445" cy="9584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cs typeface="Segoe UI" panose="020B0502040204020203" pitchFamily="34" charset="0"/>
              </a:rPr>
              <a:t>Sed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perspiciatis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unde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omnis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iste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natus</a:t>
            </a:r>
            <a:r>
              <a:rPr lang="en-US" sz="1200" dirty="0"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cs typeface="Segoe UI" panose="020B0502040204020203" pitchFamily="34" charset="0"/>
              </a:rPr>
              <a:t>voluptatem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accusantium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doloremque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laudantium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totam</a:t>
            </a:r>
            <a:r>
              <a:rPr lang="en-US" sz="1200" dirty="0">
                <a:cs typeface="Segoe UI" panose="020B0502040204020203" pitchFamily="34" charset="0"/>
              </a:rPr>
              <a:t> rem </a:t>
            </a:r>
            <a:r>
              <a:rPr lang="en-US" sz="1200" dirty="0" err="1">
                <a:cs typeface="Segoe UI" panose="020B0502040204020203" pitchFamily="34" charset="0"/>
              </a:rPr>
              <a:t>aperiam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E1ECD8-4BE0-407A-BFC4-4EB4937CA7DB}"/>
              </a:ext>
            </a:extLst>
          </p:cNvPr>
          <p:cNvSpPr/>
          <p:nvPr/>
        </p:nvSpPr>
        <p:spPr>
          <a:xfrm>
            <a:off x="7984435" y="4243452"/>
            <a:ext cx="2442455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+mj-lt"/>
                <a:cs typeface="Segoe UI" panose="020B0502040204020203" pitchFamily="34" charset="0"/>
              </a:rPr>
              <a:t>Brian Michael</a:t>
            </a:r>
            <a:endParaRPr lang="en-US" b="1" dirty="0"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7DF67D-6BCC-4D05-8B37-D7F468DA66CC}"/>
              </a:ext>
            </a:extLst>
          </p:cNvPr>
          <p:cNvGrpSpPr/>
          <p:nvPr/>
        </p:nvGrpSpPr>
        <p:grpSpPr>
          <a:xfrm>
            <a:off x="2214105" y="4509714"/>
            <a:ext cx="447028" cy="1486372"/>
            <a:chOff x="1716037" y="3301403"/>
            <a:chExt cx="555726" cy="1847794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8089FFC-AB40-4AEC-973D-419F5D2F7E05}"/>
                </a:ext>
              </a:extLst>
            </p:cNvPr>
            <p:cNvSpPr/>
            <p:nvPr/>
          </p:nvSpPr>
          <p:spPr>
            <a:xfrm>
              <a:off x="1716037" y="4670123"/>
              <a:ext cx="555726" cy="47907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6CA50415-2268-47F1-BD68-FEB57E274C09}"/>
                </a:ext>
              </a:extLst>
            </p:cNvPr>
            <p:cNvSpPr/>
            <p:nvPr/>
          </p:nvSpPr>
          <p:spPr>
            <a:xfrm>
              <a:off x="1906587" y="3301403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74E02E9-D8E1-4EE9-B4E9-DCF93EB252BE}"/>
                </a:ext>
              </a:extLst>
            </p:cNvPr>
            <p:cNvSpPr/>
            <p:nvPr/>
          </p:nvSpPr>
          <p:spPr>
            <a:xfrm>
              <a:off x="1801574" y="3882312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9501F8D-F7FF-47DC-AF9F-3979271BB8FD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49C17-90D7-4F3F-A28D-FC6196A7453D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2" r="11872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2" r="11872"/>
          <a:stretch>
            <a:fillRect/>
          </a:stretch>
        </p:blipFill>
        <p:spPr/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015C57B-B21B-4E63-AD68-A984D5AEC022}"/>
              </a:ext>
            </a:extLst>
          </p:cNvPr>
          <p:cNvSpPr txBox="1"/>
          <p:nvPr/>
        </p:nvSpPr>
        <p:spPr>
          <a:xfrm>
            <a:off x="7474857" y="1012876"/>
            <a:ext cx="410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Amazing Makeup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0E0C924D-C537-4BEA-8477-1A15BD3E8680}"/>
              </a:ext>
            </a:extLst>
          </p:cNvPr>
          <p:cNvSpPr txBox="1">
            <a:spLocks/>
          </p:cNvSpPr>
          <p:nvPr/>
        </p:nvSpPr>
        <p:spPr>
          <a:xfrm>
            <a:off x="1269580" y="4251369"/>
            <a:ext cx="4978400" cy="7823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cs typeface="Segoe UI" panose="020B0502040204020203" pitchFamily="34" charset="0"/>
              </a:rPr>
              <a:t>Sed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perspiciatis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unde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omnis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iste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natus</a:t>
            </a:r>
            <a:r>
              <a:rPr lang="en-US" sz="1200" dirty="0"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cs typeface="Segoe UI" panose="020B0502040204020203" pitchFamily="34" charset="0"/>
              </a:rPr>
              <a:t>voluptatem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accusantium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doloremque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laudantium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totam</a:t>
            </a:r>
            <a:r>
              <a:rPr lang="en-US" sz="1200" dirty="0">
                <a:cs typeface="Segoe UI" panose="020B0502040204020203" pitchFamily="34" charset="0"/>
              </a:rPr>
              <a:t> rem </a:t>
            </a:r>
            <a:r>
              <a:rPr lang="en-US" sz="1200" dirty="0" err="1">
                <a:cs typeface="Segoe UI" panose="020B0502040204020203" pitchFamily="34" charset="0"/>
              </a:rPr>
              <a:t>aperiam</a:t>
            </a:r>
            <a:endParaRPr lang="en-US" sz="1200" dirty="0"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1623E-E34D-43CD-B855-0BBF9BEB7B91}"/>
              </a:ext>
            </a:extLst>
          </p:cNvPr>
          <p:cNvSpPr/>
          <p:nvPr/>
        </p:nvSpPr>
        <p:spPr>
          <a:xfrm>
            <a:off x="1269580" y="3835549"/>
            <a:ext cx="46626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+mj-lt"/>
                <a:cs typeface="Segoe UI" panose="020B0502040204020203" pitchFamily="34" charset="0"/>
              </a:rPr>
              <a:t>Best Makup</a:t>
            </a:r>
            <a:endParaRPr lang="en-US" sz="1600" b="1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5075253-B120-49A7-B735-9D23FB6BDA68}"/>
              </a:ext>
            </a:extLst>
          </p:cNvPr>
          <p:cNvSpPr txBox="1">
            <a:spLocks/>
          </p:cNvSpPr>
          <p:nvPr/>
        </p:nvSpPr>
        <p:spPr>
          <a:xfrm>
            <a:off x="1269580" y="5565932"/>
            <a:ext cx="4978400" cy="7823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cs typeface="Segoe UI" panose="020B0502040204020203" pitchFamily="34" charset="0"/>
              </a:rPr>
              <a:t>Sed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perspiciatis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unde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omnis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iste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natus</a:t>
            </a:r>
            <a:r>
              <a:rPr lang="en-US" sz="1200" dirty="0"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cs typeface="Segoe UI" panose="020B0502040204020203" pitchFamily="34" charset="0"/>
              </a:rPr>
              <a:t>voluptatem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accusantium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doloremque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laudantium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totam</a:t>
            </a:r>
            <a:r>
              <a:rPr lang="en-US" sz="1200" dirty="0">
                <a:cs typeface="Segoe UI" panose="020B0502040204020203" pitchFamily="34" charset="0"/>
              </a:rPr>
              <a:t> rem </a:t>
            </a:r>
            <a:r>
              <a:rPr lang="en-US" sz="1200" dirty="0" err="1">
                <a:cs typeface="Segoe UI" panose="020B0502040204020203" pitchFamily="34" charset="0"/>
              </a:rPr>
              <a:t>aperiam</a:t>
            </a:r>
            <a:endParaRPr lang="en-US" sz="1200" dirty="0"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2EEADF-8861-4357-8F91-AAF7B2463656}"/>
              </a:ext>
            </a:extLst>
          </p:cNvPr>
          <p:cNvSpPr/>
          <p:nvPr/>
        </p:nvSpPr>
        <p:spPr>
          <a:xfrm>
            <a:off x="1269580" y="5125765"/>
            <a:ext cx="46626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latin typeface="+mj-lt"/>
                <a:cs typeface="Segoe UI" panose="020B0502040204020203" pitchFamily="34" charset="0"/>
              </a:rPr>
              <a:t>Makeup Ambassadors</a:t>
            </a:r>
            <a:endParaRPr lang="en-US" sz="1600" b="1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7819ED-F37A-4E25-A364-4F7BCAD8FA30}"/>
              </a:ext>
            </a:extLst>
          </p:cNvPr>
          <p:cNvSpPr/>
          <p:nvPr/>
        </p:nvSpPr>
        <p:spPr>
          <a:xfrm>
            <a:off x="627393" y="3831171"/>
            <a:ext cx="642187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+mj-lt"/>
                <a:cs typeface="Segoe UI" panose="020B0502040204020203" pitchFamily="34" charset="0"/>
              </a:rPr>
              <a:t>01.</a:t>
            </a:r>
            <a:endParaRPr lang="en-US" b="1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DBA2C1-6B54-4C72-BCF4-FD3A8E9B258F}"/>
              </a:ext>
            </a:extLst>
          </p:cNvPr>
          <p:cNvSpPr/>
          <p:nvPr/>
        </p:nvSpPr>
        <p:spPr>
          <a:xfrm>
            <a:off x="627393" y="5089747"/>
            <a:ext cx="642187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+mj-lt"/>
                <a:cs typeface="Segoe UI" panose="020B0502040204020203" pitchFamily="34" charset="0"/>
              </a:rPr>
              <a:t>02.</a:t>
            </a:r>
            <a:endParaRPr lang="en-US" b="1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F477D8-840A-4B52-AAE2-B4A37D7AE4C7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6038F1-E7D8-4D98-BDF2-B933040C8434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Placeholder 2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5586"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7541"/>
          <a:stretch>
            <a:fillRect/>
          </a:stretch>
        </p:blipFill>
        <p:spPr/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5DC9655-9875-4AEF-91BE-CCF22EA7E5BD}"/>
              </a:ext>
            </a:extLst>
          </p:cNvPr>
          <p:cNvGrpSpPr/>
          <p:nvPr/>
        </p:nvGrpSpPr>
        <p:grpSpPr>
          <a:xfrm>
            <a:off x="11436065" y="1823659"/>
            <a:ext cx="308648" cy="808122"/>
            <a:chOff x="10228795" y="869184"/>
            <a:chExt cx="591872" cy="1549679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8FC89DB-44CE-414C-97C8-71CCD24190F9}"/>
                </a:ext>
              </a:extLst>
            </p:cNvPr>
            <p:cNvSpPr/>
            <p:nvPr/>
          </p:nvSpPr>
          <p:spPr>
            <a:xfrm>
              <a:off x="10437418" y="869184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0BEEE1A-6A11-4067-89F2-4D43032144D4}"/>
                </a:ext>
              </a:extLst>
            </p:cNvPr>
            <p:cNvSpPr/>
            <p:nvPr/>
          </p:nvSpPr>
          <p:spPr>
            <a:xfrm>
              <a:off x="10332405" y="1297913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27C6130-E8CD-425C-8A63-C81BF5E7C438}"/>
                </a:ext>
              </a:extLst>
            </p:cNvPr>
            <p:cNvSpPr/>
            <p:nvPr/>
          </p:nvSpPr>
          <p:spPr>
            <a:xfrm>
              <a:off x="10228795" y="1908629"/>
              <a:ext cx="591872" cy="51023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8220D8-DD9C-48B8-A282-1F084228726A}"/>
              </a:ext>
            </a:extLst>
          </p:cNvPr>
          <p:cNvSpPr txBox="1">
            <a:spLocks/>
          </p:cNvSpPr>
          <p:nvPr/>
        </p:nvSpPr>
        <p:spPr>
          <a:xfrm>
            <a:off x="6960352" y="2476809"/>
            <a:ext cx="4622047" cy="1618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illo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inventore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veritatis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et quasi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architecto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beatae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vitae dicta sunt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explicabo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 Nemo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414CB-5389-4D2E-8398-C5C1747BCE8F}"/>
              </a:ext>
            </a:extLst>
          </p:cNvPr>
          <p:cNvSpPr/>
          <p:nvPr/>
        </p:nvSpPr>
        <p:spPr>
          <a:xfrm>
            <a:off x="6960353" y="2020594"/>
            <a:ext cx="3777977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b="1" dirty="0">
                <a:latin typeface="Segoe UI" panose="020B0502040204020203" pitchFamily="34" charset="0"/>
                <a:cs typeface="Segoe UI" panose="020B0502040204020203" pitchFamily="34" charset="0"/>
              </a:rPr>
              <a:t>Futurisic Designer.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FE7B7F-4B61-4CA4-A1F8-53177F19F2DA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15C57B-B21B-4E63-AD68-A984D5AEC022}"/>
              </a:ext>
            </a:extLst>
          </p:cNvPr>
          <p:cNvSpPr txBox="1"/>
          <p:nvPr/>
        </p:nvSpPr>
        <p:spPr>
          <a:xfrm>
            <a:off x="6960353" y="1012876"/>
            <a:ext cx="4321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 smtClean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Design</a:t>
            </a:r>
            <a:r>
              <a:rPr lang="en-US" sz="3600" dirty="0" smtClean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 </a:t>
            </a:r>
            <a:r>
              <a:rPr lang="id-ID" sz="3600" dirty="0" smtClean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Fashionable</a:t>
            </a:r>
            <a:endParaRPr lang="id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r="18252"/>
          <a:stretch>
            <a:fillRect/>
          </a:stretch>
        </p:blipFill>
        <p:spPr/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5DC9655-9875-4AEF-91BE-CCF22EA7E5BD}"/>
              </a:ext>
            </a:extLst>
          </p:cNvPr>
          <p:cNvGrpSpPr/>
          <p:nvPr/>
        </p:nvGrpSpPr>
        <p:grpSpPr>
          <a:xfrm>
            <a:off x="11436065" y="1823659"/>
            <a:ext cx="308648" cy="808122"/>
            <a:chOff x="10228795" y="869184"/>
            <a:chExt cx="591872" cy="1549679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8FC89DB-44CE-414C-97C8-71CCD24190F9}"/>
                </a:ext>
              </a:extLst>
            </p:cNvPr>
            <p:cNvSpPr/>
            <p:nvPr/>
          </p:nvSpPr>
          <p:spPr>
            <a:xfrm>
              <a:off x="10437418" y="869184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0BEEE1A-6A11-4067-89F2-4D43032144D4}"/>
                </a:ext>
              </a:extLst>
            </p:cNvPr>
            <p:cNvSpPr/>
            <p:nvPr/>
          </p:nvSpPr>
          <p:spPr>
            <a:xfrm>
              <a:off x="10332405" y="1297913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927C6130-E8CD-425C-8A63-C81BF5E7C438}"/>
                </a:ext>
              </a:extLst>
            </p:cNvPr>
            <p:cNvSpPr/>
            <p:nvPr/>
          </p:nvSpPr>
          <p:spPr>
            <a:xfrm>
              <a:off x="10228795" y="1908629"/>
              <a:ext cx="591872" cy="51023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40125D6-27EB-4E93-A51E-50C3EE2DB497}"/>
              </a:ext>
            </a:extLst>
          </p:cNvPr>
          <p:cNvSpPr txBox="1"/>
          <p:nvPr/>
        </p:nvSpPr>
        <p:spPr>
          <a:xfrm>
            <a:off x="3453199" y="937790"/>
            <a:ext cx="528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More Than Fahionstyle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1591E35-EBF4-42A7-9F35-61AF7CD3B744}"/>
              </a:ext>
            </a:extLst>
          </p:cNvPr>
          <p:cNvSpPr txBox="1">
            <a:spLocks/>
          </p:cNvSpPr>
          <p:nvPr/>
        </p:nvSpPr>
        <p:spPr>
          <a:xfrm>
            <a:off x="3875314" y="1829261"/>
            <a:ext cx="4147106" cy="9233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Sed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perspiciatis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natus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voluptatem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accusantium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doloremque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laudantium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totam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rem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aperiam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eaque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ipsa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quae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ab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illo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inventore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456372-639C-4ABD-B5A6-D2C741CC530C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DC9655-9875-4AEF-91BE-CCF22EA7E5BD}"/>
              </a:ext>
            </a:extLst>
          </p:cNvPr>
          <p:cNvGrpSpPr/>
          <p:nvPr/>
        </p:nvGrpSpPr>
        <p:grpSpPr>
          <a:xfrm>
            <a:off x="11436065" y="1823659"/>
            <a:ext cx="308648" cy="808122"/>
            <a:chOff x="10228795" y="869184"/>
            <a:chExt cx="591872" cy="1549679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8FC89DB-44CE-414C-97C8-71CCD24190F9}"/>
                </a:ext>
              </a:extLst>
            </p:cNvPr>
            <p:cNvSpPr/>
            <p:nvPr/>
          </p:nvSpPr>
          <p:spPr>
            <a:xfrm>
              <a:off x="10437418" y="869184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B0BEEE1A-6A11-4067-89F2-4D43032144D4}"/>
                </a:ext>
              </a:extLst>
            </p:cNvPr>
            <p:cNvSpPr/>
            <p:nvPr/>
          </p:nvSpPr>
          <p:spPr>
            <a:xfrm>
              <a:off x="10332405" y="1297913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27C6130-E8CD-425C-8A63-C81BF5E7C438}"/>
                </a:ext>
              </a:extLst>
            </p:cNvPr>
            <p:cNvSpPr/>
            <p:nvPr/>
          </p:nvSpPr>
          <p:spPr>
            <a:xfrm>
              <a:off x="10228795" y="1908629"/>
              <a:ext cx="591872" cy="51023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487" r="25159" b="-487"/>
          <a:stretch/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r="32223"/>
          <a:stretch>
            <a:fillRect/>
          </a:stretch>
        </p:blipFill>
        <p:spPr/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59F39A-CEB9-4334-9F83-85E79E35D26D}"/>
              </a:ext>
            </a:extLst>
          </p:cNvPr>
          <p:cNvSpPr/>
          <p:nvPr/>
        </p:nvSpPr>
        <p:spPr>
          <a:xfrm flipH="1">
            <a:off x="3467099" y="1409700"/>
            <a:ext cx="40386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89A81-93F9-4B3E-B352-355CF94E0F93}"/>
              </a:ext>
            </a:extLst>
          </p:cNvPr>
          <p:cNvSpPr txBox="1"/>
          <p:nvPr/>
        </p:nvSpPr>
        <p:spPr>
          <a:xfrm rot="16200000">
            <a:off x="-1419077" y="3105835"/>
            <a:ext cx="537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4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Design Fashionable</a:t>
            </a:r>
            <a:endParaRPr lang="en-ID" sz="3600" dirty="0">
              <a:solidFill>
                <a:schemeClr val="accent4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D64199-204C-419D-AB6C-B18E7F2B4964}"/>
              </a:ext>
            </a:extLst>
          </p:cNvPr>
          <p:cNvGrpSpPr/>
          <p:nvPr/>
        </p:nvGrpSpPr>
        <p:grpSpPr>
          <a:xfrm rot="16200000">
            <a:off x="2359521" y="2960138"/>
            <a:ext cx="358148" cy="937726"/>
            <a:chOff x="10228795" y="869184"/>
            <a:chExt cx="591872" cy="1549679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A9BF261-9ADB-46BB-B6EA-87EA98490EE7}"/>
                </a:ext>
              </a:extLst>
            </p:cNvPr>
            <p:cNvSpPr/>
            <p:nvPr/>
          </p:nvSpPr>
          <p:spPr>
            <a:xfrm>
              <a:off x="10437418" y="869184"/>
              <a:ext cx="174626" cy="15054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F375402-1045-442A-B493-37F344DA8618}"/>
                </a:ext>
              </a:extLst>
            </p:cNvPr>
            <p:cNvSpPr/>
            <p:nvPr/>
          </p:nvSpPr>
          <p:spPr>
            <a:xfrm>
              <a:off x="10332405" y="1297913"/>
              <a:ext cx="384652" cy="33159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D281C7D-FB4B-4852-B968-AE3A77D050C4}"/>
                </a:ext>
              </a:extLst>
            </p:cNvPr>
            <p:cNvSpPr/>
            <p:nvPr/>
          </p:nvSpPr>
          <p:spPr>
            <a:xfrm>
              <a:off x="10228795" y="1908629"/>
              <a:ext cx="591872" cy="51023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A649708-774E-4586-A88C-47F73AA74960}"/>
              </a:ext>
            </a:extLst>
          </p:cNvPr>
          <p:cNvSpPr/>
          <p:nvPr/>
        </p:nvSpPr>
        <p:spPr>
          <a:xfrm rot="5400000">
            <a:off x="10210499" y="1532281"/>
            <a:ext cx="3068428" cy="43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Playfair Display" panose="00000500000000000000" pitchFamily="2" charset="0"/>
                <a:cs typeface="Segoe UI" panose="020B0502040204020203" pitchFamily="34" charset="0"/>
              </a:rPr>
              <a:t>A wonderful serenity has taken possession of my entire soul, like these sweet mornings of spring which I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4C76BC-B37F-4B46-9F57-4E7981E9B27D}"/>
              </a:ext>
            </a:extLst>
          </p:cNvPr>
          <p:cNvSpPr/>
          <p:nvPr/>
        </p:nvSpPr>
        <p:spPr>
          <a:xfrm>
            <a:off x="11756288" y="418793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E5FC45-7BF3-43C2-AFC1-898E802C3A56}"/>
              </a:ext>
            </a:extLst>
          </p:cNvPr>
          <p:cNvSpPr/>
          <p:nvPr/>
        </p:nvSpPr>
        <p:spPr>
          <a:xfrm rot="5400000">
            <a:off x="1373825" y="-860219"/>
            <a:ext cx="46299" cy="233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12029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0" y="452000"/>
            <a:ext cx="538600" cy="5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ipst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8D8D8"/>
      </a:accent1>
      <a:accent2>
        <a:srgbClr val="A5A5A5"/>
      </a:accent2>
      <a:accent3>
        <a:srgbClr val="7F7F7F"/>
      </a:accent3>
      <a:accent4>
        <a:srgbClr val="BFAF51"/>
      </a:accent4>
      <a:accent5>
        <a:srgbClr val="262626"/>
      </a:accent5>
      <a:accent6>
        <a:srgbClr val="7F7F7F"/>
      </a:accent6>
      <a:hlink>
        <a:srgbClr val="0563C1"/>
      </a:hlink>
      <a:folHlink>
        <a:srgbClr val="954F72"/>
      </a:folHlink>
    </a:clrScheme>
    <a:fontScheme name="Music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1293</TotalTime>
  <Words>1054</Words>
  <Application>Microsoft Office PowerPoint</Application>
  <PresentationFormat>Widescreen</PresentationFormat>
  <Paragraphs>97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FrankRuehl</vt:lpstr>
      <vt:lpstr>Calibri</vt:lpstr>
      <vt:lpstr>Arial</vt:lpstr>
      <vt:lpstr>Segoe UI Light</vt:lpstr>
      <vt:lpstr>Open Sans Light</vt:lpstr>
      <vt:lpstr>Playfair Display</vt:lpstr>
      <vt:lpstr>Open Sans</vt:lpstr>
      <vt:lpstr>Roboto Black</vt:lpstr>
      <vt:lpstr>Roboto Light</vt:lpstr>
      <vt:lpstr>Source Sans Pro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Parizat</cp:lastModifiedBy>
  <cp:revision>313</cp:revision>
  <dcterms:created xsi:type="dcterms:W3CDTF">2021-03-24T04:46:24Z</dcterms:created>
  <dcterms:modified xsi:type="dcterms:W3CDTF">2022-06-21T19:58:49Z</dcterms:modified>
</cp:coreProperties>
</file>