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90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9" r:id="rId20"/>
    <p:sldId id="280" r:id="rId21"/>
    <p:sldId id="281" r:id="rId22"/>
    <p:sldId id="282" r:id="rId23"/>
    <p:sldId id="283" r:id="rId24"/>
    <p:sldId id="284" r:id="rId25"/>
    <p:sldId id="289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ontserrat SemiBold" panose="00000700000000000000" pitchFamily="2" charset="0"/>
      <p:bold r:id="rId32"/>
      <p:bold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poppins" panose="00000500000000000000" pitchFamily="2" charset="0"/>
      <p:regular r:id="rId38"/>
      <p:bold r:id="rId39"/>
      <p:italic r:id="rId40"/>
      <p:boldItalic r:id="rId41"/>
    </p:embeddedFont>
    <p:embeddedFont>
      <p:font typeface="Poppins Medium" panose="00000600000000000000" pitchFamily="2" charset="0"/>
      <p:regular r:id="rId42"/>
      <p:italic r:id="rId43"/>
    </p:embeddedFont>
    <p:embeddedFont>
      <p:font typeface="Segoe UI" panose="020B0502040204020203" pitchFamily="34" charset="0"/>
      <p:regular r:id="rId44"/>
      <p:bold r:id="rId45"/>
      <p:italic r:id="rId46"/>
      <p:boldItalic r:id="rId47"/>
    </p:embeddedFont>
    <p:embeddedFont>
      <p:font typeface="Segoe UI Semibold" panose="020B0702040204020203" pitchFamily="34" charset="0"/>
      <p:bold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6A"/>
    <a:srgbClr val="0779E4"/>
    <a:srgbClr val="FE3463"/>
    <a:srgbClr val="B6B6B6"/>
    <a:srgbClr val="00D0FF"/>
    <a:srgbClr val="FFF2E1"/>
    <a:srgbClr val="45B02E"/>
    <a:srgbClr val="FF6514"/>
    <a:srgbClr val="F08700"/>
    <a:srgbClr val="EEF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32" autoAdjust="0"/>
    <p:restoredTop sz="96229" autoAdjust="0"/>
  </p:normalViewPr>
  <p:slideViewPr>
    <p:cSldViewPr snapToGrid="0" showGuides="1">
      <p:cViewPr>
        <p:scale>
          <a:sx n="75" d="100"/>
          <a:sy n="75" d="100"/>
        </p:scale>
        <p:origin x="2400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037A2-2080-4238-B543-EA7CB0A8524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935F0-9C42-4BC2-89E8-71D9E455E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7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8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C8AC6B5-92AE-4146-9844-C9CDDEF33D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53855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340CD70-D080-4456-9BFF-F4020AF9CA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7498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B9E8A48-E9A1-438D-B415-AA2848CF1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3855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E1C725D-581D-41D9-9BD2-410277D0C4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27498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EE4EB9-AB68-4886-8FC3-9C362572C5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3855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7D148F-7DCF-4B9F-AD40-BCC4589E3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7498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7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3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4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917977" y="1136810"/>
            <a:ext cx="4797740" cy="4797740"/>
          </a:xfrm>
          <a:custGeom>
            <a:avLst/>
            <a:gdLst>
              <a:gd name="connsiteX0" fmla="*/ 2398870 w 4797740"/>
              <a:gd name="connsiteY0" fmla="*/ 0 h 4797740"/>
              <a:gd name="connsiteX1" fmla="*/ 4797740 w 4797740"/>
              <a:gd name="connsiteY1" fmla="*/ 2398870 h 4797740"/>
              <a:gd name="connsiteX2" fmla="*/ 2398870 w 4797740"/>
              <a:gd name="connsiteY2" fmla="*/ 4797740 h 4797740"/>
              <a:gd name="connsiteX3" fmla="*/ 0 w 4797740"/>
              <a:gd name="connsiteY3" fmla="*/ 2398870 h 4797740"/>
              <a:gd name="connsiteX4" fmla="*/ 2398870 w 4797740"/>
              <a:gd name="connsiteY4" fmla="*/ 0 h 479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7740" h="4797740">
                <a:moveTo>
                  <a:pt x="2398870" y="0"/>
                </a:moveTo>
                <a:cubicBezTo>
                  <a:pt x="3723729" y="0"/>
                  <a:pt x="4797740" y="1074011"/>
                  <a:pt x="4797740" y="2398870"/>
                </a:cubicBezTo>
                <a:cubicBezTo>
                  <a:pt x="4797740" y="3723729"/>
                  <a:pt x="3723729" y="4797740"/>
                  <a:pt x="2398870" y="4797740"/>
                </a:cubicBezTo>
                <a:cubicBezTo>
                  <a:pt x="1074011" y="4797740"/>
                  <a:pt x="0" y="3723729"/>
                  <a:pt x="0" y="2398870"/>
                </a:cubicBezTo>
                <a:cubicBezTo>
                  <a:pt x="0" y="1074011"/>
                  <a:pt x="1074011" y="0"/>
                  <a:pt x="23988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61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6545315" y="1406857"/>
            <a:ext cx="4653886" cy="4653886"/>
          </a:xfrm>
          <a:custGeom>
            <a:avLst/>
            <a:gdLst>
              <a:gd name="connsiteX0" fmla="*/ 0 w 4653886"/>
              <a:gd name="connsiteY0" fmla="*/ 0 h 4653886"/>
              <a:gd name="connsiteX1" fmla="*/ 4653886 w 4653886"/>
              <a:gd name="connsiteY1" fmla="*/ 0 h 4653886"/>
              <a:gd name="connsiteX2" fmla="*/ 4653886 w 4653886"/>
              <a:gd name="connsiteY2" fmla="*/ 4653886 h 4653886"/>
              <a:gd name="connsiteX3" fmla="*/ 0 w 4653886"/>
              <a:gd name="connsiteY3" fmla="*/ 4653886 h 465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3886" h="4653886">
                <a:moveTo>
                  <a:pt x="0" y="0"/>
                </a:moveTo>
                <a:lnTo>
                  <a:pt x="4653886" y="0"/>
                </a:lnTo>
                <a:lnTo>
                  <a:pt x="4653886" y="4653886"/>
                </a:lnTo>
                <a:lnTo>
                  <a:pt x="0" y="46538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7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 noGrp="1"/>
          </p:cNvSpPr>
          <p:nvPr>
            <p:ph type="pic" sz="quarter" idx="10"/>
          </p:nvPr>
        </p:nvSpPr>
        <p:spPr>
          <a:xfrm>
            <a:off x="649645" y="3426573"/>
            <a:ext cx="2558327" cy="2558327"/>
          </a:xfrm>
          <a:custGeom>
            <a:avLst/>
            <a:gdLst>
              <a:gd name="connsiteX0" fmla="*/ 1279164 w 2558327"/>
              <a:gd name="connsiteY0" fmla="*/ 0 h 2558327"/>
              <a:gd name="connsiteX1" fmla="*/ 2558327 w 2558327"/>
              <a:gd name="connsiteY1" fmla="*/ 1279164 h 2558327"/>
              <a:gd name="connsiteX2" fmla="*/ 1279164 w 2558327"/>
              <a:gd name="connsiteY2" fmla="*/ 2558327 h 2558327"/>
              <a:gd name="connsiteX3" fmla="*/ 0 w 2558327"/>
              <a:gd name="connsiteY3" fmla="*/ 1279164 h 2558327"/>
              <a:gd name="connsiteX4" fmla="*/ 1279164 w 2558327"/>
              <a:gd name="connsiteY4" fmla="*/ 0 h 255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8327" h="2558327">
                <a:moveTo>
                  <a:pt x="1279164" y="0"/>
                </a:moveTo>
                <a:cubicBezTo>
                  <a:pt x="1985626" y="0"/>
                  <a:pt x="2558327" y="572701"/>
                  <a:pt x="2558327" y="1279164"/>
                </a:cubicBezTo>
                <a:cubicBezTo>
                  <a:pt x="2558327" y="1985626"/>
                  <a:pt x="1985626" y="2558327"/>
                  <a:pt x="1279164" y="2558327"/>
                </a:cubicBezTo>
                <a:cubicBezTo>
                  <a:pt x="572701" y="2558327"/>
                  <a:pt x="0" y="1985626"/>
                  <a:pt x="0" y="1279164"/>
                </a:cubicBezTo>
                <a:cubicBezTo>
                  <a:pt x="0" y="572701"/>
                  <a:pt x="572701" y="0"/>
                  <a:pt x="1279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1"/>
          </p:nvPr>
        </p:nvSpPr>
        <p:spPr>
          <a:xfrm>
            <a:off x="3427772" y="3959617"/>
            <a:ext cx="2558327" cy="2558327"/>
          </a:xfrm>
          <a:custGeom>
            <a:avLst/>
            <a:gdLst>
              <a:gd name="connsiteX0" fmla="*/ 1279164 w 2558327"/>
              <a:gd name="connsiteY0" fmla="*/ 0 h 2558327"/>
              <a:gd name="connsiteX1" fmla="*/ 2558327 w 2558327"/>
              <a:gd name="connsiteY1" fmla="*/ 1279164 h 2558327"/>
              <a:gd name="connsiteX2" fmla="*/ 1279164 w 2558327"/>
              <a:gd name="connsiteY2" fmla="*/ 2558327 h 2558327"/>
              <a:gd name="connsiteX3" fmla="*/ 0 w 2558327"/>
              <a:gd name="connsiteY3" fmla="*/ 1279164 h 2558327"/>
              <a:gd name="connsiteX4" fmla="*/ 1279164 w 2558327"/>
              <a:gd name="connsiteY4" fmla="*/ 0 h 255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8327" h="2558327">
                <a:moveTo>
                  <a:pt x="1279164" y="0"/>
                </a:moveTo>
                <a:cubicBezTo>
                  <a:pt x="1985626" y="0"/>
                  <a:pt x="2558327" y="572701"/>
                  <a:pt x="2558327" y="1279164"/>
                </a:cubicBezTo>
                <a:cubicBezTo>
                  <a:pt x="2558327" y="1985626"/>
                  <a:pt x="1985626" y="2558327"/>
                  <a:pt x="1279164" y="2558327"/>
                </a:cubicBezTo>
                <a:cubicBezTo>
                  <a:pt x="572701" y="2558327"/>
                  <a:pt x="0" y="1985626"/>
                  <a:pt x="0" y="1279164"/>
                </a:cubicBezTo>
                <a:cubicBezTo>
                  <a:pt x="0" y="572701"/>
                  <a:pt x="572701" y="0"/>
                  <a:pt x="1279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Freeform 11"/>
          <p:cNvSpPr>
            <a:spLocks noGrp="1"/>
          </p:cNvSpPr>
          <p:nvPr>
            <p:ph type="pic" sz="quarter" idx="12"/>
          </p:nvPr>
        </p:nvSpPr>
        <p:spPr>
          <a:xfrm>
            <a:off x="6205901" y="3592928"/>
            <a:ext cx="2558327" cy="2558327"/>
          </a:xfrm>
          <a:custGeom>
            <a:avLst/>
            <a:gdLst>
              <a:gd name="connsiteX0" fmla="*/ 1279164 w 2558327"/>
              <a:gd name="connsiteY0" fmla="*/ 0 h 2558327"/>
              <a:gd name="connsiteX1" fmla="*/ 2558327 w 2558327"/>
              <a:gd name="connsiteY1" fmla="*/ 1279164 h 2558327"/>
              <a:gd name="connsiteX2" fmla="*/ 1279164 w 2558327"/>
              <a:gd name="connsiteY2" fmla="*/ 2558327 h 2558327"/>
              <a:gd name="connsiteX3" fmla="*/ 0 w 2558327"/>
              <a:gd name="connsiteY3" fmla="*/ 1279164 h 2558327"/>
              <a:gd name="connsiteX4" fmla="*/ 1279164 w 2558327"/>
              <a:gd name="connsiteY4" fmla="*/ 0 h 255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8327" h="2558327">
                <a:moveTo>
                  <a:pt x="1279164" y="0"/>
                </a:moveTo>
                <a:cubicBezTo>
                  <a:pt x="1985626" y="0"/>
                  <a:pt x="2558327" y="572701"/>
                  <a:pt x="2558327" y="1279164"/>
                </a:cubicBezTo>
                <a:cubicBezTo>
                  <a:pt x="2558327" y="1985626"/>
                  <a:pt x="1985626" y="2558327"/>
                  <a:pt x="1279164" y="2558327"/>
                </a:cubicBezTo>
                <a:cubicBezTo>
                  <a:pt x="572701" y="2558327"/>
                  <a:pt x="0" y="1985626"/>
                  <a:pt x="0" y="1279164"/>
                </a:cubicBezTo>
                <a:cubicBezTo>
                  <a:pt x="0" y="572701"/>
                  <a:pt x="572701" y="0"/>
                  <a:pt x="1279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Freeform 10"/>
          <p:cNvSpPr>
            <a:spLocks noGrp="1"/>
          </p:cNvSpPr>
          <p:nvPr>
            <p:ph type="pic" sz="quarter" idx="13"/>
          </p:nvPr>
        </p:nvSpPr>
        <p:spPr>
          <a:xfrm>
            <a:off x="8984028" y="3769430"/>
            <a:ext cx="2558327" cy="2558327"/>
          </a:xfrm>
          <a:custGeom>
            <a:avLst/>
            <a:gdLst>
              <a:gd name="connsiteX0" fmla="*/ 1279164 w 2558327"/>
              <a:gd name="connsiteY0" fmla="*/ 0 h 2558327"/>
              <a:gd name="connsiteX1" fmla="*/ 2558327 w 2558327"/>
              <a:gd name="connsiteY1" fmla="*/ 1279164 h 2558327"/>
              <a:gd name="connsiteX2" fmla="*/ 1279164 w 2558327"/>
              <a:gd name="connsiteY2" fmla="*/ 2558327 h 2558327"/>
              <a:gd name="connsiteX3" fmla="*/ 0 w 2558327"/>
              <a:gd name="connsiteY3" fmla="*/ 1279164 h 2558327"/>
              <a:gd name="connsiteX4" fmla="*/ 1279164 w 2558327"/>
              <a:gd name="connsiteY4" fmla="*/ 0 h 255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8327" h="2558327">
                <a:moveTo>
                  <a:pt x="1279164" y="0"/>
                </a:moveTo>
                <a:cubicBezTo>
                  <a:pt x="1985626" y="0"/>
                  <a:pt x="2558327" y="572701"/>
                  <a:pt x="2558327" y="1279164"/>
                </a:cubicBezTo>
                <a:cubicBezTo>
                  <a:pt x="2558327" y="1985626"/>
                  <a:pt x="1985626" y="2558327"/>
                  <a:pt x="1279164" y="2558327"/>
                </a:cubicBezTo>
                <a:cubicBezTo>
                  <a:pt x="572701" y="2558327"/>
                  <a:pt x="0" y="1985626"/>
                  <a:pt x="0" y="1279164"/>
                </a:cubicBezTo>
                <a:cubicBezTo>
                  <a:pt x="0" y="572701"/>
                  <a:pt x="572701" y="0"/>
                  <a:pt x="1279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56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34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85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6374415" y="477209"/>
            <a:ext cx="5193733" cy="5903580"/>
          </a:xfrm>
          <a:custGeom>
            <a:avLst/>
            <a:gdLst>
              <a:gd name="connsiteX0" fmla="*/ 2064773 w 5193733"/>
              <a:gd name="connsiteY0" fmla="*/ 0 h 5903580"/>
              <a:gd name="connsiteX1" fmla="*/ 2167824 w 5193733"/>
              <a:gd name="connsiteY1" fmla="*/ 23804 h 5903580"/>
              <a:gd name="connsiteX2" fmla="*/ 2958329 w 5193733"/>
              <a:gd name="connsiteY2" fmla="*/ 478719 h 5903580"/>
              <a:gd name="connsiteX3" fmla="*/ 3062176 w 5193733"/>
              <a:gd name="connsiteY3" fmla="*/ 658569 h 5903580"/>
              <a:gd name="connsiteX4" fmla="*/ 3062176 w 5193733"/>
              <a:gd name="connsiteY4" fmla="*/ 759454 h 5903580"/>
              <a:gd name="connsiteX5" fmla="*/ 3197336 w 5193733"/>
              <a:gd name="connsiteY5" fmla="*/ 759454 h 5903580"/>
              <a:gd name="connsiteX6" fmla="*/ 3197336 w 5193733"/>
              <a:gd name="connsiteY6" fmla="*/ 734759 h 5903580"/>
              <a:gd name="connsiteX7" fmla="*/ 3197336 w 5193733"/>
              <a:gd name="connsiteY7" fmla="*/ 658569 h 5903580"/>
              <a:gd name="connsiteX8" fmla="*/ 3301183 w 5193733"/>
              <a:gd name="connsiteY8" fmla="*/ 478719 h 5903580"/>
              <a:gd name="connsiteX9" fmla="*/ 4091688 w 5193733"/>
              <a:gd name="connsiteY9" fmla="*/ 23804 h 5903580"/>
              <a:gd name="connsiteX10" fmla="*/ 4196329 w 5193733"/>
              <a:gd name="connsiteY10" fmla="*/ 0 h 5903580"/>
              <a:gd name="connsiteX11" fmla="*/ 4299381 w 5193733"/>
              <a:gd name="connsiteY11" fmla="*/ 23804 h 5903580"/>
              <a:gd name="connsiteX12" fmla="*/ 5089886 w 5193733"/>
              <a:gd name="connsiteY12" fmla="*/ 478719 h 5903580"/>
              <a:gd name="connsiteX13" fmla="*/ 5193733 w 5193733"/>
              <a:gd name="connsiteY13" fmla="*/ 658569 h 5903580"/>
              <a:gd name="connsiteX14" fmla="*/ 5193733 w 5193733"/>
              <a:gd name="connsiteY14" fmla="*/ 1568401 h 5903580"/>
              <a:gd name="connsiteX15" fmla="*/ 5089886 w 5193733"/>
              <a:gd name="connsiteY15" fmla="*/ 1750368 h 5903580"/>
              <a:gd name="connsiteX16" fmla="*/ 4299381 w 5193733"/>
              <a:gd name="connsiteY16" fmla="*/ 2205284 h 5903580"/>
              <a:gd name="connsiteX17" fmla="*/ 4196329 w 5193733"/>
              <a:gd name="connsiteY17" fmla="*/ 2229088 h 5903580"/>
              <a:gd name="connsiteX18" fmla="*/ 4091688 w 5193733"/>
              <a:gd name="connsiteY18" fmla="*/ 2205284 h 5903580"/>
              <a:gd name="connsiteX19" fmla="*/ 3952539 w 5193733"/>
              <a:gd name="connsiteY19" fmla="*/ 2125207 h 5903580"/>
              <a:gd name="connsiteX20" fmla="*/ 3925285 w 5193733"/>
              <a:gd name="connsiteY20" fmla="*/ 2109523 h 5903580"/>
              <a:gd name="connsiteX21" fmla="*/ 3925285 w 5193733"/>
              <a:gd name="connsiteY21" fmla="*/ 2267833 h 5903580"/>
              <a:gd name="connsiteX22" fmla="*/ 3925294 w 5193733"/>
              <a:gd name="connsiteY22" fmla="*/ 2267838 h 5903580"/>
              <a:gd name="connsiteX23" fmla="*/ 4024107 w 5193733"/>
              <a:gd name="connsiteY23" fmla="*/ 2324702 h 5903580"/>
              <a:gd name="connsiteX24" fmla="*/ 4127954 w 5193733"/>
              <a:gd name="connsiteY24" fmla="*/ 2504552 h 5903580"/>
              <a:gd name="connsiteX25" fmla="*/ 4127954 w 5193733"/>
              <a:gd name="connsiteY25" fmla="*/ 3414384 h 5903580"/>
              <a:gd name="connsiteX26" fmla="*/ 4024107 w 5193733"/>
              <a:gd name="connsiteY26" fmla="*/ 3596350 h 5903580"/>
              <a:gd name="connsiteX27" fmla="*/ 3925285 w 5193733"/>
              <a:gd name="connsiteY27" fmla="*/ 3653220 h 5903580"/>
              <a:gd name="connsiteX28" fmla="*/ 3925285 w 5193733"/>
              <a:gd name="connsiteY28" fmla="*/ 3786122 h 5903580"/>
              <a:gd name="connsiteX29" fmla="*/ 3950995 w 5193733"/>
              <a:gd name="connsiteY29" fmla="*/ 3771327 h 5903580"/>
              <a:gd name="connsiteX30" fmla="*/ 4091688 w 5193733"/>
              <a:gd name="connsiteY30" fmla="*/ 3690361 h 5903580"/>
              <a:gd name="connsiteX31" fmla="*/ 4196329 w 5193733"/>
              <a:gd name="connsiteY31" fmla="*/ 3666557 h 5903580"/>
              <a:gd name="connsiteX32" fmla="*/ 4299381 w 5193733"/>
              <a:gd name="connsiteY32" fmla="*/ 3690361 h 5903580"/>
              <a:gd name="connsiteX33" fmla="*/ 5089886 w 5193733"/>
              <a:gd name="connsiteY33" fmla="*/ 4145277 h 5903580"/>
              <a:gd name="connsiteX34" fmla="*/ 5193733 w 5193733"/>
              <a:gd name="connsiteY34" fmla="*/ 4325127 h 5903580"/>
              <a:gd name="connsiteX35" fmla="*/ 5193733 w 5193733"/>
              <a:gd name="connsiteY35" fmla="*/ 5234959 h 5903580"/>
              <a:gd name="connsiteX36" fmla="*/ 5089886 w 5193733"/>
              <a:gd name="connsiteY36" fmla="*/ 5416926 h 5903580"/>
              <a:gd name="connsiteX37" fmla="*/ 4299381 w 5193733"/>
              <a:gd name="connsiteY37" fmla="*/ 5871842 h 5903580"/>
              <a:gd name="connsiteX38" fmla="*/ 4196329 w 5193733"/>
              <a:gd name="connsiteY38" fmla="*/ 5895646 h 5903580"/>
              <a:gd name="connsiteX39" fmla="*/ 4091688 w 5193733"/>
              <a:gd name="connsiteY39" fmla="*/ 5871842 h 5903580"/>
              <a:gd name="connsiteX40" fmla="*/ 3301183 w 5193733"/>
              <a:gd name="connsiteY40" fmla="*/ 5416926 h 5903580"/>
              <a:gd name="connsiteX41" fmla="*/ 3197336 w 5193733"/>
              <a:gd name="connsiteY41" fmla="*/ 5234959 h 5903580"/>
              <a:gd name="connsiteX42" fmla="*/ 3197336 w 5193733"/>
              <a:gd name="connsiteY42" fmla="*/ 4325127 h 5903580"/>
              <a:gd name="connsiteX43" fmla="*/ 3301183 w 5193733"/>
              <a:gd name="connsiteY43" fmla="*/ 4145277 h 5903580"/>
              <a:gd name="connsiteX44" fmla="*/ 3562111 w 5193733"/>
              <a:gd name="connsiteY44" fmla="*/ 3995119 h 5903580"/>
              <a:gd name="connsiteX45" fmla="*/ 3623392 w 5193733"/>
              <a:gd name="connsiteY45" fmla="*/ 3959854 h 5903580"/>
              <a:gd name="connsiteX46" fmla="*/ 3392448 w 5193733"/>
              <a:gd name="connsiteY46" fmla="*/ 3959854 h 5903580"/>
              <a:gd name="connsiteX47" fmla="*/ 3374295 w 5193733"/>
              <a:gd name="connsiteY47" fmla="*/ 3970301 h 5903580"/>
              <a:gd name="connsiteX48" fmla="*/ 3233602 w 5193733"/>
              <a:gd name="connsiteY48" fmla="*/ 4051266 h 5903580"/>
              <a:gd name="connsiteX49" fmla="*/ 3130550 w 5193733"/>
              <a:gd name="connsiteY49" fmla="*/ 4075070 h 5903580"/>
              <a:gd name="connsiteX50" fmla="*/ 3025909 w 5193733"/>
              <a:gd name="connsiteY50" fmla="*/ 4051266 h 5903580"/>
              <a:gd name="connsiteX51" fmla="*/ 2886760 w 5193733"/>
              <a:gd name="connsiteY51" fmla="*/ 3971190 h 5903580"/>
              <a:gd name="connsiteX52" fmla="*/ 2867063 w 5193733"/>
              <a:gd name="connsiteY52" fmla="*/ 3959854 h 5903580"/>
              <a:gd name="connsiteX53" fmla="*/ 2622333 w 5193733"/>
              <a:gd name="connsiteY53" fmla="*/ 3959854 h 5903580"/>
              <a:gd name="connsiteX54" fmla="*/ 2624835 w 5193733"/>
              <a:gd name="connsiteY54" fmla="*/ 3961294 h 5903580"/>
              <a:gd name="connsiteX55" fmla="*/ 2958329 w 5193733"/>
              <a:gd name="connsiteY55" fmla="*/ 4153211 h 5903580"/>
              <a:gd name="connsiteX56" fmla="*/ 3062176 w 5193733"/>
              <a:gd name="connsiteY56" fmla="*/ 4333061 h 5903580"/>
              <a:gd name="connsiteX57" fmla="*/ 3062176 w 5193733"/>
              <a:gd name="connsiteY57" fmla="*/ 5242894 h 5903580"/>
              <a:gd name="connsiteX58" fmla="*/ 2958329 w 5193733"/>
              <a:gd name="connsiteY58" fmla="*/ 5424860 h 5903580"/>
              <a:gd name="connsiteX59" fmla="*/ 2167824 w 5193733"/>
              <a:gd name="connsiteY59" fmla="*/ 5879776 h 5903580"/>
              <a:gd name="connsiteX60" fmla="*/ 2064772 w 5193733"/>
              <a:gd name="connsiteY60" fmla="*/ 5903580 h 5903580"/>
              <a:gd name="connsiteX61" fmla="*/ 1960131 w 5193733"/>
              <a:gd name="connsiteY61" fmla="*/ 5879776 h 5903580"/>
              <a:gd name="connsiteX62" fmla="*/ 1169626 w 5193733"/>
              <a:gd name="connsiteY62" fmla="*/ 5424860 h 5903580"/>
              <a:gd name="connsiteX63" fmla="*/ 1065779 w 5193733"/>
              <a:gd name="connsiteY63" fmla="*/ 5242894 h 5903580"/>
              <a:gd name="connsiteX64" fmla="*/ 1065779 w 5193733"/>
              <a:gd name="connsiteY64" fmla="*/ 4333061 h 5903580"/>
              <a:gd name="connsiteX65" fmla="*/ 1169626 w 5193733"/>
              <a:gd name="connsiteY65" fmla="*/ 4153211 h 5903580"/>
              <a:gd name="connsiteX66" fmla="*/ 1430554 w 5193733"/>
              <a:gd name="connsiteY66" fmla="*/ 4003054 h 5903580"/>
              <a:gd name="connsiteX67" fmla="*/ 1518635 w 5193733"/>
              <a:gd name="connsiteY67" fmla="*/ 3952366 h 5903580"/>
              <a:gd name="connsiteX68" fmla="*/ 1518635 w 5193733"/>
              <a:gd name="connsiteY68" fmla="*/ 3811529 h 5903580"/>
              <a:gd name="connsiteX69" fmla="*/ 1435539 w 5193733"/>
              <a:gd name="connsiteY69" fmla="*/ 3859349 h 5903580"/>
              <a:gd name="connsiteX70" fmla="*/ 1102045 w 5193733"/>
              <a:gd name="connsiteY70" fmla="*/ 4051266 h 5903580"/>
              <a:gd name="connsiteX71" fmla="*/ 998993 w 5193733"/>
              <a:gd name="connsiteY71" fmla="*/ 4075070 h 5903580"/>
              <a:gd name="connsiteX72" fmla="*/ 894351 w 5193733"/>
              <a:gd name="connsiteY72" fmla="*/ 4051266 h 5903580"/>
              <a:gd name="connsiteX73" fmla="*/ 103846 w 5193733"/>
              <a:gd name="connsiteY73" fmla="*/ 3596350 h 5903580"/>
              <a:gd name="connsiteX74" fmla="*/ 0 w 5193733"/>
              <a:gd name="connsiteY74" fmla="*/ 3414384 h 5903580"/>
              <a:gd name="connsiteX75" fmla="*/ 0 w 5193733"/>
              <a:gd name="connsiteY75" fmla="*/ 2504552 h 5903580"/>
              <a:gd name="connsiteX76" fmla="*/ 103846 w 5193733"/>
              <a:gd name="connsiteY76" fmla="*/ 2324702 h 5903580"/>
              <a:gd name="connsiteX77" fmla="*/ 894351 w 5193733"/>
              <a:gd name="connsiteY77" fmla="*/ 1869786 h 5903580"/>
              <a:gd name="connsiteX78" fmla="*/ 998993 w 5193733"/>
              <a:gd name="connsiteY78" fmla="*/ 1845982 h 5903580"/>
              <a:gd name="connsiteX79" fmla="*/ 1102045 w 5193733"/>
              <a:gd name="connsiteY79" fmla="*/ 1869786 h 5903580"/>
              <a:gd name="connsiteX80" fmla="*/ 1468541 w 5193733"/>
              <a:gd name="connsiteY80" fmla="*/ 2080696 h 5903580"/>
              <a:gd name="connsiteX81" fmla="*/ 1518635 w 5193733"/>
              <a:gd name="connsiteY81" fmla="*/ 2109523 h 5903580"/>
              <a:gd name="connsiteX82" fmla="*/ 1518635 w 5193733"/>
              <a:gd name="connsiteY82" fmla="*/ 1951214 h 5903580"/>
              <a:gd name="connsiteX83" fmla="*/ 1503120 w 5193733"/>
              <a:gd name="connsiteY83" fmla="*/ 1942286 h 5903580"/>
              <a:gd name="connsiteX84" fmla="*/ 1169626 w 5193733"/>
              <a:gd name="connsiteY84" fmla="*/ 1750368 h 5903580"/>
              <a:gd name="connsiteX85" fmla="*/ 1065779 w 5193733"/>
              <a:gd name="connsiteY85" fmla="*/ 1568401 h 5903580"/>
              <a:gd name="connsiteX86" fmla="*/ 1065779 w 5193733"/>
              <a:gd name="connsiteY86" fmla="*/ 658569 h 5903580"/>
              <a:gd name="connsiteX87" fmla="*/ 1169626 w 5193733"/>
              <a:gd name="connsiteY87" fmla="*/ 478719 h 5903580"/>
              <a:gd name="connsiteX88" fmla="*/ 1960131 w 5193733"/>
              <a:gd name="connsiteY88" fmla="*/ 23804 h 5903580"/>
              <a:gd name="connsiteX89" fmla="*/ 2064773 w 5193733"/>
              <a:gd name="connsiteY89" fmla="*/ 0 h 590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193733" h="5903580">
                <a:moveTo>
                  <a:pt x="2064773" y="0"/>
                </a:moveTo>
                <a:cubicBezTo>
                  <a:pt x="2103185" y="0"/>
                  <a:pt x="2141333" y="7934"/>
                  <a:pt x="2167824" y="23804"/>
                </a:cubicBezTo>
                <a:cubicBezTo>
                  <a:pt x="2958329" y="478719"/>
                  <a:pt x="2958329" y="478719"/>
                  <a:pt x="2958329" y="478719"/>
                </a:cubicBezTo>
                <a:cubicBezTo>
                  <a:pt x="3013432" y="510458"/>
                  <a:pt x="3062176" y="595093"/>
                  <a:pt x="3062176" y="658569"/>
                </a:cubicBezTo>
                <a:lnTo>
                  <a:pt x="3062176" y="759454"/>
                </a:lnTo>
                <a:lnTo>
                  <a:pt x="3197336" y="759454"/>
                </a:lnTo>
                <a:lnTo>
                  <a:pt x="3197336" y="734759"/>
                </a:lnTo>
                <a:cubicBezTo>
                  <a:pt x="3197336" y="658569"/>
                  <a:pt x="3197336" y="658569"/>
                  <a:pt x="3197336" y="658569"/>
                </a:cubicBezTo>
                <a:cubicBezTo>
                  <a:pt x="3197336" y="595093"/>
                  <a:pt x="3246081" y="510458"/>
                  <a:pt x="3301183" y="478719"/>
                </a:cubicBezTo>
                <a:cubicBezTo>
                  <a:pt x="4091688" y="23804"/>
                  <a:pt x="4091688" y="23804"/>
                  <a:pt x="4091688" y="23804"/>
                </a:cubicBezTo>
                <a:cubicBezTo>
                  <a:pt x="4119239" y="7934"/>
                  <a:pt x="4157916" y="0"/>
                  <a:pt x="4196329" y="0"/>
                </a:cubicBezTo>
                <a:cubicBezTo>
                  <a:pt x="4234742" y="0"/>
                  <a:pt x="4272889" y="7934"/>
                  <a:pt x="4299381" y="23804"/>
                </a:cubicBezTo>
                <a:cubicBezTo>
                  <a:pt x="5089886" y="478719"/>
                  <a:pt x="5089886" y="478719"/>
                  <a:pt x="5089886" y="478719"/>
                </a:cubicBezTo>
                <a:cubicBezTo>
                  <a:pt x="5144989" y="510458"/>
                  <a:pt x="5193733" y="595093"/>
                  <a:pt x="5193733" y="658569"/>
                </a:cubicBezTo>
                <a:lnTo>
                  <a:pt x="5193733" y="1568401"/>
                </a:lnTo>
                <a:cubicBezTo>
                  <a:pt x="5193733" y="1631878"/>
                  <a:pt x="5144989" y="1718630"/>
                  <a:pt x="5089886" y="1750368"/>
                </a:cubicBezTo>
                <a:cubicBezTo>
                  <a:pt x="4299381" y="2205284"/>
                  <a:pt x="4299381" y="2205284"/>
                  <a:pt x="4299381" y="2205284"/>
                </a:cubicBezTo>
                <a:cubicBezTo>
                  <a:pt x="4272890" y="2221153"/>
                  <a:pt x="4234742" y="2229088"/>
                  <a:pt x="4196329" y="2229088"/>
                </a:cubicBezTo>
                <a:cubicBezTo>
                  <a:pt x="4157917" y="2229088"/>
                  <a:pt x="4119239" y="2221153"/>
                  <a:pt x="4091688" y="2205284"/>
                </a:cubicBezTo>
                <a:cubicBezTo>
                  <a:pt x="4042281" y="2176852"/>
                  <a:pt x="3995963" y="2150197"/>
                  <a:pt x="3952539" y="2125207"/>
                </a:cubicBezTo>
                <a:lnTo>
                  <a:pt x="3925285" y="2109523"/>
                </a:lnTo>
                <a:lnTo>
                  <a:pt x="3925285" y="2267833"/>
                </a:lnTo>
                <a:lnTo>
                  <a:pt x="3925294" y="2267838"/>
                </a:lnTo>
                <a:cubicBezTo>
                  <a:pt x="4024107" y="2324702"/>
                  <a:pt x="4024107" y="2324702"/>
                  <a:pt x="4024107" y="2324702"/>
                </a:cubicBezTo>
                <a:cubicBezTo>
                  <a:pt x="4079210" y="2356440"/>
                  <a:pt x="4127954" y="2441075"/>
                  <a:pt x="4127954" y="2504552"/>
                </a:cubicBezTo>
                <a:lnTo>
                  <a:pt x="4127954" y="3414384"/>
                </a:lnTo>
                <a:cubicBezTo>
                  <a:pt x="4127954" y="3477861"/>
                  <a:pt x="4079210" y="3564612"/>
                  <a:pt x="4024107" y="3596350"/>
                </a:cubicBezTo>
                <a:lnTo>
                  <a:pt x="3925285" y="3653220"/>
                </a:lnTo>
                <a:lnTo>
                  <a:pt x="3925285" y="3786122"/>
                </a:lnTo>
                <a:lnTo>
                  <a:pt x="3950995" y="3771327"/>
                </a:lnTo>
                <a:cubicBezTo>
                  <a:pt x="4091688" y="3690361"/>
                  <a:pt x="4091688" y="3690361"/>
                  <a:pt x="4091688" y="3690361"/>
                </a:cubicBezTo>
                <a:cubicBezTo>
                  <a:pt x="4119239" y="3674492"/>
                  <a:pt x="4157916" y="3666557"/>
                  <a:pt x="4196329" y="3666557"/>
                </a:cubicBezTo>
                <a:cubicBezTo>
                  <a:pt x="4234742" y="3666557"/>
                  <a:pt x="4272889" y="3674492"/>
                  <a:pt x="4299381" y="3690361"/>
                </a:cubicBezTo>
                <a:cubicBezTo>
                  <a:pt x="5089886" y="4145277"/>
                  <a:pt x="5089886" y="4145277"/>
                  <a:pt x="5089886" y="4145277"/>
                </a:cubicBezTo>
                <a:cubicBezTo>
                  <a:pt x="5144989" y="4177015"/>
                  <a:pt x="5193733" y="4261651"/>
                  <a:pt x="5193733" y="4325127"/>
                </a:cubicBezTo>
                <a:lnTo>
                  <a:pt x="5193733" y="5234959"/>
                </a:lnTo>
                <a:cubicBezTo>
                  <a:pt x="5193733" y="5298436"/>
                  <a:pt x="5144989" y="5385187"/>
                  <a:pt x="5089886" y="5416926"/>
                </a:cubicBezTo>
                <a:cubicBezTo>
                  <a:pt x="4299381" y="5871842"/>
                  <a:pt x="4299381" y="5871842"/>
                  <a:pt x="4299381" y="5871842"/>
                </a:cubicBezTo>
                <a:cubicBezTo>
                  <a:pt x="4272890" y="5887711"/>
                  <a:pt x="4234742" y="5895646"/>
                  <a:pt x="4196329" y="5895646"/>
                </a:cubicBezTo>
                <a:cubicBezTo>
                  <a:pt x="4157917" y="5895646"/>
                  <a:pt x="4119239" y="5887711"/>
                  <a:pt x="4091688" y="5871842"/>
                </a:cubicBezTo>
                <a:cubicBezTo>
                  <a:pt x="3301183" y="5416926"/>
                  <a:pt x="3301183" y="5416926"/>
                  <a:pt x="3301183" y="5416926"/>
                </a:cubicBezTo>
                <a:cubicBezTo>
                  <a:pt x="3248200" y="5385187"/>
                  <a:pt x="3197336" y="5298436"/>
                  <a:pt x="3197336" y="5234959"/>
                </a:cubicBezTo>
                <a:cubicBezTo>
                  <a:pt x="3197336" y="4325127"/>
                  <a:pt x="3197336" y="4325127"/>
                  <a:pt x="3197336" y="4325127"/>
                </a:cubicBezTo>
                <a:cubicBezTo>
                  <a:pt x="3197336" y="4261651"/>
                  <a:pt x="3246081" y="4177015"/>
                  <a:pt x="3301183" y="4145277"/>
                </a:cubicBezTo>
                <a:cubicBezTo>
                  <a:pt x="3399996" y="4088413"/>
                  <a:pt x="3486458" y="4038656"/>
                  <a:pt x="3562111" y="3995119"/>
                </a:cubicBezTo>
                <a:lnTo>
                  <a:pt x="3623392" y="3959854"/>
                </a:lnTo>
                <a:lnTo>
                  <a:pt x="3392448" y="3959854"/>
                </a:lnTo>
                <a:lnTo>
                  <a:pt x="3374295" y="3970301"/>
                </a:lnTo>
                <a:cubicBezTo>
                  <a:pt x="3233602" y="4051266"/>
                  <a:pt x="3233602" y="4051266"/>
                  <a:pt x="3233602" y="4051266"/>
                </a:cubicBezTo>
                <a:cubicBezTo>
                  <a:pt x="3207111" y="4067136"/>
                  <a:pt x="3168962" y="4075070"/>
                  <a:pt x="3130550" y="4075070"/>
                </a:cubicBezTo>
                <a:cubicBezTo>
                  <a:pt x="3092138" y="4075070"/>
                  <a:pt x="3053460" y="4067136"/>
                  <a:pt x="3025909" y="4051266"/>
                </a:cubicBezTo>
                <a:cubicBezTo>
                  <a:pt x="2976502" y="4022834"/>
                  <a:pt x="2930184" y="3996179"/>
                  <a:pt x="2886760" y="3971190"/>
                </a:cubicBezTo>
                <a:lnTo>
                  <a:pt x="2867063" y="3959854"/>
                </a:lnTo>
                <a:lnTo>
                  <a:pt x="2622333" y="3959854"/>
                </a:lnTo>
                <a:lnTo>
                  <a:pt x="2624835" y="3961294"/>
                </a:lnTo>
                <a:cubicBezTo>
                  <a:pt x="2958329" y="4153211"/>
                  <a:pt x="2958329" y="4153211"/>
                  <a:pt x="2958329" y="4153211"/>
                </a:cubicBezTo>
                <a:cubicBezTo>
                  <a:pt x="3013432" y="4184950"/>
                  <a:pt x="3062176" y="4269585"/>
                  <a:pt x="3062176" y="4333061"/>
                </a:cubicBezTo>
                <a:lnTo>
                  <a:pt x="3062176" y="5242894"/>
                </a:lnTo>
                <a:cubicBezTo>
                  <a:pt x="3062176" y="5306371"/>
                  <a:pt x="3013432" y="5393122"/>
                  <a:pt x="2958329" y="5424860"/>
                </a:cubicBezTo>
                <a:cubicBezTo>
                  <a:pt x="2167824" y="5879776"/>
                  <a:pt x="2167824" y="5879776"/>
                  <a:pt x="2167824" y="5879776"/>
                </a:cubicBezTo>
                <a:cubicBezTo>
                  <a:pt x="2141333" y="5895646"/>
                  <a:pt x="2103184" y="5903580"/>
                  <a:pt x="2064772" y="5903580"/>
                </a:cubicBezTo>
                <a:cubicBezTo>
                  <a:pt x="2026360" y="5903580"/>
                  <a:pt x="1987682" y="5895646"/>
                  <a:pt x="1960131" y="5879776"/>
                </a:cubicBezTo>
                <a:cubicBezTo>
                  <a:pt x="1169626" y="5424860"/>
                  <a:pt x="1169626" y="5424860"/>
                  <a:pt x="1169626" y="5424860"/>
                </a:cubicBezTo>
                <a:cubicBezTo>
                  <a:pt x="1116643" y="5393122"/>
                  <a:pt x="1065779" y="5306371"/>
                  <a:pt x="1065779" y="5242894"/>
                </a:cubicBezTo>
                <a:cubicBezTo>
                  <a:pt x="1065779" y="4333061"/>
                  <a:pt x="1065779" y="4333061"/>
                  <a:pt x="1065779" y="4333061"/>
                </a:cubicBezTo>
                <a:cubicBezTo>
                  <a:pt x="1065779" y="4269585"/>
                  <a:pt x="1114523" y="4184950"/>
                  <a:pt x="1169626" y="4153211"/>
                </a:cubicBezTo>
                <a:cubicBezTo>
                  <a:pt x="1268439" y="4096347"/>
                  <a:pt x="1354900" y="4046591"/>
                  <a:pt x="1430554" y="4003054"/>
                </a:cubicBezTo>
                <a:lnTo>
                  <a:pt x="1518635" y="3952366"/>
                </a:lnTo>
                <a:lnTo>
                  <a:pt x="1518635" y="3811529"/>
                </a:lnTo>
                <a:lnTo>
                  <a:pt x="1435539" y="3859349"/>
                </a:lnTo>
                <a:cubicBezTo>
                  <a:pt x="1102045" y="4051266"/>
                  <a:pt x="1102045" y="4051266"/>
                  <a:pt x="1102045" y="4051266"/>
                </a:cubicBezTo>
                <a:cubicBezTo>
                  <a:pt x="1075554" y="4067136"/>
                  <a:pt x="1037405" y="4075070"/>
                  <a:pt x="998993" y="4075070"/>
                </a:cubicBezTo>
                <a:cubicBezTo>
                  <a:pt x="960580" y="4075070"/>
                  <a:pt x="921903" y="4067136"/>
                  <a:pt x="894351" y="4051266"/>
                </a:cubicBezTo>
                <a:cubicBezTo>
                  <a:pt x="103846" y="3596350"/>
                  <a:pt x="103846" y="3596350"/>
                  <a:pt x="103846" y="3596350"/>
                </a:cubicBezTo>
                <a:cubicBezTo>
                  <a:pt x="50863" y="3564612"/>
                  <a:pt x="0" y="3477861"/>
                  <a:pt x="0" y="3414384"/>
                </a:cubicBezTo>
                <a:cubicBezTo>
                  <a:pt x="0" y="2504552"/>
                  <a:pt x="0" y="2504552"/>
                  <a:pt x="0" y="2504552"/>
                </a:cubicBezTo>
                <a:cubicBezTo>
                  <a:pt x="0" y="2441075"/>
                  <a:pt x="48744" y="2356440"/>
                  <a:pt x="103846" y="2324702"/>
                </a:cubicBezTo>
                <a:cubicBezTo>
                  <a:pt x="894351" y="1869786"/>
                  <a:pt x="894351" y="1869786"/>
                  <a:pt x="894351" y="1869786"/>
                </a:cubicBezTo>
                <a:cubicBezTo>
                  <a:pt x="921903" y="1853917"/>
                  <a:pt x="960580" y="1845982"/>
                  <a:pt x="998993" y="1845982"/>
                </a:cubicBezTo>
                <a:cubicBezTo>
                  <a:pt x="1037406" y="1845982"/>
                  <a:pt x="1075553" y="1853917"/>
                  <a:pt x="1102045" y="1869786"/>
                </a:cubicBezTo>
                <a:cubicBezTo>
                  <a:pt x="1250265" y="1955083"/>
                  <a:pt x="1370693" y="2024387"/>
                  <a:pt x="1468541" y="2080696"/>
                </a:cubicBezTo>
                <a:lnTo>
                  <a:pt x="1518635" y="2109523"/>
                </a:lnTo>
                <a:lnTo>
                  <a:pt x="1518635" y="1951214"/>
                </a:lnTo>
                <a:lnTo>
                  <a:pt x="1503120" y="1942286"/>
                </a:lnTo>
                <a:cubicBezTo>
                  <a:pt x="1169626" y="1750368"/>
                  <a:pt x="1169626" y="1750368"/>
                  <a:pt x="1169626" y="1750368"/>
                </a:cubicBezTo>
                <a:cubicBezTo>
                  <a:pt x="1116643" y="1718630"/>
                  <a:pt x="1065779" y="1631878"/>
                  <a:pt x="1065779" y="1568401"/>
                </a:cubicBezTo>
                <a:cubicBezTo>
                  <a:pt x="1065779" y="658569"/>
                  <a:pt x="1065779" y="658569"/>
                  <a:pt x="1065779" y="658569"/>
                </a:cubicBezTo>
                <a:cubicBezTo>
                  <a:pt x="1065779" y="595093"/>
                  <a:pt x="1114523" y="510458"/>
                  <a:pt x="1169626" y="478719"/>
                </a:cubicBezTo>
                <a:cubicBezTo>
                  <a:pt x="1960131" y="23804"/>
                  <a:pt x="1960131" y="23804"/>
                  <a:pt x="1960131" y="23804"/>
                </a:cubicBezTo>
                <a:cubicBezTo>
                  <a:pt x="1987683" y="7934"/>
                  <a:pt x="2026360" y="0"/>
                  <a:pt x="20647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48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54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3BDB1E-6AFF-4CE5-B9BB-B03713797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7096" y="1776198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35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6389136" y="1030131"/>
            <a:ext cx="4797740" cy="4797740"/>
          </a:xfrm>
          <a:custGeom>
            <a:avLst/>
            <a:gdLst>
              <a:gd name="connsiteX0" fmla="*/ 2398870 w 4797740"/>
              <a:gd name="connsiteY0" fmla="*/ 0 h 4797740"/>
              <a:gd name="connsiteX1" fmla="*/ 4797740 w 4797740"/>
              <a:gd name="connsiteY1" fmla="*/ 2398870 h 4797740"/>
              <a:gd name="connsiteX2" fmla="*/ 2398870 w 4797740"/>
              <a:gd name="connsiteY2" fmla="*/ 4797740 h 4797740"/>
              <a:gd name="connsiteX3" fmla="*/ 0 w 4797740"/>
              <a:gd name="connsiteY3" fmla="*/ 2398870 h 4797740"/>
              <a:gd name="connsiteX4" fmla="*/ 2398870 w 4797740"/>
              <a:gd name="connsiteY4" fmla="*/ 0 h 479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7740" h="4797740">
                <a:moveTo>
                  <a:pt x="2398870" y="0"/>
                </a:moveTo>
                <a:cubicBezTo>
                  <a:pt x="3723729" y="0"/>
                  <a:pt x="4797740" y="1074011"/>
                  <a:pt x="4797740" y="2398870"/>
                </a:cubicBezTo>
                <a:cubicBezTo>
                  <a:pt x="4797740" y="3723729"/>
                  <a:pt x="3723729" y="4797740"/>
                  <a:pt x="2398870" y="4797740"/>
                </a:cubicBezTo>
                <a:cubicBezTo>
                  <a:pt x="1074011" y="4797740"/>
                  <a:pt x="0" y="3723729"/>
                  <a:pt x="0" y="2398870"/>
                </a:cubicBezTo>
                <a:cubicBezTo>
                  <a:pt x="0" y="1074011"/>
                  <a:pt x="1074011" y="0"/>
                  <a:pt x="23988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29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870842" y="1945349"/>
            <a:ext cx="4478397" cy="2967303"/>
          </a:xfrm>
          <a:custGeom>
            <a:avLst/>
            <a:gdLst>
              <a:gd name="connsiteX0" fmla="*/ 2279992 w 4478397"/>
              <a:gd name="connsiteY0" fmla="*/ 0 h 2967303"/>
              <a:gd name="connsiteX1" fmla="*/ 2958936 w 4478397"/>
              <a:gd name="connsiteY1" fmla="*/ 102647 h 2967303"/>
              <a:gd name="connsiteX2" fmla="*/ 3120346 w 4478397"/>
              <a:gd name="connsiteY2" fmla="*/ 161723 h 2967303"/>
              <a:gd name="connsiteX3" fmla="*/ 3120346 w 4478397"/>
              <a:gd name="connsiteY3" fmla="*/ 169939 h 2967303"/>
              <a:gd name="connsiteX4" fmla="*/ 3378376 w 4478397"/>
              <a:gd name="connsiteY4" fmla="*/ 431761 h 2967303"/>
              <a:gd name="connsiteX5" fmla="*/ 3474924 w 4478397"/>
              <a:gd name="connsiteY5" fmla="*/ 411198 h 2967303"/>
              <a:gd name="connsiteX6" fmla="*/ 3529062 w 4478397"/>
              <a:gd name="connsiteY6" fmla="*/ 373240 h 2967303"/>
              <a:gd name="connsiteX7" fmla="*/ 3556532 w 4478397"/>
              <a:gd name="connsiteY7" fmla="*/ 389929 h 2967303"/>
              <a:gd name="connsiteX8" fmla="*/ 4460511 w 4478397"/>
              <a:gd name="connsiteY8" fmla="*/ 1604223 h 2967303"/>
              <a:gd name="connsiteX9" fmla="*/ 4478397 w 4478397"/>
              <a:gd name="connsiteY9" fmla="*/ 1673784 h 2967303"/>
              <a:gd name="connsiteX10" fmla="*/ 4478397 w 4478397"/>
              <a:gd name="connsiteY10" fmla="*/ 1678862 h 2967303"/>
              <a:gd name="connsiteX11" fmla="*/ 4057401 w 4478397"/>
              <a:gd name="connsiteY11" fmla="*/ 2112935 h 2967303"/>
              <a:gd name="connsiteX12" fmla="*/ 3629615 w 4478397"/>
              <a:gd name="connsiteY12" fmla="*/ 1678862 h 2967303"/>
              <a:gd name="connsiteX13" fmla="*/ 3629615 w 4478397"/>
              <a:gd name="connsiteY13" fmla="*/ 1375700 h 2967303"/>
              <a:gd name="connsiteX14" fmla="*/ 3378376 w 4478397"/>
              <a:gd name="connsiteY14" fmla="*/ 1113877 h 2967303"/>
              <a:gd name="connsiteX15" fmla="*/ 3120346 w 4478397"/>
              <a:gd name="connsiteY15" fmla="*/ 1375700 h 2967303"/>
              <a:gd name="connsiteX16" fmla="*/ 3120346 w 4478397"/>
              <a:gd name="connsiteY16" fmla="*/ 2615910 h 2967303"/>
              <a:gd name="connsiteX17" fmla="*/ 2774043 w 4478397"/>
              <a:gd name="connsiteY17" fmla="*/ 2967303 h 2967303"/>
              <a:gd name="connsiteX18" fmla="*/ 2427739 w 4478397"/>
              <a:gd name="connsiteY18" fmla="*/ 2615910 h 2967303"/>
              <a:gd name="connsiteX19" fmla="*/ 2427739 w 4478397"/>
              <a:gd name="connsiteY19" fmla="*/ 2230066 h 2967303"/>
              <a:gd name="connsiteX20" fmla="*/ 2176499 w 4478397"/>
              <a:gd name="connsiteY20" fmla="*/ 1968245 h 2967303"/>
              <a:gd name="connsiteX21" fmla="*/ 1925260 w 4478397"/>
              <a:gd name="connsiteY21" fmla="*/ 2230066 h 2967303"/>
              <a:gd name="connsiteX22" fmla="*/ 1925260 w 4478397"/>
              <a:gd name="connsiteY22" fmla="*/ 2188726 h 2967303"/>
              <a:gd name="connsiteX23" fmla="*/ 1578957 w 4478397"/>
              <a:gd name="connsiteY23" fmla="*/ 2540119 h 2967303"/>
              <a:gd name="connsiteX24" fmla="*/ 1232654 w 4478397"/>
              <a:gd name="connsiteY24" fmla="*/ 2188726 h 2967303"/>
              <a:gd name="connsiteX25" fmla="*/ 1232654 w 4478397"/>
              <a:gd name="connsiteY25" fmla="*/ 1975135 h 2967303"/>
              <a:gd name="connsiteX26" fmla="*/ 961043 w 4478397"/>
              <a:gd name="connsiteY26" fmla="*/ 1699532 h 2967303"/>
              <a:gd name="connsiteX27" fmla="*/ 689434 w 4478397"/>
              <a:gd name="connsiteY27" fmla="*/ 1975135 h 2967303"/>
              <a:gd name="connsiteX28" fmla="*/ 689434 w 4478397"/>
              <a:gd name="connsiteY28" fmla="*/ 2188726 h 2967303"/>
              <a:gd name="connsiteX29" fmla="*/ 343130 w 4478397"/>
              <a:gd name="connsiteY29" fmla="*/ 2540119 h 2967303"/>
              <a:gd name="connsiteX30" fmla="*/ 3909 w 4478397"/>
              <a:gd name="connsiteY30" fmla="*/ 2259214 h 2967303"/>
              <a:gd name="connsiteX31" fmla="*/ 0 w 4478397"/>
              <a:gd name="connsiteY31" fmla="*/ 2220308 h 2967303"/>
              <a:gd name="connsiteX32" fmla="*/ 8614 w 4478397"/>
              <a:gd name="connsiteY32" fmla="*/ 2049725 h 2967303"/>
              <a:gd name="connsiteX33" fmla="*/ 827686 w 4478397"/>
              <a:gd name="connsiteY33" fmla="*/ 521364 h 2967303"/>
              <a:gd name="connsiteX34" fmla="*/ 832189 w 4478397"/>
              <a:gd name="connsiteY34" fmla="*/ 517997 h 2967303"/>
              <a:gd name="connsiteX35" fmla="*/ 855583 w 4478397"/>
              <a:gd name="connsiteY35" fmla="*/ 534036 h 2967303"/>
              <a:gd name="connsiteX36" fmla="*/ 961043 w 4478397"/>
              <a:gd name="connsiteY36" fmla="*/ 555782 h 2967303"/>
              <a:gd name="connsiteX37" fmla="*/ 1232654 w 4478397"/>
              <a:gd name="connsiteY37" fmla="*/ 280180 h 2967303"/>
              <a:gd name="connsiteX38" fmla="*/ 1232654 w 4478397"/>
              <a:gd name="connsiteY38" fmla="*/ 260694 h 2967303"/>
              <a:gd name="connsiteX39" fmla="*/ 1232654 w 4478397"/>
              <a:gd name="connsiteY39" fmla="*/ 255837 h 2967303"/>
              <a:gd name="connsiteX40" fmla="*/ 1391280 w 4478397"/>
              <a:gd name="connsiteY40" fmla="*/ 179423 h 2967303"/>
              <a:gd name="connsiteX41" fmla="*/ 2279992 w 4478397"/>
              <a:gd name="connsiteY41" fmla="*/ 0 h 2967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478397" h="2967303">
                <a:moveTo>
                  <a:pt x="2279992" y="0"/>
                </a:moveTo>
                <a:cubicBezTo>
                  <a:pt x="2516421" y="0"/>
                  <a:pt x="2744458" y="35937"/>
                  <a:pt x="2958936" y="102647"/>
                </a:cubicBezTo>
                <a:lnTo>
                  <a:pt x="3120346" y="161723"/>
                </a:lnTo>
                <a:lnTo>
                  <a:pt x="3120346" y="169939"/>
                </a:lnTo>
                <a:cubicBezTo>
                  <a:pt x="3120346" y="314630"/>
                  <a:pt x="3235780" y="431761"/>
                  <a:pt x="3378376" y="431761"/>
                </a:cubicBezTo>
                <a:cubicBezTo>
                  <a:pt x="3412326" y="431761"/>
                  <a:pt x="3445005" y="424440"/>
                  <a:pt x="3474924" y="411198"/>
                </a:cubicBezTo>
                <a:lnTo>
                  <a:pt x="3529062" y="373240"/>
                </a:lnTo>
                <a:lnTo>
                  <a:pt x="3556532" y="389929"/>
                </a:lnTo>
                <a:cubicBezTo>
                  <a:pt x="3981659" y="677140"/>
                  <a:pt x="4304856" y="1103773"/>
                  <a:pt x="4460511" y="1604223"/>
                </a:cubicBezTo>
                <a:lnTo>
                  <a:pt x="4478397" y="1673784"/>
                </a:lnTo>
                <a:lnTo>
                  <a:pt x="4478397" y="1678862"/>
                </a:lnTo>
                <a:cubicBezTo>
                  <a:pt x="4478397" y="1920014"/>
                  <a:pt x="4288270" y="2112935"/>
                  <a:pt x="4057401" y="2112935"/>
                </a:cubicBezTo>
                <a:cubicBezTo>
                  <a:pt x="3819743" y="2112935"/>
                  <a:pt x="3629615" y="1920014"/>
                  <a:pt x="3629615" y="1678862"/>
                </a:cubicBezTo>
                <a:cubicBezTo>
                  <a:pt x="3629615" y="1678862"/>
                  <a:pt x="3629615" y="1678862"/>
                  <a:pt x="3629615" y="1375700"/>
                </a:cubicBezTo>
                <a:cubicBezTo>
                  <a:pt x="3629615" y="1231008"/>
                  <a:pt x="3514180" y="1113877"/>
                  <a:pt x="3378376" y="1113877"/>
                </a:cubicBezTo>
                <a:cubicBezTo>
                  <a:pt x="3235780" y="1113877"/>
                  <a:pt x="3120346" y="1231008"/>
                  <a:pt x="3120346" y="1375700"/>
                </a:cubicBezTo>
                <a:cubicBezTo>
                  <a:pt x="3120346" y="1375700"/>
                  <a:pt x="3120346" y="1375700"/>
                  <a:pt x="3120346" y="2615910"/>
                </a:cubicBezTo>
                <a:cubicBezTo>
                  <a:pt x="3120346" y="2808831"/>
                  <a:pt x="2964169" y="2967303"/>
                  <a:pt x="2774043" y="2967303"/>
                </a:cubicBezTo>
                <a:cubicBezTo>
                  <a:pt x="2583915" y="2967303"/>
                  <a:pt x="2427739" y="2808831"/>
                  <a:pt x="2427739" y="2615910"/>
                </a:cubicBezTo>
                <a:cubicBezTo>
                  <a:pt x="2427739" y="2615910"/>
                  <a:pt x="2427739" y="2615910"/>
                  <a:pt x="2427739" y="2230066"/>
                </a:cubicBezTo>
                <a:cubicBezTo>
                  <a:pt x="2427739" y="2085375"/>
                  <a:pt x="2319095" y="1968245"/>
                  <a:pt x="2176499" y="1968245"/>
                </a:cubicBezTo>
                <a:cubicBezTo>
                  <a:pt x="2033905" y="1968245"/>
                  <a:pt x="1925260" y="2085375"/>
                  <a:pt x="1925260" y="2230066"/>
                </a:cubicBezTo>
                <a:cubicBezTo>
                  <a:pt x="1925260" y="2230066"/>
                  <a:pt x="1925260" y="2230066"/>
                  <a:pt x="1925260" y="2188726"/>
                </a:cubicBezTo>
                <a:cubicBezTo>
                  <a:pt x="1925260" y="2381648"/>
                  <a:pt x="1769084" y="2540119"/>
                  <a:pt x="1578957" y="2540119"/>
                </a:cubicBezTo>
                <a:cubicBezTo>
                  <a:pt x="1382039" y="2540119"/>
                  <a:pt x="1232654" y="2381648"/>
                  <a:pt x="1232654" y="2188726"/>
                </a:cubicBezTo>
                <a:cubicBezTo>
                  <a:pt x="1232654" y="2188726"/>
                  <a:pt x="1232654" y="2188726"/>
                  <a:pt x="1232654" y="1975135"/>
                </a:cubicBezTo>
                <a:cubicBezTo>
                  <a:pt x="1232654" y="1823553"/>
                  <a:pt x="1110430" y="1699532"/>
                  <a:pt x="961043" y="1699532"/>
                </a:cubicBezTo>
                <a:cubicBezTo>
                  <a:pt x="811658" y="1699532"/>
                  <a:pt x="689434" y="1823553"/>
                  <a:pt x="689434" y="1975135"/>
                </a:cubicBezTo>
                <a:cubicBezTo>
                  <a:pt x="689434" y="1975135"/>
                  <a:pt x="689434" y="1975135"/>
                  <a:pt x="689434" y="2188726"/>
                </a:cubicBezTo>
                <a:cubicBezTo>
                  <a:pt x="689434" y="2381648"/>
                  <a:pt x="533257" y="2540119"/>
                  <a:pt x="343130" y="2540119"/>
                </a:cubicBezTo>
                <a:cubicBezTo>
                  <a:pt x="176770" y="2540119"/>
                  <a:pt x="36402" y="2418790"/>
                  <a:pt x="3909" y="2259214"/>
                </a:cubicBezTo>
                <a:lnTo>
                  <a:pt x="0" y="2220308"/>
                </a:lnTo>
                <a:lnTo>
                  <a:pt x="8614" y="2049725"/>
                </a:lnTo>
                <a:cubicBezTo>
                  <a:pt x="70972" y="1435698"/>
                  <a:pt x="376640" y="893601"/>
                  <a:pt x="827686" y="521364"/>
                </a:cubicBezTo>
                <a:lnTo>
                  <a:pt x="832189" y="517997"/>
                </a:lnTo>
                <a:lnTo>
                  <a:pt x="855583" y="534036"/>
                </a:lnTo>
                <a:cubicBezTo>
                  <a:pt x="888048" y="548030"/>
                  <a:pt x="923697" y="555782"/>
                  <a:pt x="961043" y="555782"/>
                </a:cubicBezTo>
                <a:cubicBezTo>
                  <a:pt x="1110430" y="555782"/>
                  <a:pt x="1232654" y="431761"/>
                  <a:pt x="1232654" y="280180"/>
                </a:cubicBezTo>
                <a:cubicBezTo>
                  <a:pt x="1232654" y="280180"/>
                  <a:pt x="1232654" y="280180"/>
                  <a:pt x="1232654" y="260694"/>
                </a:cubicBezTo>
                <a:lnTo>
                  <a:pt x="1232654" y="255837"/>
                </a:lnTo>
                <a:lnTo>
                  <a:pt x="1391280" y="179423"/>
                </a:lnTo>
                <a:cubicBezTo>
                  <a:pt x="1664435" y="63888"/>
                  <a:pt x="1964753" y="0"/>
                  <a:pt x="22799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reeform 6"/>
          <p:cNvSpPr>
            <a:spLocks noGrp="1"/>
          </p:cNvSpPr>
          <p:nvPr>
            <p:ph type="pic" sz="quarter" idx="11"/>
          </p:nvPr>
        </p:nvSpPr>
        <p:spPr>
          <a:xfrm>
            <a:off x="6827521" y="1945348"/>
            <a:ext cx="4478397" cy="2967303"/>
          </a:xfrm>
          <a:custGeom>
            <a:avLst/>
            <a:gdLst>
              <a:gd name="connsiteX0" fmla="*/ 2279992 w 4478397"/>
              <a:gd name="connsiteY0" fmla="*/ 0 h 2967303"/>
              <a:gd name="connsiteX1" fmla="*/ 2958936 w 4478397"/>
              <a:gd name="connsiteY1" fmla="*/ 102647 h 2967303"/>
              <a:gd name="connsiteX2" fmla="*/ 3120345 w 4478397"/>
              <a:gd name="connsiteY2" fmla="*/ 161723 h 2967303"/>
              <a:gd name="connsiteX3" fmla="*/ 3120345 w 4478397"/>
              <a:gd name="connsiteY3" fmla="*/ 169939 h 2967303"/>
              <a:gd name="connsiteX4" fmla="*/ 3378375 w 4478397"/>
              <a:gd name="connsiteY4" fmla="*/ 431761 h 2967303"/>
              <a:gd name="connsiteX5" fmla="*/ 3474924 w 4478397"/>
              <a:gd name="connsiteY5" fmla="*/ 411198 h 2967303"/>
              <a:gd name="connsiteX6" fmla="*/ 3529061 w 4478397"/>
              <a:gd name="connsiteY6" fmla="*/ 373240 h 2967303"/>
              <a:gd name="connsiteX7" fmla="*/ 3556532 w 4478397"/>
              <a:gd name="connsiteY7" fmla="*/ 389929 h 2967303"/>
              <a:gd name="connsiteX8" fmla="*/ 4460510 w 4478397"/>
              <a:gd name="connsiteY8" fmla="*/ 1604223 h 2967303"/>
              <a:gd name="connsiteX9" fmla="*/ 4478397 w 4478397"/>
              <a:gd name="connsiteY9" fmla="*/ 1673784 h 2967303"/>
              <a:gd name="connsiteX10" fmla="*/ 4478397 w 4478397"/>
              <a:gd name="connsiteY10" fmla="*/ 1678862 h 2967303"/>
              <a:gd name="connsiteX11" fmla="*/ 4057401 w 4478397"/>
              <a:gd name="connsiteY11" fmla="*/ 2112935 h 2967303"/>
              <a:gd name="connsiteX12" fmla="*/ 3629615 w 4478397"/>
              <a:gd name="connsiteY12" fmla="*/ 1678862 h 2967303"/>
              <a:gd name="connsiteX13" fmla="*/ 3629615 w 4478397"/>
              <a:gd name="connsiteY13" fmla="*/ 1375700 h 2967303"/>
              <a:gd name="connsiteX14" fmla="*/ 3378375 w 4478397"/>
              <a:gd name="connsiteY14" fmla="*/ 1113877 h 2967303"/>
              <a:gd name="connsiteX15" fmla="*/ 3120345 w 4478397"/>
              <a:gd name="connsiteY15" fmla="*/ 1375700 h 2967303"/>
              <a:gd name="connsiteX16" fmla="*/ 3120345 w 4478397"/>
              <a:gd name="connsiteY16" fmla="*/ 2615910 h 2967303"/>
              <a:gd name="connsiteX17" fmla="*/ 2774043 w 4478397"/>
              <a:gd name="connsiteY17" fmla="*/ 2967303 h 2967303"/>
              <a:gd name="connsiteX18" fmla="*/ 2427739 w 4478397"/>
              <a:gd name="connsiteY18" fmla="*/ 2615910 h 2967303"/>
              <a:gd name="connsiteX19" fmla="*/ 2427739 w 4478397"/>
              <a:gd name="connsiteY19" fmla="*/ 2230066 h 2967303"/>
              <a:gd name="connsiteX20" fmla="*/ 2176499 w 4478397"/>
              <a:gd name="connsiteY20" fmla="*/ 1968245 h 2967303"/>
              <a:gd name="connsiteX21" fmla="*/ 1925259 w 4478397"/>
              <a:gd name="connsiteY21" fmla="*/ 2230066 h 2967303"/>
              <a:gd name="connsiteX22" fmla="*/ 1925259 w 4478397"/>
              <a:gd name="connsiteY22" fmla="*/ 2188726 h 2967303"/>
              <a:gd name="connsiteX23" fmla="*/ 1578957 w 4478397"/>
              <a:gd name="connsiteY23" fmla="*/ 2540119 h 2967303"/>
              <a:gd name="connsiteX24" fmla="*/ 1232654 w 4478397"/>
              <a:gd name="connsiteY24" fmla="*/ 2188726 h 2967303"/>
              <a:gd name="connsiteX25" fmla="*/ 1232654 w 4478397"/>
              <a:gd name="connsiteY25" fmla="*/ 1975135 h 2967303"/>
              <a:gd name="connsiteX26" fmla="*/ 961043 w 4478397"/>
              <a:gd name="connsiteY26" fmla="*/ 1699532 h 2967303"/>
              <a:gd name="connsiteX27" fmla="*/ 689433 w 4478397"/>
              <a:gd name="connsiteY27" fmla="*/ 1975135 h 2967303"/>
              <a:gd name="connsiteX28" fmla="*/ 689433 w 4478397"/>
              <a:gd name="connsiteY28" fmla="*/ 2188726 h 2967303"/>
              <a:gd name="connsiteX29" fmla="*/ 343130 w 4478397"/>
              <a:gd name="connsiteY29" fmla="*/ 2540119 h 2967303"/>
              <a:gd name="connsiteX30" fmla="*/ 3909 w 4478397"/>
              <a:gd name="connsiteY30" fmla="*/ 2259214 h 2967303"/>
              <a:gd name="connsiteX31" fmla="*/ 0 w 4478397"/>
              <a:gd name="connsiteY31" fmla="*/ 2220308 h 2967303"/>
              <a:gd name="connsiteX32" fmla="*/ 8614 w 4478397"/>
              <a:gd name="connsiteY32" fmla="*/ 2049725 h 2967303"/>
              <a:gd name="connsiteX33" fmla="*/ 827686 w 4478397"/>
              <a:gd name="connsiteY33" fmla="*/ 521364 h 2967303"/>
              <a:gd name="connsiteX34" fmla="*/ 832189 w 4478397"/>
              <a:gd name="connsiteY34" fmla="*/ 517997 h 2967303"/>
              <a:gd name="connsiteX35" fmla="*/ 855582 w 4478397"/>
              <a:gd name="connsiteY35" fmla="*/ 534036 h 2967303"/>
              <a:gd name="connsiteX36" fmla="*/ 961043 w 4478397"/>
              <a:gd name="connsiteY36" fmla="*/ 555782 h 2967303"/>
              <a:gd name="connsiteX37" fmla="*/ 1232654 w 4478397"/>
              <a:gd name="connsiteY37" fmla="*/ 280180 h 2967303"/>
              <a:gd name="connsiteX38" fmla="*/ 1232654 w 4478397"/>
              <a:gd name="connsiteY38" fmla="*/ 260694 h 2967303"/>
              <a:gd name="connsiteX39" fmla="*/ 1232654 w 4478397"/>
              <a:gd name="connsiteY39" fmla="*/ 255837 h 2967303"/>
              <a:gd name="connsiteX40" fmla="*/ 1391280 w 4478397"/>
              <a:gd name="connsiteY40" fmla="*/ 179423 h 2967303"/>
              <a:gd name="connsiteX41" fmla="*/ 2279992 w 4478397"/>
              <a:gd name="connsiteY41" fmla="*/ 0 h 2967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478397" h="2967303">
                <a:moveTo>
                  <a:pt x="2279992" y="0"/>
                </a:moveTo>
                <a:cubicBezTo>
                  <a:pt x="2516421" y="0"/>
                  <a:pt x="2744457" y="35937"/>
                  <a:pt x="2958936" y="102647"/>
                </a:cubicBezTo>
                <a:lnTo>
                  <a:pt x="3120345" y="161723"/>
                </a:lnTo>
                <a:lnTo>
                  <a:pt x="3120345" y="169939"/>
                </a:lnTo>
                <a:cubicBezTo>
                  <a:pt x="3120345" y="314630"/>
                  <a:pt x="3235780" y="431761"/>
                  <a:pt x="3378375" y="431761"/>
                </a:cubicBezTo>
                <a:cubicBezTo>
                  <a:pt x="3412326" y="431761"/>
                  <a:pt x="3445004" y="424440"/>
                  <a:pt x="3474924" y="411198"/>
                </a:cubicBezTo>
                <a:lnTo>
                  <a:pt x="3529061" y="373240"/>
                </a:lnTo>
                <a:lnTo>
                  <a:pt x="3556532" y="389929"/>
                </a:lnTo>
                <a:cubicBezTo>
                  <a:pt x="3981659" y="677140"/>
                  <a:pt x="4304855" y="1103773"/>
                  <a:pt x="4460510" y="1604223"/>
                </a:cubicBezTo>
                <a:lnTo>
                  <a:pt x="4478397" y="1673784"/>
                </a:lnTo>
                <a:lnTo>
                  <a:pt x="4478397" y="1678862"/>
                </a:lnTo>
                <a:cubicBezTo>
                  <a:pt x="4478397" y="1920014"/>
                  <a:pt x="4288270" y="2112935"/>
                  <a:pt x="4057401" y="2112935"/>
                </a:cubicBezTo>
                <a:cubicBezTo>
                  <a:pt x="3819742" y="2112935"/>
                  <a:pt x="3629615" y="1920014"/>
                  <a:pt x="3629615" y="1678862"/>
                </a:cubicBezTo>
                <a:cubicBezTo>
                  <a:pt x="3629615" y="1678862"/>
                  <a:pt x="3629615" y="1678862"/>
                  <a:pt x="3629615" y="1375700"/>
                </a:cubicBezTo>
                <a:cubicBezTo>
                  <a:pt x="3629615" y="1231008"/>
                  <a:pt x="3514180" y="1113877"/>
                  <a:pt x="3378375" y="1113877"/>
                </a:cubicBezTo>
                <a:cubicBezTo>
                  <a:pt x="3235780" y="1113877"/>
                  <a:pt x="3120345" y="1231008"/>
                  <a:pt x="3120345" y="1375700"/>
                </a:cubicBezTo>
                <a:cubicBezTo>
                  <a:pt x="3120345" y="1375700"/>
                  <a:pt x="3120345" y="1375700"/>
                  <a:pt x="3120345" y="2615910"/>
                </a:cubicBezTo>
                <a:cubicBezTo>
                  <a:pt x="3120345" y="2808831"/>
                  <a:pt x="2964169" y="2967303"/>
                  <a:pt x="2774043" y="2967303"/>
                </a:cubicBezTo>
                <a:cubicBezTo>
                  <a:pt x="2583915" y="2967303"/>
                  <a:pt x="2427739" y="2808831"/>
                  <a:pt x="2427739" y="2615910"/>
                </a:cubicBezTo>
                <a:cubicBezTo>
                  <a:pt x="2427739" y="2615910"/>
                  <a:pt x="2427739" y="2615910"/>
                  <a:pt x="2427739" y="2230066"/>
                </a:cubicBezTo>
                <a:cubicBezTo>
                  <a:pt x="2427739" y="2085375"/>
                  <a:pt x="2319095" y="1968245"/>
                  <a:pt x="2176499" y="1968245"/>
                </a:cubicBezTo>
                <a:cubicBezTo>
                  <a:pt x="2033905" y="1968245"/>
                  <a:pt x="1925259" y="2085375"/>
                  <a:pt x="1925259" y="2230066"/>
                </a:cubicBezTo>
                <a:cubicBezTo>
                  <a:pt x="1925259" y="2230066"/>
                  <a:pt x="1925259" y="2230066"/>
                  <a:pt x="1925259" y="2188726"/>
                </a:cubicBezTo>
                <a:cubicBezTo>
                  <a:pt x="1925259" y="2381648"/>
                  <a:pt x="1769084" y="2540119"/>
                  <a:pt x="1578957" y="2540119"/>
                </a:cubicBezTo>
                <a:cubicBezTo>
                  <a:pt x="1382039" y="2540119"/>
                  <a:pt x="1232654" y="2381648"/>
                  <a:pt x="1232654" y="2188726"/>
                </a:cubicBezTo>
                <a:cubicBezTo>
                  <a:pt x="1232654" y="2188726"/>
                  <a:pt x="1232654" y="2188726"/>
                  <a:pt x="1232654" y="1975135"/>
                </a:cubicBezTo>
                <a:cubicBezTo>
                  <a:pt x="1232654" y="1823553"/>
                  <a:pt x="1110429" y="1699532"/>
                  <a:pt x="961043" y="1699532"/>
                </a:cubicBezTo>
                <a:cubicBezTo>
                  <a:pt x="811658" y="1699532"/>
                  <a:pt x="689433" y="1823553"/>
                  <a:pt x="689433" y="1975135"/>
                </a:cubicBezTo>
                <a:cubicBezTo>
                  <a:pt x="689433" y="1975135"/>
                  <a:pt x="689433" y="1975135"/>
                  <a:pt x="689433" y="2188726"/>
                </a:cubicBezTo>
                <a:cubicBezTo>
                  <a:pt x="689433" y="2381648"/>
                  <a:pt x="533257" y="2540119"/>
                  <a:pt x="343130" y="2540119"/>
                </a:cubicBezTo>
                <a:cubicBezTo>
                  <a:pt x="176769" y="2540119"/>
                  <a:pt x="36402" y="2418790"/>
                  <a:pt x="3909" y="2259214"/>
                </a:cubicBezTo>
                <a:lnTo>
                  <a:pt x="0" y="2220308"/>
                </a:lnTo>
                <a:lnTo>
                  <a:pt x="8614" y="2049725"/>
                </a:lnTo>
                <a:cubicBezTo>
                  <a:pt x="70971" y="1435698"/>
                  <a:pt x="376640" y="893601"/>
                  <a:pt x="827686" y="521364"/>
                </a:cubicBezTo>
                <a:lnTo>
                  <a:pt x="832189" y="517997"/>
                </a:lnTo>
                <a:lnTo>
                  <a:pt x="855582" y="534036"/>
                </a:lnTo>
                <a:cubicBezTo>
                  <a:pt x="888048" y="548030"/>
                  <a:pt x="923697" y="555782"/>
                  <a:pt x="961043" y="555782"/>
                </a:cubicBezTo>
                <a:cubicBezTo>
                  <a:pt x="1110429" y="555782"/>
                  <a:pt x="1232654" y="431761"/>
                  <a:pt x="1232654" y="280180"/>
                </a:cubicBezTo>
                <a:cubicBezTo>
                  <a:pt x="1232654" y="280180"/>
                  <a:pt x="1232654" y="280180"/>
                  <a:pt x="1232654" y="260694"/>
                </a:cubicBezTo>
                <a:lnTo>
                  <a:pt x="1232654" y="255837"/>
                </a:lnTo>
                <a:lnTo>
                  <a:pt x="1391280" y="179423"/>
                </a:lnTo>
                <a:cubicBezTo>
                  <a:pt x="1664435" y="63888"/>
                  <a:pt x="1964753" y="0"/>
                  <a:pt x="22799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87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738661" y="990599"/>
            <a:ext cx="3968527" cy="5490529"/>
          </a:xfrm>
          <a:custGeom>
            <a:avLst/>
            <a:gdLst>
              <a:gd name="connsiteX0" fmla="*/ 2723315 w 3968527"/>
              <a:gd name="connsiteY0" fmla="*/ 90 h 5490529"/>
              <a:gd name="connsiteX1" fmla="*/ 3617634 w 3968527"/>
              <a:gd name="connsiteY1" fmla="*/ 142602 h 5490529"/>
              <a:gd name="connsiteX2" fmla="*/ 3968527 w 3968527"/>
              <a:gd name="connsiteY2" fmla="*/ 5202700 h 5490529"/>
              <a:gd name="connsiteX3" fmla="*/ 688103 w 3968527"/>
              <a:gd name="connsiteY3" fmla="*/ 4563079 h 5490529"/>
              <a:gd name="connsiteX4" fmla="*/ 456892 w 3968527"/>
              <a:gd name="connsiteY4" fmla="*/ 1228886 h 5490529"/>
              <a:gd name="connsiteX5" fmla="*/ 2723315 w 3968527"/>
              <a:gd name="connsiteY5" fmla="*/ 90 h 54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8527" h="5490529">
                <a:moveTo>
                  <a:pt x="2723315" y="90"/>
                </a:moveTo>
                <a:cubicBezTo>
                  <a:pt x="3021232" y="-2327"/>
                  <a:pt x="3323132" y="43873"/>
                  <a:pt x="3617634" y="142602"/>
                </a:cubicBezTo>
                <a:lnTo>
                  <a:pt x="3968527" y="5202700"/>
                </a:lnTo>
                <a:cubicBezTo>
                  <a:pt x="2856304" y="5756429"/>
                  <a:pt x="1510828" y="5494087"/>
                  <a:pt x="688103" y="4563079"/>
                </a:cubicBezTo>
                <a:cubicBezTo>
                  <a:pt x="-134624" y="3632070"/>
                  <a:pt x="-229455" y="2264541"/>
                  <a:pt x="456892" y="1228886"/>
                </a:cubicBezTo>
                <a:cubicBezTo>
                  <a:pt x="971653" y="452144"/>
                  <a:pt x="1829561" y="7341"/>
                  <a:pt x="2723315" y="9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27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6109928" y="323710"/>
            <a:ext cx="6082072" cy="6088554"/>
          </a:xfrm>
          <a:custGeom>
            <a:avLst/>
            <a:gdLst>
              <a:gd name="connsiteX0" fmla="*/ 3988344 w 6082072"/>
              <a:gd name="connsiteY0" fmla="*/ 951 h 6088554"/>
              <a:gd name="connsiteX1" fmla="*/ 4058554 w 6082072"/>
              <a:gd name="connsiteY1" fmla="*/ 1713 h 6088554"/>
              <a:gd name="connsiteX2" fmla="*/ 4245184 w 6082072"/>
              <a:gd name="connsiteY2" fmla="*/ 56969 h 6088554"/>
              <a:gd name="connsiteX3" fmla="*/ 4446773 w 6082072"/>
              <a:gd name="connsiteY3" fmla="*/ 708047 h 6088554"/>
              <a:gd name="connsiteX4" fmla="*/ 4028223 w 6082072"/>
              <a:gd name="connsiteY4" fmla="*/ 1502490 h 6088554"/>
              <a:gd name="connsiteX5" fmla="*/ 4174474 w 6082072"/>
              <a:gd name="connsiteY5" fmla="*/ 1974840 h 6088554"/>
              <a:gd name="connsiteX6" fmla="*/ 4646754 w 6082072"/>
              <a:gd name="connsiteY6" fmla="*/ 1828362 h 6088554"/>
              <a:gd name="connsiteX7" fmla="*/ 4792145 w 6082072"/>
              <a:gd name="connsiteY7" fmla="*/ 1552397 h 6088554"/>
              <a:gd name="connsiteX8" fmla="*/ 5443126 w 6082072"/>
              <a:gd name="connsiteY8" fmla="*/ 1350493 h 6088554"/>
              <a:gd name="connsiteX9" fmla="*/ 5644715 w 6082072"/>
              <a:gd name="connsiteY9" fmla="*/ 2001570 h 6088554"/>
              <a:gd name="connsiteX10" fmla="*/ 5190917 w 6082072"/>
              <a:gd name="connsiteY10" fmla="*/ 2862915 h 6088554"/>
              <a:gd name="connsiteX11" fmla="*/ 5341122 w 6082072"/>
              <a:gd name="connsiteY11" fmla="*/ 3348032 h 6088554"/>
              <a:gd name="connsiteX12" fmla="*/ 5817808 w 6082072"/>
              <a:gd name="connsiteY12" fmla="*/ 3193190 h 6088554"/>
              <a:gd name="connsiteX13" fmla="*/ 6036222 w 6082072"/>
              <a:gd name="connsiteY13" fmla="*/ 2778622 h 6088554"/>
              <a:gd name="connsiteX14" fmla="*/ 6082072 w 6082072"/>
              <a:gd name="connsiteY14" fmla="*/ 2691595 h 6088554"/>
              <a:gd name="connsiteX15" fmla="*/ 6082072 w 6082072"/>
              <a:gd name="connsiteY15" fmla="*/ 5225202 h 6088554"/>
              <a:gd name="connsiteX16" fmla="*/ 6015035 w 6082072"/>
              <a:gd name="connsiteY16" fmla="*/ 5352444 h 6088554"/>
              <a:gd name="connsiteX17" fmla="*/ 5897756 w 6082072"/>
              <a:gd name="connsiteY17" fmla="*/ 5575049 h 6088554"/>
              <a:gd name="connsiteX18" fmla="*/ 5101962 w 6082072"/>
              <a:gd name="connsiteY18" fmla="*/ 5828864 h 6088554"/>
              <a:gd name="connsiteX19" fmla="*/ 4852940 w 6082072"/>
              <a:gd name="connsiteY19" fmla="*/ 5024592 h 6088554"/>
              <a:gd name="connsiteX20" fmla="*/ 5046794 w 6082072"/>
              <a:gd name="connsiteY20" fmla="*/ 4656639 h 6088554"/>
              <a:gd name="connsiteX21" fmla="*/ 4904949 w 6082072"/>
              <a:gd name="connsiteY21" fmla="*/ 4175926 h 6088554"/>
              <a:gd name="connsiteX22" fmla="*/ 4419905 w 6082072"/>
              <a:gd name="connsiteY22" fmla="*/ 4326364 h 6088554"/>
              <a:gd name="connsiteX23" fmla="*/ 3626862 w 6082072"/>
              <a:gd name="connsiteY23" fmla="*/ 5831626 h 6088554"/>
              <a:gd name="connsiteX24" fmla="*/ 2975882 w 6082072"/>
              <a:gd name="connsiteY24" fmla="*/ 6033530 h 6088554"/>
              <a:gd name="connsiteX25" fmla="*/ 2774292 w 6082072"/>
              <a:gd name="connsiteY25" fmla="*/ 5382452 h 6088554"/>
              <a:gd name="connsiteX26" fmla="*/ 3021017 w 6082072"/>
              <a:gd name="connsiteY26" fmla="*/ 4914148 h 6088554"/>
              <a:gd name="connsiteX27" fmla="*/ 2879171 w 6082072"/>
              <a:gd name="connsiteY27" fmla="*/ 4433435 h 6088554"/>
              <a:gd name="connsiteX28" fmla="*/ 2402486 w 6082072"/>
              <a:gd name="connsiteY28" fmla="*/ 4588277 h 6088554"/>
              <a:gd name="connsiteX29" fmla="*/ 2428920 w 6082072"/>
              <a:gd name="connsiteY29" fmla="*/ 4538102 h 6088554"/>
              <a:gd name="connsiteX30" fmla="*/ 1777940 w 6082072"/>
              <a:gd name="connsiteY30" fmla="*/ 4740005 h 6088554"/>
              <a:gd name="connsiteX31" fmla="*/ 1576350 w 6082072"/>
              <a:gd name="connsiteY31" fmla="*/ 4088928 h 6088554"/>
              <a:gd name="connsiteX32" fmla="*/ 1712931 w 6082072"/>
              <a:gd name="connsiteY32" fmla="*/ 3829688 h 6088554"/>
              <a:gd name="connsiteX33" fmla="*/ 1554820 w 6082072"/>
              <a:gd name="connsiteY33" fmla="*/ 3319039 h 6088554"/>
              <a:gd name="connsiteX34" fmla="*/ 1044248 w 6082072"/>
              <a:gd name="connsiteY34" fmla="*/ 3477395 h 6088554"/>
              <a:gd name="connsiteX35" fmla="*/ 907668 w 6082072"/>
              <a:gd name="connsiteY35" fmla="*/ 3736635 h 6088554"/>
              <a:gd name="connsiteX36" fmla="*/ 256688 w 6082072"/>
              <a:gd name="connsiteY36" fmla="*/ 3938538 h 6088554"/>
              <a:gd name="connsiteX37" fmla="*/ 55098 w 6082072"/>
              <a:gd name="connsiteY37" fmla="*/ 3287461 h 6088554"/>
              <a:gd name="connsiteX38" fmla="*/ 1297532 w 6082072"/>
              <a:gd name="connsiteY38" fmla="*/ 929217 h 6088554"/>
              <a:gd name="connsiteX39" fmla="*/ 1948512 w 6082072"/>
              <a:gd name="connsiteY39" fmla="*/ 727313 h 6088554"/>
              <a:gd name="connsiteX40" fmla="*/ 2150102 w 6082072"/>
              <a:gd name="connsiteY40" fmla="*/ 1378391 h 6088554"/>
              <a:gd name="connsiteX41" fmla="*/ 2128073 w 6082072"/>
              <a:gd name="connsiteY41" fmla="*/ 1420204 h 6088554"/>
              <a:gd name="connsiteX42" fmla="*/ 2286182 w 6082072"/>
              <a:gd name="connsiteY42" fmla="*/ 1930853 h 6088554"/>
              <a:gd name="connsiteX43" fmla="*/ 2796756 w 6082072"/>
              <a:gd name="connsiteY43" fmla="*/ 1772497 h 6088554"/>
              <a:gd name="connsiteX44" fmla="*/ 3594203 w 6082072"/>
              <a:gd name="connsiteY44" fmla="*/ 258873 h 6088554"/>
              <a:gd name="connsiteX45" fmla="*/ 3988344 w 6082072"/>
              <a:gd name="connsiteY45" fmla="*/ 951 h 608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082072" h="6088554">
                <a:moveTo>
                  <a:pt x="3988344" y="951"/>
                </a:moveTo>
                <a:cubicBezTo>
                  <a:pt x="4011562" y="-525"/>
                  <a:pt x="4035021" y="-294"/>
                  <a:pt x="4058554" y="1713"/>
                </a:cubicBezTo>
                <a:cubicBezTo>
                  <a:pt x="4121309" y="7063"/>
                  <a:pt x="4184584" y="25042"/>
                  <a:pt x="4245184" y="56969"/>
                </a:cubicBezTo>
                <a:cubicBezTo>
                  <a:pt x="4479222" y="180271"/>
                  <a:pt x="4570135" y="473895"/>
                  <a:pt x="4446773" y="708047"/>
                </a:cubicBezTo>
                <a:cubicBezTo>
                  <a:pt x="4446773" y="708047"/>
                  <a:pt x="4446773" y="708047"/>
                  <a:pt x="4028223" y="1502490"/>
                </a:cubicBezTo>
                <a:cubicBezTo>
                  <a:pt x="3935701" y="1678104"/>
                  <a:pt x="3998945" y="1882364"/>
                  <a:pt x="4174474" y="1974840"/>
                </a:cubicBezTo>
                <a:cubicBezTo>
                  <a:pt x="4350003" y="2067318"/>
                  <a:pt x="4554232" y="2003975"/>
                  <a:pt x="4646754" y="1828362"/>
                </a:cubicBezTo>
                <a:cubicBezTo>
                  <a:pt x="4646754" y="1828362"/>
                  <a:pt x="4646754" y="1828362"/>
                  <a:pt x="4792145" y="1552397"/>
                </a:cubicBezTo>
                <a:cubicBezTo>
                  <a:pt x="4915507" y="1318246"/>
                  <a:pt x="5209087" y="1227190"/>
                  <a:pt x="5443126" y="1350493"/>
                </a:cubicBezTo>
                <a:cubicBezTo>
                  <a:pt x="5677164" y="1473796"/>
                  <a:pt x="5768077" y="1767418"/>
                  <a:pt x="5644715" y="2001570"/>
                </a:cubicBezTo>
                <a:cubicBezTo>
                  <a:pt x="5644715" y="2001570"/>
                  <a:pt x="5644715" y="2001570"/>
                  <a:pt x="5190917" y="2862915"/>
                </a:cubicBezTo>
                <a:cubicBezTo>
                  <a:pt x="5098397" y="3038529"/>
                  <a:pt x="5165593" y="3255555"/>
                  <a:pt x="5341122" y="3348032"/>
                </a:cubicBezTo>
                <a:cubicBezTo>
                  <a:pt x="5508293" y="3436105"/>
                  <a:pt x="5725286" y="3368804"/>
                  <a:pt x="5817808" y="3193190"/>
                </a:cubicBezTo>
                <a:cubicBezTo>
                  <a:pt x="5817808" y="3193190"/>
                  <a:pt x="5817808" y="3193190"/>
                  <a:pt x="6036222" y="2778622"/>
                </a:cubicBezTo>
                <a:lnTo>
                  <a:pt x="6082072" y="2691595"/>
                </a:lnTo>
                <a:lnTo>
                  <a:pt x="6082072" y="5225202"/>
                </a:lnTo>
                <a:lnTo>
                  <a:pt x="6015035" y="5352444"/>
                </a:lnTo>
                <a:cubicBezTo>
                  <a:pt x="5977176" y="5424303"/>
                  <a:pt x="5938097" y="5498480"/>
                  <a:pt x="5897756" y="5575049"/>
                </a:cubicBezTo>
                <a:cubicBezTo>
                  <a:pt x="5743553" y="5867739"/>
                  <a:pt x="5386152" y="5978589"/>
                  <a:pt x="5101962" y="5828864"/>
                </a:cubicBezTo>
                <a:cubicBezTo>
                  <a:pt x="4809414" y="5674736"/>
                  <a:pt x="4698736" y="5317282"/>
                  <a:pt x="4852940" y="5024592"/>
                </a:cubicBezTo>
                <a:cubicBezTo>
                  <a:pt x="4852940" y="5024592"/>
                  <a:pt x="4852940" y="5024592"/>
                  <a:pt x="5046794" y="4656639"/>
                </a:cubicBezTo>
                <a:cubicBezTo>
                  <a:pt x="5139316" y="4481024"/>
                  <a:pt x="5072120" y="4263999"/>
                  <a:pt x="4904949" y="4175926"/>
                </a:cubicBezTo>
                <a:cubicBezTo>
                  <a:pt x="4729420" y="4083449"/>
                  <a:pt x="4512426" y="4150750"/>
                  <a:pt x="4419905" y="4326364"/>
                </a:cubicBezTo>
                <a:cubicBezTo>
                  <a:pt x="4419905" y="4326364"/>
                  <a:pt x="4419905" y="4326364"/>
                  <a:pt x="3626862" y="5831626"/>
                </a:cubicBezTo>
                <a:cubicBezTo>
                  <a:pt x="3503500" y="6065777"/>
                  <a:pt x="3209921" y="6156832"/>
                  <a:pt x="2975882" y="6033530"/>
                </a:cubicBezTo>
                <a:cubicBezTo>
                  <a:pt x="2741843" y="5910227"/>
                  <a:pt x="2650930" y="5616604"/>
                  <a:pt x="2774292" y="5382452"/>
                </a:cubicBezTo>
                <a:cubicBezTo>
                  <a:pt x="2774292" y="5382452"/>
                  <a:pt x="2774292" y="5382452"/>
                  <a:pt x="3021017" y="4914148"/>
                </a:cubicBezTo>
                <a:cubicBezTo>
                  <a:pt x="3113538" y="4738535"/>
                  <a:pt x="3054700" y="4525911"/>
                  <a:pt x="2879171" y="4433435"/>
                </a:cubicBezTo>
                <a:cubicBezTo>
                  <a:pt x="2703642" y="4340959"/>
                  <a:pt x="2495007" y="4412664"/>
                  <a:pt x="2402486" y="4588277"/>
                </a:cubicBezTo>
                <a:cubicBezTo>
                  <a:pt x="2402486" y="4588277"/>
                  <a:pt x="2402486" y="4588277"/>
                  <a:pt x="2428920" y="4538102"/>
                </a:cubicBezTo>
                <a:cubicBezTo>
                  <a:pt x="2305558" y="4772254"/>
                  <a:pt x="2011978" y="4863308"/>
                  <a:pt x="1777940" y="4740005"/>
                </a:cubicBezTo>
                <a:cubicBezTo>
                  <a:pt x="1535542" y="4612299"/>
                  <a:pt x="1452988" y="4323079"/>
                  <a:pt x="1576350" y="4088928"/>
                </a:cubicBezTo>
                <a:cubicBezTo>
                  <a:pt x="1576350" y="4088928"/>
                  <a:pt x="1576350" y="4088928"/>
                  <a:pt x="1712931" y="3829688"/>
                </a:cubicBezTo>
                <a:cubicBezTo>
                  <a:pt x="1809857" y="3645712"/>
                  <a:pt x="1738709" y="3415920"/>
                  <a:pt x="1554820" y="3319039"/>
                </a:cubicBezTo>
                <a:cubicBezTo>
                  <a:pt x="1370933" y="3222158"/>
                  <a:pt x="1141175" y="3293419"/>
                  <a:pt x="1044248" y="3477395"/>
                </a:cubicBezTo>
                <a:cubicBezTo>
                  <a:pt x="1044248" y="3477395"/>
                  <a:pt x="1044248" y="3477395"/>
                  <a:pt x="907668" y="3736635"/>
                </a:cubicBezTo>
                <a:cubicBezTo>
                  <a:pt x="784306" y="3970786"/>
                  <a:pt x="490726" y="4061841"/>
                  <a:pt x="256688" y="3938538"/>
                </a:cubicBezTo>
                <a:cubicBezTo>
                  <a:pt x="22649" y="3815236"/>
                  <a:pt x="-68264" y="3521612"/>
                  <a:pt x="55098" y="3287461"/>
                </a:cubicBezTo>
                <a:cubicBezTo>
                  <a:pt x="55098" y="3287461"/>
                  <a:pt x="55098" y="3287461"/>
                  <a:pt x="1297532" y="929217"/>
                </a:cubicBezTo>
                <a:cubicBezTo>
                  <a:pt x="1420893" y="695066"/>
                  <a:pt x="1714473" y="604011"/>
                  <a:pt x="1948512" y="727313"/>
                </a:cubicBezTo>
                <a:cubicBezTo>
                  <a:pt x="2182551" y="850616"/>
                  <a:pt x="2273463" y="1144239"/>
                  <a:pt x="2150102" y="1378391"/>
                </a:cubicBezTo>
                <a:cubicBezTo>
                  <a:pt x="2150102" y="1378391"/>
                  <a:pt x="2150102" y="1378391"/>
                  <a:pt x="2128073" y="1420204"/>
                </a:cubicBezTo>
                <a:cubicBezTo>
                  <a:pt x="2031145" y="1604180"/>
                  <a:pt x="2102294" y="1833972"/>
                  <a:pt x="2286182" y="1930853"/>
                </a:cubicBezTo>
                <a:cubicBezTo>
                  <a:pt x="2470070" y="2027734"/>
                  <a:pt x="2699828" y="1956474"/>
                  <a:pt x="2796756" y="1772497"/>
                </a:cubicBezTo>
                <a:cubicBezTo>
                  <a:pt x="2796756" y="1772497"/>
                  <a:pt x="2796756" y="1772497"/>
                  <a:pt x="3594203" y="258873"/>
                </a:cubicBezTo>
                <a:cubicBezTo>
                  <a:pt x="3675160" y="105211"/>
                  <a:pt x="3825823" y="11279"/>
                  <a:pt x="3988344" y="95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30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623248" y="1015964"/>
            <a:ext cx="5461036" cy="5461036"/>
          </a:xfrm>
          <a:custGeom>
            <a:avLst/>
            <a:gdLst>
              <a:gd name="connsiteX0" fmla="*/ 2730518 w 5461036"/>
              <a:gd name="connsiteY0" fmla="*/ 0 h 5461036"/>
              <a:gd name="connsiteX1" fmla="*/ 5461036 w 5461036"/>
              <a:gd name="connsiteY1" fmla="*/ 2730518 h 5461036"/>
              <a:gd name="connsiteX2" fmla="*/ 2730518 w 5461036"/>
              <a:gd name="connsiteY2" fmla="*/ 5461036 h 5461036"/>
              <a:gd name="connsiteX3" fmla="*/ 0 w 5461036"/>
              <a:gd name="connsiteY3" fmla="*/ 2730518 h 5461036"/>
              <a:gd name="connsiteX4" fmla="*/ 2730518 w 5461036"/>
              <a:gd name="connsiteY4" fmla="*/ 0 h 546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1036" h="5461036">
                <a:moveTo>
                  <a:pt x="2730518" y="0"/>
                </a:moveTo>
                <a:cubicBezTo>
                  <a:pt x="4238542" y="0"/>
                  <a:pt x="5461036" y="1222494"/>
                  <a:pt x="5461036" y="2730518"/>
                </a:cubicBezTo>
                <a:cubicBezTo>
                  <a:pt x="5461036" y="4238542"/>
                  <a:pt x="4238542" y="5461036"/>
                  <a:pt x="2730518" y="5461036"/>
                </a:cubicBezTo>
                <a:cubicBezTo>
                  <a:pt x="1222494" y="5461036"/>
                  <a:pt x="0" y="4238542"/>
                  <a:pt x="0" y="2730518"/>
                </a:cubicBezTo>
                <a:cubicBezTo>
                  <a:pt x="0" y="1222494"/>
                  <a:pt x="1222494" y="0"/>
                  <a:pt x="27305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67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7142763" y="1767249"/>
            <a:ext cx="3541870" cy="3541870"/>
          </a:xfrm>
          <a:custGeom>
            <a:avLst/>
            <a:gdLst>
              <a:gd name="connsiteX0" fmla="*/ 1770935 w 3541870"/>
              <a:gd name="connsiteY0" fmla="*/ 0 h 3541870"/>
              <a:gd name="connsiteX1" fmla="*/ 3541870 w 3541870"/>
              <a:gd name="connsiteY1" fmla="*/ 1770935 h 3541870"/>
              <a:gd name="connsiteX2" fmla="*/ 1770935 w 3541870"/>
              <a:gd name="connsiteY2" fmla="*/ 3541870 h 3541870"/>
              <a:gd name="connsiteX3" fmla="*/ 0 w 3541870"/>
              <a:gd name="connsiteY3" fmla="*/ 1770935 h 3541870"/>
              <a:gd name="connsiteX4" fmla="*/ 1770935 w 3541870"/>
              <a:gd name="connsiteY4" fmla="*/ 0 h 354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1870" h="3541870">
                <a:moveTo>
                  <a:pt x="1770935" y="0"/>
                </a:moveTo>
                <a:cubicBezTo>
                  <a:pt x="2748995" y="0"/>
                  <a:pt x="3541870" y="792875"/>
                  <a:pt x="3541870" y="1770935"/>
                </a:cubicBezTo>
                <a:cubicBezTo>
                  <a:pt x="3541870" y="2748995"/>
                  <a:pt x="2748995" y="3541870"/>
                  <a:pt x="1770935" y="3541870"/>
                </a:cubicBezTo>
                <a:cubicBezTo>
                  <a:pt x="792875" y="3541870"/>
                  <a:pt x="0" y="2748995"/>
                  <a:pt x="0" y="1770935"/>
                </a:cubicBezTo>
                <a:cubicBezTo>
                  <a:pt x="0" y="792875"/>
                  <a:pt x="792875" y="0"/>
                  <a:pt x="177093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40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31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8950" y="2146300"/>
            <a:ext cx="4152900" cy="28956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4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9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8891377-7CC6-4863-82BA-28C1582A86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20219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7A5FAA3-14D5-48BB-87E5-2AC055B2DB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3598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DA8F48-EDBB-4027-B53C-314DC32C4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6840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3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6A7255-4F0D-4145-94C3-8CBD2CAFFE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7500" y="2399488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ACD10-4C92-4844-A80F-4199C1EA76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8675" y="2401405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201409-272C-497D-844E-ABBF1781E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325" y="2397571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8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BB9371-57EE-486D-8764-7F470EEBF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206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EB96A87-B4ED-4401-8364-E6A315E92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7359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FB10B9-C62F-43F3-9589-3F399DA15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79096" y="0"/>
            <a:ext cx="3812904" cy="6858000"/>
          </a:xfrm>
          <a:custGeom>
            <a:avLst/>
            <a:gdLst>
              <a:gd name="connsiteX0" fmla="*/ 0 w 3812904"/>
              <a:gd name="connsiteY0" fmla="*/ 0 h 6858000"/>
              <a:gd name="connsiteX1" fmla="*/ 3812904 w 3812904"/>
              <a:gd name="connsiteY1" fmla="*/ 0 h 6858000"/>
              <a:gd name="connsiteX2" fmla="*/ 3812904 w 3812904"/>
              <a:gd name="connsiteY2" fmla="*/ 6858000 h 6858000"/>
              <a:gd name="connsiteX3" fmla="*/ 0 w 3812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904" h="6858000">
                <a:moveTo>
                  <a:pt x="0" y="0"/>
                </a:moveTo>
                <a:lnTo>
                  <a:pt x="3812904" y="0"/>
                </a:lnTo>
                <a:lnTo>
                  <a:pt x="38129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9ACD40-C500-4E5D-84CF-479B87548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3149" y="1276349"/>
            <a:ext cx="4305300" cy="4305300"/>
          </a:xfrm>
          <a:custGeom>
            <a:avLst/>
            <a:gdLst>
              <a:gd name="connsiteX0" fmla="*/ 2152650 w 4305300"/>
              <a:gd name="connsiteY0" fmla="*/ 0 h 4305300"/>
              <a:gd name="connsiteX1" fmla="*/ 4305300 w 4305300"/>
              <a:gd name="connsiteY1" fmla="*/ 2152650 h 4305300"/>
              <a:gd name="connsiteX2" fmla="*/ 2152650 w 4305300"/>
              <a:gd name="connsiteY2" fmla="*/ 4305300 h 4305300"/>
              <a:gd name="connsiteX3" fmla="*/ 0 w 4305300"/>
              <a:gd name="connsiteY3" fmla="*/ 2152650 h 4305300"/>
              <a:gd name="connsiteX4" fmla="*/ 2152650 w 4305300"/>
              <a:gd name="connsiteY4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300" h="4305300">
                <a:moveTo>
                  <a:pt x="2152650" y="0"/>
                </a:moveTo>
                <a:cubicBezTo>
                  <a:pt x="3341526" y="0"/>
                  <a:pt x="4305300" y="963774"/>
                  <a:pt x="4305300" y="2152650"/>
                </a:cubicBezTo>
                <a:cubicBezTo>
                  <a:pt x="4305300" y="3341526"/>
                  <a:pt x="3341526" y="4305300"/>
                  <a:pt x="2152650" y="4305300"/>
                </a:cubicBezTo>
                <a:cubicBezTo>
                  <a:pt x="963774" y="4305300"/>
                  <a:pt x="0" y="3341526"/>
                  <a:pt x="0" y="2152650"/>
                </a:cubicBezTo>
                <a:cubicBezTo>
                  <a:pt x="0" y="963774"/>
                  <a:pt x="963774" y="0"/>
                  <a:pt x="2152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0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A">
            <a:alpha val="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84178E8-46FC-4CA1-92CD-1826922E3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CC3B3B-64BB-4552-92B5-8E4245D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632115-06D5-4119-96B9-7814B77191D0}"/>
              </a:ext>
            </a:extLst>
          </p:cNvPr>
          <p:cNvGrpSpPr/>
          <p:nvPr userDrawn="1"/>
        </p:nvGrpSpPr>
        <p:grpSpPr>
          <a:xfrm>
            <a:off x="10090623" y="568797"/>
            <a:ext cx="1491777" cy="310769"/>
            <a:chOff x="13069007" y="1329345"/>
            <a:chExt cx="4023314" cy="8381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FF98E9-1DF2-4290-A29D-B4069892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69007" y="1329345"/>
              <a:ext cx="838142" cy="838142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AE80F9D-973F-4082-9385-E3245E0110AB}"/>
                </a:ext>
              </a:extLst>
            </p:cNvPr>
            <p:cNvSpPr/>
            <p:nvPr/>
          </p:nvSpPr>
          <p:spPr>
            <a:xfrm>
              <a:off x="14267511" y="1394238"/>
              <a:ext cx="2824810" cy="758952"/>
            </a:xfrm>
            <a:custGeom>
              <a:avLst/>
              <a:gdLst/>
              <a:ahLst/>
              <a:cxnLst/>
              <a:rect l="l" t="t" r="r" b="b"/>
              <a:pathLst>
                <a:path w="2824810" h="758952">
                  <a:moveTo>
                    <a:pt x="1218666" y="360274"/>
                  </a:moveTo>
                  <a:lnTo>
                    <a:pt x="1218666" y="558698"/>
                  </a:lnTo>
                  <a:lnTo>
                    <a:pt x="1359484" y="558698"/>
                  </a:lnTo>
                  <a:cubicBezTo>
                    <a:pt x="1394841" y="558698"/>
                    <a:pt x="1422578" y="550164"/>
                    <a:pt x="1442694" y="533095"/>
                  </a:cubicBezTo>
                  <a:cubicBezTo>
                    <a:pt x="1462811" y="516026"/>
                    <a:pt x="1472870" y="492252"/>
                    <a:pt x="1472870" y="461772"/>
                  </a:cubicBezTo>
                  <a:cubicBezTo>
                    <a:pt x="1472870" y="430682"/>
                    <a:pt x="1462202" y="405994"/>
                    <a:pt x="1440866" y="387706"/>
                  </a:cubicBezTo>
                  <a:cubicBezTo>
                    <a:pt x="1419530" y="369418"/>
                    <a:pt x="1391184" y="360274"/>
                    <a:pt x="1355827" y="360274"/>
                  </a:cubicBezTo>
                  <a:close/>
                  <a:moveTo>
                    <a:pt x="1218666" y="93269"/>
                  </a:moveTo>
                  <a:lnTo>
                    <a:pt x="1218666" y="275234"/>
                  </a:lnTo>
                  <a:lnTo>
                    <a:pt x="1347597" y="275234"/>
                  </a:lnTo>
                  <a:cubicBezTo>
                    <a:pt x="1381735" y="275234"/>
                    <a:pt x="1408404" y="267462"/>
                    <a:pt x="1427607" y="251917"/>
                  </a:cubicBezTo>
                  <a:cubicBezTo>
                    <a:pt x="1446809" y="236372"/>
                    <a:pt x="1456410" y="213970"/>
                    <a:pt x="1456410" y="184709"/>
                  </a:cubicBezTo>
                  <a:cubicBezTo>
                    <a:pt x="1456410" y="156058"/>
                    <a:pt x="1446809" y="133655"/>
                    <a:pt x="1427607" y="117500"/>
                  </a:cubicBezTo>
                  <a:cubicBezTo>
                    <a:pt x="1408404" y="101346"/>
                    <a:pt x="1381735" y="93269"/>
                    <a:pt x="1347597" y="93269"/>
                  </a:cubicBezTo>
                  <a:close/>
                  <a:moveTo>
                    <a:pt x="2490140" y="91440"/>
                  </a:moveTo>
                  <a:cubicBezTo>
                    <a:pt x="2448077" y="91440"/>
                    <a:pt x="2410587" y="100889"/>
                    <a:pt x="2377668" y="119786"/>
                  </a:cubicBezTo>
                  <a:cubicBezTo>
                    <a:pt x="2344750" y="138684"/>
                    <a:pt x="2318994" y="165811"/>
                    <a:pt x="2300402" y="201168"/>
                  </a:cubicBezTo>
                  <a:cubicBezTo>
                    <a:pt x="2281809" y="236525"/>
                    <a:pt x="2272512" y="277673"/>
                    <a:pt x="2272512" y="324612"/>
                  </a:cubicBezTo>
                  <a:cubicBezTo>
                    <a:pt x="2272512" y="371551"/>
                    <a:pt x="2281809" y="412852"/>
                    <a:pt x="2300402" y="448513"/>
                  </a:cubicBezTo>
                  <a:cubicBezTo>
                    <a:pt x="2318994" y="484175"/>
                    <a:pt x="2344750" y="511607"/>
                    <a:pt x="2377668" y="530809"/>
                  </a:cubicBezTo>
                  <a:cubicBezTo>
                    <a:pt x="2410587" y="550012"/>
                    <a:pt x="2448077" y="559613"/>
                    <a:pt x="2490140" y="559613"/>
                  </a:cubicBezTo>
                  <a:cubicBezTo>
                    <a:pt x="2532202" y="559613"/>
                    <a:pt x="2569692" y="550012"/>
                    <a:pt x="2602612" y="530809"/>
                  </a:cubicBezTo>
                  <a:cubicBezTo>
                    <a:pt x="2635530" y="511607"/>
                    <a:pt x="2661284" y="484175"/>
                    <a:pt x="2679878" y="448513"/>
                  </a:cubicBezTo>
                  <a:cubicBezTo>
                    <a:pt x="2698470" y="412852"/>
                    <a:pt x="2707768" y="371551"/>
                    <a:pt x="2707768" y="324612"/>
                  </a:cubicBezTo>
                  <a:cubicBezTo>
                    <a:pt x="2707768" y="277673"/>
                    <a:pt x="2698470" y="236525"/>
                    <a:pt x="2679878" y="201168"/>
                  </a:cubicBezTo>
                  <a:cubicBezTo>
                    <a:pt x="2661284" y="165811"/>
                    <a:pt x="2635530" y="138684"/>
                    <a:pt x="2602612" y="119786"/>
                  </a:cubicBezTo>
                  <a:cubicBezTo>
                    <a:pt x="2569692" y="100889"/>
                    <a:pt x="2532202" y="91440"/>
                    <a:pt x="2490140" y="91440"/>
                  </a:cubicBezTo>
                  <a:close/>
                  <a:moveTo>
                    <a:pt x="1653007" y="8229"/>
                  </a:moveTo>
                  <a:lnTo>
                    <a:pt x="2096491" y="8229"/>
                  </a:lnTo>
                  <a:lnTo>
                    <a:pt x="2096491" y="93269"/>
                  </a:lnTo>
                  <a:lnTo>
                    <a:pt x="1927326" y="93269"/>
                  </a:lnTo>
                  <a:lnTo>
                    <a:pt x="1927326" y="643738"/>
                  </a:lnTo>
                  <a:lnTo>
                    <a:pt x="1823085" y="643738"/>
                  </a:lnTo>
                  <a:lnTo>
                    <a:pt x="1823085" y="93269"/>
                  </a:lnTo>
                  <a:lnTo>
                    <a:pt x="1653007" y="93269"/>
                  </a:lnTo>
                  <a:close/>
                  <a:moveTo>
                    <a:pt x="1114425" y="8229"/>
                  </a:moveTo>
                  <a:lnTo>
                    <a:pt x="1356741" y="8229"/>
                  </a:lnTo>
                  <a:cubicBezTo>
                    <a:pt x="1400023" y="8229"/>
                    <a:pt x="1437208" y="15545"/>
                    <a:pt x="1468298" y="30175"/>
                  </a:cubicBezTo>
                  <a:cubicBezTo>
                    <a:pt x="1499387" y="44805"/>
                    <a:pt x="1522857" y="64465"/>
                    <a:pt x="1538707" y="89154"/>
                  </a:cubicBezTo>
                  <a:cubicBezTo>
                    <a:pt x="1554556" y="113843"/>
                    <a:pt x="1562481" y="141427"/>
                    <a:pt x="1562481" y="171907"/>
                  </a:cubicBezTo>
                  <a:cubicBezTo>
                    <a:pt x="1562481" y="208483"/>
                    <a:pt x="1552727" y="238963"/>
                    <a:pt x="1533220" y="263347"/>
                  </a:cubicBezTo>
                  <a:cubicBezTo>
                    <a:pt x="1513713" y="287731"/>
                    <a:pt x="1487500" y="305714"/>
                    <a:pt x="1454582" y="317297"/>
                  </a:cubicBezTo>
                  <a:cubicBezTo>
                    <a:pt x="1488719" y="323393"/>
                    <a:pt x="1517676" y="341376"/>
                    <a:pt x="1541450" y="371246"/>
                  </a:cubicBezTo>
                  <a:cubicBezTo>
                    <a:pt x="1565224" y="401117"/>
                    <a:pt x="1577111" y="434950"/>
                    <a:pt x="1577111" y="472745"/>
                  </a:cubicBezTo>
                  <a:cubicBezTo>
                    <a:pt x="1577111" y="505054"/>
                    <a:pt x="1568730" y="534162"/>
                    <a:pt x="1551966" y="560070"/>
                  </a:cubicBezTo>
                  <a:cubicBezTo>
                    <a:pt x="1535201" y="585978"/>
                    <a:pt x="1510970" y="606400"/>
                    <a:pt x="1479270" y="621335"/>
                  </a:cubicBezTo>
                  <a:cubicBezTo>
                    <a:pt x="1447572" y="636270"/>
                    <a:pt x="1410691" y="643738"/>
                    <a:pt x="1368628" y="643738"/>
                  </a:cubicBezTo>
                  <a:lnTo>
                    <a:pt x="1114425" y="643738"/>
                  </a:lnTo>
                  <a:close/>
                  <a:moveTo>
                    <a:pt x="0" y="8229"/>
                  </a:moveTo>
                  <a:lnTo>
                    <a:pt x="104242" y="8229"/>
                  </a:lnTo>
                  <a:lnTo>
                    <a:pt x="104242" y="559613"/>
                  </a:lnTo>
                  <a:lnTo>
                    <a:pt x="319126" y="559613"/>
                  </a:lnTo>
                  <a:lnTo>
                    <a:pt x="319126" y="643738"/>
                  </a:lnTo>
                  <a:lnTo>
                    <a:pt x="0" y="643738"/>
                  </a:lnTo>
                  <a:close/>
                  <a:moveTo>
                    <a:pt x="2490140" y="0"/>
                  </a:moveTo>
                  <a:cubicBezTo>
                    <a:pt x="2549880" y="0"/>
                    <a:pt x="2604592" y="13868"/>
                    <a:pt x="2654274" y="41605"/>
                  </a:cubicBezTo>
                  <a:cubicBezTo>
                    <a:pt x="2703956" y="69342"/>
                    <a:pt x="2743124" y="107899"/>
                    <a:pt x="2771776" y="157277"/>
                  </a:cubicBezTo>
                  <a:cubicBezTo>
                    <a:pt x="2800426" y="206654"/>
                    <a:pt x="2814752" y="262433"/>
                    <a:pt x="2814752" y="324612"/>
                  </a:cubicBezTo>
                  <a:cubicBezTo>
                    <a:pt x="2814752" y="383134"/>
                    <a:pt x="2802102" y="436016"/>
                    <a:pt x="2776804" y="483260"/>
                  </a:cubicBezTo>
                  <a:cubicBezTo>
                    <a:pt x="2751506" y="530504"/>
                    <a:pt x="2716606" y="568452"/>
                    <a:pt x="2672106" y="597103"/>
                  </a:cubicBezTo>
                  <a:lnTo>
                    <a:pt x="2824810" y="758952"/>
                  </a:lnTo>
                  <a:lnTo>
                    <a:pt x="2692222" y="758952"/>
                  </a:lnTo>
                  <a:lnTo>
                    <a:pt x="2580666" y="638251"/>
                  </a:lnTo>
                  <a:cubicBezTo>
                    <a:pt x="2553234" y="646176"/>
                    <a:pt x="2523058" y="650138"/>
                    <a:pt x="2490140" y="650138"/>
                  </a:cubicBezTo>
                  <a:cubicBezTo>
                    <a:pt x="2431008" y="650138"/>
                    <a:pt x="2376602" y="636270"/>
                    <a:pt x="2326919" y="608533"/>
                  </a:cubicBezTo>
                  <a:cubicBezTo>
                    <a:pt x="2277237" y="580796"/>
                    <a:pt x="2237918" y="542087"/>
                    <a:pt x="2208962" y="492404"/>
                  </a:cubicBezTo>
                  <a:cubicBezTo>
                    <a:pt x="2180006" y="442722"/>
                    <a:pt x="2165528" y="386791"/>
                    <a:pt x="2165528" y="324612"/>
                  </a:cubicBezTo>
                  <a:cubicBezTo>
                    <a:pt x="2165528" y="262433"/>
                    <a:pt x="2180006" y="206654"/>
                    <a:pt x="2208962" y="157277"/>
                  </a:cubicBezTo>
                  <a:cubicBezTo>
                    <a:pt x="2237918" y="107899"/>
                    <a:pt x="2277237" y="69342"/>
                    <a:pt x="2326919" y="41605"/>
                  </a:cubicBezTo>
                  <a:cubicBezTo>
                    <a:pt x="2376602" y="13868"/>
                    <a:pt x="2431008" y="0"/>
                    <a:pt x="2490140" y="0"/>
                  </a:cubicBezTo>
                  <a:close/>
                  <a:moveTo>
                    <a:pt x="699440" y="0"/>
                  </a:moveTo>
                  <a:cubicBezTo>
                    <a:pt x="767106" y="0"/>
                    <a:pt x="827303" y="16611"/>
                    <a:pt x="880034" y="49835"/>
                  </a:cubicBezTo>
                  <a:cubicBezTo>
                    <a:pt x="932764" y="83058"/>
                    <a:pt x="971017" y="130150"/>
                    <a:pt x="994791" y="191110"/>
                  </a:cubicBezTo>
                  <a:lnTo>
                    <a:pt x="869518" y="191110"/>
                  </a:lnTo>
                  <a:cubicBezTo>
                    <a:pt x="853059" y="159410"/>
                    <a:pt x="830199" y="135484"/>
                    <a:pt x="800938" y="119329"/>
                  </a:cubicBezTo>
                  <a:cubicBezTo>
                    <a:pt x="771678" y="103175"/>
                    <a:pt x="737845" y="95098"/>
                    <a:pt x="699440" y="95098"/>
                  </a:cubicBezTo>
                  <a:cubicBezTo>
                    <a:pt x="657378" y="95098"/>
                    <a:pt x="619887" y="104546"/>
                    <a:pt x="586969" y="123444"/>
                  </a:cubicBezTo>
                  <a:cubicBezTo>
                    <a:pt x="554050" y="142342"/>
                    <a:pt x="528295" y="169164"/>
                    <a:pt x="509702" y="203911"/>
                  </a:cubicBezTo>
                  <a:cubicBezTo>
                    <a:pt x="491109" y="238658"/>
                    <a:pt x="481813" y="278892"/>
                    <a:pt x="481813" y="324612"/>
                  </a:cubicBezTo>
                  <a:cubicBezTo>
                    <a:pt x="481813" y="370332"/>
                    <a:pt x="491109" y="410718"/>
                    <a:pt x="509702" y="445770"/>
                  </a:cubicBezTo>
                  <a:cubicBezTo>
                    <a:pt x="528295" y="480822"/>
                    <a:pt x="554050" y="507797"/>
                    <a:pt x="586969" y="526694"/>
                  </a:cubicBezTo>
                  <a:cubicBezTo>
                    <a:pt x="619887" y="545592"/>
                    <a:pt x="657378" y="555041"/>
                    <a:pt x="699440" y="555041"/>
                  </a:cubicBezTo>
                  <a:cubicBezTo>
                    <a:pt x="756133" y="555041"/>
                    <a:pt x="802158" y="539191"/>
                    <a:pt x="837514" y="507492"/>
                  </a:cubicBezTo>
                  <a:cubicBezTo>
                    <a:pt x="872871" y="475793"/>
                    <a:pt x="894512" y="432816"/>
                    <a:pt x="902437" y="378562"/>
                  </a:cubicBezTo>
                  <a:lnTo>
                    <a:pt x="663778" y="378562"/>
                  </a:lnTo>
                  <a:lnTo>
                    <a:pt x="663778" y="295351"/>
                  </a:lnTo>
                  <a:lnTo>
                    <a:pt x="1013993" y="295351"/>
                  </a:lnTo>
                  <a:lnTo>
                    <a:pt x="1013993" y="376733"/>
                  </a:lnTo>
                  <a:cubicBezTo>
                    <a:pt x="1007288" y="426110"/>
                    <a:pt x="989762" y="471526"/>
                    <a:pt x="961415" y="512978"/>
                  </a:cubicBezTo>
                  <a:cubicBezTo>
                    <a:pt x="933069" y="554431"/>
                    <a:pt x="896188" y="587502"/>
                    <a:pt x="850773" y="612191"/>
                  </a:cubicBezTo>
                  <a:cubicBezTo>
                    <a:pt x="805358" y="636880"/>
                    <a:pt x="754913" y="649224"/>
                    <a:pt x="699440" y="649224"/>
                  </a:cubicBezTo>
                  <a:cubicBezTo>
                    <a:pt x="639699" y="649224"/>
                    <a:pt x="585140" y="635356"/>
                    <a:pt x="535762" y="607619"/>
                  </a:cubicBezTo>
                  <a:cubicBezTo>
                    <a:pt x="486385" y="579882"/>
                    <a:pt x="447218" y="541325"/>
                    <a:pt x="418262" y="491947"/>
                  </a:cubicBezTo>
                  <a:cubicBezTo>
                    <a:pt x="389306" y="442570"/>
                    <a:pt x="374828" y="386791"/>
                    <a:pt x="374828" y="324612"/>
                  </a:cubicBezTo>
                  <a:cubicBezTo>
                    <a:pt x="374828" y="262433"/>
                    <a:pt x="389306" y="206654"/>
                    <a:pt x="418262" y="157277"/>
                  </a:cubicBezTo>
                  <a:cubicBezTo>
                    <a:pt x="447218" y="107899"/>
                    <a:pt x="486537" y="69342"/>
                    <a:pt x="536220" y="41605"/>
                  </a:cubicBezTo>
                  <a:cubicBezTo>
                    <a:pt x="585902" y="13868"/>
                    <a:pt x="640309" y="0"/>
                    <a:pt x="69944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95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9" r:id="rId4"/>
    <p:sldLayoutId id="2147483656" r:id="rId5"/>
    <p:sldLayoutId id="2147483655" r:id="rId6"/>
    <p:sldLayoutId id="2147483654" r:id="rId7"/>
    <p:sldLayoutId id="2147483652" r:id="rId8"/>
    <p:sldLayoutId id="2147483653" r:id="rId9"/>
    <p:sldLayoutId id="2147483650" r:id="rId10"/>
    <p:sldLayoutId id="2147483651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76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5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orient="horz" pos="4080">
          <p15:clr>
            <a:srgbClr val="F26B43"/>
          </p15:clr>
        </p15:guide>
        <p15:guide id="5" pos="384">
          <p15:clr>
            <a:srgbClr val="F26B43"/>
          </p15:clr>
        </p15:guide>
        <p15:guide id="6" pos="3840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23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r="11420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A73F80-9928-42B4-AE90-371833C4C565}"/>
              </a:ext>
            </a:extLst>
          </p:cNvPr>
          <p:cNvSpPr/>
          <p:nvPr/>
        </p:nvSpPr>
        <p:spPr>
          <a:xfrm rot="5400000">
            <a:off x="2667002" y="-2667001"/>
            <a:ext cx="6857999" cy="12192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E0E4D81-EC2A-4CC7-81C7-DCC1C284E8D0}"/>
              </a:ext>
            </a:extLst>
          </p:cNvPr>
          <p:cNvGrpSpPr/>
          <p:nvPr/>
        </p:nvGrpSpPr>
        <p:grpSpPr>
          <a:xfrm rot="10800000" flipV="1">
            <a:off x="-6" y="-2"/>
            <a:ext cx="1844463" cy="2395730"/>
            <a:chOff x="10379133" y="2"/>
            <a:chExt cx="1828106" cy="2374484"/>
          </a:xfrm>
          <a:solidFill>
            <a:schemeClr val="bg1">
              <a:alpha val="20000"/>
            </a:scheme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E5C884B-C4EB-4225-BA6B-3D976FCE0B20}"/>
                </a:ext>
              </a:extLst>
            </p:cNvPr>
            <p:cNvSpPr/>
            <p:nvPr/>
          </p:nvSpPr>
          <p:spPr>
            <a:xfrm>
              <a:off x="10754224" y="2"/>
              <a:ext cx="1453015" cy="2045532"/>
            </a:xfrm>
            <a:custGeom>
              <a:avLst/>
              <a:gdLst>
                <a:gd name="connsiteX0" fmla="*/ 386051 w 2262646"/>
                <a:gd name="connsiteY0" fmla="*/ 0 h 3185317"/>
                <a:gd name="connsiteX1" fmla="*/ 2262646 w 2262646"/>
                <a:gd name="connsiteY1" fmla="*/ 0 h 3185317"/>
                <a:gd name="connsiteX2" fmla="*/ 2262646 w 2262646"/>
                <a:gd name="connsiteY2" fmla="*/ 3167048 h 3185317"/>
                <a:gd name="connsiteX3" fmla="*/ 2210793 w 2262646"/>
                <a:gd name="connsiteY3" fmla="*/ 3174962 h 3185317"/>
                <a:gd name="connsiteX4" fmla="*/ 2005720 w 2262646"/>
                <a:gd name="connsiteY4" fmla="*/ 3185317 h 3185317"/>
                <a:gd name="connsiteX5" fmla="*/ 0 w 2262646"/>
                <a:gd name="connsiteY5" fmla="*/ 1179597 h 3185317"/>
                <a:gd name="connsiteX6" fmla="*/ 342545 w 2262646"/>
                <a:gd name="connsiteY6" fmla="*/ 58180 h 318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646" h="3185317">
                  <a:moveTo>
                    <a:pt x="386051" y="0"/>
                  </a:moveTo>
                  <a:lnTo>
                    <a:pt x="2262646" y="0"/>
                  </a:lnTo>
                  <a:lnTo>
                    <a:pt x="2262646" y="3167048"/>
                  </a:lnTo>
                  <a:lnTo>
                    <a:pt x="2210793" y="3174962"/>
                  </a:lnTo>
                  <a:cubicBezTo>
                    <a:pt x="2143367" y="3181809"/>
                    <a:pt x="2074953" y="3185317"/>
                    <a:pt x="2005720" y="3185317"/>
                  </a:cubicBezTo>
                  <a:cubicBezTo>
                    <a:pt x="897991" y="3185317"/>
                    <a:pt x="0" y="2287326"/>
                    <a:pt x="0" y="1179597"/>
                  </a:cubicBezTo>
                  <a:cubicBezTo>
                    <a:pt x="0" y="764199"/>
                    <a:pt x="126280" y="378295"/>
                    <a:pt x="342545" y="5818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6A2F952-A073-4B04-A5F5-4E9C306476EF}"/>
                </a:ext>
              </a:extLst>
            </p:cNvPr>
            <p:cNvSpPr/>
            <p:nvPr/>
          </p:nvSpPr>
          <p:spPr>
            <a:xfrm>
              <a:off x="10832526" y="1727974"/>
              <a:ext cx="103307" cy="1033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E45435-7BAE-4ED8-B667-13AB7F9D50FE}"/>
                </a:ext>
              </a:extLst>
            </p:cNvPr>
            <p:cNvSpPr/>
            <p:nvPr/>
          </p:nvSpPr>
          <p:spPr>
            <a:xfrm>
              <a:off x="11879750" y="2271179"/>
              <a:ext cx="103307" cy="1033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754026E-5DEB-4147-A78D-4C3D0C228D37}"/>
                </a:ext>
              </a:extLst>
            </p:cNvPr>
            <p:cNvSpPr/>
            <p:nvPr/>
          </p:nvSpPr>
          <p:spPr>
            <a:xfrm>
              <a:off x="10379133" y="122417"/>
              <a:ext cx="174957" cy="1749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609FBC0C-BC57-4B77-AA83-12FA799954F5}"/>
              </a:ext>
            </a:extLst>
          </p:cNvPr>
          <p:cNvSpPr/>
          <p:nvPr/>
        </p:nvSpPr>
        <p:spPr>
          <a:xfrm flipV="1">
            <a:off x="6984274" y="-591499"/>
            <a:ext cx="1783058" cy="1783058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4448572-09FA-4C8F-9F66-D334990FA76A}"/>
              </a:ext>
            </a:extLst>
          </p:cNvPr>
          <p:cNvSpPr/>
          <p:nvPr/>
        </p:nvSpPr>
        <p:spPr>
          <a:xfrm flipV="1">
            <a:off x="11511512" y="2367632"/>
            <a:ext cx="1155746" cy="1155746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7D797AC-910E-498F-8791-AC8531FDCDD3}"/>
              </a:ext>
            </a:extLst>
          </p:cNvPr>
          <p:cNvSpPr/>
          <p:nvPr/>
        </p:nvSpPr>
        <p:spPr>
          <a:xfrm flipV="1">
            <a:off x="9990208" y="971080"/>
            <a:ext cx="540898" cy="540898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F075A44-3916-41C3-A40C-6DFE7590D43C}"/>
              </a:ext>
            </a:extLst>
          </p:cNvPr>
          <p:cNvSpPr/>
          <p:nvPr/>
        </p:nvSpPr>
        <p:spPr>
          <a:xfrm flipV="1">
            <a:off x="6092137" y="4861135"/>
            <a:ext cx="320987" cy="320987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9B1AF5-5922-4F9C-9C29-0F72FB54B8AC}"/>
              </a:ext>
            </a:extLst>
          </p:cNvPr>
          <p:cNvSpPr/>
          <p:nvPr/>
        </p:nvSpPr>
        <p:spPr>
          <a:xfrm flipV="1">
            <a:off x="1064442" y="4128570"/>
            <a:ext cx="540898" cy="540898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C9E6520-EF54-4C80-A979-78A5E72592E3}"/>
              </a:ext>
            </a:extLst>
          </p:cNvPr>
          <p:cNvGrpSpPr/>
          <p:nvPr/>
        </p:nvGrpSpPr>
        <p:grpSpPr>
          <a:xfrm>
            <a:off x="4084343" y="3009929"/>
            <a:ext cx="4023314" cy="838142"/>
            <a:chOff x="13069007" y="1329345"/>
            <a:chExt cx="4023314" cy="83814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6899833-49D6-49FF-B170-AAC2B33A5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69007" y="1329345"/>
              <a:ext cx="838142" cy="838142"/>
            </a:xfrm>
            <a:prstGeom prst="rect">
              <a:avLst/>
            </a:prstGeom>
          </p:spPr>
        </p:pic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27B5C9B-BB87-4EFB-8767-24B6F3444CFE}"/>
                </a:ext>
              </a:extLst>
            </p:cNvPr>
            <p:cNvSpPr/>
            <p:nvPr/>
          </p:nvSpPr>
          <p:spPr>
            <a:xfrm>
              <a:off x="14267511" y="1394238"/>
              <a:ext cx="2824810" cy="758952"/>
            </a:xfrm>
            <a:custGeom>
              <a:avLst/>
              <a:gdLst/>
              <a:ahLst/>
              <a:cxnLst/>
              <a:rect l="l" t="t" r="r" b="b"/>
              <a:pathLst>
                <a:path w="2824810" h="758952">
                  <a:moveTo>
                    <a:pt x="1218666" y="360274"/>
                  </a:moveTo>
                  <a:lnTo>
                    <a:pt x="1218666" y="558698"/>
                  </a:lnTo>
                  <a:lnTo>
                    <a:pt x="1359484" y="558698"/>
                  </a:lnTo>
                  <a:cubicBezTo>
                    <a:pt x="1394841" y="558698"/>
                    <a:pt x="1422578" y="550164"/>
                    <a:pt x="1442694" y="533095"/>
                  </a:cubicBezTo>
                  <a:cubicBezTo>
                    <a:pt x="1462811" y="516026"/>
                    <a:pt x="1472870" y="492252"/>
                    <a:pt x="1472870" y="461772"/>
                  </a:cubicBezTo>
                  <a:cubicBezTo>
                    <a:pt x="1472870" y="430682"/>
                    <a:pt x="1462202" y="405994"/>
                    <a:pt x="1440866" y="387706"/>
                  </a:cubicBezTo>
                  <a:cubicBezTo>
                    <a:pt x="1419530" y="369418"/>
                    <a:pt x="1391184" y="360274"/>
                    <a:pt x="1355827" y="360274"/>
                  </a:cubicBezTo>
                  <a:close/>
                  <a:moveTo>
                    <a:pt x="1218666" y="93269"/>
                  </a:moveTo>
                  <a:lnTo>
                    <a:pt x="1218666" y="275234"/>
                  </a:lnTo>
                  <a:lnTo>
                    <a:pt x="1347597" y="275234"/>
                  </a:lnTo>
                  <a:cubicBezTo>
                    <a:pt x="1381735" y="275234"/>
                    <a:pt x="1408404" y="267462"/>
                    <a:pt x="1427607" y="251917"/>
                  </a:cubicBezTo>
                  <a:cubicBezTo>
                    <a:pt x="1446809" y="236372"/>
                    <a:pt x="1456410" y="213970"/>
                    <a:pt x="1456410" y="184709"/>
                  </a:cubicBezTo>
                  <a:cubicBezTo>
                    <a:pt x="1456410" y="156058"/>
                    <a:pt x="1446809" y="133655"/>
                    <a:pt x="1427607" y="117500"/>
                  </a:cubicBezTo>
                  <a:cubicBezTo>
                    <a:pt x="1408404" y="101346"/>
                    <a:pt x="1381735" y="93269"/>
                    <a:pt x="1347597" y="93269"/>
                  </a:cubicBezTo>
                  <a:close/>
                  <a:moveTo>
                    <a:pt x="2490140" y="91440"/>
                  </a:moveTo>
                  <a:cubicBezTo>
                    <a:pt x="2448077" y="91440"/>
                    <a:pt x="2410587" y="100889"/>
                    <a:pt x="2377668" y="119786"/>
                  </a:cubicBezTo>
                  <a:cubicBezTo>
                    <a:pt x="2344750" y="138684"/>
                    <a:pt x="2318994" y="165811"/>
                    <a:pt x="2300402" y="201168"/>
                  </a:cubicBezTo>
                  <a:cubicBezTo>
                    <a:pt x="2281809" y="236525"/>
                    <a:pt x="2272512" y="277673"/>
                    <a:pt x="2272512" y="324612"/>
                  </a:cubicBezTo>
                  <a:cubicBezTo>
                    <a:pt x="2272512" y="371551"/>
                    <a:pt x="2281809" y="412852"/>
                    <a:pt x="2300402" y="448513"/>
                  </a:cubicBezTo>
                  <a:cubicBezTo>
                    <a:pt x="2318994" y="484175"/>
                    <a:pt x="2344750" y="511607"/>
                    <a:pt x="2377668" y="530809"/>
                  </a:cubicBezTo>
                  <a:cubicBezTo>
                    <a:pt x="2410587" y="550012"/>
                    <a:pt x="2448077" y="559613"/>
                    <a:pt x="2490140" y="559613"/>
                  </a:cubicBezTo>
                  <a:cubicBezTo>
                    <a:pt x="2532202" y="559613"/>
                    <a:pt x="2569692" y="550012"/>
                    <a:pt x="2602612" y="530809"/>
                  </a:cubicBezTo>
                  <a:cubicBezTo>
                    <a:pt x="2635530" y="511607"/>
                    <a:pt x="2661284" y="484175"/>
                    <a:pt x="2679878" y="448513"/>
                  </a:cubicBezTo>
                  <a:cubicBezTo>
                    <a:pt x="2698470" y="412852"/>
                    <a:pt x="2707768" y="371551"/>
                    <a:pt x="2707768" y="324612"/>
                  </a:cubicBezTo>
                  <a:cubicBezTo>
                    <a:pt x="2707768" y="277673"/>
                    <a:pt x="2698470" y="236525"/>
                    <a:pt x="2679878" y="201168"/>
                  </a:cubicBezTo>
                  <a:cubicBezTo>
                    <a:pt x="2661284" y="165811"/>
                    <a:pt x="2635530" y="138684"/>
                    <a:pt x="2602612" y="119786"/>
                  </a:cubicBezTo>
                  <a:cubicBezTo>
                    <a:pt x="2569692" y="100889"/>
                    <a:pt x="2532202" y="91440"/>
                    <a:pt x="2490140" y="91440"/>
                  </a:cubicBezTo>
                  <a:close/>
                  <a:moveTo>
                    <a:pt x="1653007" y="8229"/>
                  </a:moveTo>
                  <a:lnTo>
                    <a:pt x="2096491" y="8229"/>
                  </a:lnTo>
                  <a:lnTo>
                    <a:pt x="2096491" y="93269"/>
                  </a:lnTo>
                  <a:lnTo>
                    <a:pt x="1927326" y="93269"/>
                  </a:lnTo>
                  <a:lnTo>
                    <a:pt x="1927326" y="643738"/>
                  </a:lnTo>
                  <a:lnTo>
                    <a:pt x="1823085" y="643738"/>
                  </a:lnTo>
                  <a:lnTo>
                    <a:pt x="1823085" y="93269"/>
                  </a:lnTo>
                  <a:lnTo>
                    <a:pt x="1653007" y="93269"/>
                  </a:lnTo>
                  <a:close/>
                  <a:moveTo>
                    <a:pt x="1114425" y="8229"/>
                  </a:moveTo>
                  <a:lnTo>
                    <a:pt x="1356741" y="8229"/>
                  </a:lnTo>
                  <a:cubicBezTo>
                    <a:pt x="1400023" y="8229"/>
                    <a:pt x="1437208" y="15545"/>
                    <a:pt x="1468298" y="30175"/>
                  </a:cubicBezTo>
                  <a:cubicBezTo>
                    <a:pt x="1499387" y="44805"/>
                    <a:pt x="1522857" y="64465"/>
                    <a:pt x="1538707" y="89154"/>
                  </a:cubicBezTo>
                  <a:cubicBezTo>
                    <a:pt x="1554556" y="113843"/>
                    <a:pt x="1562481" y="141427"/>
                    <a:pt x="1562481" y="171907"/>
                  </a:cubicBezTo>
                  <a:cubicBezTo>
                    <a:pt x="1562481" y="208483"/>
                    <a:pt x="1552727" y="238963"/>
                    <a:pt x="1533220" y="263347"/>
                  </a:cubicBezTo>
                  <a:cubicBezTo>
                    <a:pt x="1513713" y="287731"/>
                    <a:pt x="1487500" y="305714"/>
                    <a:pt x="1454582" y="317297"/>
                  </a:cubicBezTo>
                  <a:cubicBezTo>
                    <a:pt x="1488719" y="323393"/>
                    <a:pt x="1517676" y="341376"/>
                    <a:pt x="1541450" y="371246"/>
                  </a:cubicBezTo>
                  <a:cubicBezTo>
                    <a:pt x="1565224" y="401117"/>
                    <a:pt x="1577111" y="434950"/>
                    <a:pt x="1577111" y="472745"/>
                  </a:cubicBezTo>
                  <a:cubicBezTo>
                    <a:pt x="1577111" y="505054"/>
                    <a:pt x="1568730" y="534162"/>
                    <a:pt x="1551966" y="560070"/>
                  </a:cubicBezTo>
                  <a:cubicBezTo>
                    <a:pt x="1535201" y="585978"/>
                    <a:pt x="1510970" y="606400"/>
                    <a:pt x="1479270" y="621335"/>
                  </a:cubicBezTo>
                  <a:cubicBezTo>
                    <a:pt x="1447572" y="636270"/>
                    <a:pt x="1410691" y="643738"/>
                    <a:pt x="1368628" y="643738"/>
                  </a:cubicBezTo>
                  <a:lnTo>
                    <a:pt x="1114425" y="643738"/>
                  </a:lnTo>
                  <a:close/>
                  <a:moveTo>
                    <a:pt x="0" y="8229"/>
                  </a:moveTo>
                  <a:lnTo>
                    <a:pt x="104242" y="8229"/>
                  </a:lnTo>
                  <a:lnTo>
                    <a:pt x="104242" y="559613"/>
                  </a:lnTo>
                  <a:lnTo>
                    <a:pt x="319126" y="559613"/>
                  </a:lnTo>
                  <a:lnTo>
                    <a:pt x="319126" y="643738"/>
                  </a:lnTo>
                  <a:lnTo>
                    <a:pt x="0" y="643738"/>
                  </a:lnTo>
                  <a:close/>
                  <a:moveTo>
                    <a:pt x="2490140" y="0"/>
                  </a:moveTo>
                  <a:cubicBezTo>
                    <a:pt x="2549880" y="0"/>
                    <a:pt x="2604592" y="13868"/>
                    <a:pt x="2654274" y="41605"/>
                  </a:cubicBezTo>
                  <a:cubicBezTo>
                    <a:pt x="2703956" y="69342"/>
                    <a:pt x="2743124" y="107899"/>
                    <a:pt x="2771776" y="157277"/>
                  </a:cubicBezTo>
                  <a:cubicBezTo>
                    <a:pt x="2800426" y="206654"/>
                    <a:pt x="2814752" y="262433"/>
                    <a:pt x="2814752" y="324612"/>
                  </a:cubicBezTo>
                  <a:cubicBezTo>
                    <a:pt x="2814752" y="383134"/>
                    <a:pt x="2802102" y="436016"/>
                    <a:pt x="2776804" y="483260"/>
                  </a:cubicBezTo>
                  <a:cubicBezTo>
                    <a:pt x="2751506" y="530504"/>
                    <a:pt x="2716606" y="568452"/>
                    <a:pt x="2672106" y="597103"/>
                  </a:cubicBezTo>
                  <a:lnTo>
                    <a:pt x="2824810" y="758952"/>
                  </a:lnTo>
                  <a:lnTo>
                    <a:pt x="2692222" y="758952"/>
                  </a:lnTo>
                  <a:lnTo>
                    <a:pt x="2580666" y="638251"/>
                  </a:lnTo>
                  <a:cubicBezTo>
                    <a:pt x="2553234" y="646176"/>
                    <a:pt x="2523058" y="650138"/>
                    <a:pt x="2490140" y="650138"/>
                  </a:cubicBezTo>
                  <a:cubicBezTo>
                    <a:pt x="2431008" y="650138"/>
                    <a:pt x="2376602" y="636270"/>
                    <a:pt x="2326919" y="608533"/>
                  </a:cubicBezTo>
                  <a:cubicBezTo>
                    <a:pt x="2277237" y="580796"/>
                    <a:pt x="2237918" y="542087"/>
                    <a:pt x="2208962" y="492404"/>
                  </a:cubicBezTo>
                  <a:cubicBezTo>
                    <a:pt x="2180006" y="442722"/>
                    <a:pt x="2165528" y="386791"/>
                    <a:pt x="2165528" y="324612"/>
                  </a:cubicBezTo>
                  <a:cubicBezTo>
                    <a:pt x="2165528" y="262433"/>
                    <a:pt x="2180006" y="206654"/>
                    <a:pt x="2208962" y="157277"/>
                  </a:cubicBezTo>
                  <a:cubicBezTo>
                    <a:pt x="2237918" y="107899"/>
                    <a:pt x="2277237" y="69342"/>
                    <a:pt x="2326919" y="41605"/>
                  </a:cubicBezTo>
                  <a:cubicBezTo>
                    <a:pt x="2376602" y="13868"/>
                    <a:pt x="2431008" y="0"/>
                    <a:pt x="2490140" y="0"/>
                  </a:cubicBezTo>
                  <a:close/>
                  <a:moveTo>
                    <a:pt x="699440" y="0"/>
                  </a:moveTo>
                  <a:cubicBezTo>
                    <a:pt x="767106" y="0"/>
                    <a:pt x="827303" y="16611"/>
                    <a:pt x="880034" y="49835"/>
                  </a:cubicBezTo>
                  <a:cubicBezTo>
                    <a:pt x="932764" y="83058"/>
                    <a:pt x="971017" y="130150"/>
                    <a:pt x="994791" y="191110"/>
                  </a:cubicBezTo>
                  <a:lnTo>
                    <a:pt x="869518" y="191110"/>
                  </a:lnTo>
                  <a:cubicBezTo>
                    <a:pt x="853059" y="159410"/>
                    <a:pt x="830199" y="135484"/>
                    <a:pt x="800938" y="119329"/>
                  </a:cubicBezTo>
                  <a:cubicBezTo>
                    <a:pt x="771678" y="103175"/>
                    <a:pt x="737845" y="95098"/>
                    <a:pt x="699440" y="95098"/>
                  </a:cubicBezTo>
                  <a:cubicBezTo>
                    <a:pt x="657378" y="95098"/>
                    <a:pt x="619887" y="104546"/>
                    <a:pt x="586969" y="123444"/>
                  </a:cubicBezTo>
                  <a:cubicBezTo>
                    <a:pt x="554050" y="142342"/>
                    <a:pt x="528295" y="169164"/>
                    <a:pt x="509702" y="203911"/>
                  </a:cubicBezTo>
                  <a:cubicBezTo>
                    <a:pt x="491109" y="238658"/>
                    <a:pt x="481813" y="278892"/>
                    <a:pt x="481813" y="324612"/>
                  </a:cubicBezTo>
                  <a:cubicBezTo>
                    <a:pt x="481813" y="370332"/>
                    <a:pt x="491109" y="410718"/>
                    <a:pt x="509702" y="445770"/>
                  </a:cubicBezTo>
                  <a:cubicBezTo>
                    <a:pt x="528295" y="480822"/>
                    <a:pt x="554050" y="507797"/>
                    <a:pt x="586969" y="526694"/>
                  </a:cubicBezTo>
                  <a:cubicBezTo>
                    <a:pt x="619887" y="545592"/>
                    <a:pt x="657378" y="555041"/>
                    <a:pt x="699440" y="555041"/>
                  </a:cubicBezTo>
                  <a:cubicBezTo>
                    <a:pt x="756133" y="555041"/>
                    <a:pt x="802158" y="539191"/>
                    <a:pt x="837514" y="507492"/>
                  </a:cubicBezTo>
                  <a:cubicBezTo>
                    <a:pt x="872871" y="475793"/>
                    <a:pt x="894512" y="432816"/>
                    <a:pt x="902437" y="378562"/>
                  </a:cubicBezTo>
                  <a:lnTo>
                    <a:pt x="663778" y="378562"/>
                  </a:lnTo>
                  <a:lnTo>
                    <a:pt x="663778" y="295351"/>
                  </a:lnTo>
                  <a:lnTo>
                    <a:pt x="1013993" y="295351"/>
                  </a:lnTo>
                  <a:lnTo>
                    <a:pt x="1013993" y="376733"/>
                  </a:lnTo>
                  <a:cubicBezTo>
                    <a:pt x="1007288" y="426110"/>
                    <a:pt x="989762" y="471526"/>
                    <a:pt x="961415" y="512978"/>
                  </a:cubicBezTo>
                  <a:cubicBezTo>
                    <a:pt x="933069" y="554431"/>
                    <a:pt x="896188" y="587502"/>
                    <a:pt x="850773" y="612191"/>
                  </a:cubicBezTo>
                  <a:cubicBezTo>
                    <a:pt x="805358" y="636880"/>
                    <a:pt x="754913" y="649224"/>
                    <a:pt x="699440" y="649224"/>
                  </a:cubicBezTo>
                  <a:cubicBezTo>
                    <a:pt x="639699" y="649224"/>
                    <a:pt x="585140" y="635356"/>
                    <a:pt x="535762" y="607619"/>
                  </a:cubicBezTo>
                  <a:cubicBezTo>
                    <a:pt x="486385" y="579882"/>
                    <a:pt x="447218" y="541325"/>
                    <a:pt x="418262" y="491947"/>
                  </a:cubicBezTo>
                  <a:cubicBezTo>
                    <a:pt x="389306" y="442570"/>
                    <a:pt x="374828" y="386791"/>
                    <a:pt x="374828" y="324612"/>
                  </a:cubicBezTo>
                  <a:cubicBezTo>
                    <a:pt x="374828" y="262433"/>
                    <a:pt x="389306" y="206654"/>
                    <a:pt x="418262" y="157277"/>
                  </a:cubicBezTo>
                  <a:cubicBezTo>
                    <a:pt x="447218" y="107899"/>
                    <a:pt x="486537" y="69342"/>
                    <a:pt x="536220" y="41605"/>
                  </a:cubicBezTo>
                  <a:cubicBezTo>
                    <a:pt x="585902" y="13868"/>
                    <a:pt x="640309" y="0"/>
                    <a:pt x="6994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6359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0" r="17570"/>
          <a:stretch>
            <a:fillRect/>
          </a:stretch>
        </p:blipFill>
        <p:spPr/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F427A58-A63A-4704-840A-F192E3A2444C}"/>
              </a:ext>
            </a:extLst>
          </p:cNvPr>
          <p:cNvSpPr/>
          <p:nvPr/>
        </p:nvSpPr>
        <p:spPr>
          <a:xfrm rot="5400000" flipH="1" flipV="1">
            <a:off x="-1354017" y="1354014"/>
            <a:ext cx="6858004" cy="4149970"/>
          </a:xfrm>
          <a:custGeom>
            <a:avLst/>
            <a:gdLst>
              <a:gd name="connsiteX0" fmla="*/ 0 w 12192000"/>
              <a:gd name="connsiteY0" fmla="*/ 0 h 4777008"/>
              <a:gd name="connsiteX1" fmla="*/ 12192000 w 12192000"/>
              <a:gd name="connsiteY1" fmla="*/ 0 h 4777008"/>
              <a:gd name="connsiteX2" fmla="*/ 12192000 w 12192000"/>
              <a:gd name="connsiteY2" fmla="*/ 4479132 h 4777008"/>
              <a:gd name="connsiteX3" fmla="*/ 11905530 w 12192000"/>
              <a:gd name="connsiteY3" fmla="*/ 4587234 h 4777008"/>
              <a:gd name="connsiteX4" fmla="*/ 11562713 w 12192000"/>
              <a:gd name="connsiteY4" fmla="*/ 4679060 h 4777008"/>
              <a:gd name="connsiteX5" fmla="*/ 11128069 w 12192000"/>
              <a:gd name="connsiteY5" fmla="*/ 4752521 h 4777008"/>
              <a:gd name="connsiteX6" fmla="*/ 10699548 w 12192000"/>
              <a:gd name="connsiteY6" fmla="*/ 4777008 h 4777008"/>
              <a:gd name="connsiteX7" fmla="*/ 10301635 w 12192000"/>
              <a:gd name="connsiteY7" fmla="*/ 4764765 h 4777008"/>
              <a:gd name="connsiteX8" fmla="*/ 9903721 w 12192000"/>
              <a:gd name="connsiteY8" fmla="*/ 4703547 h 4777008"/>
              <a:gd name="connsiteX9" fmla="*/ 9518052 w 12192000"/>
              <a:gd name="connsiteY9" fmla="*/ 4593356 h 4777008"/>
              <a:gd name="connsiteX10" fmla="*/ 9144626 w 12192000"/>
              <a:gd name="connsiteY10" fmla="*/ 4452555 h 4777008"/>
              <a:gd name="connsiteX11" fmla="*/ 8612034 w 12192000"/>
              <a:gd name="connsiteY11" fmla="*/ 4244416 h 4777008"/>
              <a:gd name="connsiteX12" fmla="*/ 8073321 w 12192000"/>
              <a:gd name="connsiteY12" fmla="*/ 4073007 h 4777008"/>
              <a:gd name="connsiteX13" fmla="*/ 7516243 w 12192000"/>
              <a:gd name="connsiteY13" fmla="*/ 3950572 h 4777008"/>
              <a:gd name="connsiteX14" fmla="*/ 6965287 w 12192000"/>
              <a:gd name="connsiteY14" fmla="*/ 3864868 h 4777008"/>
              <a:gd name="connsiteX15" fmla="*/ 6402086 w 12192000"/>
              <a:gd name="connsiteY15" fmla="*/ 3822016 h 4777008"/>
              <a:gd name="connsiteX16" fmla="*/ 5838888 w 12192000"/>
              <a:gd name="connsiteY16" fmla="*/ 3822016 h 4777008"/>
              <a:gd name="connsiteX17" fmla="*/ 5275688 w 12192000"/>
              <a:gd name="connsiteY17" fmla="*/ 3858746 h 4777008"/>
              <a:gd name="connsiteX18" fmla="*/ 4718609 w 12192000"/>
              <a:gd name="connsiteY18" fmla="*/ 3932207 h 4777008"/>
              <a:gd name="connsiteX19" fmla="*/ 4167652 w 12192000"/>
              <a:gd name="connsiteY19" fmla="*/ 4060764 h 4777008"/>
              <a:gd name="connsiteX20" fmla="*/ 3628939 w 12192000"/>
              <a:gd name="connsiteY20" fmla="*/ 4219929 h 4777008"/>
              <a:gd name="connsiteX21" fmla="*/ 3096347 w 12192000"/>
              <a:gd name="connsiteY21" fmla="*/ 4428068 h 4777008"/>
              <a:gd name="connsiteX22" fmla="*/ 3041252 w 12192000"/>
              <a:gd name="connsiteY22" fmla="*/ 4452555 h 4777008"/>
              <a:gd name="connsiteX23" fmla="*/ 2655582 w 12192000"/>
              <a:gd name="connsiteY23" fmla="*/ 4605599 h 4777008"/>
              <a:gd name="connsiteX24" fmla="*/ 2251547 w 12192000"/>
              <a:gd name="connsiteY24" fmla="*/ 4703547 h 4777008"/>
              <a:gd name="connsiteX25" fmla="*/ 1847513 w 12192000"/>
              <a:gd name="connsiteY25" fmla="*/ 4764765 h 4777008"/>
              <a:gd name="connsiteX26" fmla="*/ 1443478 w 12192000"/>
              <a:gd name="connsiteY26" fmla="*/ 4777008 h 4777008"/>
              <a:gd name="connsiteX27" fmla="*/ 1033321 w 12192000"/>
              <a:gd name="connsiteY27" fmla="*/ 4752521 h 4777008"/>
              <a:gd name="connsiteX28" fmla="*/ 623165 w 12192000"/>
              <a:gd name="connsiteY28" fmla="*/ 4679060 h 4777008"/>
              <a:gd name="connsiteX29" fmla="*/ 280347 w 12192000"/>
              <a:gd name="connsiteY29" fmla="*/ 4587234 h 4777008"/>
              <a:gd name="connsiteX30" fmla="*/ 0 w 12192000"/>
              <a:gd name="connsiteY30" fmla="*/ 4483402 h 477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0" h="4777008">
                <a:moveTo>
                  <a:pt x="0" y="0"/>
                </a:moveTo>
                <a:lnTo>
                  <a:pt x="12192000" y="0"/>
                </a:lnTo>
                <a:lnTo>
                  <a:pt x="12192000" y="4479132"/>
                </a:lnTo>
                <a:lnTo>
                  <a:pt x="11905530" y="4587234"/>
                </a:lnTo>
                <a:lnTo>
                  <a:pt x="11562713" y="4679060"/>
                </a:lnTo>
                <a:lnTo>
                  <a:pt x="11128069" y="4752521"/>
                </a:lnTo>
                <a:lnTo>
                  <a:pt x="10699548" y="4777008"/>
                </a:lnTo>
                <a:lnTo>
                  <a:pt x="10301635" y="4764765"/>
                </a:lnTo>
                <a:lnTo>
                  <a:pt x="9903721" y="4703547"/>
                </a:lnTo>
                <a:lnTo>
                  <a:pt x="9518052" y="4593356"/>
                </a:lnTo>
                <a:lnTo>
                  <a:pt x="9144626" y="4452555"/>
                </a:lnTo>
                <a:lnTo>
                  <a:pt x="8612034" y="4244416"/>
                </a:lnTo>
                <a:lnTo>
                  <a:pt x="8073321" y="4073007"/>
                </a:lnTo>
                <a:lnTo>
                  <a:pt x="7516243" y="3950572"/>
                </a:lnTo>
                <a:lnTo>
                  <a:pt x="6965287" y="3864868"/>
                </a:lnTo>
                <a:lnTo>
                  <a:pt x="6402086" y="3822016"/>
                </a:lnTo>
                <a:lnTo>
                  <a:pt x="5838888" y="3822016"/>
                </a:lnTo>
                <a:lnTo>
                  <a:pt x="5275688" y="3858746"/>
                </a:lnTo>
                <a:lnTo>
                  <a:pt x="4718609" y="3932207"/>
                </a:lnTo>
                <a:lnTo>
                  <a:pt x="4167652" y="4060764"/>
                </a:lnTo>
                <a:lnTo>
                  <a:pt x="3628939" y="4219929"/>
                </a:lnTo>
                <a:lnTo>
                  <a:pt x="3096347" y="4428068"/>
                </a:lnTo>
                <a:lnTo>
                  <a:pt x="3041252" y="4452555"/>
                </a:lnTo>
                <a:lnTo>
                  <a:pt x="2655582" y="4605599"/>
                </a:lnTo>
                <a:lnTo>
                  <a:pt x="2251547" y="4703547"/>
                </a:lnTo>
                <a:lnTo>
                  <a:pt x="1847513" y="4764765"/>
                </a:lnTo>
                <a:lnTo>
                  <a:pt x="1443478" y="4777008"/>
                </a:lnTo>
                <a:lnTo>
                  <a:pt x="1033321" y="4752521"/>
                </a:lnTo>
                <a:lnTo>
                  <a:pt x="623165" y="4679060"/>
                </a:lnTo>
                <a:lnTo>
                  <a:pt x="280347" y="4587234"/>
                </a:lnTo>
                <a:lnTo>
                  <a:pt x="0" y="4483402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77EFCB-FCBA-4BFD-BC4B-86FF6017AE85}"/>
              </a:ext>
            </a:extLst>
          </p:cNvPr>
          <p:cNvSpPr txBox="1"/>
          <p:nvPr/>
        </p:nvSpPr>
        <p:spPr>
          <a:xfrm>
            <a:off x="6677982" y="2317888"/>
            <a:ext cx="4904418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 these sweet mornings here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spring which I enjoy with my whole heart. I am alone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wth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you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A2FC6-BD0C-47EC-AB85-47692285F25E}"/>
              </a:ext>
            </a:extLst>
          </p:cNvPr>
          <p:cNvSpPr txBox="1"/>
          <p:nvPr/>
        </p:nvSpPr>
        <p:spPr>
          <a:xfrm>
            <a:off x="6677982" y="3260168"/>
            <a:ext cx="4904418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 these sweet mornings here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spring which I enjoy with my whole heart. I am alone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wth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you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49460E-008B-427D-8692-1FE88AAF4439}"/>
              </a:ext>
            </a:extLst>
          </p:cNvPr>
          <p:cNvSpPr/>
          <p:nvPr/>
        </p:nvSpPr>
        <p:spPr>
          <a:xfrm>
            <a:off x="6677982" y="1012432"/>
            <a:ext cx="3731175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New Year</a:t>
            </a:r>
          </a:p>
          <a:p>
            <a:pPr>
              <a:lnSpc>
                <a:spcPct val="80000"/>
              </a:lnSpc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Right Here.</a:t>
            </a:r>
          </a:p>
        </p:txBody>
      </p:sp>
    </p:spTree>
    <p:extLst>
      <p:ext uri="{BB962C8B-B14F-4D97-AF65-F5344CB8AC3E}">
        <p14:creationId xmlns:p14="http://schemas.microsoft.com/office/powerpoint/2010/main" val="135551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E9C080C-452A-4461-89E5-F6116AA4043C}"/>
              </a:ext>
            </a:extLst>
          </p:cNvPr>
          <p:cNvSpPr/>
          <p:nvPr/>
        </p:nvSpPr>
        <p:spPr>
          <a:xfrm rot="19336227" flipH="1" flipV="1">
            <a:off x="6223798" y="3806412"/>
            <a:ext cx="7934722" cy="4077458"/>
          </a:xfrm>
          <a:custGeom>
            <a:avLst/>
            <a:gdLst>
              <a:gd name="connsiteX0" fmla="*/ 0 w 7934722"/>
              <a:gd name="connsiteY0" fmla="*/ 3861306 h 4077458"/>
              <a:gd name="connsiteX1" fmla="*/ 89013 w 7934722"/>
              <a:gd name="connsiteY1" fmla="*/ 3906251 h 4077458"/>
              <a:gd name="connsiteX2" fmla="*/ 315874 w 7934722"/>
              <a:gd name="connsiteY2" fmla="*/ 3989093 h 4077458"/>
              <a:gd name="connsiteX3" fmla="*/ 587296 w 7934722"/>
              <a:gd name="connsiteY3" fmla="*/ 4055367 h 4077458"/>
              <a:gd name="connsiteX4" fmla="*/ 858720 w 7934722"/>
              <a:gd name="connsiteY4" fmla="*/ 4077458 h 4077458"/>
              <a:gd name="connsiteX5" fmla="*/ 1126091 w 7934722"/>
              <a:gd name="connsiteY5" fmla="*/ 4066413 h 4077458"/>
              <a:gd name="connsiteX6" fmla="*/ 1393462 w 7934722"/>
              <a:gd name="connsiteY6" fmla="*/ 4011184 h 4077458"/>
              <a:gd name="connsiteX7" fmla="*/ 1660834 w 7934722"/>
              <a:gd name="connsiteY7" fmla="*/ 3922819 h 4077458"/>
              <a:gd name="connsiteX8" fmla="*/ 1916053 w 7934722"/>
              <a:gd name="connsiteY8" fmla="*/ 3784749 h 4077458"/>
              <a:gd name="connsiteX9" fmla="*/ 1952512 w 7934722"/>
              <a:gd name="connsiteY9" fmla="*/ 3762657 h 4077458"/>
              <a:gd name="connsiteX10" fmla="*/ 2304957 w 7934722"/>
              <a:gd name="connsiteY10" fmla="*/ 3574882 h 4077458"/>
              <a:gd name="connsiteX11" fmla="*/ 2661453 w 7934722"/>
              <a:gd name="connsiteY11" fmla="*/ 3431289 h 4077458"/>
              <a:gd name="connsiteX12" fmla="*/ 3026051 w 7934722"/>
              <a:gd name="connsiteY12" fmla="*/ 3315310 h 4077458"/>
              <a:gd name="connsiteX13" fmla="*/ 3394700 w 7934722"/>
              <a:gd name="connsiteY13" fmla="*/ 3249036 h 4077458"/>
              <a:gd name="connsiteX14" fmla="*/ 3767399 w 7934722"/>
              <a:gd name="connsiteY14" fmla="*/ 3215899 h 4077458"/>
              <a:gd name="connsiteX15" fmla="*/ 4140098 w 7934722"/>
              <a:gd name="connsiteY15" fmla="*/ 3215899 h 4077458"/>
              <a:gd name="connsiteX16" fmla="*/ 4512799 w 7934722"/>
              <a:gd name="connsiteY16" fmla="*/ 3254559 h 4077458"/>
              <a:gd name="connsiteX17" fmla="*/ 4877396 w 7934722"/>
              <a:gd name="connsiteY17" fmla="*/ 3331878 h 4077458"/>
              <a:gd name="connsiteX18" fmla="*/ 5246044 w 7934722"/>
              <a:gd name="connsiteY18" fmla="*/ 3442334 h 4077458"/>
              <a:gd name="connsiteX19" fmla="*/ 5602540 w 7934722"/>
              <a:gd name="connsiteY19" fmla="*/ 3596973 h 4077458"/>
              <a:gd name="connsiteX20" fmla="*/ 5954985 w 7934722"/>
              <a:gd name="connsiteY20" fmla="*/ 3784749 h 4077458"/>
              <a:gd name="connsiteX21" fmla="*/ 6202101 w 7934722"/>
              <a:gd name="connsiteY21" fmla="*/ 3911774 h 4077458"/>
              <a:gd name="connsiteX22" fmla="*/ 6457319 w 7934722"/>
              <a:gd name="connsiteY22" fmla="*/ 4011184 h 4077458"/>
              <a:gd name="connsiteX23" fmla="*/ 6720641 w 7934722"/>
              <a:gd name="connsiteY23" fmla="*/ 4066413 h 4077458"/>
              <a:gd name="connsiteX24" fmla="*/ 6983961 w 7934722"/>
              <a:gd name="connsiteY24" fmla="*/ 4077458 h 4077458"/>
              <a:gd name="connsiteX25" fmla="*/ 7267536 w 7934722"/>
              <a:gd name="connsiteY25" fmla="*/ 4055367 h 4077458"/>
              <a:gd name="connsiteX26" fmla="*/ 7555164 w 7934722"/>
              <a:gd name="connsiteY26" fmla="*/ 3989093 h 4077458"/>
              <a:gd name="connsiteX27" fmla="*/ 7782025 w 7934722"/>
              <a:gd name="connsiteY27" fmla="*/ 3906251 h 4077458"/>
              <a:gd name="connsiteX28" fmla="*/ 7934722 w 7934722"/>
              <a:gd name="connsiteY28" fmla="*/ 3827695 h 4077458"/>
              <a:gd name="connsiteX29" fmla="*/ 2987539 w 7934722"/>
              <a:gd name="connsiteY29" fmla="*/ 0 h 4077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934722" h="4077458">
                <a:moveTo>
                  <a:pt x="0" y="3861306"/>
                </a:moveTo>
                <a:lnTo>
                  <a:pt x="89013" y="3906251"/>
                </a:lnTo>
                <a:lnTo>
                  <a:pt x="315874" y="3989093"/>
                </a:lnTo>
                <a:lnTo>
                  <a:pt x="587296" y="4055367"/>
                </a:lnTo>
                <a:lnTo>
                  <a:pt x="858720" y="4077458"/>
                </a:lnTo>
                <a:lnTo>
                  <a:pt x="1126091" y="4066413"/>
                </a:lnTo>
                <a:lnTo>
                  <a:pt x="1393462" y="4011184"/>
                </a:lnTo>
                <a:lnTo>
                  <a:pt x="1660834" y="3922819"/>
                </a:lnTo>
                <a:lnTo>
                  <a:pt x="1916053" y="3784749"/>
                </a:lnTo>
                <a:lnTo>
                  <a:pt x="1952512" y="3762657"/>
                </a:lnTo>
                <a:lnTo>
                  <a:pt x="2304957" y="3574882"/>
                </a:lnTo>
                <a:lnTo>
                  <a:pt x="2661453" y="3431289"/>
                </a:lnTo>
                <a:lnTo>
                  <a:pt x="3026051" y="3315310"/>
                </a:lnTo>
                <a:lnTo>
                  <a:pt x="3394700" y="3249036"/>
                </a:lnTo>
                <a:lnTo>
                  <a:pt x="3767399" y="3215899"/>
                </a:lnTo>
                <a:lnTo>
                  <a:pt x="4140098" y="3215899"/>
                </a:lnTo>
                <a:lnTo>
                  <a:pt x="4512799" y="3254559"/>
                </a:lnTo>
                <a:lnTo>
                  <a:pt x="4877396" y="3331878"/>
                </a:lnTo>
                <a:lnTo>
                  <a:pt x="5246044" y="3442334"/>
                </a:lnTo>
                <a:lnTo>
                  <a:pt x="5602540" y="3596973"/>
                </a:lnTo>
                <a:lnTo>
                  <a:pt x="5954985" y="3784749"/>
                </a:lnTo>
                <a:lnTo>
                  <a:pt x="6202101" y="3911774"/>
                </a:lnTo>
                <a:lnTo>
                  <a:pt x="6457319" y="4011184"/>
                </a:lnTo>
                <a:lnTo>
                  <a:pt x="6720641" y="4066413"/>
                </a:lnTo>
                <a:lnTo>
                  <a:pt x="6983961" y="4077458"/>
                </a:lnTo>
                <a:lnTo>
                  <a:pt x="7267536" y="4055367"/>
                </a:lnTo>
                <a:lnTo>
                  <a:pt x="7555164" y="3989093"/>
                </a:lnTo>
                <a:lnTo>
                  <a:pt x="7782025" y="3906251"/>
                </a:lnTo>
                <a:lnTo>
                  <a:pt x="7934722" y="3827695"/>
                </a:lnTo>
                <a:lnTo>
                  <a:pt x="298753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2EC9637-95ED-4B55-BD3A-98F16ECC2F35}"/>
              </a:ext>
            </a:extLst>
          </p:cNvPr>
          <p:cNvSpPr/>
          <p:nvPr/>
        </p:nvSpPr>
        <p:spPr>
          <a:xfrm rot="13063773" flipV="1">
            <a:off x="6118585" y="-905619"/>
            <a:ext cx="2280880" cy="1811237"/>
          </a:xfrm>
          <a:custGeom>
            <a:avLst/>
            <a:gdLst>
              <a:gd name="connsiteX0" fmla="*/ 2005587 w 9940309"/>
              <a:gd name="connsiteY0" fmla="*/ 7677403 h 7893555"/>
              <a:gd name="connsiteX1" fmla="*/ 2014202 w 9940309"/>
              <a:gd name="connsiteY1" fmla="*/ 7681753 h 7893555"/>
              <a:gd name="connsiteX2" fmla="*/ 2020576 w 9940309"/>
              <a:gd name="connsiteY2" fmla="*/ 7689000 h 7893555"/>
              <a:gd name="connsiteX3" fmla="*/ 2022818 w 9940309"/>
              <a:gd name="connsiteY3" fmla="*/ 7686103 h 7893555"/>
              <a:gd name="connsiteX4" fmla="*/ 2094600 w 9940309"/>
              <a:gd name="connsiteY4" fmla="*/ 7722348 h 7893555"/>
              <a:gd name="connsiteX5" fmla="*/ 2321461 w 9940309"/>
              <a:gd name="connsiteY5" fmla="*/ 7805190 h 7893555"/>
              <a:gd name="connsiteX6" fmla="*/ 2592883 w 9940309"/>
              <a:gd name="connsiteY6" fmla="*/ 7871464 h 7893555"/>
              <a:gd name="connsiteX7" fmla="*/ 2864307 w 9940309"/>
              <a:gd name="connsiteY7" fmla="*/ 7893555 h 7893555"/>
              <a:gd name="connsiteX8" fmla="*/ 3131678 w 9940309"/>
              <a:gd name="connsiteY8" fmla="*/ 7882510 h 7893555"/>
              <a:gd name="connsiteX9" fmla="*/ 3399049 w 9940309"/>
              <a:gd name="connsiteY9" fmla="*/ 7827281 h 7893555"/>
              <a:gd name="connsiteX10" fmla="*/ 3666421 w 9940309"/>
              <a:gd name="connsiteY10" fmla="*/ 7738916 h 7893555"/>
              <a:gd name="connsiteX11" fmla="*/ 3921640 w 9940309"/>
              <a:gd name="connsiteY11" fmla="*/ 7600846 h 7893555"/>
              <a:gd name="connsiteX12" fmla="*/ 3958099 w 9940309"/>
              <a:gd name="connsiteY12" fmla="*/ 7578754 h 7893555"/>
              <a:gd name="connsiteX13" fmla="*/ 4310544 w 9940309"/>
              <a:gd name="connsiteY13" fmla="*/ 7390979 h 7893555"/>
              <a:gd name="connsiteX14" fmla="*/ 4667040 w 9940309"/>
              <a:gd name="connsiteY14" fmla="*/ 7247386 h 7893555"/>
              <a:gd name="connsiteX15" fmla="*/ 5031638 w 9940309"/>
              <a:gd name="connsiteY15" fmla="*/ 7131407 h 7893555"/>
              <a:gd name="connsiteX16" fmla="*/ 5400287 w 9940309"/>
              <a:gd name="connsiteY16" fmla="*/ 7065133 h 7893555"/>
              <a:gd name="connsiteX17" fmla="*/ 5772986 w 9940309"/>
              <a:gd name="connsiteY17" fmla="*/ 7031996 h 7893555"/>
              <a:gd name="connsiteX18" fmla="*/ 6145685 w 9940309"/>
              <a:gd name="connsiteY18" fmla="*/ 7031996 h 7893555"/>
              <a:gd name="connsiteX19" fmla="*/ 6518386 w 9940309"/>
              <a:gd name="connsiteY19" fmla="*/ 7070656 h 7893555"/>
              <a:gd name="connsiteX20" fmla="*/ 6882983 w 9940309"/>
              <a:gd name="connsiteY20" fmla="*/ 7147975 h 7893555"/>
              <a:gd name="connsiteX21" fmla="*/ 7251631 w 9940309"/>
              <a:gd name="connsiteY21" fmla="*/ 7258431 h 7893555"/>
              <a:gd name="connsiteX22" fmla="*/ 7608127 w 9940309"/>
              <a:gd name="connsiteY22" fmla="*/ 7413070 h 7893555"/>
              <a:gd name="connsiteX23" fmla="*/ 7960572 w 9940309"/>
              <a:gd name="connsiteY23" fmla="*/ 7600846 h 7893555"/>
              <a:gd name="connsiteX24" fmla="*/ 8207688 w 9940309"/>
              <a:gd name="connsiteY24" fmla="*/ 7727871 h 7893555"/>
              <a:gd name="connsiteX25" fmla="*/ 8462906 w 9940309"/>
              <a:gd name="connsiteY25" fmla="*/ 7827281 h 7893555"/>
              <a:gd name="connsiteX26" fmla="*/ 8726228 w 9940309"/>
              <a:gd name="connsiteY26" fmla="*/ 7882510 h 7893555"/>
              <a:gd name="connsiteX27" fmla="*/ 8989548 w 9940309"/>
              <a:gd name="connsiteY27" fmla="*/ 7893555 h 7893555"/>
              <a:gd name="connsiteX28" fmla="*/ 9273123 w 9940309"/>
              <a:gd name="connsiteY28" fmla="*/ 7871464 h 7893555"/>
              <a:gd name="connsiteX29" fmla="*/ 9560751 w 9940309"/>
              <a:gd name="connsiteY29" fmla="*/ 7805190 h 7893555"/>
              <a:gd name="connsiteX30" fmla="*/ 9787612 w 9940309"/>
              <a:gd name="connsiteY30" fmla="*/ 7722348 h 7893555"/>
              <a:gd name="connsiteX31" fmla="*/ 9940309 w 9940309"/>
              <a:gd name="connsiteY31" fmla="*/ 7643792 h 7893555"/>
              <a:gd name="connsiteX32" fmla="*/ 5008115 w 9940309"/>
              <a:gd name="connsiteY32" fmla="*/ 3827694 h 7893555"/>
              <a:gd name="connsiteX33" fmla="*/ 4993126 w 9940309"/>
              <a:gd name="connsiteY33" fmla="*/ 3816097 h 7893555"/>
              <a:gd name="connsiteX34" fmla="*/ 60932 w 9940309"/>
              <a:gd name="connsiteY34" fmla="*/ 0 h 7893555"/>
              <a:gd name="connsiteX35" fmla="*/ 23230 w 9940309"/>
              <a:gd name="connsiteY35" fmla="*/ 167529 h 7893555"/>
              <a:gd name="connsiteX36" fmla="*/ 0 w 9940309"/>
              <a:gd name="connsiteY36" fmla="*/ 407922 h 7893555"/>
              <a:gd name="connsiteX37" fmla="*/ 8064 w 9940309"/>
              <a:gd name="connsiteY37" fmla="*/ 702977 h 7893555"/>
              <a:gd name="connsiteX38" fmla="*/ 57878 w 9940309"/>
              <a:gd name="connsiteY38" fmla="*/ 983015 h 7893555"/>
              <a:gd name="connsiteX39" fmla="*/ 134681 w 9940309"/>
              <a:gd name="connsiteY39" fmla="*/ 1235127 h 7893555"/>
              <a:gd name="connsiteX40" fmla="*/ 254254 w 9940309"/>
              <a:gd name="connsiteY40" fmla="*/ 1476148 h 7893555"/>
              <a:gd name="connsiteX41" fmla="*/ 414557 w 9940309"/>
              <a:gd name="connsiteY41" fmla="*/ 1698232 h 7893555"/>
              <a:gd name="connsiteX42" fmla="*/ 599557 w 9940309"/>
              <a:gd name="connsiteY42" fmla="*/ 1905540 h 7893555"/>
              <a:gd name="connsiteX43" fmla="*/ 869807 w 9940309"/>
              <a:gd name="connsiteY43" fmla="*/ 2199551 h 7893555"/>
              <a:gd name="connsiteX44" fmla="*/ 1108999 w 9940309"/>
              <a:gd name="connsiteY44" fmla="*/ 2505803 h 7893555"/>
              <a:gd name="connsiteX45" fmla="*/ 1308473 w 9940309"/>
              <a:gd name="connsiteY45" fmla="*/ 2834910 h 7893555"/>
              <a:gd name="connsiteX46" fmla="*/ 1474855 w 9940309"/>
              <a:gd name="connsiteY46" fmla="*/ 3168416 h 7893555"/>
              <a:gd name="connsiteX47" fmla="*/ 1605851 w 9940309"/>
              <a:gd name="connsiteY47" fmla="*/ 3519472 h 7893555"/>
              <a:gd name="connsiteX48" fmla="*/ 1699425 w 9940309"/>
              <a:gd name="connsiteY48" fmla="*/ 3880233 h 7893555"/>
              <a:gd name="connsiteX49" fmla="*/ 1760924 w 9940309"/>
              <a:gd name="connsiteY49" fmla="*/ 4249314 h 7893555"/>
              <a:gd name="connsiteX50" fmla="*/ 1789329 w 9940309"/>
              <a:gd name="connsiteY50" fmla="*/ 4622794 h 7893555"/>
              <a:gd name="connsiteX51" fmla="*/ 1768606 w 9940309"/>
              <a:gd name="connsiteY51" fmla="*/ 5004833 h 7893555"/>
              <a:gd name="connsiteX52" fmla="*/ 1719118 w 9940309"/>
              <a:gd name="connsiteY52" fmla="*/ 5385962 h 7893555"/>
              <a:gd name="connsiteX53" fmla="*/ 1625847 w 9940309"/>
              <a:gd name="connsiteY53" fmla="*/ 5774262 h 7893555"/>
              <a:gd name="connsiteX54" fmla="*/ 1613616 w 9940309"/>
              <a:gd name="connsiteY54" fmla="*/ 5815100 h 7893555"/>
              <a:gd name="connsiteX55" fmla="*/ 1544046 w 9940309"/>
              <a:gd name="connsiteY55" fmla="*/ 6096809 h 7893555"/>
              <a:gd name="connsiteX56" fmla="*/ 1525641 w 9940309"/>
              <a:gd name="connsiteY56" fmla="*/ 6377803 h 7893555"/>
              <a:gd name="connsiteX57" fmla="*/ 1539310 w 9940309"/>
              <a:gd name="connsiteY57" fmla="*/ 6650476 h 7893555"/>
              <a:gd name="connsiteX58" fmla="*/ 1595749 w 9940309"/>
              <a:gd name="connsiteY58" fmla="*/ 6912056 h 7893555"/>
              <a:gd name="connsiteX59" fmla="*/ 1685278 w 9940309"/>
              <a:gd name="connsiteY59" fmla="*/ 7169239 h 7893555"/>
              <a:gd name="connsiteX60" fmla="*/ 1817576 w 9940309"/>
              <a:gd name="connsiteY60" fmla="*/ 7415328 h 7893555"/>
              <a:gd name="connsiteX61" fmla="*/ 1954722 w 9940309"/>
              <a:gd name="connsiteY61" fmla="*/ 7614123 h 7893555"/>
              <a:gd name="connsiteX62" fmla="*/ 2007829 w 9940309"/>
              <a:gd name="connsiteY62" fmla="*/ 7674506 h 789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940309" h="7893555">
                <a:moveTo>
                  <a:pt x="2005587" y="7677403"/>
                </a:moveTo>
                <a:lnTo>
                  <a:pt x="2014202" y="7681753"/>
                </a:lnTo>
                <a:lnTo>
                  <a:pt x="2020576" y="7689000"/>
                </a:lnTo>
                <a:lnTo>
                  <a:pt x="2022818" y="7686103"/>
                </a:lnTo>
                <a:lnTo>
                  <a:pt x="2094600" y="7722348"/>
                </a:lnTo>
                <a:lnTo>
                  <a:pt x="2321461" y="7805190"/>
                </a:lnTo>
                <a:lnTo>
                  <a:pt x="2592883" y="7871464"/>
                </a:lnTo>
                <a:lnTo>
                  <a:pt x="2864307" y="7893555"/>
                </a:lnTo>
                <a:lnTo>
                  <a:pt x="3131678" y="7882510"/>
                </a:lnTo>
                <a:lnTo>
                  <a:pt x="3399049" y="7827281"/>
                </a:lnTo>
                <a:lnTo>
                  <a:pt x="3666421" y="7738916"/>
                </a:lnTo>
                <a:lnTo>
                  <a:pt x="3921640" y="7600846"/>
                </a:lnTo>
                <a:lnTo>
                  <a:pt x="3958099" y="7578754"/>
                </a:lnTo>
                <a:lnTo>
                  <a:pt x="4310544" y="7390979"/>
                </a:lnTo>
                <a:lnTo>
                  <a:pt x="4667040" y="7247386"/>
                </a:lnTo>
                <a:lnTo>
                  <a:pt x="5031638" y="7131407"/>
                </a:lnTo>
                <a:lnTo>
                  <a:pt x="5400287" y="7065133"/>
                </a:lnTo>
                <a:lnTo>
                  <a:pt x="5772986" y="7031996"/>
                </a:lnTo>
                <a:lnTo>
                  <a:pt x="6145685" y="7031996"/>
                </a:lnTo>
                <a:lnTo>
                  <a:pt x="6518386" y="7070656"/>
                </a:lnTo>
                <a:lnTo>
                  <a:pt x="6882983" y="7147975"/>
                </a:lnTo>
                <a:lnTo>
                  <a:pt x="7251631" y="7258431"/>
                </a:lnTo>
                <a:lnTo>
                  <a:pt x="7608127" y="7413070"/>
                </a:lnTo>
                <a:lnTo>
                  <a:pt x="7960572" y="7600846"/>
                </a:lnTo>
                <a:lnTo>
                  <a:pt x="8207688" y="7727871"/>
                </a:lnTo>
                <a:lnTo>
                  <a:pt x="8462906" y="7827281"/>
                </a:lnTo>
                <a:lnTo>
                  <a:pt x="8726228" y="7882510"/>
                </a:lnTo>
                <a:lnTo>
                  <a:pt x="8989548" y="7893555"/>
                </a:lnTo>
                <a:lnTo>
                  <a:pt x="9273123" y="7871464"/>
                </a:lnTo>
                <a:lnTo>
                  <a:pt x="9560751" y="7805190"/>
                </a:lnTo>
                <a:lnTo>
                  <a:pt x="9787612" y="7722348"/>
                </a:lnTo>
                <a:lnTo>
                  <a:pt x="9940309" y="7643792"/>
                </a:lnTo>
                <a:lnTo>
                  <a:pt x="5008115" y="3827694"/>
                </a:lnTo>
                <a:lnTo>
                  <a:pt x="4993126" y="3816097"/>
                </a:lnTo>
                <a:lnTo>
                  <a:pt x="60932" y="0"/>
                </a:lnTo>
                <a:lnTo>
                  <a:pt x="23230" y="167529"/>
                </a:lnTo>
                <a:lnTo>
                  <a:pt x="0" y="407922"/>
                </a:lnTo>
                <a:lnTo>
                  <a:pt x="8064" y="702977"/>
                </a:lnTo>
                <a:lnTo>
                  <a:pt x="57878" y="983015"/>
                </a:lnTo>
                <a:lnTo>
                  <a:pt x="134681" y="1235127"/>
                </a:lnTo>
                <a:lnTo>
                  <a:pt x="254254" y="1476148"/>
                </a:lnTo>
                <a:lnTo>
                  <a:pt x="414557" y="1698232"/>
                </a:lnTo>
                <a:lnTo>
                  <a:pt x="599557" y="1905540"/>
                </a:lnTo>
                <a:lnTo>
                  <a:pt x="869807" y="2199551"/>
                </a:lnTo>
                <a:lnTo>
                  <a:pt x="1108999" y="2505803"/>
                </a:lnTo>
                <a:lnTo>
                  <a:pt x="1308473" y="2834910"/>
                </a:lnTo>
                <a:lnTo>
                  <a:pt x="1474855" y="3168416"/>
                </a:lnTo>
                <a:lnTo>
                  <a:pt x="1605851" y="3519472"/>
                </a:lnTo>
                <a:lnTo>
                  <a:pt x="1699425" y="3880233"/>
                </a:lnTo>
                <a:lnTo>
                  <a:pt x="1760924" y="4249314"/>
                </a:lnTo>
                <a:lnTo>
                  <a:pt x="1789329" y="4622794"/>
                </a:lnTo>
                <a:lnTo>
                  <a:pt x="1768606" y="5004833"/>
                </a:lnTo>
                <a:lnTo>
                  <a:pt x="1719118" y="5385962"/>
                </a:lnTo>
                <a:lnTo>
                  <a:pt x="1625847" y="5774262"/>
                </a:lnTo>
                <a:lnTo>
                  <a:pt x="1613616" y="5815100"/>
                </a:lnTo>
                <a:lnTo>
                  <a:pt x="1544046" y="6096809"/>
                </a:lnTo>
                <a:lnTo>
                  <a:pt x="1525641" y="6377803"/>
                </a:lnTo>
                <a:lnTo>
                  <a:pt x="1539310" y="6650476"/>
                </a:lnTo>
                <a:lnTo>
                  <a:pt x="1595749" y="6912056"/>
                </a:lnTo>
                <a:lnTo>
                  <a:pt x="1685278" y="7169239"/>
                </a:lnTo>
                <a:lnTo>
                  <a:pt x="1817576" y="7415328"/>
                </a:lnTo>
                <a:lnTo>
                  <a:pt x="1954722" y="7614123"/>
                </a:lnTo>
                <a:lnTo>
                  <a:pt x="2007829" y="76745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83C775-9CCE-4CE9-9CD3-717083353D7C}"/>
              </a:ext>
            </a:extLst>
          </p:cNvPr>
          <p:cNvSpPr/>
          <p:nvPr/>
        </p:nvSpPr>
        <p:spPr>
          <a:xfrm>
            <a:off x="623248" y="2722638"/>
            <a:ext cx="4222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mine.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2E2F4-9DD1-485F-BC56-D73540CBFEE3}"/>
              </a:ext>
            </a:extLst>
          </p:cNvPr>
          <p:cNvSpPr/>
          <p:nvPr/>
        </p:nvSpPr>
        <p:spPr>
          <a:xfrm>
            <a:off x="623248" y="2483740"/>
            <a:ext cx="1167307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Subtitle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8FD7C3-E610-49C7-8410-20C3C8713DF8}"/>
              </a:ext>
            </a:extLst>
          </p:cNvPr>
          <p:cNvSpPr/>
          <p:nvPr/>
        </p:nvSpPr>
        <p:spPr>
          <a:xfrm>
            <a:off x="623248" y="4006266"/>
            <a:ext cx="4222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mne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B3A988-EB44-449A-9C58-961D02911057}"/>
              </a:ext>
            </a:extLst>
          </p:cNvPr>
          <p:cNvSpPr/>
          <p:nvPr/>
        </p:nvSpPr>
        <p:spPr>
          <a:xfrm>
            <a:off x="623248" y="3767368"/>
            <a:ext cx="1167307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Subtitle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B6F9F6-3110-4E01-B55A-4EA0642E61D6}"/>
              </a:ext>
            </a:extLst>
          </p:cNvPr>
          <p:cNvSpPr/>
          <p:nvPr/>
        </p:nvSpPr>
        <p:spPr>
          <a:xfrm>
            <a:off x="623248" y="1005171"/>
            <a:ext cx="3731175" cy="1198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Midnight</a:t>
            </a:r>
          </a:p>
          <a:p>
            <a:pPr>
              <a:lnSpc>
                <a:spcPct val="80000"/>
              </a:lnSpc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Right Here.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685D4A3E-000F-46F0-A38A-33C325FAD0B0}"/>
              </a:ext>
            </a:extLst>
          </p:cNvPr>
          <p:cNvSpPr/>
          <p:nvPr/>
        </p:nvSpPr>
        <p:spPr>
          <a:xfrm rot="20441387">
            <a:off x="3823459" y="716414"/>
            <a:ext cx="323993" cy="279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6315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5" b="12545"/>
          <a:stretch>
            <a:fillRect/>
          </a:stretch>
        </p:blipFill>
        <p:spPr/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AE0E4D81-EC2A-4CC7-81C7-DCC1C284E8D0}"/>
              </a:ext>
            </a:extLst>
          </p:cNvPr>
          <p:cNvGrpSpPr/>
          <p:nvPr/>
        </p:nvGrpSpPr>
        <p:grpSpPr>
          <a:xfrm rot="10800000" flipV="1">
            <a:off x="-6" y="-2"/>
            <a:ext cx="1844463" cy="2395730"/>
            <a:chOff x="10379133" y="2"/>
            <a:chExt cx="1828106" cy="2374484"/>
          </a:xfrm>
          <a:solidFill>
            <a:schemeClr val="bg1">
              <a:alpha val="20000"/>
            </a:scheme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E5C884B-C4EB-4225-BA6B-3D976FCE0B20}"/>
                </a:ext>
              </a:extLst>
            </p:cNvPr>
            <p:cNvSpPr/>
            <p:nvPr/>
          </p:nvSpPr>
          <p:spPr>
            <a:xfrm>
              <a:off x="10754224" y="2"/>
              <a:ext cx="1453015" cy="2045532"/>
            </a:xfrm>
            <a:custGeom>
              <a:avLst/>
              <a:gdLst>
                <a:gd name="connsiteX0" fmla="*/ 386051 w 2262646"/>
                <a:gd name="connsiteY0" fmla="*/ 0 h 3185317"/>
                <a:gd name="connsiteX1" fmla="*/ 2262646 w 2262646"/>
                <a:gd name="connsiteY1" fmla="*/ 0 h 3185317"/>
                <a:gd name="connsiteX2" fmla="*/ 2262646 w 2262646"/>
                <a:gd name="connsiteY2" fmla="*/ 3167048 h 3185317"/>
                <a:gd name="connsiteX3" fmla="*/ 2210793 w 2262646"/>
                <a:gd name="connsiteY3" fmla="*/ 3174962 h 3185317"/>
                <a:gd name="connsiteX4" fmla="*/ 2005720 w 2262646"/>
                <a:gd name="connsiteY4" fmla="*/ 3185317 h 3185317"/>
                <a:gd name="connsiteX5" fmla="*/ 0 w 2262646"/>
                <a:gd name="connsiteY5" fmla="*/ 1179597 h 3185317"/>
                <a:gd name="connsiteX6" fmla="*/ 342545 w 2262646"/>
                <a:gd name="connsiteY6" fmla="*/ 58180 h 318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646" h="3185317">
                  <a:moveTo>
                    <a:pt x="386051" y="0"/>
                  </a:moveTo>
                  <a:lnTo>
                    <a:pt x="2262646" y="0"/>
                  </a:lnTo>
                  <a:lnTo>
                    <a:pt x="2262646" y="3167048"/>
                  </a:lnTo>
                  <a:lnTo>
                    <a:pt x="2210793" y="3174962"/>
                  </a:lnTo>
                  <a:cubicBezTo>
                    <a:pt x="2143367" y="3181809"/>
                    <a:pt x="2074953" y="3185317"/>
                    <a:pt x="2005720" y="3185317"/>
                  </a:cubicBezTo>
                  <a:cubicBezTo>
                    <a:pt x="897991" y="3185317"/>
                    <a:pt x="0" y="2287326"/>
                    <a:pt x="0" y="1179597"/>
                  </a:cubicBezTo>
                  <a:cubicBezTo>
                    <a:pt x="0" y="764199"/>
                    <a:pt x="126280" y="378295"/>
                    <a:pt x="342545" y="5818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6A2F952-A073-4B04-A5F5-4E9C306476EF}"/>
                </a:ext>
              </a:extLst>
            </p:cNvPr>
            <p:cNvSpPr/>
            <p:nvPr/>
          </p:nvSpPr>
          <p:spPr>
            <a:xfrm>
              <a:off x="10832526" y="1727974"/>
              <a:ext cx="103307" cy="1033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E45435-7BAE-4ED8-B667-13AB7F9D50FE}"/>
                </a:ext>
              </a:extLst>
            </p:cNvPr>
            <p:cNvSpPr/>
            <p:nvPr/>
          </p:nvSpPr>
          <p:spPr>
            <a:xfrm>
              <a:off x="11879750" y="2271179"/>
              <a:ext cx="103307" cy="1033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754026E-5DEB-4147-A78D-4C3D0C228D37}"/>
                </a:ext>
              </a:extLst>
            </p:cNvPr>
            <p:cNvSpPr/>
            <p:nvPr/>
          </p:nvSpPr>
          <p:spPr>
            <a:xfrm>
              <a:off x="10379133" y="122417"/>
              <a:ext cx="174957" cy="1749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609FBC0C-BC57-4B77-AA83-12FA799954F5}"/>
              </a:ext>
            </a:extLst>
          </p:cNvPr>
          <p:cNvSpPr/>
          <p:nvPr/>
        </p:nvSpPr>
        <p:spPr>
          <a:xfrm flipV="1">
            <a:off x="6984274" y="-591499"/>
            <a:ext cx="1783058" cy="1783058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4448572-09FA-4C8F-9F66-D334990FA76A}"/>
              </a:ext>
            </a:extLst>
          </p:cNvPr>
          <p:cNvSpPr/>
          <p:nvPr/>
        </p:nvSpPr>
        <p:spPr>
          <a:xfrm flipV="1">
            <a:off x="11511512" y="2367632"/>
            <a:ext cx="1155746" cy="1155746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7D797AC-910E-498F-8791-AC8531FDCDD3}"/>
              </a:ext>
            </a:extLst>
          </p:cNvPr>
          <p:cNvSpPr/>
          <p:nvPr/>
        </p:nvSpPr>
        <p:spPr>
          <a:xfrm flipV="1">
            <a:off x="9990208" y="971080"/>
            <a:ext cx="540898" cy="540898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F075A44-3916-41C3-A40C-6DFE7590D43C}"/>
              </a:ext>
            </a:extLst>
          </p:cNvPr>
          <p:cNvSpPr/>
          <p:nvPr/>
        </p:nvSpPr>
        <p:spPr>
          <a:xfrm flipV="1">
            <a:off x="5617575" y="5526732"/>
            <a:ext cx="320987" cy="320987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9B1AF5-5922-4F9C-9C29-0F72FB54B8AC}"/>
              </a:ext>
            </a:extLst>
          </p:cNvPr>
          <p:cNvSpPr/>
          <p:nvPr/>
        </p:nvSpPr>
        <p:spPr>
          <a:xfrm flipV="1">
            <a:off x="589880" y="4794167"/>
            <a:ext cx="540898" cy="540898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04EAD8C4-203E-492A-99FB-040D7B053172}"/>
              </a:ext>
            </a:extLst>
          </p:cNvPr>
          <p:cNvSpPr/>
          <p:nvPr/>
        </p:nvSpPr>
        <p:spPr>
          <a:xfrm rot="19893076">
            <a:off x="6097575" y="244683"/>
            <a:ext cx="323993" cy="2793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2">
            <a:extLst>
              <a:ext uri="{FF2B5EF4-FFF2-40B4-BE49-F238E27FC236}">
                <a16:creationId xmlns:a16="http://schemas.microsoft.com/office/drawing/2014/main" id="{27A73F80-9928-42B4-AE90-371833C4C565}"/>
              </a:ext>
            </a:extLst>
          </p:cNvPr>
          <p:cNvSpPr/>
          <p:nvPr/>
        </p:nvSpPr>
        <p:spPr>
          <a:xfrm rot="5400000">
            <a:off x="3252928" y="-3252926"/>
            <a:ext cx="5686148" cy="12192000"/>
          </a:xfrm>
          <a:custGeom>
            <a:avLst/>
            <a:gdLst>
              <a:gd name="connsiteX0" fmla="*/ 0 w 4351867"/>
              <a:gd name="connsiteY0" fmla="*/ 0 h 6858000"/>
              <a:gd name="connsiteX1" fmla="*/ 1473200 w 4351867"/>
              <a:gd name="connsiteY1" fmla="*/ 0 h 6858000"/>
              <a:gd name="connsiteX2" fmla="*/ 1659467 w 4351867"/>
              <a:gd name="connsiteY2" fmla="*/ 0 h 6858000"/>
              <a:gd name="connsiteX3" fmla="*/ 1909072 w 4351867"/>
              <a:gd name="connsiteY3" fmla="*/ 0 h 6858000"/>
              <a:gd name="connsiteX4" fmla="*/ 3038266 w 4351867"/>
              <a:gd name="connsiteY4" fmla="*/ 0 h 6858000"/>
              <a:gd name="connsiteX5" fmla="*/ 3060856 w 4351867"/>
              <a:gd name="connsiteY5" fmla="*/ 26788 h 6858000"/>
              <a:gd name="connsiteX6" fmla="*/ 3290205 w 4351867"/>
              <a:gd name="connsiteY6" fmla="*/ 770787 h 6858000"/>
              <a:gd name="connsiteX7" fmla="*/ 3251979 w 4351867"/>
              <a:gd name="connsiteY7" fmla="*/ 1525056 h 6858000"/>
              <a:gd name="connsiteX8" fmla="*/ 3302947 w 4351867"/>
              <a:gd name="connsiteY8" fmla="*/ 2591808 h 6858000"/>
              <a:gd name="connsiteX9" fmla="*/ 4131150 w 4351867"/>
              <a:gd name="connsiteY9" fmla="*/ 3249100 h 6858000"/>
              <a:gd name="connsiteX10" fmla="*/ 4335016 w 4351867"/>
              <a:gd name="connsiteY10" fmla="*/ 3992593 h 6858000"/>
              <a:gd name="connsiteX11" fmla="*/ 3889060 w 4351867"/>
              <a:gd name="connsiteY11" fmla="*/ 4682211 h 6858000"/>
              <a:gd name="connsiteX12" fmla="*/ 3341171 w 4351867"/>
              <a:gd name="connsiteY12" fmla="*/ 5382604 h 6858000"/>
              <a:gd name="connsiteX13" fmla="*/ 3812610 w 4351867"/>
              <a:gd name="connsiteY13" fmla="*/ 6104547 h 6858000"/>
              <a:gd name="connsiteX14" fmla="*/ 3392137 w 4351867"/>
              <a:gd name="connsiteY14" fmla="*/ 6794164 h 6858000"/>
              <a:gd name="connsiteX15" fmla="*/ 3279976 w 4351867"/>
              <a:gd name="connsiteY15" fmla="*/ 6840906 h 6858000"/>
              <a:gd name="connsiteX16" fmla="*/ 3225202 w 4351867"/>
              <a:gd name="connsiteY16" fmla="*/ 6858000 h 6858000"/>
              <a:gd name="connsiteX17" fmla="*/ 1909072 w 4351867"/>
              <a:gd name="connsiteY17" fmla="*/ 6858000 h 6858000"/>
              <a:gd name="connsiteX18" fmla="*/ 1659467 w 4351867"/>
              <a:gd name="connsiteY18" fmla="*/ 6858000 h 6858000"/>
              <a:gd name="connsiteX19" fmla="*/ 1473200 w 4351867"/>
              <a:gd name="connsiteY19" fmla="*/ 6858000 h 6858000"/>
              <a:gd name="connsiteX20" fmla="*/ 0 w 4351867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51867" h="6858000">
                <a:moveTo>
                  <a:pt x="0" y="0"/>
                </a:moveTo>
                <a:lnTo>
                  <a:pt x="1473200" y="0"/>
                </a:lnTo>
                <a:lnTo>
                  <a:pt x="1659467" y="0"/>
                </a:lnTo>
                <a:lnTo>
                  <a:pt x="1909072" y="0"/>
                </a:lnTo>
                <a:lnTo>
                  <a:pt x="3038266" y="0"/>
                </a:lnTo>
                <a:lnTo>
                  <a:pt x="3060856" y="26788"/>
                </a:lnTo>
                <a:cubicBezTo>
                  <a:pt x="3216144" y="241452"/>
                  <a:pt x="3271092" y="512180"/>
                  <a:pt x="3290205" y="770787"/>
                </a:cubicBezTo>
                <a:cubicBezTo>
                  <a:pt x="3302947" y="1018618"/>
                  <a:pt x="3290205" y="1277225"/>
                  <a:pt x="3251979" y="1525056"/>
                </a:cubicBezTo>
                <a:cubicBezTo>
                  <a:pt x="3188272" y="1891415"/>
                  <a:pt x="3086340" y="2279325"/>
                  <a:pt x="3302947" y="2591808"/>
                </a:cubicBezTo>
                <a:cubicBezTo>
                  <a:pt x="3494070" y="2861190"/>
                  <a:pt x="3889060" y="2990493"/>
                  <a:pt x="4131150" y="3249100"/>
                </a:cubicBezTo>
                <a:cubicBezTo>
                  <a:pt x="4322274" y="3453830"/>
                  <a:pt x="4385982" y="3733987"/>
                  <a:pt x="4335016" y="3992593"/>
                </a:cubicBezTo>
                <a:cubicBezTo>
                  <a:pt x="4284049" y="4261975"/>
                  <a:pt x="4118408" y="4499031"/>
                  <a:pt x="3889060" y="4682211"/>
                </a:cubicBezTo>
                <a:cubicBezTo>
                  <a:pt x="3646969" y="4886941"/>
                  <a:pt x="3315688" y="5091671"/>
                  <a:pt x="3341171" y="5382604"/>
                </a:cubicBezTo>
                <a:cubicBezTo>
                  <a:pt x="3366654" y="5662761"/>
                  <a:pt x="3723420" y="5835165"/>
                  <a:pt x="3812610" y="6104547"/>
                </a:cubicBezTo>
                <a:cubicBezTo>
                  <a:pt x="3901801" y="6373929"/>
                  <a:pt x="3685194" y="6664861"/>
                  <a:pt x="3392137" y="6794164"/>
                </a:cubicBezTo>
                <a:cubicBezTo>
                  <a:pt x="3355505" y="6811674"/>
                  <a:pt x="3318077" y="6827163"/>
                  <a:pt x="3279976" y="6840906"/>
                </a:cubicBezTo>
                <a:lnTo>
                  <a:pt x="3225202" y="6858000"/>
                </a:lnTo>
                <a:lnTo>
                  <a:pt x="1909072" y="6858000"/>
                </a:lnTo>
                <a:lnTo>
                  <a:pt x="1659467" y="6858000"/>
                </a:lnTo>
                <a:lnTo>
                  <a:pt x="147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" name="Group 3"/>
          <p:cNvGrpSpPr/>
          <p:nvPr/>
        </p:nvGrpSpPr>
        <p:grpSpPr>
          <a:xfrm>
            <a:off x="1330484" y="1008122"/>
            <a:ext cx="9531033" cy="2427649"/>
            <a:chOff x="1330484" y="1008122"/>
            <a:chExt cx="9531033" cy="242764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17B5762-86BD-4F96-886C-1099C2EE2B5F}"/>
                </a:ext>
              </a:extLst>
            </p:cNvPr>
            <p:cNvSpPr/>
            <p:nvPr/>
          </p:nvSpPr>
          <p:spPr>
            <a:xfrm>
              <a:off x="2480780" y="1008122"/>
              <a:ext cx="7230441" cy="634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dirty="0">
                  <a:solidFill>
                    <a:schemeClr val="bg1"/>
                  </a:solidFill>
                  <a:latin typeface="+mj-lt"/>
                </a:rPr>
                <a:t>Details Right Here.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B1BB30F-794A-4CAE-AACD-083177F6CE65}"/>
                </a:ext>
              </a:extLst>
            </p:cNvPr>
            <p:cNvSpPr/>
            <p:nvPr/>
          </p:nvSpPr>
          <p:spPr>
            <a:xfrm>
              <a:off x="1330484" y="2512441"/>
              <a:ext cx="258754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A wonderful serenity has taken now like possession of my entire soul, like these sweet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B997E8C-14E9-4CC4-995E-A8B0FEA0E148}"/>
                </a:ext>
              </a:extLst>
            </p:cNvPr>
            <p:cNvSpPr/>
            <p:nvPr/>
          </p:nvSpPr>
          <p:spPr>
            <a:xfrm>
              <a:off x="1760211" y="2130788"/>
              <a:ext cx="1572867" cy="3724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Insert Text Here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6EE1E4F-CB4C-429A-8CFF-3AE52227F12E}"/>
                </a:ext>
              </a:extLst>
            </p:cNvPr>
            <p:cNvSpPr/>
            <p:nvPr/>
          </p:nvSpPr>
          <p:spPr>
            <a:xfrm>
              <a:off x="4802226" y="2488579"/>
              <a:ext cx="258754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A wonderful serenity has taken now like possession of my entire soul, like these sweet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F533FA-81E0-4492-9270-624A4C6124BB}"/>
                </a:ext>
              </a:extLst>
            </p:cNvPr>
            <p:cNvSpPr/>
            <p:nvPr/>
          </p:nvSpPr>
          <p:spPr>
            <a:xfrm>
              <a:off x="5231953" y="2106926"/>
              <a:ext cx="1572867" cy="3724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Insert Text Here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50550BF-F3FF-4FBF-8ABD-E72196AA8867}"/>
                </a:ext>
              </a:extLst>
            </p:cNvPr>
            <p:cNvSpPr/>
            <p:nvPr/>
          </p:nvSpPr>
          <p:spPr>
            <a:xfrm>
              <a:off x="8273969" y="2496399"/>
              <a:ext cx="258754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A wonderful serenity has taken now like possession of my entire soul, like these sweet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54E1533-2779-4D05-A01F-98164E5AD077}"/>
                </a:ext>
              </a:extLst>
            </p:cNvPr>
            <p:cNvSpPr/>
            <p:nvPr/>
          </p:nvSpPr>
          <p:spPr>
            <a:xfrm>
              <a:off x="8703696" y="2114746"/>
              <a:ext cx="1572866" cy="3526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Insert Text Here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389795F-F885-4E8B-AF27-10FA1A762261}"/>
              </a:ext>
            </a:extLst>
          </p:cNvPr>
          <p:cNvGrpSpPr/>
          <p:nvPr/>
        </p:nvGrpSpPr>
        <p:grpSpPr>
          <a:xfrm>
            <a:off x="10090623" y="568797"/>
            <a:ext cx="1491777" cy="310769"/>
            <a:chOff x="13069007" y="1329345"/>
            <a:chExt cx="4023314" cy="83814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9C5525C-4C7E-44D2-8784-20CA23B8E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69007" y="1329345"/>
              <a:ext cx="838142" cy="838142"/>
            </a:xfrm>
            <a:prstGeom prst="rect">
              <a:avLst/>
            </a:prstGeom>
          </p:spPr>
        </p:pic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8B4A26D-A02F-4E51-8579-AC3CBFE1F0D8}"/>
                </a:ext>
              </a:extLst>
            </p:cNvPr>
            <p:cNvSpPr/>
            <p:nvPr/>
          </p:nvSpPr>
          <p:spPr>
            <a:xfrm>
              <a:off x="14267511" y="1394238"/>
              <a:ext cx="2824810" cy="758952"/>
            </a:xfrm>
            <a:custGeom>
              <a:avLst/>
              <a:gdLst/>
              <a:ahLst/>
              <a:cxnLst/>
              <a:rect l="l" t="t" r="r" b="b"/>
              <a:pathLst>
                <a:path w="2824810" h="758952">
                  <a:moveTo>
                    <a:pt x="1218666" y="360274"/>
                  </a:moveTo>
                  <a:lnTo>
                    <a:pt x="1218666" y="558698"/>
                  </a:lnTo>
                  <a:lnTo>
                    <a:pt x="1359484" y="558698"/>
                  </a:lnTo>
                  <a:cubicBezTo>
                    <a:pt x="1394841" y="558698"/>
                    <a:pt x="1422578" y="550164"/>
                    <a:pt x="1442694" y="533095"/>
                  </a:cubicBezTo>
                  <a:cubicBezTo>
                    <a:pt x="1462811" y="516026"/>
                    <a:pt x="1472870" y="492252"/>
                    <a:pt x="1472870" y="461772"/>
                  </a:cubicBezTo>
                  <a:cubicBezTo>
                    <a:pt x="1472870" y="430682"/>
                    <a:pt x="1462202" y="405994"/>
                    <a:pt x="1440866" y="387706"/>
                  </a:cubicBezTo>
                  <a:cubicBezTo>
                    <a:pt x="1419530" y="369418"/>
                    <a:pt x="1391184" y="360274"/>
                    <a:pt x="1355827" y="360274"/>
                  </a:cubicBezTo>
                  <a:close/>
                  <a:moveTo>
                    <a:pt x="1218666" y="93269"/>
                  </a:moveTo>
                  <a:lnTo>
                    <a:pt x="1218666" y="275234"/>
                  </a:lnTo>
                  <a:lnTo>
                    <a:pt x="1347597" y="275234"/>
                  </a:lnTo>
                  <a:cubicBezTo>
                    <a:pt x="1381735" y="275234"/>
                    <a:pt x="1408404" y="267462"/>
                    <a:pt x="1427607" y="251917"/>
                  </a:cubicBezTo>
                  <a:cubicBezTo>
                    <a:pt x="1446809" y="236372"/>
                    <a:pt x="1456410" y="213970"/>
                    <a:pt x="1456410" y="184709"/>
                  </a:cubicBezTo>
                  <a:cubicBezTo>
                    <a:pt x="1456410" y="156058"/>
                    <a:pt x="1446809" y="133655"/>
                    <a:pt x="1427607" y="117500"/>
                  </a:cubicBezTo>
                  <a:cubicBezTo>
                    <a:pt x="1408404" y="101346"/>
                    <a:pt x="1381735" y="93269"/>
                    <a:pt x="1347597" y="93269"/>
                  </a:cubicBezTo>
                  <a:close/>
                  <a:moveTo>
                    <a:pt x="2490140" y="91440"/>
                  </a:moveTo>
                  <a:cubicBezTo>
                    <a:pt x="2448077" y="91440"/>
                    <a:pt x="2410587" y="100889"/>
                    <a:pt x="2377668" y="119786"/>
                  </a:cubicBezTo>
                  <a:cubicBezTo>
                    <a:pt x="2344750" y="138684"/>
                    <a:pt x="2318994" y="165811"/>
                    <a:pt x="2300402" y="201168"/>
                  </a:cubicBezTo>
                  <a:cubicBezTo>
                    <a:pt x="2281809" y="236525"/>
                    <a:pt x="2272512" y="277673"/>
                    <a:pt x="2272512" y="324612"/>
                  </a:cubicBezTo>
                  <a:cubicBezTo>
                    <a:pt x="2272512" y="371551"/>
                    <a:pt x="2281809" y="412852"/>
                    <a:pt x="2300402" y="448513"/>
                  </a:cubicBezTo>
                  <a:cubicBezTo>
                    <a:pt x="2318994" y="484175"/>
                    <a:pt x="2344750" y="511607"/>
                    <a:pt x="2377668" y="530809"/>
                  </a:cubicBezTo>
                  <a:cubicBezTo>
                    <a:pt x="2410587" y="550012"/>
                    <a:pt x="2448077" y="559613"/>
                    <a:pt x="2490140" y="559613"/>
                  </a:cubicBezTo>
                  <a:cubicBezTo>
                    <a:pt x="2532202" y="559613"/>
                    <a:pt x="2569692" y="550012"/>
                    <a:pt x="2602612" y="530809"/>
                  </a:cubicBezTo>
                  <a:cubicBezTo>
                    <a:pt x="2635530" y="511607"/>
                    <a:pt x="2661284" y="484175"/>
                    <a:pt x="2679878" y="448513"/>
                  </a:cubicBezTo>
                  <a:cubicBezTo>
                    <a:pt x="2698470" y="412852"/>
                    <a:pt x="2707768" y="371551"/>
                    <a:pt x="2707768" y="324612"/>
                  </a:cubicBezTo>
                  <a:cubicBezTo>
                    <a:pt x="2707768" y="277673"/>
                    <a:pt x="2698470" y="236525"/>
                    <a:pt x="2679878" y="201168"/>
                  </a:cubicBezTo>
                  <a:cubicBezTo>
                    <a:pt x="2661284" y="165811"/>
                    <a:pt x="2635530" y="138684"/>
                    <a:pt x="2602612" y="119786"/>
                  </a:cubicBezTo>
                  <a:cubicBezTo>
                    <a:pt x="2569692" y="100889"/>
                    <a:pt x="2532202" y="91440"/>
                    <a:pt x="2490140" y="91440"/>
                  </a:cubicBezTo>
                  <a:close/>
                  <a:moveTo>
                    <a:pt x="1653007" y="8229"/>
                  </a:moveTo>
                  <a:lnTo>
                    <a:pt x="2096491" y="8229"/>
                  </a:lnTo>
                  <a:lnTo>
                    <a:pt x="2096491" y="93269"/>
                  </a:lnTo>
                  <a:lnTo>
                    <a:pt x="1927326" y="93269"/>
                  </a:lnTo>
                  <a:lnTo>
                    <a:pt x="1927326" y="643738"/>
                  </a:lnTo>
                  <a:lnTo>
                    <a:pt x="1823085" y="643738"/>
                  </a:lnTo>
                  <a:lnTo>
                    <a:pt x="1823085" y="93269"/>
                  </a:lnTo>
                  <a:lnTo>
                    <a:pt x="1653007" y="93269"/>
                  </a:lnTo>
                  <a:close/>
                  <a:moveTo>
                    <a:pt x="1114425" y="8229"/>
                  </a:moveTo>
                  <a:lnTo>
                    <a:pt x="1356741" y="8229"/>
                  </a:lnTo>
                  <a:cubicBezTo>
                    <a:pt x="1400023" y="8229"/>
                    <a:pt x="1437208" y="15545"/>
                    <a:pt x="1468298" y="30175"/>
                  </a:cubicBezTo>
                  <a:cubicBezTo>
                    <a:pt x="1499387" y="44805"/>
                    <a:pt x="1522857" y="64465"/>
                    <a:pt x="1538707" y="89154"/>
                  </a:cubicBezTo>
                  <a:cubicBezTo>
                    <a:pt x="1554556" y="113843"/>
                    <a:pt x="1562481" y="141427"/>
                    <a:pt x="1562481" y="171907"/>
                  </a:cubicBezTo>
                  <a:cubicBezTo>
                    <a:pt x="1562481" y="208483"/>
                    <a:pt x="1552727" y="238963"/>
                    <a:pt x="1533220" y="263347"/>
                  </a:cubicBezTo>
                  <a:cubicBezTo>
                    <a:pt x="1513713" y="287731"/>
                    <a:pt x="1487500" y="305714"/>
                    <a:pt x="1454582" y="317297"/>
                  </a:cubicBezTo>
                  <a:cubicBezTo>
                    <a:pt x="1488719" y="323393"/>
                    <a:pt x="1517676" y="341376"/>
                    <a:pt x="1541450" y="371246"/>
                  </a:cubicBezTo>
                  <a:cubicBezTo>
                    <a:pt x="1565224" y="401117"/>
                    <a:pt x="1577111" y="434950"/>
                    <a:pt x="1577111" y="472745"/>
                  </a:cubicBezTo>
                  <a:cubicBezTo>
                    <a:pt x="1577111" y="505054"/>
                    <a:pt x="1568730" y="534162"/>
                    <a:pt x="1551966" y="560070"/>
                  </a:cubicBezTo>
                  <a:cubicBezTo>
                    <a:pt x="1535201" y="585978"/>
                    <a:pt x="1510970" y="606400"/>
                    <a:pt x="1479270" y="621335"/>
                  </a:cubicBezTo>
                  <a:cubicBezTo>
                    <a:pt x="1447572" y="636270"/>
                    <a:pt x="1410691" y="643738"/>
                    <a:pt x="1368628" y="643738"/>
                  </a:cubicBezTo>
                  <a:lnTo>
                    <a:pt x="1114425" y="643738"/>
                  </a:lnTo>
                  <a:close/>
                  <a:moveTo>
                    <a:pt x="0" y="8229"/>
                  </a:moveTo>
                  <a:lnTo>
                    <a:pt x="104242" y="8229"/>
                  </a:lnTo>
                  <a:lnTo>
                    <a:pt x="104242" y="559613"/>
                  </a:lnTo>
                  <a:lnTo>
                    <a:pt x="319126" y="559613"/>
                  </a:lnTo>
                  <a:lnTo>
                    <a:pt x="319126" y="643738"/>
                  </a:lnTo>
                  <a:lnTo>
                    <a:pt x="0" y="643738"/>
                  </a:lnTo>
                  <a:close/>
                  <a:moveTo>
                    <a:pt x="2490140" y="0"/>
                  </a:moveTo>
                  <a:cubicBezTo>
                    <a:pt x="2549880" y="0"/>
                    <a:pt x="2604592" y="13868"/>
                    <a:pt x="2654274" y="41605"/>
                  </a:cubicBezTo>
                  <a:cubicBezTo>
                    <a:pt x="2703956" y="69342"/>
                    <a:pt x="2743124" y="107899"/>
                    <a:pt x="2771776" y="157277"/>
                  </a:cubicBezTo>
                  <a:cubicBezTo>
                    <a:pt x="2800426" y="206654"/>
                    <a:pt x="2814752" y="262433"/>
                    <a:pt x="2814752" y="324612"/>
                  </a:cubicBezTo>
                  <a:cubicBezTo>
                    <a:pt x="2814752" y="383134"/>
                    <a:pt x="2802102" y="436016"/>
                    <a:pt x="2776804" y="483260"/>
                  </a:cubicBezTo>
                  <a:cubicBezTo>
                    <a:pt x="2751506" y="530504"/>
                    <a:pt x="2716606" y="568452"/>
                    <a:pt x="2672106" y="597103"/>
                  </a:cubicBezTo>
                  <a:lnTo>
                    <a:pt x="2824810" y="758952"/>
                  </a:lnTo>
                  <a:lnTo>
                    <a:pt x="2692222" y="758952"/>
                  </a:lnTo>
                  <a:lnTo>
                    <a:pt x="2580666" y="638251"/>
                  </a:lnTo>
                  <a:cubicBezTo>
                    <a:pt x="2553234" y="646176"/>
                    <a:pt x="2523058" y="650138"/>
                    <a:pt x="2490140" y="650138"/>
                  </a:cubicBezTo>
                  <a:cubicBezTo>
                    <a:pt x="2431008" y="650138"/>
                    <a:pt x="2376602" y="636270"/>
                    <a:pt x="2326919" y="608533"/>
                  </a:cubicBezTo>
                  <a:cubicBezTo>
                    <a:pt x="2277237" y="580796"/>
                    <a:pt x="2237918" y="542087"/>
                    <a:pt x="2208962" y="492404"/>
                  </a:cubicBezTo>
                  <a:cubicBezTo>
                    <a:pt x="2180006" y="442722"/>
                    <a:pt x="2165528" y="386791"/>
                    <a:pt x="2165528" y="324612"/>
                  </a:cubicBezTo>
                  <a:cubicBezTo>
                    <a:pt x="2165528" y="262433"/>
                    <a:pt x="2180006" y="206654"/>
                    <a:pt x="2208962" y="157277"/>
                  </a:cubicBezTo>
                  <a:cubicBezTo>
                    <a:pt x="2237918" y="107899"/>
                    <a:pt x="2277237" y="69342"/>
                    <a:pt x="2326919" y="41605"/>
                  </a:cubicBezTo>
                  <a:cubicBezTo>
                    <a:pt x="2376602" y="13868"/>
                    <a:pt x="2431008" y="0"/>
                    <a:pt x="2490140" y="0"/>
                  </a:cubicBezTo>
                  <a:close/>
                  <a:moveTo>
                    <a:pt x="699440" y="0"/>
                  </a:moveTo>
                  <a:cubicBezTo>
                    <a:pt x="767106" y="0"/>
                    <a:pt x="827303" y="16611"/>
                    <a:pt x="880034" y="49835"/>
                  </a:cubicBezTo>
                  <a:cubicBezTo>
                    <a:pt x="932764" y="83058"/>
                    <a:pt x="971017" y="130150"/>
                    <a:pt x="994791" y="191110"/>
                  </a:cubicBezTo>
                  <a:lnTo>
                    <a:pt x="869518" y="191110"/>
                  </a:lnTo>
                  <a:cubicBezTo>
                    <a:pt x="853059" y="159410"/>
                    <a:pt x="830199" y="135484"/>
                    <a:pt x="800938" y="119329"/>
                  </a:cubicBezTo>
                  <a:cubicBezTo>
                    <a:pt x="771678" y="103175"/>
                    <a:pt x="737845" y="95098"/>
                    <a:pt x="699440" y="95098"/>
                  </a:cubicBezTo>
                  <a:cubicBezTo>
                    <a:pt x="657378" y="95098"/>
                    <a:pt x="619887" y="104546"/>
                    <a:pt x="586969" y="123444"/>
                  </a:cubicBezTo>
                  <a:cubicBezTo>
                    <a:pt x="554050" y="142342"/>
                    <a:pt x="528295" y="169164"/>
                    <a:pt x="509702" y="203911"/>
                  </a:cubicBezTo>
                  <a:cubicBezTo>
                    <a:pt x="491109" y="238658"/>
                    <a:pt x="481813" y="278892"/>
                    <a:pt x="481813" y="324612"/>
                  </a:cubicBezTo>
                  <a:cubicBezTo>
                    <a:pt x="481813" y="370332"/>
                    <a:pt x="491109" y="410718"/>
                    <a:pt x="509702" y="445770"/>
                  </a:cubicBezTo>
                  <a:cubicBezTo>
                    <a:pt x="528295" y="480822"/>
                    <a:pt x="554050" y="507797"/>
                    <a:pt x="586969" y="526694"/>
                  </a:cubicBezTo>
                  <a:cubicBezTo>
                    <a:pt x="619887" y="545592"/>
                    <a:pt x="657378" y="555041"/>
                    <a:pt x="699440" y="555041"/>
                  </a:cubicBezTo>
                  <a:cubicBezTo>
                    <a:pt x="756133" y="555041"/>
                    <a:pt x="802158" y="539191"/>
                    <a:pt x="837514" y="507492"/>
                  </a:cubicBezTo>
                  <a:cubicBezTo>
                    <a:pt x="872871" y="475793"/>
                    <a:pt x="894512" y="432816"/>
                    <a:pt x="902437" y="378562"/>
                  </a:cubicBezTo>
                  <a:lnTo>
                    <a:pt x="663778" y="378562"/>
                  </a:lnTo>
                  <a:lnTo>
                    <a:pt x="663778" y="295351"/>
                  </a:lnTo>
                  <a:lnTo>
                    <a:pt x="1013993" y="295351"/>
                  </a:lnTo>
                  <a:lnTo>
                    <a:pt x="1013993" y="376733"/>
                  </a:lnTo>
                  <a:cubicBezTo>
                    <a:pt x="1007288" y="426110"/>
                    <a:pt x="989762" y="471526"/>
                    <a:pt x="961415" y="512978"/>
                  </a:cubicBezTo>
                  <a:cubicBezTo>
                    <a:pt x="933069" y="554431"/>
                    <a:pt x="896188" y="587502"/>
                    <a:pt x="850773" y="612191"/>
                  </a:cubicBezTo>
                  <a:cubicBezTo>
                    <a:pt x="805358" y="636880"/>
                    <a:pt x="754913" y="649224"/>
                    <a:pt x="699440" y="649224"/>
                  </a:cubicBezTo>
                  <a:cubicBezTo>
                    <a:pt x="639699" y="649224"/>
                    <a:pt x="585140" y="635356"/>
                    <a:pt x="535762" y="607619"/>
                  </a:cubicBezTo>
                  <a:cubicBezTo>
                    <a:pt x="486385" y="579882"/>
                    <a:pt x="447218" y="541325"/>
                    <a:pt x="418262" y="491947"/>
                  </a:cubicBezTo>
                  <a:cubicBezTo>
                    <a:pt x="389306" y="442570"/>
                    <a:pt x="374828" y="386791"/>
                    <a:pt x="374828" y="324612"/>
                  </a:cubicBezTo>
                  <a:cubicBezTo>
                    <a:pt x="374828" y="262433"/>
                    <a:pt x="389306" y="206654"/>
                    <a:pt x="418262" y="157277"/>
                  </a:cubicBezTo>
                  <a:cubicBezTo>
                    <a:pt x="447218" y="107899"/>
                    <a:pt x="486537" y="69342"/>
                    <a:pt x="536220" y="41605"/>
                  </a:cubicBezTo>
                  <a:cubicBezTo>
                    <a:pt x="585902" y="13868"/>
                    <a:pt x="640309" y="0"/>
                    <a:pt x="6994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9310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6271B21-3B98-4E5D-9707-11482F7EA988}"/>
              </a:ext>
            </a:extLst>
          </p:cNvPr>
          <p:cNvSpPr/>
          <p:nvPr/>
        </p:nvSpPr>
        <p:spPr>
          <a:xfrm flipH="1" flipV="1">
            <a:off x="-1" y="2331719"/>
            <a:ext cx="12192000" cy="4526277"/>
          </a:xfrm>
          <a:custGeom>
            <a:avLst/>
            <a:gdLst>
              <a:gd name="connsiteX0" fmla="*/ 0 w 12192000"/>
              <a:gd name="connsiteY0" fmla="*/ 0 h 4777008"/>
              <a:gd name="connsiteX1" fmla="*/ 12192000 w 12192000"/>
              <a:gd name="connsiteY1" fmla="*/ 0 h 4777008"/>
              <a:gd name="connsiteX2" fmla="*/ 12192000 w 12192000"/>
              <a:gd name="connsiteY2" fmla="*/ 4479132 h 4777008"/>
              <a:gd name="connsiteX3" fmla="*/ 11905530 w 12192000"/>
              <a:gd name="connsiteY3" fmla="*/ 4587234 h 4777008"/>
              <a:gd name="connsiteX4" fmla="*/ 11562713 w 12192000"/>
              <a:gd name="connsiteY4" fmla="*/ 4679060 h 4777008"/>
              <a:gd name="connsiteX5" fmla="*/ 11128069 w 12192000"/>
              <a:gd name="connsiteY5" fmla="*/ 4752521 h 4777008"/>
              <a:gd name="connsiteX6" fmla="*/ 10699548 w 12192000"/>
              <a:gd name="connsiteY6" fmla="*/ 4777008 h 4777008"/>
              <a:gd name="connsiteX7" fmla="*/ 10301635 w 12192000"/>
              <a:gd name="connsiteY7" fmla="*/ 4764765 h 4777008"/>
              <a:gd name="connsiteX8" fmla="*/ 9903721 w 12192000"/>
              <a:gd name="connsiteY8" fmla="*/ 4703547 h 4777008"/>
              <a:gd name="connsiteX9" fmla="*/ 9518052 w 12192000"/>
              <a:gd name="connsiteY9" fmla="*/ 4593356 h 4777008"/>
              <a:gd name="connsiteX10" fmla="*/ 9144626 w 12192000"/>
              <a:gd name="connsiteY10" fmla="*/ 4452555 h 4777008"/>
              <a:gd name="connsiteX11" fmla="*/ 8612034 w 12192000"/>
              <a:gd name="connsiteY11" fmla="*/ 4244416 h 4777008"/>
              <a:gd name="connsiteX12" fmla="*/ 8073321 w 12192000"/>
              <a:gd name="connsiteY12" fmla="*/ 4073007 h 4777008"/>
              <a:gd name="connsiteX13" fmla="*/ 7516243 w 12192000"/>
              <a:gd name="connsiteY13" fmla="*/ 3950572 h 4777008"/>
              <a:gd name="connsiteX14" fmla="*/ 6965287 w 12192000"/>
              <a:gd name="connsiteY14" fmla="*/ 3864868 h 4777008"/>
              <a:gd name="connsiteX15" fmla="*/ 6402086 w 12192000"/>
              <a:gd name="connsiteY15" fmla="*/ 3822016 h 4777008"/>
              <a:gd name="connsiteX16" fmla="*/ 5838888 w 12192000"/>
              <a:gd name="connsiteY16" fmla="*/ 3822016 h 4777008"/>
              <a:gd name="connsiteX17" fmla="*/ 5275688 w 12192000"/>
              <a:gd name="connsiteY17" fmla="*/ 3858746 h 4777008"/>
              <a:gd name="connsiteX18" fmla="*/ 4718609 w 12192000"/>
              <a:gd name="connsiteY18" fmla="*/ 3932207 h 4777008"/>
              <a:gd name="connsiteX19" fmla="*/ 4167652 w 12192000"/>
              <a:gd name="connsiteY19" fmla="*/ 4060764 h 4777008"/>
              <a:gd name="connsiteX20" fmla="*/ 3628939 w 12192000"/>
              <a:gd name="connsiteY20" fmla="*/ 4219929 h 4777008"/>
              <a:gd name="connsiteX21" fmla="*/ 3096347 w 12192000"/>
              <a:gd name="connsiteY21" fmla="*/ 4428068 h 4777008"/>
              <a:gd name="connsiteX22" fmla="*/ 3041252 w 12192000"/>
              <a:gd name="connsiteY22" fmla="*/ 4452555 h 4777008"/>
              <a:gd name="connsiteX23" fmla="*/ 2655582 w 12192000"/>
              <a:gd name="connsiteY23" fmla="*/ 4605599 h 4777008"/>
              <a:gd name="connsiteX24" fmla="*/ 2251547 w 12192000"/>
              <a:gd name="connsiteY24" fmla="*/ 4703547 h 4777008"/>
              <a:gd name="connsiteX25" fmla="*/ 1847513 w 12192000"/>
              <a:gd name="connsiteY25" fmla="*/ 4764765 h 4777008"/>
              <a:gd name="connsiteX26" fmla="*/ 1443478 w 12192000"/>
              <a:gd name="connsiteY26" fmla="*/ 4777008 h 4777008"/>
              <a:gd name="connsiteX27" fmla="*/ 1033321 w 12192000"/>
              <a:gd name="connsiteY27" fmla="*/ 4752521 h 4777008"/>
              <a:gd name="connsiteX28" fmla="*/ 623165 w 12192000"/>
              <a:gd name="connsiteY28" fmla="*/ 4679060 h 4777008"/>
              <a:gd name="connsiteX29" fmla="*/ 280347 w 12192000"/>
              <a:gd name="connsiteY29" fmla="*/ 4587234 h 4777008"/>
              <a:gd name="connsiteX30" fmla="*/ 0 w 12192000"/>
              <a:gd name="connsiteY30" fmla="*/ 4483402 h 477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0" h="4777008">
                <a:moveTo>
                  <a:pt x="0" y="0"/>
                </a:moveTo>
                <a:lnTo>
                  <a:pt x="12192000" y="0"/>
                </a:lnTo>
                <a:lnTo>
                  <a:pt x="12192000" y="4479132"/>
                </a:lnTo>
                <a:lnTo>
                  <a:pt x="11905530" y="4587234"/>
                </a:lnTo>
                <a:lnTo>
                  <a:pt x="11562713" y="4679060"/>
                </a:lnTo>
                <a:lnTo>
                  <a:pt x="11128069" y="4752521"/>
                </a:lnTo>
                <a:lnTo>
                  <a:pt x="10699548" y="4777008"/>
                </a:lnTo>
                <a:lnTo>
                  <a:pt x="10301635" y="4764765"/>
                </a:lnTo>
                <a:lnTo>
                  <a:pt x="9903721" y="4703547"/>
                </a:lnTo>
                <a:lnTo>
                  <a:pt x="9518052" y="4593356"/>
                </a:lnTo>
                <a:lnTo>
                  <a:pt x="9144626" y="4452555"/>
                </a:lnTo>
                <a:lnTo>
                  <a:pt x="8612034" y="4244416"/>
                </a:lnTo>
                <a:lnTo>
                  <a:pt x="8073321" y="4073007"/>
                </a:lnTo>
                <a:lnTo>
                  <a:pt x="7516243" y="3950572"/>
                </a:lnTo>
                <a:lnTo>
                  <a:pt x="6965287" y="3864868"/>
                </a:lnTo>
                <a:lnTo>
                  <a:pt x="6402086" y="3822016"/>
                </a:lnTo>
                <a:lnTo>
                  <a:pt x="5838888" y="3822016"/>
                </a:lnTo>
                <a:lnTo>
                  <a:pt x="5275688" y="3858746"/>
                </a:lnTo>
                <a:lnTo>
                  <a:pt x="4718609" y="3932207"/>
                </a:lnTo>
                <a:lnTo>
                  <a:pt x="4167652" y="4060764"/>
                </a:lnTo>
                <a:lnTo>
                  <a:pt x="3628939" y="4219929"/>
                </a:lnTo>
                <a:lnTo>
                  <a:pt x="3096347" y="4428068"/>
                </a:lnTo>
                <a:lnTo>
                  <a:pt x="3041252" y="4452555"/>
                </a:lnTo>
                <a:lnTo>
                  <a:pt x="2655582" y="4605599"/>
                </a:lnTo>
                <a:lnTo>
                  <a:pt x="2251547" y="4703547"/>
                </a:lnTo>
                <a:lnTo>
                  <a:pt x="1847513" y="4764765"/>
                </a:lnTo>
                <a:lnTo>
                  <a:pt x="1443478" y="4777008"/>
                </a:lnTo>
                <a:lnTo>
                  <a:pt x="1033321" y="4752521"/>
                </a:lnTo>
                <a:lnTo>
                  <a:pt x="623165" y="4679060"/>
                </a:lnTo>
                <a:lnTo>
                  <a:pt x="280347" y="4587234"/>
                </a:lnTo>
                <a:lnTo>
                  <a:pt x="0" y="44834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F4F210-A442-4D49-81AA-D3E627B0D183}"/>
              </a:ext>
            </a:extLst>
          </p:cNvPr>
          <p:cNvSpPr/>
          <p:nvPr/>
        </p:nvSpPr>
        <p:spPr>
          <a:xfrm>
            <a:off x="2148086" y="1010082"/>
            <a:ext cx="7895828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400" dirty="0">
                <a:solidFill>
                  <a:sysClr val="windowText" lastClr="000000"/>
                </a:solidFill>
                <a:latin typeface="+mj-lt"/>
              </a:rPr>
              <a:t>Compare Right Here.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6B7612B1-E24F-4BCC-BB11-0AACBAAC5E33}"/>
              </a:ext>
            </a:extLst>
          </p:cNvPr>
          <p:cNvSpPr/>
          <p:nvPr/>
        </p:nvSpPr>
        <p:spPr>
          <a:xfrm rot="19893076">
            <a:off x="6097575" y="244683"/>
            <a:ext cx="323993" cy="27930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DDD831-D594-43C6-983B-51CBC3CA4B6C}"/>
              </a:ext>
            </a:extLst>
          </p:cNvPr>
          <p:cNvSpPr/>
          <p:nvPr/>
        </p:nvSpPr>
        <p:spPr>
          <a:xfrm>
            <a:off x="701660" y="5611799"/>
            <a:ext cx="499328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spring. Taken with you.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CE55B4-8910-4D77-AB2D-07092B678339}"/>
              </a:ext>
            </a:extLst>
          </p:cNvPr>
          <p:cNvSpPr txBox="1"/>
          <p:nvPr/>
        </p:nvSpPr>
        <p:spPr>
          <a:xfrm>
            <a:off x="707032" y="5243218"/>
            <a:ext cx="1029786" cy="401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2018</a:t>
            </a:r>
            <a:endParaRPr lang="id-ID" sz="2000" dirty="0">
              <a:solidFill>
                <a:schemeClr val="bg1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A8ACD7-F089-41C9-94C5-B7686976D98D}"/>
              </a:ext>
            </a:extLst>
          </p:cNvPr>
          <p:cNvSpPr/>
          <p:nvPr/>
        </p:nvSpPr>
        <p:spPr>
          <a:xfrm>
            <a:off x="6717450" y="5619787"/>
            <a:ext cx="499328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spring. Taken with you.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7B3434-5DA8-4BD1-940F-513C34E2E210}"/>
              </a:ext>
            </a:extLst>
          </p:cNvPr>
          <p:cNvSpPr txBox="1"/>
          <p:nvPr/>
        </p:nvSpPr>
        <p:spPr>
          <a:xfrm>
            <a:off x="6722822" y="5251206"/>
            <a:ext cx="1029786" cy="401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2019</a:t>
            </a:r>
            <a:endParaRPr lang="id-ID" sz="2000" dirty="0">
              <a:solidFill>
                <a:schemeClr val="bg1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0" b="5860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" b="2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5317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D659F8-BA3C-4C62-ABE1-FCDB0300C349}"/>
              </a:ext>
            </a:extLst>
          </p:cNvPr>
          <p:cNvSpPr/>
          <p:nvPr/>
        </p:nvSpPr>
        <p:spPr>
          <a:xfrm flipV="1">
            <a:off x="0" y="0"/>
            <a:ext cx="6705600" cy="6858000"/>
          </a:xfrm>
          <a:custGeom>
            <a:avLst/>
            <a:gdLst>
              <a:gd name="connsiteX0" fmla="*/ 0 w 6705600"/>
              <a:gd name="connsiteY0" fmla="*/ 0 h 6858000"/>
              <a:gd name="connsiteX1" fmla="*/ 3962400 w 6705600"/>
              <a:gd name="connsiteY1" fmla="*/ 0 h 6858000"/>
              <a:gd name="connsiteX2" fmla="*/ 6705600 w 6705600"/>
              <a:gd name="connsiteY2" fmla="*/ 6858000 h 6858000"/>
              <a:gd name="connsiteX3" fmla="*/ 3962400 w 6705600"/>
              <a:gd name="connsiteY3" fmla="*/ 6858000 h 6858000"/>
              <a:gd name="connsiteX4" fmla="*/ 0 w 67056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0" h="6858000">
                <a:moveTo>
                  <a:pt x="0" y="0"/>
                </a:moveTo>
                <a:lnTo>
                  <a:pt x="3962400" y="0"/>
                </a:lnTo>
                <a:lnTo>
                  <a:pt x="6705600" y="6858000"/>
                </a:lnTo>
                <a:lnTo>
                  <a:pt x="396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5FF7B29-C92D-43B8-A220-867A4920C38F}"/>
              </a:ext>
            </a:extLst>
          </p:cNvPr>
          <p:cNvSpPr/>
          <p:nvPr/>
        </p:nvSpPr>
        <p:spPr>
          <a:xfrm flipH="1">
            <a:off x="1933397" y="1704296"/>
            <a:ext cx="4063136" cy="40631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1BC3E1-21DD-445F-8089-E74C2AAF6367}"/>
              </a:ext>
            </a:extLst>
          </p:cNvPr>
          <p:cNvSpPr/>
          <p:nvPr/>
        </p:nvSpPr>
        <p:spPr>
          <a:xfrm>
            <a:off x="7126712" y="3734586"/>
            <a:ext cx="424474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ysClr val="windowText" lastClr="000000"/>
                </a:solidFill>
                <a:cs typeface="Segoe UI" panose="020B0502040204020203" pitchFamily="34" charset="0"/>
              </a:rPr>
              <a:t>A wonderful serenity has taken possession of my entire soul, like these sweet mornings of spring which I enjoy with my whole heart. I am alone, and feel the charm of taken possession I am alone, and feel it..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5B6D7D-0A16-42A4-B4D7-33104E30B9D4}"/>
              </a:ext>
            </a:extLst>
          </p:cNvPr>
          <p:cNvSpPr/>
          <p:nvPr/>
        </p:nvSpPr>
        <p:spPr>
          <a:xfrm>
            <a:off x="7126712" y="4869494"/>
            <a:ext cx="424474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ysClr val="windowText" lastClr="000000"/>
                </a:solidFill>
                <a:cs typeface="Segoe UI" panose="020B0502040204020203" pitchFamily="34" charset="0"/>
              </a:rPr>
              <a:t>A wonderful serenity has taken possession of my entire soul, like these sweet whole heart break.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1C768-43A3-446A-8CB4-B2E829024BEC}"/>
              </a:ext>
            </a:extLst>
          </p:cNvPr>
          <p:cNvSpPr/>
          <p:nvPr/>
        </p:nvSpPr>
        <p:spPr>
          <a:xfrm>
            <a:off x="7121506" y="3404736"/>
            <a:ext cx="12811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ysClr val="windowText" lastClr="000000"/>
                </a:solidFill>
                <a:cs typeface="Segoe UI" panose="020B0502040204020203" pitchFamily="34" charset="0"/>
              </a:rPr>
              <a:t>Insert Text Here</a:t>
            </a:r>
            <a:endParaRPr lang="en-US" sz="11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E7335F-A8AD-48DB-9FCC-C1D290ADEBDA}"/>
              </a:ext>
            </a:extLst>
          </p:cNvPr>
          <p:cNvSpPr/>
          <p:nvPr/>
        </p:nvSpPr>
        <p:spPr>
          <a:xfrm>
            <a:off x="7073380" y="2022602"/>
            <a:ext cx="3731175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ysClr val="windowText" lastClr="000000"/>
                </a:solidFill>
                <a:latin typeface="+mj-lt"/>
              </a:rPr>
              <a:t>Cheerful</a:t>
            </a:r>
          </a:p>
          <a:p>
            <a:pPr>
              <a:lnSpc>
                <a:spcPct val="80000"/>
              </a:lnSpc>
            </a:pPr>
            <a:r>
              <a:rPr lang="en-US" sz="4800" dirty="0">
                <a:solidFill>
                  <a:sysClr val="windowText" lastClr="000000"/>
                </a:solidFill>
                <a:latin typeface="+mj-lt"/>
              </a:rPr>
              <a:t>Right Here.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A1FF511-92B7-4A22-B4A1-A56C1CD139C7}"/>
              </a:ext>
            </a:extLst>
          </p:cNvPr>
          <p:cNvSpPr/>
          <p:nvPr/>
        </p:nvSpPr>
        <p:spPr>
          <a:xfrm rot="20441387">
            <a:off x="4990798" y="1379279"/>
            <a:ext cx="323993" cy="279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" b="38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9857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09197F6-C7F1-4B5E-810B-0ED47222B044}"/>
              </a:ext>
            </a:extLst>
          </p:cNvPr>
          <p:cNvSpPr/>
          <p:nvPr/>
        </p:nvSpPr>
        <p:spPr>
          <a:xfrm rot="19336227" flipH="1" flipV="1">
            <a:off x="5320803" y="3401792"/>
            <a:ext cx="9117991" cy="4685511"/>
          </a:xfrm>
          <a:custGeom>
            <a:avLst/>
            <a:gdLst>
              <a:gd name="connsiteX0" fmla="*/ 0 w 7934722"/>
              <a:gd name="connsiteY0" fmla="*/ 3861306 h 4077458"/>
              <a:gd name="connsiteX1" fmla="*/ 89013 w 7934722"/>
              <a:gd name="connsiteY1" fmla="*/ 3906251 h 4077458"/>
              <a:gd name="connsiteX2" fmla="*/ 315874 w 7934722"/>
              <a:gd name="connsiteY2" fmla="*/ 3989093 h 4077458"/>
              <a:gd name="connsiteX3" fmla="*/ 587296 w 7934722"/>
              <a:gd name="connsiteY3" fmla="*/ 4055367 h 4077458"/>
              <a:gd name="connsiteX4" fmla="*/ 858720 w 7934722"/>
              <a:gd name="connsiteY4" fmla="*/ 4077458 h 4077458"/>
              <a:gd name="connsiteX5" fmla="*/ 1126091 w 7934722"/>
              <a:gd name="connsiteY5" fmla="*/ 4066413 h 4077458"/>
              <a:gd name="connsiteX6" fmla="*/ 1393462 w 7934722"/>
              <a:gd name="connsiteY6" fmla="*/ 4011184 h 4077458"/>
              <a:gd name="connsiteX7" fmla="*/ 1660834 w 7934722"/>
              <a:gd name="connsiteY7" fmla="*/ 3922819 h 4077458"/>
              <a:gd name="connsiteX8" fmla="*/ 1916053 w 7934722"/>
              <a:gd name="connsiteY8" fmla="*/ 3784749 h 4077458"/>
              <a:gd name="connsiteX9" fmla="*/ 1952512 w 7934722"/>
              <a:gd name="connsiteY9" fmla="*/ 3762657 h 4077458"/>
              <a:gd name="connsiteX10" fmla="*/ 2304957 w 7934722"/>
              <a:gd name="connsiteY10" fmla="*/ 3574882 h 4077458"/>
              <a:gd name="connsiteX11" fmla="*/ 2661453 w 7934722"/>
              <a:gd name="connsiteY11" fmla="*/ 3431289 h 4077458"/>
              <a:gd name="connsiteX12" fmla="*/ 3026051 w 7934722"/>
              <a:gd name="connsiteY12" fmla="*/ 3315310 h 4077458"/>
              <a:gd name="connsiteX13" fmla="*/ 3394700 w 7934722"/>
              <a:gd name="connsiteY13" fmla="*/ 3249036 h 4077458"/>
              <a:gd name="connsiteX14" fmla="*/ 3767399 w 7934722"/>
              <a:gd name="connsiteY14" fmla="*/ 3215899 h 4077458"/>
              <a:gd name="connsiteX15" fmla="*/ 4140098 w 7934722"/>
              <a:gd name="connsiteY15" fmla="*/ 3215899 h 4077458"/>
              <a:gd name="connsiteX16" fmla="*/ 4512799 w 7934722"/>
              <a:gd name="connsiteY16" fmla="*/ 3254559 h 4077458"/>
              <a:gd name="connsiteX17" fmla="*/ 4877396 w 7934722"/>
              <a:gd name="connsiteY17" fmla="*/ 3331878 h 4077458"/>
              <a:gd name="connsiteX18" fmla="*/ 5246044 w 7934722"/>
              <a:gd name="connsiteY18" fmla="*/ 3442334 h 4077458"/>
              <a:gd name="connsiteX19" fmla="*/ 5602540 w 7934722"/>
              <a:gd name="connsiteY19" fmla="*/ 3596973 h 4077458"/>
              <a:gd name="connsiteX20" fmla="*/ 5954985 w 7934722"/>
              <a:gd name="connsiteY20" fmla="*/ 3784749 h 4077458"/>
              <a:gd name="connsiteX21" fmla="*/ 6202101 w 7934722"/>
              <a:gd name="connsiteY21" fmla="*/ 3911774 h 4077458"/>
              <a:gd name="connsiteX22" fmla="*/ 6457319 w 7934722"/>
              <a:gd name="connsiteY22" fmla="*/ 4011184 h 4077458"/>
              <a:gd name="connsiteX23" fmla="*/ 6720641 w 7934722"/>
              <a:gd name="connsiteY23" fmla="*/ 4066413 h 4077458"/>
              <a:gd name="connsiteX24" fmla="*/ 6983961 w 7934722"/>
              <a:gd name="connsiteY24" fmla="*/ 4077458 h 4077458"/>
              <a:gd name="connsiteX25" fmla="*/ 7267536 w 7934722"/>
              <a:gd name="connsiteY25" fmla="*/ 4055367 h 4077458"/>
              <a:gd name="connsiteX26" fmla="*/ 7555164 w 7934722"/>
              <a:gd name="connsiteY26" fmla="*/ 3989093 h 4077458"/>
              <a:gd name="connsiteX27" fmla="*/ 7782025 w 7934722"/>
              <a:gd name="connsiteY27" fmla="*/ 3906251 h 4077458"/>
              <a:gd name="connsiteX28" fmla="*/ 7934722 w 7934722"/>
              <a:gd name="connsiteY28" fmla="*/ 3827695 h 4077458"/>
              <a:gd name="connsiteX29" fmla="*/ 2987539 w 7934722"/>
              <a:gd name="connsiteY29" fmla="*/ 0 h 4077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934722" h="4077458">
                <a:moveTo>
                  <a:pt x="0" y="3861306"/>
                </a:moveTo>
                <a:lnTo>
                  <a:pt x="89013" y="3906251"/>
                </a:lnTo>
                <a:lnTo>
                  <a:pt x="315874" y="3989093"/>
                </a:lnTo>
                <a:lnTo>
                  <a:pt x="587296" y="4055367"/>
                </a:lnTo>
                <a:lnTo>
                  <a:pt x="858720" y="4077458"/>
                </a:lnTo>
                <a:lnTo>
                  <a:pt x="1126091" y="4066413"/>
                </a:lnTo>
                <a:lnTo>
                  <a:pt x="1393462" y="4011184"/>
                </a:lnTo>
                <a:lnTo>
                  <a:pt x="1660834" y="3922819"/>
                </a:lnTo>
                <a:lnTo>
                  <a:pt x="1916053" y="3784749"/>
                </a:lnTo>
                <a:lnTo>
                  <a:pt x="1952512" y="3762657"/>
                </a:lnTo>
                <a:lnTo>
                  <a:pt x="2304957" y="3574882"/>
                </a:lnTo>
                <a:lnTo>
                  <a:pt x="2661453" y="3431289"/>
                </a:lnTo>
                <a:lnTo>
                  <a:pt x="3026051" y="3315310"/>
                </a:lnTo>
                <a:lnTo>
                  <a:pt x="3394700" y="3249036"/>
                </a:lnTo>
                <a:lnTo>
                  <a:pt x="3767399" y="3215899"/>
                </a:lnTo>
                <a:lnTo>
                  <a:pt x="4140098" y="3215899"/>
                </a:lnTo>
                <a:lnTo>
                  <a:pt x="4512799" y="3254559"/>
                </a:lnTo>
                <a:lnTo>
                  <a:pt x="4877396" y="3331878"/>
                </a:lnTo>
                <a:lnTo>
                  <a:pt x="5246044" y="3442334"/>
                </a:lnTo>
                <a:lnTo>
                  <a:pt x="5602540" y="3596973"/>
                </a:lnTo>
                <a:lnTo>
                  <a:pt x="5954985" y="3784749"/>
                </a:lnTo>
                <a:lnTo>
                  <a:pt x="6202101" y="3911774"/>
                </a:lnTo>
                <a:lnTo>
                  <a:pt x="6457319" y="4011184"/>
                </a:lnTo>
                <a:lnTo>
                  <a:pt x="6720641" y="4066413"/>
                </a:lnTo>
                <a:lnTo>
                  <a:pt x="6983961" y="4077458"/>
                </a:lnTo>
                <a:lnTo>
                  <a:pt x="7267536" y="4055367"/>
                </a:lnTo>
                <a:lnTo>
                  <a:pt x="7555164" y="3989093"/>
                </a:lnTo>
                <a:lnTo>
                  <a:pt x="7782025" y="3906251"/>
                </a:lnTo>
                <a:lnTo>
                  <a:pt x="7934722" y="3827695"/>
                </a:lnTo>
                <a:lnTo>
                  <a:pt x="298753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E7AA0EB-F33E-4180-A600-67ABDAC3D0BF}"/>
              </a:ext>
            </a:extLst>
          </p:cNvPr>
          <p:cNvSpPr/>
          <p:nvPr/>
        </p:nvSpPr>
        <p:spPr>
          <a:xfrm rot="13063773" flipV="1">
            <a:off x="5602508" y="-1051632"/>
            <a:ext cx="2689031" cy="2135348"/>
          </a:xfrm>
          <a:custGeom>
            <a:avLst/>
            <a:gdLst>
              <a:gd name="connsiteX0" fmla="*/ 2005587 w 9940309"/>
              <a:gd name="connsiteY0" fmla="*/ 7677403 h 7893555"/>
              <a:gd name="connsiteX1" fmla="*/ 2014202 w 9940309"/>
              <a:gd name="connsiteY1" fmla="*/ 7681753 h 7893555"/>
              <a:gd name="connsiteX2" fmla="*/ 2020576 w 9940309"/>
              <a:gd name="connsiteY2" fmla="*/ 7689000 h 7893555"/>
              <a:gd name="connsiteX3" fmla="*/ 2022818 w 9940309"/>
              <a:gd name="connsiteY3" fmla="*/ 7686103 h 7893555"/>
              <a:gd name="connsiteX4" fmla="*/ 2094600 w 9940309"/>
              <a:gd name="connsiteY4" fmla="*/ 7722348 h 7893555"/>
              <a:gd name="connsiteX5" fmla="*/ 2321461 w 9940309"/>
              <a:gd name="connsiteY5" fmla="*/ 7805190 h 7893555"/>
              <a:gd name="connsiteX6" fmla="*/ 2592883 w 9940309"/>
              <a:gd name="connsiteY6" fmla="*/ 7871464 h 7893555"/>
              <a:gd name="connsiteX7" fmla="*/ 2864307 w 9940309"/>
              <a:gd name="connsiteY7" fmla="*/ 7893555 h 7893555"/>
              <a:gd name="connsiteX8" fmla="*/ 3131678 w 9940309"/>
              <a:gd name="connsiteY8" fmla="*/ 7882510 h 7893555"/>
              <a:gd name="connsiteX9" fmla="*/ 3399049 w 9940309"/>
              <a:gd name="connsiteY9" fmla="*/ 7827281 h 7893555"/>
              <a:gd name="connsiteX10" fmla="*/ 3666421 w 9940309"/>
              <a:gd name="connsiteY10" fmla="*/ 7738916 h 7893555"/>
              <a:gd name="connsiteX11" fmla="*/ 3921640 w 9940309"/>
              <a:gd name="connsiteY11" fmla="*/ 7600846 h 7893555"/>
              <a:gd name="connsiteX12" fmla="*/ 3958099 w 9940309"/>
              <a:gd name="connsiteY12" fmla="*/ 7578754 h 7893555"/>
              <a:gd name="connsiteX13" fmla="*/ 4310544 w 9940309"/>
              <a:gd name="connsiteY13" fmla="*/ 7390979 h 7893555"/>
              <a:gd name="connsiteX14" fmla="*/ 4667040 w 9940309"/>
              <a:gd name="connsiteY14" fmla="*/ 7247386 h 7893555"/>
              <a:gd name="connsiteX15" fmla="*/ 5031638 w 9940309"/>
              <a:gd name="connsiteY15" fmla="*/ 7131407 h 7893555"/>
              <a:gd name="connsiteX16" fmla="*/ 5400287 w 9940309"/>
              <a:gd name="connsiteY16" fmla="*/ 7065133 h 7893555"/>
              <a:gd name="connsiteX17" fmla="*/ 5772986 w 9940309"/>
              <a:gd name="connsiteY17" fmla="*/ 7031996 h 7893555"/>
              <a:gd name="connsiteX18" fmla="*/ 6145685 w 9940309"/>
              <a:gd name="connsiteY18" fmla="*/ 7031996 h 7893555"/>
              <a:gd name="connsiteX19" fmla="*/ 6518386 w 9940309"/>
              <a:gd name="connsiteY19" fmla="*/ 7070656 h 7893555"/>
              <a:gd name="connsiteX20" fmla="*/ 6882983 w 9940309"/>
              <a:gd name="connsiteY20" fmla="*/ 7147975 h 7893555"/>
              <a:gd name="connsiteX21" fmla="*/ 7251631 w 9940309"/>
              <a:gd name="connsiteY21" fmla="*/ 7258431 h 7893555"/>
              <a:gd name="connsiteX22" fmla="*/ 7608127 w 9940309"/>
              <a:gd name="connsiteY22" fmla="*/ 7413070 h 7893555"/>
              <a:gd name="connsiteX23" fmla="*/ 7960572 w 9940309"/>
              <a:gd name="connsiteY23" fmla="*/ 7600846 h 7893555"/>
              <a:gd name="connsiteX24" fmla="*/ 8207688 w 9940309"/>
              <a:gd name="connsiteY24" fmla="*/ 7727871 h 7893555"/>
              <a:gd name="connsiteX25" fmla="*/ 8462906 w 9940309"/>
              <a:gd name="connsiteY25" fmla="*/ 7827281 h 7893555"/>
              <a:gd name="connsiteX26" fmla="*/ 8726228 w 9940309"/>
              <a:gd name="connsiteY26" fmla="*/ 7882510 h 7893555"/>
              <a:gd name="connsiteX27" fmla="*/ 8989548 w 9940309"/>
              <a:gd name="connsiteY27" fmla="*/ 7893555 h 7893555"/>
              <a:gd name="connsiteX28" fmla="*/ 9273123 w 9940309"/>
              <a:gd name="connsiteY28" fmla="*/ 7871464 h 7893555"/>
              <a:gd name="connsiteX29" fmla="*/ 9560751 w 9940309"/>
              <a:gd name="connsiteY29" fmla="*/ 7805190 h 7893555"/>
              <a:gd name="connsiteX30" fmla="*/ 9787612 w 9940309"/>
              <a:gd name="connsiteY30" fmla="*/ 7722348 h 7893555"/>
              <a:gd name="connsiteX31" fmla="*/ 9940309 w 9940309"/>
              <a:gd name="connsiteY31" fmla="*/ 7643792 h 7893555"/>
              <a:gd name="connsiteX32" fmla="*/ 5008115 w 9940309"/>
              <a:gd name="connsiteY32" fmla="*/ 3827694 h 7893555"/>
              <a:gd name="connsiteX33" fmla="*/ 4993126 w 9940309"/>
              <a:gd name="connsiteY33" fmla="*/ 3816097 h 7893555"/>
              <a:gd name="connsiteX34" fmla="*/ 60932 w 9940309"/>
              <a:gd name="connsiteY34" fmla="*/ 0 h 7893555"/>
              <a:gd name="connsiteX35" fmla="*/ 23230 w 9940309"/>
              <a:gd name="connsiteY35" fmla="*/ 167529 h 7893555"/>
              <a:gd name="connsiteX36" fmla="*/ 0 w 9940309"/>
              <a:gd name="connsiteY36" fmla="*/ 407922 h 7893555"/>
              <a:gd name="connsiteX37" fmla="*/ 8064 w 9940309"/>
              <a:gd name="connsiteY37" fmla="*/ 702977 h 7893555"/>
              <a:gd name="connsiteX38" fmla="*/ 57878 w 9940309"/>
              <a:gd name="connsiteY38" fmla="*/ 983015 h 7893555"/>
              <a:gd name="connsiteX39" fmla="*/ 134681 w 9940309"/>
              <a:gd name="connsiteY39" fmla="*/ 1235127 h 7893555"/>
              <a:gd name="connsiteX40" fmla="*/ 254254 w 9940309"/>
              <a:gd name="connsiteY40" fmla="*/ 1476148 h 7893555"/>
              <a:gd name="connsiteX41" fmla="*/ 414557 w 9940309"/>
              <a:gd name="connsiteY41" fmla="*/ 1698232 h 7893555"/>
              <a:gd name="connsiteX42" fmla="*/ 599557 w 9940309"/>
              <a:gd name="connsiteY42" fmla="*/ 1905540 h 7893555"/>
              <a:gd name="connsiteX43" fmla="*/ 869807 w 9940309"/>
              <a:gd name="connsiteY43" fmla="*/ 2199551 h 7893555"/>
              <a:gd name="connsiteX44" fmla="*/ 1108999 w 9940309"/>
              <a:gd name="connsiteY44" fmla="*/ 2505803 h 7893555"/>
              <a:gd name="connsiteX45" fmla="*/ 1308473 w 9940309"/>
              <a:gd name="connsiteY45" fmla="*/ 2834910 h 7893555"/>
              <a:gd name="connsiteX46" fmla="*/ 1474855 w 9940309"/>
              <a:gd name="connsiteY46" fmla="*/ 3168416 h 7893555"/>
              <a:gd name="connsiteX47" fmla="*/ 1605851 w 9940309"/>
              <a:gd name="connsiteY47" fmla="*/ 3519472 h 7893555"/>
              <a:gd name="connsiteX48" fmla="*/ 1699425 w 9940309"/>
              <a:gd name="connsiteY48" fmla="*/ 3880233 h 7893555"/>
              <a:gd name="connsiteX49" fmla="*/ 1760924 w 9940309"/>
              <a:gd name="connsiteY49" fmla="*/ 4249314 h 7893555"/>
              <a:gd name="connsiteX50" fmla="*/ 1789329 w 9940309"/>
              <a:gd name="connsiteY50" fmla="*/ 4622794 h 7893555"/>
              <a:gd name="connsiteX51" fmla="*/ 1768606 w 9940309"/>
              <a:gd name="connsiteY51" fmla="*/ 5004833 h 7893555"/>
              <a:gd name="connsiteX52" fmla="*/ 1719118 w 9940309"/>
              <a:gd name="connsiteY52" fmla="*/ 5385962 h 7893555"/>
              <a:gd name="connsiteX53" fmla="*/ 1625847 w 9940309"/>
              <a:gd name="connsiteY53" fmla="*/ 5774262 h 7893555"/>
              <a:gd name="connsiteX54" fmla="*/ 1613616 w 9940309"/>
              <a:gd name="connsiteY54" fmla="*/ 5815100 h 7893555"/>
              <a:gd name="connsiteX55" fmla="*/ 1544046 w 9940309"/>
              <a:gd name="connsiteY55" fmla="*/ 6096809 h 7893555"/>
              <a:gd name="connsiteX56" fmla="*/ 1525641 w 9940309"/>
              <a:gd name="connsiteY56" fmla="*/ 6377803 h 7893555"/>
              <a:gd name="connsiteX57" fmla="*/ 1539310 w 9940309"/>
              <a:gd name="connsiteY57" fmla="*/ 6650476 h 7893555"/>
              <a:gd name="connsiteX58" fmla="*/ 1595749 w 9940309"/>
              <a:gd name="connsiteY58" fmla="*/ 6912056 h 7893555"/>
              <a:gd name="connsiteX59" fmla="*/ 1685278 w 9940309"/>
              <a:gd name="connsiteY59" fmla="*/ 7169239 h 7893555"/>
              <a:gd name="connsiteX60" fmla="*/ 1817576 w 9940309"/>
              <a:gd name="connsiteY60" fmla="*/ 7415328 h 7893555"/>
              <a:gd name="connsiteX61" fmla="*/ 1954722 w 9940309"/>
              <a:gd name="connsiteY61" fmla="*/ 7614123 h 7893555"/>
              <a:gd name="connsiteX62" fmla="*/ 2007829 w 9940309"/>
              <a:gd name="connsiteY62" fmla="*/ 7674506 h 789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940309" h="7893555">
                <a:moveTo>
                  <a:pt x="2005587" y="7677403"/>
                </a:moveTo>
                <a:lnTo>
                  <a:pt x="2014202" y="7681753"/>
                </a:lnTo>
                <a:lnTo>
                  <a:pt x="2020576" y="7689000"/>
                </a:lnTo>
                <a:lnTo>
                  <a:pt x="2022818" y="7686103"/>
                </a:lnTo>
                <a:lnTo>
                  <a:pt x="2094600" y="7722348"/>
                </a:lnTo>
                <a:lnTo>
                  <a:pt x="2321461" y="7805190"/>
                </a:lnTo>
                <a:lnTo>
                  <a:pt x="2592883" y="7871464"/>
                </a:lnTo>
                <a:lnTo>
                  <a:pt x="2864307" y="7893555"/>
                </a:lnTo>
                <a:lnTo>
                  <a:pt x="3131678" y="7882510"/>
                </a:lnTo>
                <a:lnTo>
                  <a:pt x="3399049" y="7827281"/>
                </a:lnTo>
                <a:lnTo>
                  <a:pt x="3666421" y="7738916"/>
                </a:lnTo>
                <a:lnTo>
                  <a:pt x="3921640" y="7600846"/>
                </a:lnTo>
                <a:lnTo>
                  <a:pt x="3958099" y="7578754"/>
                </a:lnTo>
                <a:lnTo>
                  <a:pt x="4310544" y="7390979"/>
                </a:lnTo>
                <a:lnTo>
                  <a:pt x="4667040" y="7247386"/>
                </a:lnTo>
                <a:lnTo>
                  <a:pt x="5031638" y="7131407"/>
                </a:lnTo>
                <a:lnTo>
                  <a:pt x="5400287" y="7065133"/>
                </a:lnTo>
                <a:lnTo>
                  <a:pt x="5772986" y="7031996"/>
                </a:lnTo>
                <a:lnTo>
                  <a:pt x="6145685" y="7031996"/>
                </a:lnTo>
                <a:lnTo>
                  <a:pt x="6518386" y="7070656"/>
                </a:lnTo>
                <a:lnTo>
                  <a:pt x="6882983" y="7147975"/>
                </a:lnTo>
                <a:lnTo>
                  <a:pt x="7251631" y="7258431"/>
                </a:lnTo>
                <a:lnTo>
                  <a:pt x="7608127" y="7413070"/>
                </a:lnTo>
                <a:lnTo>
                  <a:pt x="7960572" y="7600846"/>
                </a:lnTo>
                <a:lnTo>
                  <a:pt x="8207688" y="7727871"/>
                </a:lnTo>
                <a:lnTo>
                  <a:pt x="8462906" y="7827281"/>
                </a:lnTo>
                <a:lnTo>
                  <a:pt x="8726228" y="7882510"/>
                </a:lnTo>
                <a:lnTo>
                  <a:pt x="8989548" y="7893555"/>
                </a:lnTo>
                <a:lnTo>
                  <a:pt x="9273123" y="7871464"/>
                </a:lnTo>
                <a:lnTo>
                  <a:pt x="9560751" y="7805190"/>
                </a:lnTo>
                <a:lnTo>
                  <a:pt x="9787612" y="7722348"/>
                </a:lnTo>
                <a:lnTo>
                  <a:pt x="9940309" y="7643792"/>
                </a:lnTo>
                <a:lnTo>
                  <a:pt x="5008115" y="3827694"/>
                </a:lnTo>
                <a:lnTo>
                  <a:pt x="4993126" y="3816097"/>
                </a:lnTo>
                <a:lnTo>
                  <a:pt x="60932" y="0"/>
                </a:lnTo>
                <a:lnTo>
                  <a:pt x="23230" y="167529"/>
                </a:lnTo>
                <a:lnTo>
                  <a:pt x="0" y="407922"/>
                </a:lnTo>
                <a:lnTo>
                  <a:pt x="8064" y="702977"/>
                </a:lnTo>
                <a:lnTo>
                  <a:pt x="57878" y="983015"/>
                </a:lnTo>
                <a:lnTo>
                  <a:pt x="134681" y="1235127"/>
                </a:lnTo>
                <a:lnTo>
                  <a:pt x="254254" y="1476148"/>
                </a:lnTo>
                <a:lnTo>
                  <a:pt x="414557" y="1698232"/>
                </a:lnTo>
                <a:lnTo>
                  <a:pt x="599557" y="1905540"/>
                </a:lnTo>
                <a:lnTo>
                  <a:pt x="869807" y="2199551"/>
                </a:lnTo>
                <a:lnTo>
                  <a:pt x="1108999" y="2505803"/>
                </a:lnTo>
                <a:lnTo>
                  <a:pt x="1308473" y="2834910"/>
                </a:lnTo>
                <a:lnTo>
                  <a:pt x="1474855" y="3168416"/>
                </a:lnTo>
                <a:lnTo>
                  <a:pt x="1605851" y="3519472"/>
                </a:lnTo>
                <a:lnTo>
                  <a:pt x="1699425" y="3880233"/>
                </a:lnTo>
                <a:lnTo>
                  <a:pt x="1760924" y="4249314"/>
                </a:lnTo>
                <a:lnTo>
                  <a:pt x="1789329" y="4622794"/>
                </a:lnTo>
                <a:lnTo>
                  <a:pt x="1768606" y="5004833"/>
                </a:lnTo>
                <a:lnTo>
                  <a:pt x="1719118" y="5385962"/>
                </a:lnTo>
                <a:lnTo>
                  <a:pt x="1625847" y="5774262"/>
                </a:lnTo>
                <a:lnTo>
                  <a:pt x="1613616" y="5815100"/>
                </a:lnTo>
                <a:lnTo>
                  <a:pt x="1544046" y="6096809"/>
                </a:lnTo>
                <a:lnTo>
                  <a:pt x="1525641" y="6377803"/>
                </a:lnTo>
                <a:lnTo>
                  <a:pt x="1539310" y="6650476"/>
                </a:lnTo>
                <a:lnTo>
                  <a:pt x="1595749" y="6912056"/>
                </a:lnTo>
                <a:lnTo>
                  <a:pt x="1685278" y="7169239"/>
                </a:lnTo>
                <a:lnTo>
                  <a:pt x="1817576" y="7415328"/>
                </a:lnTo>
                <a:lnTo>
                  <a:pt x="1954722" y="7614123"/>
                </a:lnTo>
                <a:lnTo>
                  <a:pt x="2007829" y="76745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EE2BCA-2A1F-4377-A0B9-BDCF8E80FB66}"/>
              </a:ext>
            </a:extLst>
          </p:cNvPr>
          <p:cNvSpPr/>
          <p:nvPr/>
        </p:nvSpPr>
        <p:spPr>
          <a:xfrm>
            <a:off x="633504" y="1007015"/>
            <a:ext cx="3731175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Festive</a:t>
            </a:r>
          </a:p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Right Here.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0DAF14D-0F89-4403-A3FD-70C61F17F968}"/>
              </a:ext>
            </a:extLst>
          </p:cNvPr>
          <p:cNvSpPr/>
          <p:nvPr/>
        </p:nvSpPr>
        <p:spPr>
          <a:xfrm rot="20441387">
            <a:off x="4174910" y="909329"/>
            <a:ext cx="323993" cy="279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2466F9-A212-45A6-81DB-FA8CC3F70645}"/>
              </a:ext>
            </a:extLst>
          </p:cNvPr>
          <p:cNvSpPr/>
          <p:nvPr/>
        </p:nvSpPr>
        <p:spPr>
          <a:xfrm>
            <a:off x="633504" y="2756089"/>
            <a:ext cx="4222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mine.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E094EA-5F2B-42B5-B4D5-212FBC0FD00C}"/>
              </a:ext>
            </a:extLst>
          </p:cNvPr>
          <p:cNvSpPr/>
          <p:nvPr/>
        </p:nvSpPr>
        <p:spPr>
          <a:xfrm>
            <a:off x="633504" y="2517191"/>
            <a:ext cx="1167307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Subtitle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A06A3A-0B65-470A-B63A-6EF5102A5067}"/>
              </a:ext>
            </a:extLst>
          </p:cNvPr>
          <p:cNvSpPr/>
          <p:nvPr/>
        </p:nvSpPr>
        <p:spPr>
          <a:xfrm>
            <a:off x="633504" y="3794638"/>
            <a:ext cx="4222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mne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18B96F-CCC8-4344-95C8-97346640E038}"/>
              </a:ext>
            </a:extLst>
          </p:cNvPr>
          <p:cNvSpPr/>
          <p:nvPr/>
        </p:nvSpPr>
        <p:spPr>
          <a:xfrm>
            <a:off x="633504" y="3555740"/>
            <a:ext cx="1167307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Subtitle Here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r="136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0036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27E328A-8D70-4522-9763-DB5A1B452AF8}"/>
              </a:ext>
            </a:extLst>
          </p:cNvPr>
          <p:cNvSpPr/>
          <p:nvPr/>
        </p:nvSpPr>
        <p:spPr>
          <a:xfrm>
            <a:off x="1" y="2429306"/>
            <a:ext cx="4301121" cy="4428695"/>
          </a:xfrm>
          <a:custGeom>
            <a:avLst/>
            <a:gdLst>
              <a:gd name="connsiteX0" fmla="*/ 763966 w 4301121"/>
              <a:gd name="connsiteY0" fmla="*/ 0 h 4428695"/>
              <a:gd name="connsiteX1" fmla="*/ 4301121 w 4301121"/>
              <a:gd name="connsiteY1" fmla="*/ 3537155 h 4428695"/>
              <a:gd name="connsiteX2" fmla="*/ 4229259 w 4301121"/>
              <a:gd name="connsiteY2" fmla="*/ 4250015 h 4428695"/>
              <a:gd name="connsiteX3" fmla="*/ 4183315 w 4301121"/>
              <a:gd name="connsiteY3" fmla="*/ 4428695 h 4428695"/>
              <a:gd name="connsiteX4" fmla="*/ 2013865 w 4301121"/>
              <a:gd name="connsiteY4" fmla="*/ 4428695 h 4428695"/>
              <a:gd name="connsiteX5" fmla="*/ 2038115 w 4301121"/>
              <a:gd name="connsiteY5" fmla="*/ 4396267 h 4428695"/>
              <a:gd name="connsiteX6" fmla="*/ 2300537 w 4301121"/>
              <a:gd name="connsiteY6" fmla="*/ 3537155 h 4428695"/>
              <a:gd name="connsiteX7" fmla="*/ 763966 w 4301121"/>
              <a:gd name="connsiteY7" fmla="*/ 2000584 h 4428695"/>
              <a:gd name="connsiteX8" fmla="*/ 31545 w 4301121"/>
              <a:gd name="connsiteY8" fmla="*/ 2186040 h 4428695"/>
              <a:gd name="connsiteX9" fmla="*/ 0 w 4301121"/>
              <a:gd name="connsiteY9" fmla="*/ 2205205 h 4428695"/>
              <a:gd name="connsiteX10" fmla="*/ 0 w 4301121"/>
              <a:gd name="connsiteY10" fmla="*/ 83658 h 4428695"/>
              <a:gd name="connsiteX11" fmla="*/ 51106 w 4301121"/>
              <a:gd name="connsiteY11" fmla="*/ 71863 h 4428695"/>
              <a:gd name="connsiteX12" fmla="*/ 763966 w 4301121"/>
              <a:gd name="connsiteY12" fmla="*/ 0 h 44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01121" h="4428695">
                <a:moveTo>
                  <a:pt x="763966" y="0"/>
                </a:moveTo>
                <a:cubicBezTo>
                  <a:pt x="2717483" y="0"/>
                  <a:pt x="4301121" y="1583639"/>
                  <a:pt x="4301121" y="3537155"/>
                </a:cubicBezTo>
                <a:cubicBezTo>
                  <a:pt x="4301121" y="3781345"/>
                  <a:pt x="4276377" y="4019755"/>
                  <a:pt x="4229259" y="4250015"/>
                </a:cubicBezTo>
                <a:lnTo>
                  <a:pt x="4183315" y="4428695"/>
                </a:lnTo>
                <a:lnTo>
                  <a:pt x="2013865" y="4428695"/>
                </a:lnTo>
                <a:lnTo>
                  <a:pt x="2038115" y="4396267"/>
                </a:lnTo>
                <a:cubicBezTo>
                  <a:pt x="2203795" y="4151029"/>
                  <a:pt x="2300537" y="3855390"/>
                  <a:pt x="2300537" y="3537155"/>
                </a:cubicBezTo>
                <a:cubicBezTo>
                  <a:pt x="2300537" y="2688531"/>
                  <a:pt x="1612591" y="2000584"/>
                  <a:pt x="763966" y="2000584"/>
                </a:cubicBezTo>
                <a:cubicBezTo>
                  <a:pt x="498771" y="2000584"/>
                  <a:pt x="249267" y="2067767"/>
                  <a:pt x="31545" y="2186040"/>
                </a:cubicBezTo>
                <a:lnTo>
                  <a:pt x="0" y="2205205"/>
                </a:lnTo>
                <a:lnTo>
                  <a:pt x="0" y="83658"/>
                </a:lnTo>
                <a:lnTo>
                  <a:pt x="51106" y="71863"/>
                </a:lnTo>
                <a:cubicBezTo>
                  <a:pt x="281366" y="24745"/>
                  <a:pt x="519777" y="0"/>
                  <a:pt x="76396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2C406E-2BCC-44CF-8258-443712FD0B55}"/>
              </a:ext>
            </a:extLst>
          </p:cNvPr>
          <p:cNvSpPr/>
          <p:nvPr/>
        </p:nvSpPr>
        <p:spPr>
          <a:xfrm>
            <a:off x="7228907" y="2548566"/>
            <a:ext cx="42227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spring which I enjoy with my whole heart. I am alone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wth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you.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87FCF6-F402-4424-8C99-08B54776DFFA}"/>
              </a:ext>
            </a:extLst>
          </p:cNvPr>
          <p:cNvSpPr/>
          <p:nvPr/>
        </p:nvSpPr>
        <p:spPr>
          <a:xfrm>
            <a:off x="7228907" y="3967020"/>
            <a:ext cx="2135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now like.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D76E73-E9BE-4370-A195-6C93834BA22F}"/>
              </a:ext>
            </a:extLst>
          </p:cNvPr>
          <p:cNvSpPr/>
          <p:nvPr/>
        </p:nvSpPr>
        <p:spPr>
          <a:xfrm>
            <a:off x="7228907" y="3705506"/>
            <a:ext cx="1377300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Text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59FF7A-7F59-4746-A713-14080A28821F}"/>
              </a:ext>
            </a:extLst>
          </p:cNvPr>
          <p:cNvSpPr/>
          <p:nvPr/>
        </p:nvSpPr>
        <p:spPr>
          <a:xfrm>
            <a:off x="9478324" y="3966319"/>
            <a:ext cx="2106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now like.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71A39-C6E1-4AC0-8990-96DE0CE24A92}"/>
              </a:ext>
            </a:extLst>
          </p:cNvPr>
          <p:cNvSpPr/>
          <p:nvPr/>
        </p:nvSpPr>
        <p:spPr>
          <a:xfrm>
            <a:off x="9646659" y="3704805"/>
            <a:ext cx="1377300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Text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C6DAAB-AF9A-40F8-A07B-644BEEA6FC60}"/>
              </a:ext>
            </a:extLst>
          </p:cNvPr>
          <p:cNvSpPr/>
          <p:nvPr/>
        </p:nvSpPr>
        <p:spPr>
          <a:xfrm>
            <a:off x="7228907" y="1015130"/>
            <a:ext cx="3731175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Choices</a:t>
            </a:r>
          </a:p>
          <a:p>
            <a:pPr>
              <a:lnSpc>
                <a:spcPct val="80000"/>
              </a:lnSpc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Right Here.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102C8FB-FC67-4912-86FC-6506D9EF3231}"/>
              </a:ext>
            </a:extLst>
          </p:cNvPr>
          <p:cNvSpPr/>
          <p:nvPr/>
        </p:nvSpPr>
        <p:spPr>
          <a:xfrm rot="20441387">
            <a:off x="10010922" y="1135809"/>
            <a:ext cx="323993" cy="279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4" r="203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9372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/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AE0E4D81-EC2A-4CC7-81C7-DCC1C284E8D0}"/>
              </a:ext>
            </a:extLst>
          </p:cNvPr>
          <p:cNvGrpSpPr/>
          <p:nvPr/>
        </p:nvGrpSpPr>
        <p:grpSpPr>
          <a:xfrm rot="10800000" flipV="1">
            <a:off x="-6" y="-2"/>
            <a:ext cx="1844463" cy="2395730"/>
            <a:chOff x="10379133" y="2"/>
            <a:chExt cx="1828106" cy="2374484"/>
          </a:xfrm>
          <a:solidFill>
            <a:schemeClr val="bg1">
              <a:alpha val="20000"/>
            </a:scheme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E5C884B-C4EB-4225-BA6B-3D976FCE0B20}"/>
                </a:ext>
              </a:extLst>
            </p:cNvPr>
            <p:cNvSpPr/>
            <p:nvPr/>
          </p:nvSpPr>
          <p:spPr>
            <a:xfrm>
              <a:off x="10754224" y="2"/>
              <a:ext cx="1453015" cy="2045532"/>
            </a:xfrm>
            <a:custGeom>
              <a:avLst/>
              <a:gdLst>
                <a:gd name="connsiteX0" fmla="*/ 386051 w 2262646"/>
                <a:gd name="connsiteY0" fmla="*/ 0 h 3185317"/>
                <a:gd name="connsiteX1" fmla="*/ 2262646 w 2262646"/>
                <a:gd name="connsiteY1" fmla="*/ 0 h 3185317"/>
                <a:gd name="connsiteX2" fmla="*/ 2262646 w 2262646"/>
                <a:gd name="connsiteY2" fmla="*/ 3167048 h 3185317"/>
                <a:gd name="connsiteX3" fmla="*/ 2210793 w 2262646"/>
                <a:gd name="connsiteY3" fmla="*/ 3174962 h 3185317"/>
                <a:gd name="connsiteX4" fmla="*/ 2005720 w 2262646"/>
                <a:gd name="connsiteY4" fmla="*/ 3185317 h 3185317"/>
                <a:gd name="connsiteX5" fmla="*/ 0 w 2262646"/>
                <a:gd name="connsiteY5" fmla="*/ 1179597 h 3185317"/>
                <a:gd name="connsiteX6" fmla="*/ 342545 w 2262646"/>
                <a:gd name="connsiteY6" fmla="*/ 58180 h 318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646" h="3185317">
                  <a:moveTo>
                    <a:pt x="386051" y="0"/>
                  </a:moveTo>
                  <a:lnTo>
                    <a:pt x="2262646" y="0"/>
                  </a:lnTo>
                  <a:lnTo>
                    <a:pt x="2262646" y="3167048"/>
                  </a:lnTo>
                  <a:lnTo>
                    <a:pt x="2210793" y="3174962"/>
                  </a:lnTo>
                  <a:cubicBezTo>
                    <a:pt x="2143367" y="3181809"/>
                    <a:pt x="2074953" y="3185317"/>
                    <a:pt x="2005720" y="3185317"/>
                  </a:cubicBezTo>
                  <a:cubicBezTo>
                    <a:pt x="897991" y="3185317"/>
                    <a:pt x="0" y="2287326"/>
                    <a:pt x="0" y="1179597"/>
                  </a:cubicBezTo>
                  <a:cubicBezTo>
                    <a:pt x="0" y="764199"/>
                    <a:pt x="126280" y="378295"/>
                    <a:pt x="342545" y="5818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6A2F952-A073-4B04-A5F5-4E9C306476EF}"/>
                </a:ext>
              </a:extLst>
            </p:cNvPr>
            <p:cNvSpPr/>
            <p:nvPr/>
          </p:nvSpPr>
          <p:spPr>
            <a:xfrm>
              <a:off x="10832526" y="1727974"/>
              <a:ext cx="103307" cy="1033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E45435-7BAE-4ED8-B667-13AB7F9D50FE}"/>
                </a:ext>
              </a:extLst>
            </p:cNvPr>
            <p:cNvSpPr/>
            <p:nvPr/>
          </p:nvSpPr>
          <p:spPr>
            <a:xfrm>
              <a:off x="11879750" y="2271179"/>
              <a:ext cx="103307" cy="1033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754026E-5DEB-4147-A78D-4C3D0C228D37}"/>
                </a:ext>
              </a:extLst>
            </p:cNvPr>
            <p:cNvSpPr/>
            <p:nvPr/>
          </p:nvSpPr>
          <p:spPr>
            <a:xfrm>
              <a:off x="10379133" y="122417"/>
              <a:ext cx="174957" cy="1749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609FBC0C-BC57-4B77-AA83-12FA799954F5}"/>
              </a:ext>
            </a:extLst>
          </p:cNvPr>
          <p:cNvSpPr/>
          <p:nvPr/>
        </p:nvSpPr>
        <p:spPr>
          <a:xfrm flipV="1">
            <a:off x="6984274" y="-591499"/>
            <a:ext cx="1783058" cy="1783058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4448572-09FA-4C8F-9F66-D334990FA76A}"/>
              </a:ext>
            </a:extLst>
          </p:cNvPr>
          <p:cNvSpPr/>
          <p:nvPr/>
        </p:nvSpPr>
        <p:spPr>
          <a:xfrm flipV="1">
            <a:off x="11511512" y="2367632"/>
            <a:ext cx="1155746" cy="1155746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F075A44-3916-41C3-A40C-6DFE7590D43C}"/>
              </a:ext>
            </a:extLst>
          </p:cNvPr>
          <p:cNvSpPr/>
          <p:nvPr/>
        </p:nvSpPr>
        <p:spPr>
          <a:xfrm flipV="1">
            <a:off x="5617575" y="5526732"/>
            <a:ext cx="320987" cy="320987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9B1AF5-5922-4F9C-9C29-0F72FB54B8AC}"/>
              </a:ext>
            </a:extLst>
          </p:cNvPr>
          <p:cNvSpPr/>
          <p:nvPr/>
        </p:nvSpPr>
        <p:spPr>
          <a:xfrm flipV="1">
            <a:off x="589880" y="4794167"/>
            <a:ext cx="540898" cy="540898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DA0DFA95-685A-4E14-93DD-01D4BF97F033}"/>
              </a:ext>
            </a:extLst>
          </p:cNvPr>
          <p:cNvSpPr/>
          <p:nvPr/>
        </p:nvSpPr>
        <p:spPr>
          <a:xfrm rot="19893076">
            <a:off x="6097575" y="244683"/>
            <a:ext cx="323993" cy="2793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2">
            <a:extLst>
              <a:ext uri="{FF2B5EF4-FFF2-40B4-BE49-F238E27FC236}">
                <a16:creationId xmlns:a16="http://schemas.microsoft.com/office/drawing/2014/main" id="{27A73F80-9928-42B4-AE90-371833C4C565}"/>
              </a:ext>
            </a:extLst>
          </p:cNvPr>
          <p:cNvSpPr/>
          <p:nvPr/>
        </p:nvSpPr>
        <p:spPr>
          <a:xfrm rot="5400000">
            <a:off x="3252928" y="-3252926"/>
            <a:ext cx="5686148" cy="12192000"/>
          </a:xfrm>
          <a:custGeom>
            <a:avLst/>
            <a:gdLst>
              <a:gd name="connsiteX0" fmla="*/ 0 w 4351867"/>
              <a:gd name="connsiteY0" fmla="*/ 0 h 6858000"/>
              <a:gd name="connsiteX1" fmla="*/ 1473200 w 4351867"/>
              <a:gd name="connsiteY1" fmla="*/ 0 h 6858000"/>
              <a:gd name="connsiteX2" fmla="*/ 1659467 w 4351867"/>
              <a:gd name="connsiteY2" fmla="*/ 0 h 6858000"/>
              <a:gd name="connsiteX3" fmla="*/ 1909072 w 4351867"/>
              <a:gd name="connsiteY3" fmla="*/ 0 h 6858000"/>
              <a:gd name="connsiteX4" fmla="*/ 3038266 w 4351867"/>
              <a:gd name="connsiteY4" fmla="*/ 0 h 6858000"/>
              <a:gd name="connsiteX5" fmla="*/ 3060856 w 4351867"/>
              <a:gd name="connsiteY5" fmla="*/ 26788 h 6858000"/>
              <a:gd name="connsiteX6" fmla="*/ 3290205 w 4351867"/>
              <a:gd name="connsiteY6" fmla="*/ 770787 h 6858000"/>
              <a:gd name="connsiteX7" fmla="*/ 3251979 w 4351867"/>
              <a:gd name="connsiteY7" fmla="*/ 1525056 h 6858000"/>
              <a:gd name="connsiteX8" fmla="*/ 3302947 w 4351867"/>
              <a:gd name="connsiteY8" fmla="*/ 2591808 h 6858000"/>
              <a:gd name="connsiteX9" fmla="*/ 4131150 w 4351867"/>
              <a:gd name="connsiteY9" fmla="*/ 3249100 h 6858000"/>
              <a:gd name="connsiteX10" fmla="*/ 4335016 w 4351867"/>
              <a:gd name="connsiteY10" fmla="*/ 3992593 h 6858000"/>
              <a:gd name="connsiteX11" fmla="*/ 3889060 w 4351867"/>
              <a:gd name="connsiteY11" fmla="*/ 4682211 h 6858000"/>
              <a:gd name="connsiteX12" fmla="*/ 3341171 w 4351867"/>
              <a:gd name="connsiteY12" fmla="*/ 5382604 h 6858000"/>
              <a:gd name="connsiteX13" fmla="*/ 3812610 w 4351867"/>
              <a:gd name="connsiteY13" fmla="*/ 6104547 h 6858000"/>
              <a:gd name="connsiteX14" fmla="*/ 3392137 w 4351867"/>
              <a:gd name="connsiteY14" fmla="*/ 6794164 h 6858000"/>
              <a:gd name="connsiteX15" fmla="*/ 3279976 w 4351867"/>
              <a:gd name="connsiteY15" fmla="*/ 6840906 h 6858000"/>
              <a:gd name="connsiteX16" fmla="*/ 3225202 w 4351867"/>
              <a:gd name="connsiteY16" fmla="*/ 6858000 h 6858000"/>
              <a:gd name="connsiteX17" fmla="*/ 1909072 w 4351867"/>
              <a:gd name="connsiteY17" fmla="*/ 6858000 h 6858000"/>
              <a:gd name="connsiteX18" fmla="*/ 1659467 w 4351867"/>
              <a:gd name="connsiteY18" fmla="*/ 6858000 h 6858000"/>
              <a:gd name="connsiteX19" fmla="*/ 1473200 w 4351867"/>
              <a:gd name="connsiteY19" fmla="*/ 6858000 h 6858000"/>
              <a:gd name="connsiteX20" fmla="*/ 0 w 4351867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51867" h="6858000">
                <a:moveTo>
                  <a:pt x="0" y="0"/>
                </a:moveTo>
                <a:lnTo>
                  <a:pt x="1473200" y="0"/>
                </a:lnTo>
                <a:lnTo>
                  <a:pt x="1659467" y="0"/>
                </a:lnTo>
                <a:lnTo>
                  <a:pt x="1909072" y="0"/>
                </a:lnTo>
                <a:lnTo>
                  <a:pt x="3038266" y="0"/>
                </a:lnTo>
                <a:lnTo>
                  <a:pt x="3060856" y="26788"/>
                </a:lnTo>
                <a:cubicBezTo>
                  <a:pt x="3216144" y="241452"/>
                  <a:pt x="3271092" y="512180"/>
                  <a:pt x="3290205" y="770787"/>
                </a:cubicBezTo>
                <a:cubicBezTo>
                  <a:pt x="3302947" y="1018618"/>
                  <a:pt x="3290205" y="1277225"/>
                  <a:pt x="3251979" y="1525056"/>
                </a:cubicBezTo>
                <a:cubicBezTo>
                  <a:pt x="3188272" y="1891415"/>
                  <a:pt x="3086340" y="2279325"/>
                  <a:pt x="3302947" y="2591808"/>
                </a:cubicBezTo>
                <a:cubicBezTo>
                  <a:pt x="3494070" y="2861190"/>
                  <a:pt x="3889060" y="2990493"/>
                  <a:pt x="4131150" y="3249100"/>
                </a:cubicBezTo>
                <a:cubicBezTo>
                  <a:pt x="4322274" y="3453830"/>
                  <a:pt x="4385982" y="3733987"/>
                  <a:pt x="4335016" y="3992593"/>
                </a:cubicBezTo>
                <a:cubicBezTo>
                  <a:pt x="4284049" y="4261975"/>
                  <a:pt x="4118408" y="4499031"/>
                  <a:pt x="3889060" y="4682211"/>
                </a:cubicBezTo>
                <a:cubicBezTo>
                  <a:pt x="3646969" y="4886941"/>
                  <a:pt x="3315688" y="5091671"/>
                  <a:pt x="3341171" y="5382604"/>
                </a:cubicBezTo>
                <a:cubicBezTo>
                  <a:pt x="3366654" y="5662761"/>
                  <a:pt x="3723420" y="5835165"/>
                  <a:pt x="3812610" y="6104547"/>
                </a:cubicBezTo>
                <a:cubicBezTo>
                  <a:pt x="3901801" y="6373929"/>
                  <a:pt x="3685194" y="6664861"/>
                  <a:pt x="3392137" y="6794164"/>
                </a:cubicBezTo>
                <a:cubicBezTo>
                  <a:pt x="3355505" y="6811674"/>
                  <a:pt x="3318077" y="6827163"/>
                  <a:pt x="3279976" y="6840906"/>
                </a:cubicBezTo>
                <a:lnTo>
                  <a:pt x="3225202" y="6858000"/>
                </a:lnTo>
                <a:lnTo>
                  <a:pt x="1909072" y="6858000"/>
                </a:lnTo>
                <a:lnTo>
                  <a:pt x="1659467" y="6858000"/>
                </a:lnTo>
                <a:lnTo>
                  <a:pt x="147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5" name="Group 4"/>
          <p:cNvGrpSpPr/>
          <p:nvPr/>
        </p:nvGrpSpPr>
        <p:grpSpPr>
          <a:xfrm>
            <a:off x="1565571" y="1009000"/>
            <a:ext cx="9479417" cy="2972749"/>
            <a:chOff x="1565571" y="1009000"/>
            <a:chExt cx="9479417" cy="297274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BC456DE-B62C-4F2E-92C2-7A17F6AF1774}"/>
                </a:ext>
              </a:extLst>
            </p:cNvPr>
            <p:cNvSpPr/>
            <p:nvPr/>
          </p:nvSpPr>
          <p:spPr>
            <a:xfrm>
              <a:off x="2885577" y="1009000"/>
              <a:ext cx="6420847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 dirty="0">
                  <a:solidFill>
                    <a:schemeClr val="bg1"/>
                  </a:solidFill>
                  <a:latin typeface="+mj-lt"/>
                </a:rPr>
                <a:t>Details Right Here.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50529E6-91F1-4E81-B8C6-F279A06D233F}"/>
                </a:ext>
              </a:extLst>
            </p:cNvPr>
            <p:cNvSpPr/>
            <p:nvPr/>
          </p:nvSpPr>
          <p:spPr>
            <a:xfrm>
              <a:off x="3469467" y="2548467"/>
              <a:ext cx="2286433" cy="13111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id-ID" sz="1100" dirty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Nullam Eu Tempor Purus. Nunc A Leo Magna, Sit Amet Consequat Risus. Etiam Faucibus Tortor A Ipsum Vehicula Sed Hendrerit Eros Suscipit. A Leo</a:t>
              </a:r>
              <a:endParaRPr lang="en-US" sz="11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Teardrop 58">
              <a:extLst>
                <a:ext uri="{FF2B5EF4-FFF2-40B4-BE49-F238E27FC236}">
                  <a16:creationId xmlns:a16="http://schemas.microsoft.com/office/drawing/2014/main" id="{C34E3DC1-4D13-4B90-96C1-D6F47F711FC3}"/>
                </a:ext>
              </a:extLst>
            </p:cNvPr>
            <p:cNvSpPr/>
            <p:nvPr/>
          </p:nvSpPr>
          <p:spPr>
            <a:xfrm rot="8100000">
              <a:off x="1565571" y="2409119"/>
              <a:ext cx="1572632" cy="1572630"/>
            </a:xfrm>
            <a:prstGeom prst="teardrop">
              <a:avLst/>
            </a:prstGeom>
            <a:solidFill>
              <a:schemeClr val="accent4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 Semibold" panose="020B0702040204020203" pitchFamily="34" charset="0"/>
              </a:endParaRPr>
            </a:p>
          </p:txBody>
        </p:sp>
        <p:sp>
          <p:nvSpPr>
            <p:cNvPr id="60" name="Shape 2591">
              <a:extLst>
                <a:ext uri="{FF2B5EF4-FFF2-40B4-BE49-F238E27FC236}">
                  <a16:creationId xmlns:a16="http://schemas.microsoft.com/office/drawing/2014/main" id="{A4022E5D-AAB6-4AF9-8DCB-5E3F26A66CD2}"/>
                </a:ext>
              </a:extLst>
            </p:cNvPr>
            <p:cNvSpPr/>
            <p:nvPr/>
          </p:nvSpPr>
          <p:spPr>
            <a:xfrm>
              <a:off x="2018484" y="2865269"/>
              <a:ext cx="660324" cy="660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>
                <a:latin typeface="Segoe UI Semibold" panose="020B0702040204020203" pitchFamily="34" charset="0"/>
              </a:endParaRPr>
            </a:p>
          </p:txBody>
        </p:sp>
        <p:sp>
          <p:nvSpPr>
            <p:cNvPr id="62" name="Teardrop 61">
              <a:extLst>
                <a:ext uri="{FF2B5EF4-FFF2-40B4-BE49-F238E27FC236}">
                  <a16:creationId xmlns:a16="http://schemas.microsoft.com/office/drawing/2014/main" id="{05F4CBE0-153B-4BF2-B854-A80B8BF6682A}"/>
                </a:ext>
              </a:extLst>
            </p:cNvPr>
            <p:cNvSpPr/>
            <p:nvPr/>
          </p:nvSpPr>
          <p:spPr>
            <a:xfrm rot="8100000">
              <a:off x="6861652" y="2383445"/>
              <a:ext cx="1572768" cy="1572768"/>
            </a:xfrm>
            <a:prstGeom prst="teardrop">
              <a:avLst/>
            </a:prstGeom>
            <a:solidFill>
              <a:schemeClr val="accent5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 Semibold" panose="020B0702040204020203" pitchFamily="34" charset="0"/>
              </a:endParaRPr>
            </a:p>
          </p:txBody>
        </p:sp>
        <p:sp>
          <p:nvSpPr>
            <p:cNvPr id="63" name="Shape 2526">
              <a:extLst>
                <a:ext uri="{FF2B5EF4-FFF2-40B4-BE49-F238E27FC236}">
                  <a16:creationId xmlns:a16="http://schemas.microsoft.com/office/drawing/2014/main" id="{8D5204B2-476D-428A-BF2F-90519FF9707A}"/>
                </a:ext>
              </a:extLst>
            </p:cNvPr>
            <p:cNvSpPr/>
            <p:nvPr/>
          </p:nvSpPr>
          <p:spPr>
            <a:xfrm>
              <a:off x="7314633" y="2839638"/>
              <a:ext cx="660382" cy="66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14236" y="16752"/>
                  </a:moveTo>
                  <a:cubicBezTo>
                    <a:pt x="14001" y="16887"/>
                    <a:pt x="13921" y="17188"/>
                    <a:pt x="14057" y="17422"/>
                  </a:cubicBezTo>
                  <a:cubicBezTo>
                    <a:pt x="14192" y="17658"/>
                    <a:pt x="14493" y="17738"/>
                    <a:pt x="14727" y="17602"/>
                  </a:cubicBezTo>
                  <a:cubicBezTo>
                    <a:pt x="14962" y="17467"/>
                    <a:pt x="15042" y="17167"/>
                    <a:pt x="14907" y="16932"/>
                  </a:cubicBezTo>
                  <a:cubicBezTo>
                    <a:pt x="14771" y="16697"/>
                    <a:pt x="14472" y="16617"/>
                    <a:pt x="14236" y="16752"/>
                  </a:cubicBezTo>
                  <a:moveTo>
                    <a:pt x="10800" y="11782"/>
                  </a:moveTo>
                  <a:cubicBezTo>
                    <a:pt x="10258" y="11782"/>
                    <a:pt x="9818" y="11342"/>
                    <a:pt x="9818" y="10800"/>
                  </a:cubicBezTo>
                  <a:cubicBezTo>
                    <a:pt x="9818" y="10258"/>
                    <a:pt x="10258" y="9818"/>
                    <a:pt x="10800" y="9818"/>
                  </a:cubicBezTo>
                  <a:cubicBezTo>
                    <a:pt x="11342" y="9818"/>
                    <a:pt x="11782" y="10258"/>
                    <a:pt x="11782" y="10800"/>
                  </a:cubicBezTo>
                  <a:cubicBezTo>
                    <a:pt x="11782" y="11342"/>
                    <a:pt x="11342" y="11782"/>
                    <a:pt x="10800" y="11782"/>
                  </a:cubicBezTo>
                  <a:moveTo>
                    <a:pt x="15218" y="10309"/>
                  </a:moveTo>
                  <a:lnTo>
                    <a:pt x="12694" y="10309"/>
                  </a:lnTo>
                  <a:cubicBezTo>
                    <a:pt x="12515" y="9624"/>
                    <a:pt x="11978" y="9084"/>
                    <a:pt x="11291" y="8906"/>
                  </a:cubicBezTo>
                  <a:lnTo>
                    <a:pt x="11291" y="3436"/>
                  </a:lnTo>
                  <a:cubicBezTo>
                    <a:pt x="11291" y="3166"/>
                    <a:pt x="11071" y="2945"/>
                    <a:pt x="10800" y="2945"/>
                  </a:cubicBezTo>
                  <a:cubicBezTo>
                    <a:pt x="10529" y="2945"/>
                    <a:pt x="10309" y="3166"/>
                    <a:pt x="10309" y="3436"/>
                  </a:cubicBezTo>
                  <a:lnTo>
                    <a:pt x="10309" y="8906"/>
                  </a:lnTo>
                  <a:cubicBezTo>
                    <a:pt x="9464" y="9125"/>
                    <a:pt x="8836" y="9886"/>
                    <a:pt x="8836" y="10800"/>
                  </a:cubicBezTo>
                  <a:cubicBezTo>
                    <a:pt x="8836" y="11885"/>
                    <a:pt x="9716" y="12764"/>
                    <a:pt x="10800" y="12764"/>
                  </a:cubicBezTo>
                  <a:cubicBezTo>
                    <a:pt x="11714" y="12764"/>
                    <a:pt x="12476" y="12137"/>
                    <a:pt x="12694" y="11291"/>
                  </a:cubicBezTo>
                  <a:lnTo>
                    <a:pt x="15218" y="11291"/>
                  </a:lnTo>
                  <a:cubicBezTo>
                    <a:pt x="15489" y="11291"/>
                    <a:pt x="15709" y="11072"/>
                    <a:pt x="15709" y="10800"/>
                  </a:cubicBezTo>
                  <a:cubicBezTo>
                    <a:pt x="15709" y="10529"/>
                    <a:pt x="15489" y="10309"/>
                    <a:pt x="15218" y="10309"/>
                  </a:cubicBezTo>
                  <a:moveTo>
                    <a:pt x="16932" y="6693"/>
                  </a:moveTo>
                  <a:cubicBezTo>
                    <a:pt x="16697" y="6829"/>
                    <a:pt x="16616" y="7129"/>
                    <a:pt x="16752" y="7364"/>
                  </a:cubicBezTo>
                  <a:cubicBezTo>
                    <a:pt x="16887" y="7599"/>
                    <a:pt x="17188" y="7679"/>
                    <a:pt x="17422" y="7543"/>
                  </a:cubicBezTo>
                  <a:cubicBezTo>
                    <a:pt x="17657" y="7408"/>
                    <a:pt x="17737" y="7108"/>
                    <a:pt x="17602" y="6873"/>
                  </a:cubicBezTo>
                  <a:cubicBezTo>
                    <a:pt x="17467" y="6638"/>
                    <a:pt x="17166" y="6557"/>
                    <a:pt x="16932" y="6693"/>
                  </a:cubicBezTo>
                  <a:moveTo>
                    <a:pt x="10800" y="17673"/>
                  </a:moveTo>
                  <a:cubicBezTo>
                    <a:pt x="10529" y="17673"/>
                    <a:pt x="10309" y="17893"/>
                    <a:pt x="10309" y="18164"/>
                  </a:cubicBezTo>
                  <a:cubicBezTo>
                    <a:pt x="10309" y="18435"/>
                    <a:pt x="10529" y="18655"/>
                    <a:pt x="10800" y="18655"/>
                  </a:cubicBezTo>
                  <a:cubicBezTo>
                    <a:pt x="11071" y="18655"/>
                    <a:pt x="11291" y="18435"/>
                    <a:pt x="11291" y="18164"/>
                  </a:cubicBezTo>
                  <a:cubicBezTo>
                    <a:pt x="11291" y="17893"/>
                    <a:pt x="11071" y="17673"/>
                    <a:pt x="10800" y="17673"/>
                  </a:cubicBezTo>
                  <a:moveTo>
                    <a:pt x="17422" y="14057"/>
                  </a:moveTo>
                  <a:cubicBezTo>
                    <a:pt x="17188" y="13921"/>
                    <a:pt x="16887" y="14001"/>
                    <a:pt x="16752" y="14236"/>
                  </a:cubicBezTo>
                  <a:cubicBezTo>
                    <a:pt x="16616" y="14472"/>
                    <a:pt x="16697" y="14772"/>
                    <a:pt x="16932" y="14907"/>
                  </a:cubicBezTo>
                  <a:cubicBezTo>
                    <a:pt x="17166" y="15043"/>
                    <a:pt x="17467" y="14962"/>
                    <a:pt x="17602" y="14727"/>
                  </a:cubicBezTo>
                  <a:cubicBezTo>
                    <a:pt x="17737" y="14492"/>
                    <a:pt x="17657" y="14192"/>
                    <a:pt x="17422" y="14057"/>
                  </a:cubicBezTo>
                  <a:moveTo>
                    <a:pt x="4668" y="6693"/>
                  </a:moveTo>
                  <a:cubicBezTo>
                    <a:pt x="4433" y="6557"/>
                    <a:pt x="4133" y="6638"/>
                    <a:pt x="3998" y="6873"/>
                  </a:cubicBezTo>
                  <a:cubicBezTo>
                    <a:pt x="3863" y="7108"/>
                    <a:pt x="3942" y="7408"/>
                    <a:pt x="4178" y="7543"/>
                  </a:cubicBezTo>
                  <a:cubicBezTo>
                    <a:pt x="4412" y="7679"/>
                    <a:pt x="4713" y="7599"/>
                    <a:pt x="4848" y="7364"/>
                  </a:cubicBezTo>
                  <a:cubicBezTo>
                    <a:pt x="4984" y="7129"/>
                    <a:pt x="4903" y="6829"/>
                    <a:pt x="4668" y="6693"/>
                  </a:cubicBezTo>
                  <a:moveTo>
                    <a:pt x="14236" y="4848"/>
                  </a:moveTo>
                  <a:cubicBezTo>
                    <a:pt x="14472" y="4984"/>
                    <a:pt x="14771" y="4903"/>
                    <a:pt x="14907" y="4669"/>
                  </a:cubicBezTo>
                  <a:cubicBezTo>
                    <a:pt x="15042" y="4434"/>
                    <a:pt x="14962" y="4134"/>
                    <a:pt x="14727" y="3998"/>
                  </a:cubicBezTo>
                  <a:cubicBezTo>
                    <a:pt x="14493" y="3863"/>
                    <a:pt x="14192" y="3943"/>
                    <a:pt x="14057" y="4178"/>
                  </a:cubicBezTo>
                  <a:cubicBezTo>
                    <a:pt x="13921" y="4412"/>
                    <a:pt x="14001" y="4713"/>
                    <a:pt x="14236" y="4848"/>
                  </a:cubicBezTo>
                  <a:moveTo>
                    <a:pt x="3436" y="10309"/>
                  </a:moveTo>
                  <a:cubicBezTo>
                    <a:pt x="3166" y="10309"/>
                    <a:pt x="2945" y="10529"/>
                    <a:pt x="2945" y="10800"/>
                  </a:cubicBezTo>
                  <a:cubicBezTo>
                    <a:pt x="2945" y="11072"/>
                    <a:pt x="3166" y="11291"/>
                    <a:pt x="3436" y="11291"/>
                  </a:cubicBezTo>
                  <a:cubicBezTo>
                    <a:pt x="3707" y="11291"/>
                    <a:pt x="3927" y="11072"/>
                    <a:pt x="3927" y="10800"/>
                  </a:cubicBezTo>
                  <a:cubicBezTo>
                    <a:pt x="3927" y="10529"/>
                    <a:pt x="3707" y="10309"/>
                    <a:pt x="3436" y="10309"/>
                  </a:cubicBezTo>
                  <a:moveTo>
                    <a:pt x="6873" y="3998"/>
                  </a:moveTo>
                  <a:cubicBezTo>
                    <a:pt x="6638" y="4134"/>
                    <a:pt x="6558" y="4434"/>
                    <a:pt x="6693" y="4669"/>
                  </a:cubicBezTo>
                  <a:cubicBezTo>
                    <a:pt x="6829" y="4903"/>
                    <a:pt x="7129" y="4984"/>
                    <a:pt x="7364" y="4848"/>
                  </a:cubicBezTo>
                  <a:cubicBezTo>
                    <a:pt x="7599" y="4713"/>
                    <a:pt x="7679" y="4412"/>
                    <a:pt x="7543" y="4178"/>
                  </a:cubicBezTo>
                  <a:cubicBezTo>
                    <a:pt x="7408" y="3943"/>
                    <a:pt x="7108" y="3863"/>
                    <a:pt x="6873" y="3998"/>
                  </a:cubicBezTo>
                  <a:moveTo>
                    <a:pt x="4178" y="14057"/>
                  </a:moveTo>
                  <a:cubicBezTo>
                    <a:pt x="3942" y="14192"/>
                    <a:pt x="3863" y="14492"/>
                    <a:pt x="3998" y="14727"/>
                  </a:cubicBezTo>
                  <a:cubicBezTo>
                    <a:pt x="4133" y="14962"/>
                    <a:pt x="4433" y="15043"/>
                    <a:pt x="4668" y="14907"/>
                  </a:cubicBezTo>
                  <a:cubicBezTo>
                    <a:pt x="4903" y="14772"/>
                    <a:pt x="4984" y="14472"/>
                    <a:pt x="4848" y="14236"/>
                  </a:cubicBezTo>
                  <a:cubicBezTo>
                    <a:pt x="4713" y="14001"/>
                    <a:pt x="4412" y="13921"/>
                    <a:pt x="4178" y="14057"/>
                  </a:cubicBezTo>
                  <a:moveTo>
                    <a:pt x="7364" y="16752"/>
                  </a:moveTo>
                  <a:cubicBezTo>
                    <a:pt x="7129" y="16617"/>
                    <a:pt x="6829" y="16697"/>
                    <a:pt x="6693" y="16932"/>
                  </a:cubicBezTo>
                  <a:cubicBezTo>
                    <a:pt x="6558" y="17167"/>
                    <a:pt x="6638" y="17467"/>
                    <a:pt x="6873" y="17602"/>
                  </a:cubicBezTo>
                  <a:cubicBezTo>
                    <a:pt x="7108" y="17738"/>
                    <a:pt x="7408" y="17658"/>
                    <a:pt x="7543" y="17422"/>
                  </a:cubicBezTo>
                  <a:cubicBezTo>
                    <a:pt x="7679" y="17188"/>
                    <a:pt x="7599" y="16887"/>
                    <a:pt x="7364" y="16752"/>
                  </a:cubicBezTo>
                  <a:moveTo>
                    <a:pt x="18164" y="10309"/>
                  </a:moveTo>
                  <a:cubicBezTo>
                    <a:pt x="17893" y="10309"/>
                    <a:pt x="17673" y="10529"/>
                    <a:pt x="17673" y="10800"/>
                  </a:cubicBezTo>
                  <a:cubicBezTo>
                    <a:pt x="17673" y="11072"/>
                    <a:pt x="17893" y="11291"/>
                    <a:pt x="18164" y="11291"/>
                  </a:cubicBezTo>
                  <a:cubicBezTo>
                    <a:pt x="18434" y="11291"/>
                    <a:pt x="18655" y="11072"/>
                    <a:pt x="18655" y="10800"/>
                  </a:cubicBezTo>
                  <a:cubicBezTo>
                    <a:pt x="18655" y="10529"/>
                    <a:pt x="18434" y="10309"/>
                    <a:pt x="18164" y="10309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>
                <a:latin typeface="Segoe UI Semibold" panose="020B0702040204020203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2BA859A-AE22-4419-BBB1-48726BAA3CC1}"/>
                </a:ext>
              </a:extLst>
            </p:cNvPr>
            <p:cNvSpPr/>
            <p:nvPr/>
          </p:nvSpPr>
          <p:spPr>
            <a:xfrm>
              <a:off x="8758555" y="2549537"/>
              <a:ext cx="2286433" cy="13111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id-ID" sz="1100" dirty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Nullam Eu Tempor Purus. Nunc A Leo Magna, Sit Amet Consequat Risus. Etiam Faucibus Tortor A Ipsum Vehicula Sed Hendrerit Eros Suscipit. A Leo</a:t>
              </a:r>
              <a:endParaRPr lang="en-US" sz="11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7A8E40C-48F1-478C-87D9-D9095BFFD278}"/>
              </a:ext>
            </a:extLst>
          </p:cNvPr>
          <p:cNvGrpSpPr/>
          <p:nvPr/>
        </p:nvGrpSpPr>
        <p:grpSpPr>
          <a:xfrm>
            <a:off x="10090623" y="568797"/>
            <a:ext cx="1491777" cy="310769"/>
            <a:chOff x="13069007" y="1329345"/>
            <a:chExt cx="4023314" cy="83814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E6830E4-CBEB-4A30-B6C9-5D078F0F9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69007" y="1329345"/>
              <a:ext cx="838142" cy="838142"/>
            </a:xfrm>
            <a:prstGeom prst="rect">
              <a:avLst/>
            </a:prstGeom>
          </p:spPr>
        </p:pic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B45F8F4-A8F0-403B-8131-8E2BFBC17901}"/>
                </a:ext>
              </a:extLst>
            </p:cNvPr>
            <p:cNvSpPr/>
            <p:nvPr/>
          </p:nvSpPr>
          <p:spPr>
            <a:xfrm>
              <a:off x="14267511" y="1394238"/>
              <a:ext cx="2824810" cy="758952"/>
            </a:xfrm>
            <a:custGeom>
              <a:avLst/>
              <a:gdLst/>
              <a:ahLst/>
              <a:cxnLst/>
              <a:rect l="l" t="t" r="r" b="b"/>
              <a:pathLst>
                <a:path w="2824810" h="758952">
                  <a:moveTo>
                    <a:pt x="1218666" y="360274"/>
                  </a:moveTo>
                  <a:lnTo>
                    <a:pt x="1218666" y="558698"/>
                  </a:lnTo>
                  <a:lnTo>
                    <a:pt x="1359484" y="558698"/>
                  </a:lnTo>
                  <a:cubicBezTo>
                    <a:pt x="1394841" y="558698"/>
                    <a:pt x="1422578" y="550164"/>
                    <a:pt x="1442694" y="533095"/>
                  </a:cubicBezTo>
                  <a:cubicBezTo>
                    <a:pt x="1462811" y="516026"/>
                    <a:pt x="1472870" y="492252"/>
                    <a:pt x="1472870" y="461772"/>
                  </a:cubicBezTo>
                  <a:cubicBezTo>
                    <a:pt x="1472870" y="430682"/>
                    <a:pt x="1462202" y="405994"/>
                    <a:pt x="1440866" y="387706"/>
                  </a:cubicBezTo>
                  <a:cubicBezTo>
                    <a:pt x="1419530" y="369418"/>
                    <a:pt x="1391184" y="360274"/>
                    <a:pt x="1355827" y="360274"/>
                  </a:cubicBezTo>
                  <a:close/>
                  <a:moveTo>
                    <a:pt x="1218666" y="93269"/>
                  </a:moveTo>
                  <a:lnTo>
                    <a:pt x="1218666" y="275234"/>
                  </a:lnTo>
                  <a:lnTo>
                    <a:pt x="1347597" y="275234"/>
                  </a:lnTo>
                  <a:cubicBezTo>
                    <a:pt x="1381735" y="275234"/>
                    <a:pt x="1408404" y="267462"/>
                    <a:pt x="1427607" y="251917"/>
                  </a:cubicBezTo>
                  <a:cubicBezTo>
                    <a:pt x="1446809" y="236372"/>
                    <a:pt x="1456410" y="213970"/>
                    <a:pt x="1456410" y="184709"/>
                  </a:cubicBezTo>
                  <a:cubicBezTo>
                    <a:pt x="1456410" y="156058"/>
                    <a:pt x="1446809" y="133655"/>
                    <a:pt x="1427607" y="117500"/>
                  </a:cubicBezTo>
                  <a:cubicBezTo>
                    <a:pt x="1408404" y="101346"/>
                    <a:pt x="1381735" y="93269"/>
                    <a:pt x="1347597" y="93269"/>
                  </a:cubicBezTo>
                  <a:close/>
                  <a:moveTo>
                    <a:pt x="2490140" y="91440"/>
                  </a:moveTo>
                  <a:cubicBezTo>
                    <a:pt x="2448077" y="91440"/>
                    <a:pt x="2410587" y="100889"/>
                    <a:pt x="2377668" y="119786"/>
                  </a:cubicBezTo>
                  <a:cubicBezTo>
                    <a:pt x="2344750" y="138684"/>
                    <a:pt x="2318994" y="165811"/>
                    <a:pt x="2300402" y="201168"/>
                  </a:cubicBezTo>
                  <a:cubicBezTo>
                    <a:pt x="2281809" y="236525"/>
                    <a:pt x="2272512" y="277673"/>
                    <a:pt x="2272512" y="324612"/>
                  </a:cubicBezTo>
                  <a:cubicBezTo>
                    <a:pt x="2272512" y="371551"/>
                    <a:pt x="2281809" y="412852"/>
                    <a:pt x="2300402" y="448513"/>
                  </a:cubicBezTo>
                  <a:cubicBezTo>
                    <a:pt x="2318994" y="484175"/>
                    <a:pt x="2344750" y="511607"/>
                    <a:pt x="2377668" y="530809"/>
                  </a:cubicBezTo>
                  <a:cubicBezTo>
                    <a:pt x="2410587" y="550012"/>
                    <a:pt x="2448077" y="559613"/>
                    <a:pt x="2490140" y="559613"/>
                  </a:cubicBezTo>
                  <a:cubicBezTo>
                    <a:pt x="2532202" y="559613"/>
                    <a:pt x="2569692" y="550012"/>
                    <a:pt x="2602612" y="530809"/>
                  </a:cubicBezTo>
                  <a:cubicBezTo>
                    <a:pt x="2635530" y="511607"/>
                    <a:pt x="2661284" y="484175"/>
                    <a:pt x="2679878" y="448513"/>
                  </a:cubicBezTo>
                  <a:cubicBezTo>
                    <a:pt x="2698470" y="412852"/>
                    <a:pt x="2707768" y="371551"/>
                    <a:pt x="2707768" y="324612"/>
                  </a:cubicBezTo>
                  <a:cubicBezTo>
                    <a:pt x="2707768" y="277673"/>
                    <a:pt x="2698470" y="236525"/>
                    <a:pt x="2679878" y="201168"/>
                  </a:cubicBezTo>
                  <a:cubicBezTo>
                    <a:pt x="2661284" y="165811"/>
                    <a:pt x="2635530" y="138684"/>
                    <a:pt x="2602612" y="119786"/>
                  </a:cubicBezTo>
                  <a:cubicBezTo>
                    <a:pt x="2569692" y="100889"/>
                    <a:pt x="2532202" y="91440"/>
                    <a:pt x="2490140" y="91440"/>
                  </a:cubicBezTo>
                  <a:close/>
                  <a:moveTo>
                    <a:pt x="1653007" y="8229"/>
                  </a:moveTo>
                  <a:lnTo>
                    <a:pt x="2096491" y="8229"/>
                  </a:lnTo>
                  <a:lnTo>
                    <a:pt x="2096491" y="93269"/>
                  </a:lnTo>
                  <a:lnTo>
                    <a:pt x="1927326" y="93269"/>
                  </a:lnTo>
                  <a:lnTo>
                    <a:pt x="1927326" y="643738"/>
                  </a:lnTo>
                  <a:lnTo>
                    <a:pt x="1823085" y="643738"/>
                  </a:lnTo>
                  <a:lnTo>
                    <a:pt x="1823085" y="93269"/>
                  </a:lnTo>
                  <a:lnTo>
                    <a:pt x="1653007" y="93269"/>
                  </a:lnTo>
                  <a:close/>
                  <a:moveTo>
                    <a:pt x="1114425" y="8229"/>
                  </a:moveTo>
                  <a:lnTo>
                    <a:pt x="1356741" y="8229"/>
                  </a:lnTo>
                  <a:cubicBezTo>
                    <a:pt x="1400023" y="8229"/>
                    <a:pt x="1437208" y="15545"/>
                    <a:pt x="1468298" y="30175"/>
                  </a:cubicBezTo>
                  <a:cubicBezTo>
                    <a:pt x="1499387" y="44805"/>
                    <a:pt x="1522857" y="64465"/>
                    <a:pt x="1538707" y="89154"/>
                  </a:cubicBezTo>
                  <a:cubicBezTo>
                    <a:pt x="1554556" y="113843"/>
                    <a:pt x="1562481" y="141427"/>
                    <a:pt x="1562481" y="171907"/>
                  </a:cubicBezTo>
                  <a:cubicBezTo>
                    <a:pt x="1562481" y="208483"/>
                    <a:pt x="1552727" y="238963"/>
                    <a:pt x="1533220" y="263347"/>
                  </a:cubicBezTo>
                  <a:cubicBezTo>
                    <a:pt x="1513713" y="287731"/>
                    <a:pt x="1487500" y="305714"/>
                    <a:pt x="1454582" y="317297"/>
                  </a:cubicBezTo>
                  <a:cubicBezTo>
                    <a:pt x="1488719" y="323393"/>
                    <a:pt x="1517676" y="341376"/>
                    <a:pt x="1541450" y="371246"/>
                  </a:cubicBezTo>
                  <a:cubicBezTo>
                    <a:pt x="1565224" y="401117"/>
                    <a:pt x="1577111" y="434950"/>
                    <a:pt x="1577111" y="472745"/>
                  </a:cubicBezTo>
                  <a:cubicBezTo>
                    <a:pt x="1577111" y="505054"/>
                    <a:pt x="1568730" y="534162"/>
                    <a:pt x="1551966" y="560070"/>
                  </a:cubicBezTo>
                  <a:cubicBezTo>
                    <a:pt x="1535201" y="585978"/>
                    <a:pt x="1510970" y="606400"/>
                    <a:pt x="1479270" y="621335"/>
                  </a:cubicBezTo>
                  <a:cubicBezTo>
                    <a:pt x="1447572" y="636270"/>
                    <a:pt x="1410691" y="643738"/>
                    <a:pt x="1368628" y="643738"/>
                  </a:cubicBezTo>
                  <a:lnTo>
                    <a:pt x="1114425" y="643738"/>
                  </a:lnTo>
                  <a:close/>
                  <a:moveTo>
                    <a:pt x="0" y="8229"/>
                  </a:moveTo>
                  <a:lnTo>
                    <a:pt x="104242" y="8229"/>
                  </a:lnTo>
                  <a:lnTo>
                    <a:pt x="104242" y="559613"/>
                  </a:lnTo>
                  <a:lnTo>
                    <a:pt x="319126" y="559613"/>
                  </a:lnTo>
                  <a:lnTo>
                    <a:pt x="319126" y="643738"/>
                  </a:lnTo>
                  <a:lnTo>
                    <a:pt x="0" y="643738"/>
                  </a:lnTo>
                  <a:close/>
                  <a:moveTo>
                    <a:pt x="2490140" y="0"/>
                  </a:moveTo>
                  <a:cubicBezTo>
                    <a:pt x="2549880" y="0"/>
                    <a:pt x="2604592" y="13868"/>
                    <a:pt x="2654274" y="41605"/>
                  </a:cubicBezTo>
                  <a:cubicBezTo>
                    <a:pt x="2703956" y="69342"/>
                    <a:pt x="2743124" y="107899"/>
                    <a:pt x="2771776" y="157277"/>
                  </a:cubicBezTo>
                  <a:cubicBezTo>
                    <a:pt x="2800426" y="206654"/>
                    <a:pt x="2814752" y="262433"/>
                    <a:pt x="2814752" y="324612"/>
                  </a:cubicBezTo>
                  <a:cubicBezTo>
                    <a:pt x="2814752" y="383134"/>
                    <a:pt x="2802102" y="436016"/>
                    <a:pt x="2776804" y="483260"/>
                  </a:cubicBezTo>
                  <a:cubicBezTo>
                    <a:pt x="2751506" y="530504"/>
                    <a:pt x="2716606" y="568452"/>
                    <a:pt x="2672106" y="597103"/>
                  </a:cubicBezTo>
                  <a:lnTo>
                    <a:pt x="2824810" y="758952"/>
                  </a:lnTo>
                  <a:lnTo>
                    <a:pt x="2692222" y="758952"/>
                  </a:lnTo>
                  <a:lnTo>
                    <a:pt x="2580666" y="638251"/>
                  </a:lnTo>
                  <a:cubicBezTo>
                    <a:pt x="2553234" y="646176"/>
                    <a:pt x="2523058" y="650138"/>
                    <a:pt x="2490140" y="650138"/>
                  </a:cubicBezTo>
                  <a:cubicBezTo>
                    <a:pt x="2431008" y="650138"/>
                    <a:pt x="2376602" y="636270"/>
                    <a:pt x="2326919" y="608533"/>
                  </a:cubicBezTo>
                  <a:cubicBezTo>
                    <a:pt x="2277237" y="580796"/>
                    <a:pt x="2237918" y="542087"/>
                    <a:pt x="2208962" y="492404"/>
                  </a:cubicBezTo>
                  <a:cubicBezTo>
                    <a:pt x="2180006" y="442722"/>
                    <a:pt x="2165528" y="386791"/>
                    <a:pt x="2165528" y="324612"/>
                  </a:cubicBezTo>
                  <a:cubicBezTo>
                    <a:pt x="2165528" y="262433"/>
                    <a:pt x="2180006" y="206654"/>
                    <a:pt x="2208962" y="157277"/>
                  </a:cubicBezTo>
                  <a:cubicBezTo>
                    <a:pt x="2237918" y="107899"/>
                    <a:pt x="2277237" y="69342"/>
                    <a:pt x="2326919" y="41605"/>
                  </a:cubicBezTo>
                  <a:cubicBezTo>
                    <a:pt x="2376602" y="13868"/>
                    <a:pt x="2431008" y="0"/>
                    <a:pt x="2490140" y="0"/>
                  </a:cubicBezTo>
                  <a:close/>
                  <a:moveTo>
                    <a:pt x="699440" y="0"/>
                  </a:moveTo>
                  <a:cubicBezTo>
                    <a:pt x="767106" y="0"/>
                    <a:pt x="827303" y="16611"/>
                    <a:pt x="880034" y="49835"/>
                  </a:cubicBezTo>
                  <a:cubicBezTo>
                    <a:pt x="932764" y="83058"/>
                    <a:pt x="971017" y="130150"/>
                    <a:pt x="994791" y="191110"/>
                  </a:cubicBezTo>
                  <a:lnTo>
                    <a:pt x="869518" y="191110"/>
                  </a:lnTo>
                  <a:cubicBezTo>
                    <a:pt x="853059" y="159410"/>
                    <a:pt x="830199" y="135484"/>
                    <a:pt x="800938" y="119329"/>
                  </a:cubicBezTo>
                  <a:cubicBezTo>
                    <a:pt x="771678" y="103175"/>
                    <a:pt x="737845" y="95098"/>
                    <a:pt x="699440" y="95098"/>
                  </a:cubicBezTo>
                  <a:cubicBezTo>
                    <a:pt x="657378" y="95098"/>
                    <a:pt x="619887" y="104546"/>
                    <a:pt x="586969" y="123444"/>
                  </a:cubicBezTo>
                  <a:cubicBezTo>
                    <a:pt x="554050" y="142342"/>
                    <a:pt x="528295" y="169164"/>
                    <a:pt x="509702" y="203911"/>
                  </a:cubicBezTo>
                  <a:cubicBezTo>
                    <a:pt x="491109" y="238658"/>
                    <a:pt x="481813" y="278892"/>
                    <a:pt x="481813" y="324612"/>
                  </a:cubicBezTo>
                  <a:cubicBezTo>
                    <a:pt x="481813" y="370332"/>
                    <a:pt x="491109" y="410718"/>
                    <a:pt x="509702" y="445770"/>
                  </a:cubicBezTo>
                  <a:cubicBezTo>
                    <a:pt x="528295" y="480822"/>
                    <a:pt x="554050" y="507797"/>
                    <a:pt x="586969" y="526694"/>
                  </a:cubicBezTo>
                  <a:cubicBezTo>
                    <a:pt x="619887" y="545592"/>
                    <a:pt x="657378" y="555041"/>
                    <a:pt x="699440" y="555041"/>
                  </a:cubicBezTo>
                  <a:cubicBezTo>
                    <a:pt x="756133" y="555041"/>
                    <a:pt x="802158" y="539191"/>
                    <a:pt x="837514" y="507492"/>
                  </a:cubicBezTo>
                  <a:cubicBezTo>
                    <a:pt x="872871" y="475793"/>
                    <a:pt x="894512" y="432816"/>
                    <a:pt x="902437" y="378562"/>
                  </a:cubicBezTo>
                  <a:lnTo>
                    <a:pt x="663778" y="378562"/>
                  </a:lnTo>
                  <a:lnTo>
                    <a:pt x="663778" y="295351"/>
                  </a:lnTo>
                  <a:lnTo>
                    <a:pt x="1013993" y="295351"/>
                  </a:lnTo>
                  <a:lnTo>
                    <a:pt x="1013993" y="376733"/>
                  </a:lnTo>
                  <a:cubicBezTo>
                    <a:pt x="1007288" y="426110"/>
                    <a:pt x="989762" y="471526"/>
                    <a:pt x="961415" y="512978"/>
                  </a:cubicBezTo>
                  <a:cubicBezTo>
                    <a:pt x="933069" y="554431"/>
                    <a:pt x="896188" y="587502"/>
                    <a:pt x="850773" y="612191"/>
                  </a:cubicBezTo>
                  <a:cubicBezTo>
                    <a:pt x="805358" y="636880"/>
                    <a:pt x="754913" y="649224"/>
                    <a:pt x="699440" y="649224"/>
                  </a:cubicBezTo>
                  <a:cubicBezTo>
                    <a:pt x="639699" y="649224"/>
                    <a:pt x="585140" y="635356"/>
                    <a:pt x="535762" y="607619"/>
                  </a:cubicBezTo>
                  <a:cubicBezTo>
                    <a:pt x="486385" y="579882"/>
                    <a:pt x="447218" y="541325"/>
                    <a:pt x="418262" y="491947"/>
                  </a:cubicBezTo>
                  <a:cubicBezTo>
                    <a:pt x="389306" y="442570"/>
                    <a:pt x="374828" y="386791"/>
                    <a:pt x="374828" y="324612"/>
                  </a:cubicBezTo>
                  <a:cubicBezTo>
                    <a:pt x="374828" y="262433"/>
                    <a:pt x="389306" y="206654"/>
                    <a:pt x="418262" y="157277"/>
                  </a:cubicBezTo>
                  <a:cubicBezTo>
                    <a:pt x="447218" y="107899"/>
                    <a:pt x="486537" y="69342"/>
                    <a:pt x="536220" y="41605"/>
                  </a:cubicBezTo>
                  <a:cubicBezTo>
                    <a:pt x="585902" y="13868"/>
                    <a:pt x="640309" y="0"/>
                    <a:pt x="6994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8668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C8FDC05E-11CD-4BC2-9C67-ACFCEB1B845B}"/>
              </a:ext>
            </a:extLst>
          </p:cNvPr>
          <p:cNvSpPr>
            <a:spLocks/>
          </p:cNvSpPr>
          <p:nvPr/>
        </p:nvSpPr>
        <p:spPr bwMode="auto">
          <a:xfrm rot="16200000">
            <a:off x="6382158" y="1006643"/>
            <a:ext cx="5063081" cy="5063081"/>
          </a:xfrm>
          <a:custGeom>
            <a:avLst/>
            <a:gdLst>
              <a:gd name="T0" fmla="*/ 235 w 248"/>
              <a:gd name="T1" fmla="*/ 110 h 248"/>
              <a:gd name="T2" fmla="*/ 229 w 248"/>
              <a:gd name="T3" fmla="*/ 110 h 248"/>
              <a:gd name="T4" fmla="*/ 244 w 248"/>
              <a:gd name="T5" fmla="*/ 91 h 248"/>
              <a:gd name="T6" fmla="*/ 228 w 248"/>
              <a:gd name="T7" fmla="*/ 82 h 248"/>
              <a:gd name="T8" fmla="*/ 227 w 248"/>
              <a:gd name="T9" fmla="*/ 79 h 248"/>
              <a:gd name="T10" fmla="*/ 220 w 248"/>
              <a:gd name="T11" fmla="*/ 55 h 248"/>
              <a:gd name="T12" fmla="*/ 208 w 248"/>
              <a:gd name="T13" fmla="*/ 60 h 248"/>
              <a:gd name="T14" fmla="*/ 211 w 248"/>
              <a:gd name="T15" fmla="*/ 36 h 248"/>
              <a:gd name="T16" fmla="*/ 193 w 248"/>
              <a:gd name="T17" fmla="*/ 36 h 248"/>
              <a:gd name="T18" fmla="*/ 191 w 248"/>
              <a:gd name="T19" fmla="*/ 33 h 248"/>
              <a:gd name="T20" fmla="*/ 179 w 248"/>
              <a:gd name="T21" fmla="*/ 15 h 248"/>
              <a:gd name="T22" fmla="*/ 164 w 248"/>
              <a:gd name="T23" fmla="*/ 27 h 248"/>
              <a:gd name="T24" fmla="*/ 155 w 248"/>
              <a:gd name="T25" fmla="*/ 4 h 248"/>
              <a:gd name="T26" fmla="*/ 140 w 248"/>
              <a:gd name="T27" fmla="*/ 13 h 248"/>
              <a:gd name="T28" fmla="*/ 137 w 248"/>
              <a:gd name="T29" fmla="*/ 12 h 248"/>
              <a:gd name="T30" fmla="*/ 123 w 248"/>
              <a:gd name="T31" fmla="*/ 0 h 248"/>
              <a:gd name="T32" fmla="*/ 110 w 248"/>
              <a:gd name="T33" fmla="*/ 20 h 248"/>
              <a:gd name="T34" fmla="*/ 95 w 248"/>
              <a:gd name="T35" fmla="*/ 4 h 248"/>
              <a:gd name="T36" fmla="*/ 82 w 248"/>
              <a:gd name="T37" fmla="*/ 20 h 248"/>
              <a:gd name="T38" fmla="*/ 79 w 248"/>
              <a:gd name="T39" fmla="*/ 21 h 248"/>
              <a:gd name="T40" fmla="*/ 61 w 248"/>
              <a:gd name="T41" fmla="*/ 17 h 248"/>
              <a:gd name="T42" fmla="*/ 60 w 248"/>
              <a:gd name="T43" fmla="*/ 41 h 248"/>
              <a:gd name="T44" fmla="*/ 45 w 248"/>
              <a:gd name="T45" fmla="*/ 33 h 248"/>
              <a:gd name="T46" fmla="*/ 36 w 248"/>
              <a:gd name="T47" fmla="*/ 55 h 248"/>
              <a:gd name="T48" fmla="*/ 34 w 248"/>
              <a:gd name="T49" fmla="*/ 57 h 248"/>
              <a:gd name="T50" fmla="*/ 16 w 248"/>
              <a:gd name="T51" fmla="*/ 63 h 248"/>
              <a:gd name="T52" fmla="*/ 27 w 248"/>
              <a:gd name="T53" fmla="*/ 84 h 248"/>
              <a:gd name="T54" fmla="*/ 17 w 248"/>
              <a:gd name="T55" fmla="*/ 83 h 248"/>
              <a:gd name="T56" fmla="*/ 14 w 248"/>
              <a:gd name="T57" fmla="*/ 108 h 248"/>
              <a:gd name="T58" fmla="*/ 12 w 248"/>
              <a:gd name="T59" fmla="*/ 112 h 248"/>
              <a:gd name="T60" fmla="*/ 13 w 248"/>
              <a:gd name="T61" fmla="*/ 138 h 248"/>
              <a:gd name="T62" fmla="*/ 20 w 248"/>
              <a:gd name="T63" fmla="*/ 138 h 248"/>
              <a:gd name="T64" fmla="*/ 5 w 248"/>
              <a:gd name="T65" fmla="*/ 157 h 248"/>
              <a:gd name="T66" fmla="*/ 21 w 248"/>
              <a:gd name="T67" fmla="*/ 166 h 248"/>
              <a:gd name="T68" fmla="*/ 21 w 248"/>
              <a:gd name="T69" fmla="*/ 169 h 248"/>
              <a:gd name="T70" fmla="*/ 28 w 248"/>
              <a:gd name="T71" fmla="*/ 193 h 248"/>
              <a:gd name="T72" fmla="*/ 41 w 248"/>
              <a:gd name="T73" fmla="*/ 188 h 248"/>
              <a:gd name="T74" fmla="*/ 37 w 248"/>
              <a:gd name="T75" fmla="*/ 212 h 248"/>
              <a:gd name="T76" fmla="*/ 55 w 248"/>
              <a:gd name="T77" fmla="*/ 212 h 248"/>
              <a:gd name="T78" fmla="*/ 58 w 248"/>
              <a:gd name="T79" fmla="*/ 215 h 248"/>
              <a:gd name="T80" fmla="*/ 69 w 248"/>
              <a:gd name="T81" fmla="*/ 233 h 248"/>
              <a:gd name="T82" fmla="*/ 84 w 248"/>
              <a:gd name="T83" fmla="*/ 221 h 248"/>
              <a:gd name="T84" fmla="*/ 93 w 248"/>
              <a:gd name="T85" fmla="*/ 244 h 248"/>
              <a:gd name="T86" fmla="*/ 109 w 248"/>
              <a:gd name="T87" fmla="*/ 235 h 248"/>
              <a:gd name="T88" fmla="*/ 112 w 248"/>
              <a:gd name="T89" fmla="*/ 236 h 248"/>
              <a:gd name="T90" fmla="*/ 125 w 248"/>
              <a:gd name="T91" fmla="*/ 248 h 248"/>
              <a:gd name="T92" fmla="*/ 138 w 248"/>
              <a:gd name="T93" fmla="*/ 228 h 248"/>
              <a:gd name="T94" fmla="*/ 153 w 248"/>
              <a:gd name="T95" fmla="*/ 244 h 248"/>
              <a:gd name="T96" fmla="*/ 166 w 248"/>
              <a:gd name="T97" fmla="*/ 228 h 248"/>
              <a:gd name="T98" fmla="*/ 169 w 248"/>
              <a:gd name="T99" fmla="*/ 227 h 248"/>
              <a:gd name="T100" fmla="*/ 187 w 248"/>
              <a:gd name="T101" fmla="*/ 231 h 248"/>
              <a:gd name="T102" fmla="*/ 189 w 248"/>
              <a:gd name="T103" fmla="*/ 207 h 248"/>
              <a:gd name="T104" fmla="*/ 203 w 248"/>
              <a:gd name="T105" fmla="*/ 215 h 248"/>
              <a:gd name="T106" fmla="*/ 212 w 248"/>
              <a:gd name="T107" fmla="*/ 193 h 248"/>
              <a:gd name="T108" fmla="*/ 215 w 248"/>
              <a:gd name="T109" fmla="*/ 191 h 248"/>
              <a:gd name="T110" fmla="*/ 232 w 248"/>
              <a:gd name="T111" fmla="*/ 185 h 248"/>
              <a:gd name="T112" fmla="*/ 222 w 248"/>
              <a:gd name="T113" fmla="*/ 164 h 248"/>
              <a:gd name="T114" fmla="*/ 232 w 248"/>
              <a:gd name="T115" fmla="*/ 165 h 248"/>
              <a:gd name="T116" fmla="*/ 235 w 248"/>
              <a:gd name="T117" fmla="*/ 140 h 248"/>
              <a:gd name="T118" fmla="*/ 236 w 248"/>
              <a:gd name="T119" fmla="*/ 136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8" h="248">
                <a:moveTo>
                  <a:pt x="248" y="123"/>
                </a:moveTo>
                <a:cubicBezTo>
                  <a:pt x="248" y="116"/>
                  <a:pt x="242" y="110"/>
                  <a:pt x="235" y="110"/>
                </a:cubicBezTo>
                <a:cubicBezTo>
                  <a:pt x="235" y="110"/>
                  <a:pt x="235" y="110"/>
                  <a:pt x="235" y="110"/>
                </a:cubicBezTo>
                <a:cubicBezTo>
                  <a:pt x="235" y="110"/>
                  <a:pt x="233" y="110"/>
                  <a:pt x="229" y="110"/>
                </a:cubicBezTo>
                <a:cubicBezTo>
                  <a:pt x="233" y="108"/>
                  <a:pt x="235" y="107"/>
                  <a:pt x="236" y="107"/>
                </a:cubicBezTo>
                <a:cubicBezTo>
                  <a:pt x="242" y="105"/>
                  <a:pt x="246" y="98"/>
                  <a:pt x="244" y="91"/>
                </a:cubicBezTo>
                <a:cubicBezTo>
                  <a:pt x="242" y="85"/>
                  <a:pt x="237" y="82"/>
                  <a:pt x="231" y="82"/>
                </a:cubicBezTo>
                <a:cubicBezTo>
                  <a:pt x="230" y="82"/>
                  <a:pt x="229" y="82"/>
                  <a:pt x="228" y="82"/>
                </a:cubicBezTo>
                <a:cubicBezTo>
                  <a:pt x="228" y="82"/>
                  <a:pt x="226" y="83"/>
                  <a:pt x="221" y="83"/>
                </a:cubicBezTo>
                <a:cubicBezTo>
                  <a:pt x="225" y="80"/>
                  <a:pt x="227" y="79"/>
                  <a:pt x="227" y="79"/>
                </a:cubicBezTo>
                <a:cubicBezTo>
                  <a:pt x="233" y="75"/>
                  <a:pt x="235" y="67"/>
                  <a:pt x="231" y="61"/>
                </a:cubicBezTo>
                <a:cubicBezTo>
                  <a:pt x="229" y="57"/>
                  <a:pt x="224" y="55"/>
                  <a:pt x="220" y="55"/>
                </a:cubicBezTo>
                <a:cubicBezTo>
                  <a:pt x="218" y="55"/>
                  <a:pt x="216" y="56"/>
                  <a:pt x="213" y="57"/>
                </a:cubicBezTo>
                <a:cubicBezTo>
                  <a:pt x="213" y="57"/>
                  <a:pt x="211" y="58"/>
                  <a:pt x="208" y="60"/>
                </a:cubicBezTo>
                <a:cubicBezTo>
                  <a:pt x="210" y="56"/>
                  <a:pt x="212" y="54"/>
                  <a:pt x="212" y="54"/>
                </a:cubicBezTo>
                <a:cubicBezTo>
                  <a:pt x="217" y="48"/>
                  <a:pt x="216" y="40"/>
                  <a:pt x="211" y="36"/>
                </a:cubicBezTo>
                <a:cubicBezTo>
                  <a:pt x="209" y="33"/>
                  <a:pt x="205" y="32"/>
                  <a:pt x="202" y="32"/>
                </a:cubicBezTo>
                <a:cubicBezTo>
                  <a:pt x="199" y="32"/>
                  <a:pt x="196" y="33"/>
                  <a:pt x="193" y="36"/>
                </a:cubicBezTo>
                <a:cubicBezTo>
                  <a:pt x="193" y="36"/>
                  <a:pt x="191" y="38"/>
                  <a:pt x="188" y="40"/>
                </a:cubicBezTo>
                <a:cubicBezTo>
                  <a:pt x="190" y="36"/>
                  <a:pt x="191" y="33"/>
                  <a:pt x="191" y="33"/>
                </a:cubicBezTo>
                <a:cubicBezTo>
                  <a:pt x="194" y="27"/>
                  <a:pt x="191" y="19"/>
                  <a:pt x="185" y="16"/>
                </a:cubicBezTo>
                <a:cubicBezTo>
                  <a:pt x="183" y="15"/>
                  <a:pt x="181" y="15"/>
                  <a:pt x="179" y="15"/>
                </a:cubicBezTo>
                <a:cubicBezTo>
                  <a:pt x="175" y="15"/>
                  <a:pt x="170" y="17"/>
                  <a:pt x="168" y="21"/>
                </a:cubicBezTo>
                <a:cubicBezTo>
                  <a:pt x="168" y="21"/>
                  <a:pt x="167" y="23"/>
                  <a:pt x="164" y="27"/>
                </a:cubicBezTo>
                <a:cubicBezTo>
                  <a:pt x="165" y="22"/>
                  <a:pt x="165" y="19"/>
                  <a:pt x="165" y="19"/>
                </a:cubicBezTo>
                <a:cubicBezTo>
                  <a:pt x="166" y="12"/>
                  <a:pt x="162" y="6"/>
                  <a:pt x="155" y="4"/>
                </a:cubicBezTo>
                <a:cubicBezTo>
                  <a:pt x="154" y="4"/>
                  <a:pt x="153" y="4"/>
                  <a:pt x="152" y="4"/>
                </a:cubicBezTo>
                <a:cubicBezTo>
                  <a:pt x="147" y="4"/>
                  <a:pt x="141" y="8"/>
                  <a:pt x="140" y="13"/>
                </a:cubicBezTo>
                <a:cubicBezTo>
                  <a:pt x="140" y="13"/>
                  <a:pt x="139" y="16"/>
                  <a:pt x="138" y="20"/>
                </a:cubicBezTo>
                <a:cubicBezTo>
                  <a:pt x="137" y="15"/>
                  <a:pt x="137" y="12"/>
                  <a:pt x="137" y="12"/>
                </a:cubicBezTo>
                <a:cubicBezTo>
                  <a:pt x="136" y="5"/>
                  <a:pt x="130" y="0"/>
                  <a:pt x="124" y="0"/>
                </a:cubicBezTo>
                <a:cubicBezTo>
                  <a:pt x="124" y="0"/>
                  <a:pt x="123" y="0"/>
                  <a:pt x="123" y="0"/>
                </a:cubicBezTo>
                <a:cubicBezTo>
                  <a:pt x="116" y="0"/>
                  <a:pt x="111" y="6"/>
                  <a:pt x="111" y="13"/>
                </a:cubicBezTo>
                <a:cubicBezTo>
                  <a:pt x="111" y="13"/>
                  <a:pt x="111" y="16"/>
                  <a:pt x="110" y="20"/>
                </a:cubicBezTo>
                <a:cubicBezTo>
                  <a:pt x="108" y="15"/>
                  <a:pt x="107" y="13"/>
                  <a:pt x="107" y="13"/>
                </a:cubicBezTo>
                <a:cubicBezTo>
                  <a:pt x="105" y="7"/>
                  <a:pt x="100" y="4"/>
                  <a:pt x="95" y="4"/>
                </a:cubicBezTo>
                <a:cubicBezTo>
                  <a:pt x="94" y="4"/>
                  <a:pt x="92" y="4"/>
                  <a:pt x="91" y="5"/>
                </a:cubicBezTo>
                <a:cubicBezTo>
                  <a:pt x="84" y="7"/>
                  <a:pt x="81" y="14"/>
                  <a:pt x="82" y="20"/>
                </a:cubicBezTo>
                <a:cubicBezTo>
                  <a:pt x="82" y="20"/>
                  <a:pt x="83" y="23"/>
                  <a:pt x="84" y="27"/>
                </a:cubicBezTo>
                <a:cubicBezTo>
                  <a:pt x="81" y="23"/>
                  <a:pt x="79" y="21"/>
                  <a:pt x="79" y="21"/>
                </a:cubicBezTo>
                <a:cubicBezTo>
                  <a:pt x="77" y="17"/>
                  <a:pt x="72" y="15"/>
                  <a:pt x="68" y="15"/>
                </a:cubicBezTo>
                <a:cubicBezTo>
                  <a:pt x="66" y="15"/>
                  <a:pt x="63" y="16"/>
                  <a:pt x="61" y="17"/>
                </a:cubicBezTo>
                <a:cubicBezTo>
                  <a:pt x="55" y="21"/>
                  <a:pt x="54" y="29"/>
                  <a:pt x="57" y="35"/>
                </a:cubicBezTo>
                <a:cubicBezTo>
                  <a:pt x="57" y="35"/>
                  <a:pt x="58" y="37"/>
                  <a:pt x="60" y="41"/>
                </a:cubicBezTo>
                <a:cubicBezTo>
                  <a:pt x="56" y="38"/>
                  <a:pt x="54" y="36"/>
                  <a:pt x="54" y="36"/>
                </a:cubicBezTo>
                <a:cubicBezTo>
                  <a:pt x="51" y="34"/>
                  <a:pt x="48" y="33"/>
                  <a:pt x="45" y="33"/>
                </a:cubicBezTo>
                <a:cubicBezTo>
                  <a:pt x="42" y="33"/>
                  <a:pt x="38" y="34"/>
                  <a:pt x="36" y="37"/>
                </a:cubicBezTo>
                <a:cubicBezTo>
                  <a:pt x="31" y="42"/>
                  <a:pt x="31" y="50"/>
                  <a:pt x="36" y="55"/>
                </a:cubicBezTo>
                <a:cubicBezTo>
                  <a:pt x="36" y="55"/>
                  <a:pt x="38" y="57"/>
                  <a:pt x="40" y="60"/>
                </a:cubicBezTo>
                <a:cubicBezTo>
                  <a:pt x="36" y="59"/>
                  <a:pt x="34" y="57"/>
                  <a:pt x="34" y="57"/>
                </a:cubicBezTo>
                <a:cubicBezTo>
                  <a:pt x="32" y="56"/>
                  <a:pt x="30" y="56"/>
                  <a:pt x="28" y="56"/>
                </a:cubicBezTo>
                <a:cubicBezTo>
                  <a:pt x="23" y="56"/>
                  <a:pt x="19" y="59"/>
                  <a:pt x="16" y="63"/>
                </a:cubicBezTo>
                <a:cubicBezTo>
                  <a:pt x="13" y="69"/>
                  <a:pt x="15" y="77"/>
                  <a:pt x="21" y="80"/>
                </a:cubicBezTo>
                <a:cubicBezTo>
                  <a:pt x="21" y="80"/>
                  <a:pt x="23" y="82"/>
                  <a:pt x="27" y="84"/>
                </a:cubicBezTo>
                <a:cubicBezTo>
                  <a:pt x="22" y="84"/>
                  <a:pt x="19" y="83"/>
                  <a:pt x="19" y="83"/>
                </a:cubicBezTo>
                <a:cubicBezTo>
                  <a:pt x="19" y="83"/>
                  <a:pt x="18" y="83"/>
                  <a:pt x="17" y="83"/>
                </a:cubicBezTo>
                <a:cubicBezTo>
                  <a:pt x="11" y="83"/>
                  <a:pt x="6" y="87"/>
                  <a:pt x="4" y="93"/>
                </a:cubicBezTo>
                <a:cubicBezTo>
                  <a:pt x="3" y="100"/>
                  <a:pt x="7" y="107"/>
                  <a:pt x="14" y="108"/>
                </a:cubicBezTo>
                <a:cubicBezTo>
                  <a:pt x="14" y="108"/>
                  <a:pt x="16" y="109"/>
                  <a:pt x="20" y="111"/>
                </a:cubicBezTo>
                <a:cubicBezTo>
                  <a:pt x="15" y="111"/>
                  <a:pt x="12" y="112"/>
                  <a:pt x="12" y="112"/>
                </a:cubicBezTo>
                <a:cubicBezTo>
                  <a:pt x="5" y="112"/>
                  <a:pt x="0" y="118"/>
                  <a:pt x="0" y="125"/>
                </a:cubicBezTo>
                <a:cubicBezTo>
                  <a:pt x="1" y="132"/>
                  <a:pt x="6" y="138"/>
                  <a:pt x="13" y="138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38"/>
                  <a:pt x="16" y="138"/>
                  <a:pt x="20" y="138"/>
                </a:cubicBezTo>
                <a:cubicBezTo>
                  <a:pt x="16" y="140"/>
                  <a:pt x="13" y="141"/>
                  <a:pt x="13" y="141"/>
                </a:cubicBezTo>
                <a:cubicBezTo>
                  <a:pt x="6" y="143"/>
                  <a:pt x="3" y="150"/>
                  <a:pt x="5" y="157"/>
                </a:cubicBezTo>
                <a:cubicBezTo>
                  <a:pt x="7" y="163"/>
                  <a:pt x="12" y="166"/>
                  <a:pt x="17" y="166"/>
                </a:cubicBezTo>
                <a:cubicBezTo>
                  <a:pt x="18" y="166"/>
                  <a:pt x="20" y="166"/>
                  <a:pt x="21" y="166"/>
                </a:cubicBezTo>
                <a:cubicBezTo>
                  <a:pt x="21" y="166"/>
                  <a:pt x="23" y="165"/>
                  <a:pt x="27" y="165"/>
                </a:cubicBezTo>
                <a:cubicBezTo>
                  <a:pt x="23" y="168"/>
                  <a:pt x="21" y="169"/>
                  <a:pt x="21" y="169"/>
                </a:cubicBezTo>
                <a:cubicBezTo>
                  <a:pt x="15" y="173"/>
                  <a:pt x="14" y="181"/>
                  <a:pt x="17" y="187"/>
                </a:cubicBezTo>
                <a:cubicBezTo>
                  <a:pt x="20" y="191"/>
                  <a:pt x="24" y="193"/>
                  <a:pt x="28" y="193"/>
                </a:cubicBezTo>
                <a:cubicBezTo>
                  <a:pt x="31" y="193"/>
                  <a:pt x="33" y="192"/>
                  <a:pt x="35" y="191"/>
                </a:cubicBezTo>
                <a:cubicBezTo>
                  <a:pt x="35" y="191"/>
                  <a:pt x="37" y="190"/>
                  <a:pt x="41" y="188"/>
                </a:cubicBezTo>
                <a:cubicBezTo>
                  <a:pt x="38" y="192"/>
                  <a:pt x="36" y="194"/>
                  <a:pt x="36" y="194"/>
                </a:cubicBezTo>
                <a:cubicBezTo>
                  <a:pt x="32" y="200"/>
                  <a:pt x="32" y="208"/>
                  <a:pt x="37" y="212"/>
                </a:cubicBezTo>
                <a:cubicBezTo>
                  <a:pt x="40" y="215"/>
                  <a:pt x="43" y="216"/>
                  <a:pt x="46" y="216"/>
                </a:cubicBezTo>
                <a:cubicBezTo>
                  <a:pt x="50" y="216"/>
                  <a:pt x="53" y="215"/>
                  <a:pt x="55" y="212"/>
                </a:cubicBezTo>
                <a:cubicBezTo>
                  <a:pt x="55" y="212"/>
                  <a:pt x="57" y="210"/>
                  <a:pt x="60" y="208"/>
                </a:cubicBezTo>
                <a:cubicBezTo>
                  <a:pt x="59" y="212"/>
                  <a:pt x="58" y="215"/>
                  <a:pt x="58" y="215"/>
                </a:cubicBezTo>
                <a:cubicBezTo>
                  <a:pt x="54" y="221"/>
                  <a:pt x="57" y="229"/>
                  <a:pt x="63" y="232"/>
                </a:cubicBezTo>
                <a:cubicBezTo>
                  <a:pt x="65" y="233"/>
                  <a:pt x="67" y="233"/>
                  <a:pt x="69" y="233"/>
                </a:cubicBezTo>
                <a:cubicBezTo>
                  <a:pt x="74" y="233"/>
                  <a:pt x="78" y="231"/>
                  <a:pt x="81" y="227"/>
                </a:cubicBezTo>
                <a:cubicBezTo>
                  <a:pt x="81" y="227"/>
                  <a:pt x="82" y="225"/>
                  <a:pt x="84" y="221"/>
                </a:cubicBezTo>
                <a:cubicBezTo>
                  <a:pt x="84" y="226"/>
                  <a:pt x="83" y="229"/>
                  <a:pt x="83" y="229"/>
                </a:cubicBezTo>
                <a:cubicBezTo>
                  <a:pt x="82" y="236"/>
                  <a:pt x="86" y="242"/>
                  <a:pt x="93" y="244"/>
                </a:cubicBezTo>
                <a:cubicBezTo>
                  <a:pt x="94" y="244"/>
                  <a:pt x="95" y="244"/>
                  <a:pt x="96" y="244"/>
                </a:cubicBezTo>
                <a:cubicBezTo>
                  <a:pt x="102" y="244"/>
                  <a:pt x="107" y="240"/>
                  <a:pt x="109" y="235"/>
                </a:cubicBezTo>
                <a:cubicBezTo>
                  <a:pt x="109" y="235"/>
                  <a:pt x="109" y="232"/>
                  <a:pt x="111" y="229"/>
                </a:cubicBezTo>
                <a:cubicBezTo>
                  <a:pt x="112" y="233"/>
                  <a:pt x="112" y="236"/>
                  <a:pt x="112" y="236"/>
                </a:cubicBezTo>
                <a:cubicBezTo>
                  <a:pt x="112" y="243"/>
                  <a:pt x="118" y="248"/>
                  <a:pt x="125" y="248"/>
                </a:cubicBezTo>
                <a:cubicBezTo>
                  <a:pt x="125" y="248"/>
                  <a:pt x="125" y="248"/>
                  <a:pt x="125" y="248"/>
                </a:cubicBezTo>
                <a:cubicBezTo>
                  <a:pt x="132" y="248"/>
                  <a:pt x="138" y="242"/>
                  <a:pt x="138" y="235"/>
                </a:cubicBezTo>
                <a:cubicBezTo>
                  <a:pt x="138" y="235"/>
                  <a:pt x="138" y="233"/>
                  <a:pt x="138" y="228"/>
                </a:cubicBezTo>
                <a:cubicBezTo>
                  <a:pt x="140" y="233"/>
                  <a:pt x="141" y="235"/>
                  <a:pt x="141" y="235"/>
                </a:cubicBezTo>
                <a:cubicBezTo>
                  <a:pt x="143" y="241"/>
                  <a:pt x="148" y="244"/>
                  <a:pt x="153" y="244"/>
                </a:cubicBezTo>
                <a:cubicBezTo>
                  <a:pt x="155" y="244"/>
                  <a:pt x="156" y="244"/>
                  <a:pt x="157" y="243"/>
                </a:cubicBezTo>
                <a:cubicBezTo>
                  <a:pt x="164" y="241"/>
                  <a:pt x="168" y="234"/>
                  <a:pt x="166" y="228"/>
                </a:cubicBezTo>
                <a:cubicBezTo>
                  <a:pt x="166" y="228"/>
                  <a:pt x="165" y="225"/>
                  <a:pt x="165" y="221"/>
                </a:cubicBezTo>
                <a:cubicBezTo>
                  <a:pt x="168" y="225"/>
                  <a:pt x="169" y="227"/>
                  <a:pt x="169" y="227"/>
                </a:cubicBezTo>
                <a:cubicBezTo>
                  <a:pt x="172" y="231"/>
                  <a:pt x="176" y="233"/>
                  <a:pt x="180" y="233"/>
                </a:cubicBezTo>
                <a:cubicBezTo>
                  <a:pt x="183" y="233"/>
                  <a:pt x="185" y="232"/>
                  <a:pt x="187" y="231"/>
                </a:cubicBezTo>
                <a:cubicBezTo>
                  <a:pt x="193" y="227"/>
                  <a:pt x="195" y="219"/>
                  <a:pt x="191" y="213"/>
                </a:cubicBezTo>
                <a:cubicBezTo>
                  <a:pt x="191" y="213"/>
                  <a:pt x="190" y="211"/>
                  <a:pt x="189" y="207"/>
                </a:cubicBezTo>
                <a:cubicBezTo>
                  <a:pt x="192" y="210"/>
                  <a:pt x="194" y="212"/>
                  <a:pt x="195" y="212"/>
                </a:cubicBezTo>
                <a:cubicBezTo>
                  <a:pt x="197" y="214"/>
                  <a:pt x="200" y="215"/>
                  <a:pt x="203" y="215"/>
                </a:cubicBezTo>
                <a:cubicBezTo>
                  <a:pt x="207" y="215"/>
                  <a:pt x="210" y="214"/>
                  <a:pt x="213" y="211"/>
                </a:cubicBezTo>
                <a:cubicBezTo>
                  <a:pt x="217" y="206"/>
                  <a:pt x="217" y="198"/>
                  <a:pt x="212" y="193"/>
                </a:cubicBezTo>
                <a:cubicBezTo>
                  <a:pt x="212" y="193"/>
                  <a:pt x="211" y="191"/>
                  <a:pt x="208" y="188"/>
                </a:cubicBezTo>
                <a:cubicBezTo>
                  <a:pt x="212" y="190"/>
                  <a:pt x="215" y="191"/>
                  <a:pt x="215" y="191"/>
                </a:cubicBezTo>
                <a:cubicBezTo>
                  <a:pt x="217" y="192"/>
                  <a:pt x="219" y="192"/>
                  <a:pt x="221" y="192"/>
                </a:cubicBezTo>
                <a:cubicBezTo>
                  <a:pt x="225" y="192"/>
                  <a:pt x="230" y="189"/>
                  <a:pt x="232" y="185"/>
                </a:cubicBezTo>
                <a:cubicBezTo>
                  <a:pt x="235" y="179"/>
                  <a:pt x="233" y="171"/>
                  <a:pt x="227" y="168"/>
                </a:cubicBezTo>
                <a:cubicBezTo>
                  <a:pt x="227" y="168"/>
                  <a:pt x="225" y="167"/>
                  <a:pt x="222" y="164"/>
                </a:cubicBezTo>
                <a:cubicBezTo>
                  <a:pt x="226" y="164"/>
                  <a:pt x="229" y="165"/>
                  <a:pt x="229" y="165"/>
                </a:cubicBezTo>
                <a:cubicBezTo>
                  <a:pt x="230" y="165"/>
                  <a:pt x="231" y="165"/>
                  <a:pt x="232" y="165"/>
                </a:cubicBezTo>
                <a:cubicBezTo>
                  <a:pt x="237" y="165"/>
                  <a:pt x="243" y="161"/>
                  <a:pt x="244" y="155"/>
                </a:cubicBezTo>
                <a:cubicBezTo>
                  <a:pt x="246" y="148"/>
                  <a:pt x="242" y="141"/>
                  <a:pt x="235" y="140"/>
                </a:cubicBezTo>
                <a:cubicBezTo>
                  <a:pt x="235" y="140"/>
                  <a:pt x="233" y="139"/>
                  <a:pt x="229" y="137"/>
                </a:cubicBezTo>
                <a:cubicBezTo>
                  <a:pt x="233" y="137"/>
                  <a:pt x="236" y="136"/>
                  <a:pt x="236" y="136"/>
                </a:cubicBezTo>
                <a:cubicBezTo>
                  <a:pt x="243" y="136"/>
                  <a:pt x="248" y="130"/>
                  <a:pt x="248" y="1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78E86E-A29A-4B62-8792-21DAAFDD3707}"/>
              </a:ext>
            </a:extLst>
          </p:cNvPr>
          <p:cNvGrpSpPr/>
          <p:nvPr/>
        </p:nvGrpSpPr>
        <p:grpSpPr>
          <a:xfrm>
            <a:off x="727169" y="3650045"/>
            <a:ext cx="3862423" cy="58115"/>
            <a:chOff x="14049888" y="7554555"/>
            <a:chExt cx="7725852" cy="509945"/>
          </a:xfrm>
        </p:grpSpPr>
        <p:sp>
          <p:nvSpPr>
            <p:cNvPr id="9" name="Rectangle: Rounded Corners 31">
              <a:extLst>
                <a:ext uri="{FF2B5EF4-FFF2-40B4-BE49-F238E27FC236}">
                  <a16:creationId xmlns:a16="http://schemas.microsoft.com/office/drawing/2014/main" id="{5C34090F-AD14-44EA-A3B5-B8730BBE46BF}"/>
                </a:ext>
              </a:extLst>
            </p:cNvPr>
            <p:cNvSpPr/>
            <p:nvPr/>
          </p:nvSpPr>
          <p:spPr>
            <a:xfrm>
              <a:off x="14049888" y="7554555"/>
              <a:ext cx="7725852" cy="50994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Rectangle: Rounded Corners 32">
              <a:extLst>
                <a:ext uri="{FF2B5EF4-FFF2-40B4-BE49-F238E27FC236}">
                  <a16:creationId xmlns:a16="http://schemas.microsoft.com/office/drawing/2014/main" id="{C6425915-0885-4BE8-91AC-E7EE29B05735}"/>
                </a:ext>
              </a:extLst>
            </p:cNvPr>
            <p:cNvSpPr/>
            <p:nvPr/>
          </p:nvSpPr>
          <p:spPr>
            <a:xfrm>
              <a:off x="14049888" y="7554555"/>
              <a:ext cx="6003412" cy="50994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C77167-0C59-4326-A21A-7AF1676E9625}"/>
              </a:ext>
            </a:extLst>
          </p:cNvPr>
          <p:cNvGrpSpPr/>
          <p:nvPr/>
        </p:nvGrpSpPr>
        <p:grpSpPr>
          <a:xfrm>
            <a:off x="727168" y="4423386"/>
            <a:ext cx="3862424" cy="58115"/>
            <a:chOff x="14049887" y="7554555"/>
            <a:chExt cx="7725853" cy="509945"/>
          </a:xfrm>
        </p:grpSpPr>
        <p:sp>
          <p:nvSpPr>
            <p:cNvPr id="12" name="Rectangle: Rounded Corners 34">
              <a:extLst>
                <a:ext uri="{FF2B5EF4-FFF2-40B4-BE49-F238E27FC236}">
                  <a16:creationId xmlns:a16="http://schemas.microsoft.com/office/drawing/2014/main" id="{5315ED1A-8CD9-434B-813D-9CC268262B2F}"/>
                </a:ext>
              </a:extLst>
            </p:cNvPr>
            <p:cNvSpPr/>
            <p:nvPr/>
          </p:nvSpPr>
          <p:spPr>
            <a:xfrm>
              <a:off x="14049888" y="7554555"/>
              <a:ext cx="7725852" cy="50994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Rectangle: Rounded Corners 35">
              <a:extLst>
                <a:ext uri="{FF2B5EF4-FFF2-40B4-BE49-F238E27FC236}">
                  <a16:creationId xmlns:a16="http://schemas.microsoft.com/office/drawing/2014/main" id="{964FC539-BF2A-4C98-A980-8590BDA725EC}"/>
                </a:ext>
              </a:extLst>
            </p:cNvPr>
            <p:cNvSpPr/>
            <p:nvPr/>
          </p:nvSpPr>
          <p:spPr>
            <a:xfrm>
              <a:off x="14049887" y="7554555"/>
              <a:ext cx="6963829" cy="50994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0C2D5F-FA0D-4BB0-974D-B548135785C3}"/>
              </a:ext>
            </a:extLst>
          </p:cNvPr>
          <p:cNvSpPr txBox="1"/>
          <p:nvPr/>
        </p:nvSpPr>
        <p:spPr>
          <a:xfrm>
            <a:off x="727169" y="3329478"/>
            <a:ext cx="875240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Market 01</a:t>
            </a:r>
            <a:endParaRPr lang="vi-VN" sz="1500" dirty="0">
              <a:solidFill>
                <a:schemeClr val="tx1">
                  <a:lumMod val="85000"/>
                  <a:lumOff val="1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C6A56E-AE4D-4F88-97B8-1159E03AEA86}"/>
              </a:ext>
            </a:extLst>
          </p:cNvPr>
          <p:cNvSpPr txBox="1"/>
          <p:nvPr/>
        </p:nvSpPr>
        <p:spPr>
          <a:xfrm>
            <a:off x="727169" y="4113851"/>
            <a:ext cx="929742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Market 02</a:t>
            </a:r>
            <a:endParaRPr lang="vi-VN" sz="1500" dirty="0">
              <a:solidFill>
                <a:schemeClr val="tx1">
                  <a:lumMod val="85000"/>
                  <a:lumOff val="1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502B43-BF15-440B-935C-CEE87A5137CC}"/>
              </a:ext>
            </a:extLst>
          </p:cNvPr>
          <p:cNvSpPr txBox="1"/>
          <p:nvPr/>
        </p:nvSpPr>
        <p:spPr>
          <a:xfrm>
            <a:off x="3828165" y="3739419"/>
            <a:ext cx="76142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80% / 100%</a:t>
            </a:r>
            <a:endParaRPr lang="vi-VN" sz="1200" dirty="0">
              <a:solidFill>
                <a:schemeClr val="tx1">
                  <a:lumMod val="85000"/>
                  <a:lumOff val="1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B93E61-226D-457B-9A29-38B985B70499}"/>
              </a:ext>
            </a:extLst>
          </p:cNvPr>
          <p:cNvSpPr txBox="1"/>
          <p:nvPr/>
        </p:nvSpPr>
        <p:spPr>
          <a:xfrm>
            <a:off x="3831371" y="4555127"/>
            <a:ext cx="75822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90% / 100%</a:t>
            </a:r>
            <a:endParaRPr lang="vi-VN" sz="1200" dirty="0">
              <a:solidFill>
                <a:schemeClr val="tx1">
                  <a:lumMod val="85000"/>
                  <a:lumOff val="1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0E277-6418-41D3-A19D-707779ACCDB6}"/>
              </a:ext>
            </a:extLst>
          </p:cNvPr>
          <p:cNvSpPr txBox="1"/>
          <p:nvPr/>
        </p:nvSpPr>
        <p:spPr>
          <a:xfrm>
            <a:off x="623930" y="1898567"/>
            <a:ext cx="46522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A10882-5156-4845-B4BA-D80E8B447336}"/>
              </a:ext>
            </a:extLst>
          </p:cNvPr>
          <p:cNvSpPr/>
          <p:nvPr/>
        </p:nvSpPr>
        <p:spPr>
          <a:xfrm>
            <a:off x="637578" y="1007876"/>
            <a:ext cx="373117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anose="00000700000000000000" pitchFamily="50" charset="0"/>
              </a:rPr>
              <a:t>Right Here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DCA523B1-31B1-45CD-B3DA-5224A7AA87E4}"/>
              </a:ext>
            </a:extLst>
          </p:cNvPr>
          <p:cNvSpPr/>
          <p:nvPr/>
        </p:nvSpPr>
        <p:spPr>
          <a:xfrm rot="20441387">
            <a:off x="3765551" y="265332"/>
            <a:ext cx="323993" cy="279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5598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8B23B1-365E-4B83-B868-80394006002C}"/>
              </a:ext>
            </a:extLst>
          </p:cNvPr>
          <p:cNvSpPr/>
          <p:nvPr/>
        </p:nvSpPr>
        <p:spPr>
          <a:xfrm>
            <a:off x="3200606" y="1004482"/>
            <a:ext cx="5790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Our Graphic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AA52889-4AA5-4783-90B2-5B1AA9000176}"/>
              </a:ext>
            </a:extLst>
          </p:cNvPr>
          <p:cNvSpPr/>
          <p:nvPr/>
        </p:nvSpPr>
        <p:spPr>
          <a:xfrm rot="19893076">
            <a:off x="6097575" y="244683"/>
            <a:ext cx="323993" cy="27930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6975" y="2058690"/>
            <a:ext cx="3807262" cy="3807262"/>
            <a:chOff x="1133593" y="2331137"/>
            <a:chExt cx="3807262" cy="3807262"/>
          </a:xfrm>
          <a:effectLst/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149EF1C-151D-4D28-954F-C4FCDE0A7FD7}"/>
                </a:ext>
              </a:extLst>
            </p:cNvPr>
            <p:cNvSpPr/>
            <p:nvPr/>
          </p:nvSpPr>
          <p:spPr>
            <a:xfrm>
              <a:off x="1133593" y="2331137"/>
              <a:ext cx="3807262" cy="3807262"/>
            </a:xfrm>
            <a:custGeom>
              <a:avLst/>
              <a:gdLst>
                <a:gd name="connsiteX0" fmla="*/ 3804167 w 3807261"/>
                <a:gd name="connsiteY0" fmla="*/ 1904247 h 3807261"/>
                <a:gd name="connsiteX1" fmla="*/ 1904247 w 3807261"/>
                <a:gd name="connsiteY1" fmla="*/ 3804167 h 3807261"/>
                <a:gd name="connsiteX2" fmla="*/ 4327 w 3807261"/>
                <a:gd name="connsiteY2" fmla="*/ 1904247 h 3807261"/>
                <a:gd name="connsiteX3" fmla="*/ 1904247 w 3807261"/>
                <a:gd name="connsiteY3" fmla="*/ 4327 h 3807261"/>
                <a:gd name="connsiteX4" fmla="*/ 3804167 w 3807261"/>
                <a:gd name="connsiteY4" fmla="*/ 1904247 h 380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7261" h="3807261">
                  <a:moveTo>
                    <a:pt x="3804167" y="1904247"/>
                  </a:moveTo>
                  <a:cubicBezTo>
                    <a:pt x="3804167" y="2953544"/>
                    <a:pt x="2953544" y="3804167"/>
                    <a:pt x="1904247" y="3804167"/>
                  </a:cubicBezTo>
                  <a:cubicBezTo>
                    <a:pt x="854950" y="3804167"/>
                    <a:pt x="4327" y="2953544"/>
                    <a:pt x="4327" y="1904247"/>
                  </a:cubicBezTo>
                  <a:cubicBezTo>
                    <a:pt x="4327" y="854950"/>
                    <a:pt x="854950" y="4327"/>
                    <a:pt x="1904247" y="4327"/>
                  </a:cubicBezTo>
                  <a:cubicBezTo>
                    <a:pt x="2953544" y="4327"/>
                    <a:pt x="3804167" y="854950"/>
                    <a:pt x="3804167" y="1904247"/>
                  </a:cubicBezTo>
                  <a:close/>
                </a:path>
              </a:pathLst>
            </a:custGeom>
            <a:solidFill>
              <a:schemeClr val="bg2"/>
            </a:solidFill>
            <a:ln w="7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D716B8D-3E4D-4A33-9C12-E8EB50D450A4}"/>
                </a:ext>
              </a:extLst>
            </p:cNvPr>
            <p:cNvSpPr/>
            <p:nvPr/>
          </p:nvSpPr>
          <p:spPr>
            <a:xfrm>
              <a:off x="3351376" y="2790159"/>
              <a:ext cx="304284" cy="474980"/>
            </a:xfrm>
            <a:custGeom>
              <a:avLst/>
              <a:gdLst>
                <a:gd name="connsiteX0" fmla="*/ 56444 w 304284"/>
                <a:gd name="connsiteY0" fmla="*/ 471212 h 474980"/>
                <a:gd name="connsiteX1" fmla="*/ 28806 w 304284"/>
                <a:gd name="connsiteY1" fmla="*/ 463249 h 474980"/>
                <a:gd name="connsiteX2" fmla="*/ 12286 w 304284"/>
                <a:gd name="connsiteY2" fmla="*/ 391356 h 474980"/>
                <a:gd name="connsiteX3" fmla="*/ 201632 w 304284"/>
                <a:gd name="connsiteY3" fmla="*/ 35819 h 474980"/>
                <a:gd name="connsiteX4" fmla="*/ 270200 w 304284"/>
                <a:gd name="connsiteY4" fmla="*/ 8611 h 474980"/>
                <a:gd name="connsiteX5" fmla="*/ 297400 w 304284"/>
                <a:gd name="connsiteY5" fmla="*/ 77179 h 474980"/>
                <a:gd name="connsiteX6" fmla="*/ 100684 w 304284"/>
                <a:gd name="connsiteY6" fmla="*/ 446736 h 474980"/>
                <a:gd name="connsiteX7" fmla="*/ 56444 w 304284"/>
                <a:gd name="connsiteY7" fmla="*/ 471212 h 47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284" h="474980">
                  <a:moveTo>
                    <a:pt x="56444" y="471212"/>
                  </a:moveTo>
                  <a:cubicBezTo>
                    <a:pt x="46989" y="471212"/>
                    <a:pt x="37415" y="468644"/>
                    <a:pt x="28806" y="463249"/>
                  </a:cubicBezTo>
                  <a:cubicBezTo>
                    <a:pt x="4397" y="447953"/>
                    <a:pt x="-3003" y="415765"/>
                    <a:pt x="12286" y="391356"/>
                  </a:cubicBezTo>
                  <a:cubicBezTo>
                    <a:pt x="88810" y="269175"/>
                    <a:pt x="152516" y="149554"/>
                    <a:pt x="201632" y="35819"/>
                  </a:cubicBezTo>
                  <a:cubicBezTo>
                    <a:pt x="213054" y="9375"/>
                    <a:pt x="243735" y="-2803"/>
                    <a:pt x="270200" y="8611"/>
                  </a:cubicBezTo>
                  <a:cubicBezTo>
                    <a:pt x="296643" y="20033"/>
                    <a:pt x="308829" y="50736"/>
                    <a:pt x="297400" y="77179"/>
                  </a:cubicBezTo>
                  <a:cubicBezTo>
                    <a:pt x="246199" y="195746"/>
                    <a:pt x="180006" y="320079"/>
                    <a:pt x="100684" y="446736"/>
                  </a:cubicBezTo>
                  <a:cubicBezTo>
                    <a:pt x="90798" y="462544"/>
                    <a:pt x="73818" y="471212"/>
                    <a:pt x="56444" y="471212"/>
                  </a:cubicBezTo>
                  <a:close/>
                </a:path>
              </a:pathLst>
            </a:custGeom>
            <a:solidFill>
              <a:schemeClr val="accent6"/>
            </a:solidFill>
            <a:ln w="7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59AE6B5-80AA-427F-A6E3-48CD019871BF}"/>
                </a:ext>
              </a:extLst>
            </p:cNvPr>
            <p:cNvSpPr/>
            <p:nvPr/>
          </p:nvSpPr>
          <p:spPr>
            <a:xfrm>
              <a:off x="2684286" y="3389500"/>
              <a:ext cx="593725" cy="667941"/>
            </a:xfrm>
            <a:custGeom>
              <a:avLst/>
              <a:gdLst>
                <a:gd name="connsiteX0" fmla="*/ 56498 w 593725"/>
                <a:gd name="connsiteY0" fmla="*/ 664051 h 667940"/>
                <a:gd name="connsiteX1" fmla="*/ 18448 w 593725"/>
                <a:gd name="connsiteY1" fmla="*/ 647575 h 667940"/>
                <a:gd name="connsiteX2" fmla="*/ 20801 w 593725"/>
                <a:gd name="connsiteY2" fmla="*/ 573842 h 667940"/>
                <a:gd name="connsiteX3" fmla="*/ 502379 w 593725"/>
                <a:gd name="connsiteY3" fmla="*/ 25262 h 667940"/>
                <a:gd name="connsiteX4" fmla="*/ 575399 w 593725"/>
                <a:gd name="connsiteY4" fmla="*/ 14716 h 667940"/>
                <a:gd name="connsiteX5" fmla="*/ 585945 w 593725"/>
                <a:gd name="connsiteY5" fmla="*/ 87737 h 667940"/>
                <a:gd name="connsiteX6" fmla="*/ 92174 w 593725"/>
                <a:gd name="connsiteY6" fmla="*/ 649935 h 667940"/>
                <a:gd name="connsiteX7" fmla="*/ 56498 w 593725"/>
                <a:gd name="connsiteY7" fmla="*/ 664051 h 66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725" h="667940">
                  <a:moveTo>
                    <a:pt x="56498" y="664051"/>
                  </a:moveTo>
                  <a:cubicBezTo>
                    <a:pt x="42590" y="664051"/>
                    <a:pt x="28712" y="658522"/>
                    <a:pt x="18448" y="647575"/>
                  </a:cubicBezTo>
                  <a:cubicBezTo>
                    <a:pt x="-1264" y="626565"/>
                    <a:pt x="-210" y="593561"/>
                    <a:pt x="20801" y="573842"/>
                  </a:cubicBezTo>
                  <a:cubicBezTo>
                    <a:pt x="23198" y="571593"/>
                    <a:pt x="263026" y="345436"/>
                    <a:pt x="502379" y="25262"/>
                  </a:cubicBezTo>
                  <a:cubicBezTo>
                    <a:pt x="519626" y="2189"/>
                    <a:pt x="552318" y="-2539"/>
                    <a:pt x="575399" y="14716"/>
                  </a:cubicBezTo>
                  <a:cubicBezTo>
                    <a:pt x="598473" y="31964"/>
                    <a:pt x="603193" y="64656"/>
                    <a:pt x="585945" y="87737"/>
                  </a:cubicBezTo>
                  <a:cubicBezTo>
                    <a:pt x="340804" y="415637"/>
                    <a:pt x="102215" y="640525"/>
                    <a:pt x="92174" y="649935"/>
                  </a:cubicBezTo>
                  <a:cubicBezTo>
                    <a:pt x="82095" y="659368"/>
                    <a:pt x="69286" y="664051"/>
                    <a:pt x="56498" y="664051"/>
                  </a:cubicBezTo>
                  <a:close/>
                </a:path>
              </a:pathLst>
            </a:custGeom>
            <a:solidFill>
              <a:schemeClr val="accent3"/>
            </a:solidFill>
            <a:ln w="7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15E2EF6-AB4A-4E3E-B58C-8644ED36BFDC}"/>
                </a:ext>
              </a:extLst>
            </p:cNvPr>
            <p:cNvSpPr/>
            <p:nvPr/>
          </p:nvSpPr>
          <p:spPr>
            <a:xfrm>
              <a:off x="3145719" y="3296731"/>
              <a:ext cx="1306195" cy="853480"/>
            </a:xfrm>
            <a:custGeom>
              <a:avLst/>
              <a:gdLst>
                <a:gd name="connsiteX0" fmla="*/ 56501 w 1306195"/>
                <a:gd name="connsiteY0" fmla="*/ 856162 h 853479"/>
                <a:gd name="connsiteX1" fmla="*/ 17938 w 1306195"/>
                <a:gd name="connsiteY1" fmla="*/ 839137 h 853479"/>
                <a:gd name="connsiteX2" fmla="*/ 21352 w 1306195"/>
                <a:gd name="connsiteY2" fmla="*/ 765441 h 853479"/>
                <a:gd name="connsiteX3" fmla="*/ 1236648 w 1306195"/>
                <a:gd name="connsiteY3" fmla="*/ 6460 h 853479"/>
                <a:gd name="connsiteX4" fmla="*/ 1301416 w 1306195"/>
                <a:gd name="connsiteY4" fmla="*/ 41772 h 853479"/>
                <a:gd name="connsiteX5" fmla="*/ 1266104 w 1306195"/>
                <a:gd name="connsiteY5" fmla="*/ 106540 h 853479"/>
                <a:gd name="connsiteX6" fmla="*/ 91634 w 1306195"/>
                <a:gd name="connsiteY6" fmla="*/ 842544 h 853479"/>
                <a:gd name="connsiteX7" fmla="*/ 56501 w 1306195"/>
                <a:gd name="connsiteY7" fmla="*/ 856162 h 85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6195" h="853479">
                  <a:moveTo>
                    <a:pt x="56501" y="856162"/>
                  </a:moveTo>
                  <a:cubicBezTo>
                    <a:pt x="42340" y="856162"/>
                    <a:pt x="28224" y="850433"/>
                    <a:pt x="17938" y="839137"/>
                  </a:cubicBezTo>
                  <a:cubicBezTo>
                    <a:pt x="-1462" y="817845"/>
                    <a:pt x="52" y="784856"/>
                    <a:pt x="21352" y="765441"/>
                  </a:cubicBezTo>
                  <a:cubicBezTo>
                    <a:pt x="264186" y="544093"/>
                    <a:pt x="744984" y="151166"/>
                    <a:pt x="1236648" y="6460"/>
                  </a:cubicBezTo>
                  <a:cubicBezTo>
                    <a:pt x="1264278" y="-1666"/>
                    <a:pt x="1293282" y="14134"/>
                    <a:pt x="1301416" y="41772"/>
                  </a:cubicBezTo>
                  <a:cubicBezTo>
                    <a:pt x="1309550" y="69410"/>
                    <a:pt x="1293742" y="98406"/>
                    <a:pt x="1266104" y="106540"/>
                  </a:cubicBezTo>
                  <a:cubicBezTo>
                    <a:pt x="794508" y="245338"/>
                    <a:pt x="327840" y="627244"/>
                    <a:pt x="91634" y="842544"/>
                  </a:cubicBezTo>
                  <a:cubicBezTo>
                    <a:pt x="81623" y="851665"/>
                    <a:pt x="69043" y="856162"/>
                    <a:pt x="56501" y="856162"/>
                  </a:cubicBezTo>
                  <a:close/>
                </a:path>
              </a:pathLst>
            </a:custGeom>
            <a:solidFill>
              <a:schemeClr val="accent4"/>
            </a:solidFill>
            <a:ln w="7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B0B0242-E6E1-4501-9A22-86766D3DBDFB}"/>
                </a:ext>
              </a:extLst>
            </p:cNvPr>
            <p:cNvSpPr/>
            <p:nvPr/>
          </p:nvSpPr>
          <p:spPr>
            <a:xfrm>
              <a:off x="3232574" y="4278116"/>
              <a:ext cx="1061283" cy="348813"/>
            </a:xfrm>
            <a:custGeom>
              <a:avLst/>
              <a:gdLst>
                <a:gd name="connsiteX0" fmla="*/ 57769 w 1061283"/>
                <a:gd name="connsiteY0" fmla="*/ 349082 h 348813"/>
                <a:gd name="connsiteX1" fmla="*/ 16899 w 1061283"/>
                <a:gd name="connsiteY1" fmla="*/ 329378 h 348813"/>
                <a:gd name="connsiteX2" fmla="*/ 25270 w 1061283"/>
                <a:gd name="connsiteY2" fmla="*/ 256090 h 348813"/>
                <a:gd name="connsiteX3" fmla="*/ 1013600 w 1061283"/>
                <a:gd name="connsiteY3" fmla="*/ 27387 h 348813"/>
                <a:gd name="connsiteX4" fmla="*/ 1054975 w 1061283"/>
                <a:gd name="connsiteY4" fmla="*/ 88459 h 348813"/>
                <a:gd name="connsiteX5" fmla="*/ 993903 w 1061283"/>
                <a:gd name="connsiteY5" fmla="*/ 129835 h 348813"/>
                <a:gd name="connsiteX6" fmla="*/ 90187 w 1061283"/>
                <a:gd name="connsiteY6" fmla="*/ 337765 h 348813"/>
                <a:gd name="connsiteX7" fmla="*/ 57769 w 1061283"/>
                <a:gd name="connsiteY7" fmla="*/ 349082 h 34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1283" h="348813">
                  <a:moveTo>
                    <a:pt x="57769" y="349082"/>
                  </a:moveTo>
                  <a:cubicBezTo>
                    <a:pt x="42414" y="349082"/>
                    <a:pt x="27200" y="342336"/>
                    <a:pt x="16899" y="329378"/>
                  </a:cubicBezTo>
                  <a:cubicBezTo>
                    <a:pt x="-1032" y="306824"/>
                    <a:pt x="2724" y="274006"/>
                    <a:pt x="25270" y="256090"/>
                  </a:cubicBezTo>
                  <a:cubicBezTo>
                    <a:pt x="42592" y="242323"/>
                    <a:pt x="455899" y="-79854"/>
                    <a:pt x="1013600" y="27387"/>
                  </a:cubicBezTo>
                  <a:cubicBezTo>
                    <a:pt x="1041891" y="32820"/>
                    <a:pt x="1060415" y="60168"/>
                    <a:pt x="1054975" y="88459"/>
                  </a:cubicBezTo>
                  <a:cubicBezTo>
                    <a:pt x="1049543" y="116758"/>
                    <a:pt x="1022209" y="135319"/>
                    <a:pt x="993903" y="129835"/>
                  </a:cubicBezTo>
                  <a:cubicBezTo>
                    <a:pt x="482713" y="31529"/>
                    <a:pt x="94053" y="334685"/>
                    <a:pt x="90187" y="337765"/>
                  </a:cubicBezTo>
                  <a:cubicBezTo>
                    <a:pt x="80598" y="345372"/>
                    <a:pt x="69147" y="349082"/>
                    <a:pt x="57769" y="3490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B1D7726-C58F-49DA-B2BB-CEE4959FF850}"/>
                </a:ext>
              </a:extLst>
            </p:cNvPr>
            <p:cNvSpPr/>
            <p:nvPr/>
          </p:nvSpPr>
          <p:spPr>
            <a:xfrm>
              <a:off x="2525792" y="2762924"/>
              <a:ext cx="252333" cy="890588"/>
            </a:xfrm>
            <a:custGeom>
              <a:avLst/>
              <a:gdLst>
                <a:gd name="connsiteX0" fmla="*/ 57693 w 252333"/>
                <a:gd name="connsiteY0" fmla="*/ 889155 h 890587"/>
                <a:gd name="connsiteX1" fmla="*/ 34330 w 252333"/>
                <a:gd name="connsiteY1" fmla="*/ 883597 h 890587"/>
                <a:gd name="connsiteX2" fmla="*/ 11130 w 252333"/>
                <a:gd name="connsiteY2" fmla="*/ 813574 h 890587"/>
                <a:gd name="connsiteX3" fmla="*/ 123277 w 252333"/>
                <a:gd name="connsiteY3" fmla="*/ 67588 h 890587"/>
                <a:gd name="connsiteX4" fmla="*/ 164652 w 252333"/>
                <a:gd name="connsiteY4" fmla="*/ 6516 h 890587"/>
                <a:gd name="connsiteX5" fmla="*/ 225724 w 252333"/>
                <a:gd name="connsiteY5" fmla="*/ 47892 h 890587"/>
                <a:gd name="connsiteX6" fmla="*/ 104359 w 252333"/>
                <a:gd name="connsiteY6" fmla="*/ 860397 h 890587"/>
                <a:gd name="connsiteX7" fmla="*/ 57693 w 252333"/>
                <a:gd name="connsiteY7" fmla="*/ 889155 h 89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333" h="890587">
                  <a:moveTo>
                    <a:pt x="57693" y="889155"/>
                  </a:moveTo>
                  <a:cubicBezTo>
                    <a:pt x="49818" y="889155"/>
                    <a:pt x="41833" y="887374"/>
                    <a:pt x="34330" y="883597"/>
                  </a:cubicBezTo>
                  <a:cubicBezTo>
                    <a:pt x="8584" y="870668"/>
                    <a:pt x="-1806" y="839319"/>
                    <a:pt x="11130" y="813574"/>
                  </a:cubicBezTo>
                  <a:cubicBezTo>
                    <a:pt x="95446" y="645669"/>
                    <a:pt x="183347" y="379940"/>
                    <a:pt x="123277" y="67588"/>
                  </a:cubicBezTo>
                  <a:cubicBezTo>
                    <a:pt x="117830" y="39297"/>
                    <a:pt x="136361" y="11956"/>
                    <a:pt x="164652" y="6516"/>
                  </a:cubicBezTo>
                  <a:cubicBezTo>
                    <a:pt x="192936" y="1069"/>
                    <a:pt x="220284" y="19600"/>
                    <a:pt x="225724" y="47892"/>
                  </a:cubicBezTo>
                  <a:cubicBezTo>
                    <a:pt x="291331" y="389031"/>
                    <a:pt x="195942" y="678027"/>
                    <a:pt x="104359" y="860397"/>
                  </a:cubicBezTo>
                  <a:cubicBezTo>
                    <a:pt x="95201" y="878624"/>
                    <a:pt x="76803" y="889155"/>
                    <a:pt x="57693" y="88915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1BE66F-E84E-4222-A64F-F5A27990A337}"/>
                </a:ext>
              </a:extLst>
            </p:cNvPr>
            <p:cNvSpPr/>
            <p:nvPr/>
          </p:nvSpPr>
          <p:spPr>
            <a:xfrm>
              <a:off x="1309952" y="3763981"/>
              <a:ext cx="1951871" cy="1996400"/>
            </a:xfrm>
            <a:custGeom>
              <a:avLst/>
              <a:gdLst>
                <a:gd name="connsiteX0" fmla="*/ 1953340 w 1951870"/>
                <a:gd name="connsiteY0" fmla="*/ 1321632 h 1996400"/>
                <a:gd name="connsiteX1" fmla="*/ 1095816 w 1951870"/>
                <a:gd name="connsiteY1" fmla="*/ 1748995 h 1996400"/>
                <a:gd name="connsiteX2" fmla="*/ 596560 w 1951870"/>
                <a:gd name="connsiteY2" fmla="*/ 1997922 h 1996400"/>
                <a:gd name="connsiteX3" fmla="*/ 4327 w 1951870"/>
                <a:gd name="connsiteY3" fmla="*/ 1271841 h 1996400"/>
                <a:gd name="connsiteX4" fmla="*/ 86914 w 1951870"/>
                <a:gd name="connsiteY4" fmla="*/ 1106125 h 1996400"/>
                <a:gd name="connsiteX5" fmla="*/ 480160 w 1951870"/>
                <a:gd name="connsiteY5" fmla="*/ 317079 h 1996400"/>
                <a:gd name="connsiteX6" fmla="*/ 636028 w 1951870"/>
                <a:gd name="connsiteY6" fmla="*/ 4327 h 1996400"/>
                <a:gd name="connsiteX7" fmla="*/ 1953340 w 1951870"/>
                <a:gd name="connsiteY7" fmla="*/ 1321632 h 199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870" h="1996400">
                  <a:moveTo>
                    <a:pt x="1953340" y="1321632"/>
                  </a:moveTo>
                  <a:lnTo>
                    <a:pt x="1095816" y="1748995"/>
                  </a:lnTo>
                  <a:lnTo>
                    <a:pt x="596560" y="1997922"/>
                  </a:lnTo>
                  <a:cubicBezTo>
                    <a:pt x="343448" y="1810023"/>
                    <a:pt x="138642" y="1560629"/>
                    <a:pt x="4327" y="1271841"/>
                  </a:cubicBezTo>
                  <a:lnTo>
                    <a:pt x="86914" y="1106125"/>
                  </a:lnTo>
                  <a:lnTo>
                    <a:pt x="480160" y="317079"/>
                  </a:lnTo>
                  <a:lnTo>
                    <a:pt x="636028" y="4327"/>
                  </a:lnTo>
                  <a:lnTo>
                    <a:pt x="1953340" y="1321632"/>
                  </a:lnTo>
                  <a:close/>
                </a:path>
              </a:pathLst>
            </a:custGeom>
            <a:solidFill>
              <a:schemeClr val="accent1"/>
            </a:solidFill>
            <a:ln w="7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A3B4D11-2EDD-435F-A45F-725E2ECA37B2}"/>
                </a:ext>
              </a:extLst>
            </p:cNvPr>
            <p:cNvSpPr/>
            <p:nvPr/>
          </p:nvSpPr>
          <p:spPr>
            <a:xfrm>
              <a:off x="1709558" y="4674006"/>
              <a:ext cx="1551107" cy="1090970"/>
            </a:xfrm>
            <a:custGeom>
              <a:avLst/>
              <a:gdLst>
                <a:gd name="connsiteX0" fmla="*/ 1553734 w 1551106"/>
                <a:gd name="connsiteY0" fmla="*/ 411608 h 1090969"/>
                <a:gd name="connsiteX1" fmla="*/ 196879 w 1551106"/>
                <a:gd name="connsiteY1" fmla="*/ 1087823 h 1090969"/>
                <a:gd name="connsiteX2" fmla="*/ 4327 w 1551106"/>
                <a:gd name="connsiteY2" fmla="*/ 923962 h 1090969"/>
                <a:gd name="connsiteX3" fmla="*/ 1247572 w 1551106"/>
                <a:gd name="connsiteY3" fmla="*/ 4327 h 1090969"/>
                <a:gd name="connsiteX4" fmla="*/ 1553734 w 1551106"/>
                <a:gd name="connsiteY4" fmla="*/ 411608 h 109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1106" h="1090969">
                  <a:moveTo>
                    <a:pt x="1553734" y="411608"/>
                  </a:moveTo>
                  <a:lnTo>
                    <a:pt x="196879" y="1087823"/>
                  </a:lnTo>
                  <a:cubicBezTo>
                    <a:pt x="129106" y="1037497"/>
                    <a:pt x="64813" y="982749"/>
                    <a:pt x="4327" y="923962"/>
                  </a:cubicBezTo>
                  <a:lnTo>
                    <a:pt x="1247572" y="4327"/>
                  </a:lnTo>
                  <a:lnTo>
                    <a:pt x="1553734" y="41160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7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2C8F76A-8085-401A-BD4E-4D09C884BCE1}"/>
                </a:ext>
              </a:extLst>
            </p:cNvPr>
            <p:cNvSpPr/>
            <p:nvPr/>
          </p:nvSpPr>
          <p:spPr>
            <a:xfrm>
              <a:off x="1308720" y="4864547"/>
              <a:ext cx="400764" cy="727313"/>
            </a:xfrm>
            <a:custGeom>
              <a:avLst/>
              <a:gdLst>
                <a:gd name="connsiteX0" fmla="*/ 398189 w 400764"/>
                <a:gd name="connsiteY0" fmla="*/ 726675 h 727313"/>
                <a:gd name="connsiteX1" fmla="*/ 5566 w 400764"/>
                <a:gd name="connsiteY1" fmla="*/ 171357 h 727313"/>
                <a:gd name="connsiteX2" fmla="*/ 5566 w 400764"/>
                <a:gd name="connsiteY2" fmla="*/ 171282 h 727313"/>
                <a:gd name="connsiteX3" fmla="*/ 88235 w 400764"/>
                <a:gd name="connsiteY3" fmla="*/ 5566 h 727313"/>
                <a:gd name="connsiteX4" fmla="*/ 398189 w 400764"/>
                <a:gd name="connsiteY4" fmla="*/ 726675 h 72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764" h="727313">
                  <a:moveTo>
                    <a:pt x="398189" y="726675"/>
                  </a:moveTo>
                  <a:cubicBezTo>
                    <a:pt x="236191" y="567623"/>
                    <a:pt x="102499" y="379724"/>
                    <a:pt x="5566" y="171357"/>
                  </a:cubicBezTo>
                  <a:lnTo>
                    <a:pt x="5566" y="171282"/>
                  </a:lnTo>
                  <a:lnTo>
                    <a:pt x="88235" y="5566"/>
                  </a:lnTo>
                  <a:lnTo>
                    <a:pt x="398189" y="726675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FA1578C-A4FF-4ADD-BB66-BD83F2ED70DA}"/>
                </a:ext>
              </a:extLst>
            </p:cNvPr>
            <p:cNvSpPr/>
            <p:nvPr/>
          </p:nvSpPr>
          <p:spPr>
            <a:xfrm>
              <a:off x="1784598" y="3762764"/>
              <a:ext cx="1476891" cy="1751489"/>
            </a:xfrm>
            <a:custGeom>
              <a:avLst/>
              <a:gdLst>
                <a:gd name="connsiteX0" fmla="*/ 1478702 w 1476890"/>
                <a:gd name="connsiteY0" fmla="*/ 1322827 h 1751488"/>
                <a:gd name="connsiteX1" fmla="*/ 621215 w 1476890"/>
                <a:gd name="connsiteY1" fmla="*/ 1750153 h 1751488"/>
                <a:gd name="connsiteX2" fmla="*/ 481949 w 1476890"/>
                <a:gd name="connsiteY2" fmla="*/ 1426365 h 1751488"/>
                <a:gd name="connsiteX3" fmla="*/ 5566 w 1476890"/>
                <a:gd name="connsiteY3" fmla="*/ 318333 h 1751488"/>
                <a:gd name="connsiteX4" fmla="*/ 161441 w 1476890"/>
                <a:gd name="connsiteY4" fmla="*/ 5566 h 1751488"/>
                <a:gd name="connsiteX5" fmla="*/ 1114466 w 1476890"/>
                <a:gd name="connsiteY5" fmla="*/ 958591 h 175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6890" h="1751488">
                  <a:moveTo>
                    <a:pt x="1478702" y="1322827"/>
                  </a:moveTo>
                  <a:lnTo>
                    <a:pt x="621215" y="1750153"/>
                  </a:lnTo>
                  <a:lnTo>
                    <a:pt x="481949" y="1426365"/>
                  </a:lnTo>
                  <a:lnTo>
                    <a:pt x="5566" y="318333"/>
                  </a:lnTo>
                  <a:lnTo>
                    <a:pt x="161441" y="5566"/>
                  </a:lnTo>
                  <a:lnTo>
                    <a:pt x="1114466" y="958591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8E750CC-95BF-4F63-AF3E-B48A505D59C8}"/>
                </a:ext>
              </a:extLst>
            </p:cNvPr>
            <p:cNvSpPr/>
            <p:nvPr/>
          </p:nvSpPr>
          <p:spPr>
            <a:xfrm>
              <a:off x="2262220" y="4673998"/>
              <a:ext cx="1001911" cy="838637"/>
            </a:xfrm>
            <a:custGeom>
              <a:avLst/>
              <a:gdLst>
                <a:gd name="connsiteX0" fmla="*/ 1001080 w 1001910"/>
                <a:gd name="connsiteY0" fmla="*/ 411592 h 838636"/>
                <a:gd name="connsiteX1" fmla="*/ 143592 w 1001910"/>
                <a:gd name="connsiteY1" fmla="*/ 838919 h 838636"/>
                <a:gd name="connsiteX2" fmla="*/ 4327 w 1001910"/>
                <a:gd name="connsiteY2" fmla="*/ 515131 h 838636"/>
                <a:gd name="connsiteX3" fmla="*/ 636844 w 1001910"/>
                <a:gd name="connsiteY3" fmla="*/ 47357 h 838636"/>
                <a:gd name="connsiteX4" fmla="*/ 694940 w 1001910"/>
                <a:gd name="connsiteY4" fmla="*/ 4327 h 83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910" h="838636">
                  <a:moveTo>
                    <a:pt x="1001080" y="411592"/>
                  </a:moveTo>
                  <a:lnTo>
                    <a:pt x="143592" y="838919"/>
                  </a:lnTo>
                  <a:lnTo>
                    <a:pt x="4327" y="515131"/>
                  </a:lnTo>
                  <a:lnTo>
                    <a:pt x="636844" y="47357"/>
                  </a:lnTo>
                  <a:lnTo>
                    <a:pt x="694940" y="4327"/>
                  </a:lnTo>
                  <a:close/>
                </a:path>
              </a:pathLst>
            </a:custGeom>
            <a:solidFill>
              <a:srgbClr val="EA4444"/>
            </a:solidFill>
            <a:ln w="7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9116B3C-9ED4-4D23-9F3F-57BEA8A6EA51}"/>
                </a:ext>
              </a:extLst>
            </p:cNvPr>
            <p:cNvSpPr/>
            <p:nvPr/>
          </p:nvSpPr>
          <p:spPr>
            <a:xfrm>
              <a:off x="1878440" y="3627257"/>
              <a:ext cx="1521420" cy="1521420"/>
            </a:xfrm>
            <a:custGeom>
              <a:avLst/>
              <a:gdLst>
                <a:gd name="connsiteX0" fmla="*/ 1264029 w 1521420"/>
                <a:gd name="connsiteY0" fmla="*/ 1477362 h 1521420"/>
                <a:gd name="connsiteX1" fmla="*/ 48511 w 1521420"/>
                <a:gd name="connsiteY1" fmla="*/ 261844 h 1521420"/>
                <a:gd name="connsiteX2" fmla="*/ 48511 w 1521420"/>
                <a:gd name="connsiteY2" fmla="*/ 48511 h 1521420"/>
                <a:gd name="connsiteX3" fmla="*/ 48511 w 1521420"/>
                <a:gd name="connsiteY3" fmla="*/ 48511 h 1521420"/>
                <a:gd name="connsiteX4" fmla="*/ 261844 w 1521420"/>
                <a:gd name="connsiteY4" fmla="*/ 48511 h 1521420"/>
                <a:gd name="connsiteX5" fmla="*/ 1477355 w 1521420"/>
                <a:gd name="connsiteY5" fmla="*/ 1264022 h 1521420"/>
                <a:gd name="connsiteX6" fmla="*/ 1477355 w 1521420"/>
                <a:gd name="connsiteY6" fmla="*/ 1477355 h 1521420"/>
                <a:gd name="connsiteX7" fmla="*/ 1477355 w 1521420"/>
                <a:gd name="connsiteY7" fmla="*/ 1477355 h 1521420"/>
                <a:gd name="connsiteX8" fmla="*/ 1264029 w 1521420"/>
                <a:gd name="connsiteY8" fmla="*/ 1477362 h 152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420" h="1521420">
                  <a:moveTo>
                    <a:pt x="1264029" y="1477362"/>
                  </a:moveTo>
                  <a:lnTo>
                    <a:pt x="48511" y="261844"/>
                  </a:lnTo>
                  <a:cubicBezTo>
                    <a:pt x="-10401" y="202932"/>
                    <a:pt x="-10401" y="107423"/>
                    <a:pt x="48511" y="48511"/>
                  </a:cubicBezTo>
                  <a:lnTo>
                    <a:pt x="48511" y="48511"/>
                  </a:lnTo>
                  <a:cubicBezTo>
                    <a:pt x="107423" y="-10401"/>
                    <a:pt x="202932" y="-10401"/>
                    <a:pt x="261844" y="48511"/>
                  </a:cubicBezTo>
                  <a:lnTo>
                    <a:pt x="1477355" y="1264022"/>
                  </a:lnTo>
                  <a:cubicBezTo>
                    <a:pt x="1536267" y="1322934"/>
                    <a:pt x="1536267" y="1418442"/>
                    <a:pt x="1477355" y="1477355"/>
                  </a:cubicBezTo>
                  <a:lnTo>
                    <a:pt x="1477355" y="1477355"/>
                  </a:lnTo>
                  <a:cubicBezTo>
                    <a:pt x="1418450" y="1536267"/>
                    <a:pt x="1322934" y="1536267"/>
                    <a:pt x="1264029" y="1477362"/>
                  </a:cubicBezTo>
                  <a:close/>
                </a:path>
              </a:pathLst>
            </a:custGeom>
            <a:solidFill>
              <a:schemeClr val="accent1"/>
            </a:solidFill>
            <a:ln w="7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202A031-01F7-4640-87B1-BC96CF88D528}"/>
                </a:ext>
              </a:extLst>
            </p:cNvPr>
            <p:cNvSpPr/>
            <p:nvPr/>
          </p:nvSpPr>
          <p:spPr>
            <a:xfrm>
              <a:off x="2811082" y="4559899"/>
              <a:ext cx="586303" cy="586303"/>
            </a:xfrm>
            <a:custGeom>
              <a:avLst/>
              <a:gdLst>
                <a:gd name="connsiteX0" fmla="*/ 544720 w 586303"/>
                <a:gd name="connsiteY0" fmla="*/ 331388 h 586303"/>
                <a:gd name="connsiteX1" fmla="*/ 217660 w 586303"/>
                <a:gd name="connsiteY1" fmla="*/ 4327 h 586303"/>
                <a:gd name="connsiteX2" fmla="*/ 217660 w 586303"/>
                <a:gd name="connsiteY2" fmla="*/ 217660 h 586303"/>
                <a:gd name="connsiteX3" fmla="*/ 4327 w 586303"/>
                <a:gd name="connsiteY3" fmla="*/ 217660 h 586303"/>
                <a:gd name="connsiteX4" fmla="*/ 331388 w 586303"/>
                <a:gd name="connsiteY4" fmla="*/ 544720 h 586303"/>
                <a:gd name="connsiteX5" fmla="*/ 544720 w 586303"/>
                <a:gd name="connsiteY5" fmla="*/ 544720 h 586303"/>
                <a:gd name="connsiteX6" fmla="*/ 544720 w 586303"/>
                <a:gd name="connsiteY6" fmla="*/ 331388 h 58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6303" h="586303">
                  <a:moveTo>
                    <a:pt x="544720" y="331388"/>
                  </a:moveTo>
                  <a:lnTo>
                    <a:pt x="217660" y="4327"/>
                  </a:lnTo>
                  <a:cubicBezTo>
                    <a:pt x="276572" y="63239"/>
                    <a:pt x="276572" y="158747"/>
                    <a:pt x="217660" y="217660"/>
                  </a:cubicBezTo>
                  <a:cubicBezTo>
                    <a:pt x="158747" y="276572"/>
                    <a:pt x="63239" y="276572"/>
                    <a:pt x="4327" y="217660"/>
                  </a:cubicBezTo>
                  <a:lnTo>
                    <a:pt x="331388" y="544720"/>
                  </a:lnTo>
                  <a:cubicBezTo>
                    <a:pt x="390300" y="603633"/>
                    <a:pt x="485808" y="603633"/>
                    <a:pt x="544720" y="544720"/>
                  </a:cubicBezTo>
                  <a:cubicBezTo>
                    <a:pt x="603633" y="485808"/>
                    <a:pt x="603625" y="390293"/>
                    <a:pt x="544720" y="33138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7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FDA1660-6D51-43CB-AB87-211DB574680D}"/>
                </a:ext>
              </a:extLst>
            </p:cNvPr>
            <p:cNvSpPr/>
            <p:nvPr/>
          </p:nvSpPr>
          <p:spPr>
            <a:xfrm>
              <a:off x="2294044" y="3229013"/>
              <a:ext cx="111323" cy="111323"/>
            </a:xfrm>
            <a:custGeom>
              <a:avLst/>
              <a:gdLst>
                <a:gd name="connsiteX0" fmla="*/ 108659 w 111323"/>
                <a:gd name="connsiteY0" fmla="*/ 56493 h 111323"/>
                <a:gd name="connsiteX1" fmla="*/ 56493 w 111323"/>
                <a:gd name="connsiteY1" fmla="*/ 108659 h 111323"/>
                <a:gd name="connsiteX2" fmla="*/ 4327 w 111323"/>
                <a:gd name="connsiteY2" fmla="*/ 56493 h 111323"/>
                <a:gd name="connsiteX3" fmla="*/ 56493 w 111323"/>
                <a:gd name="connsiteY3" fmla="*/ 4327 h 111323"/>
                <a:gd name="connsiteX4" fmla="*/ 108659 w 111323"/>
                <a:gd name="connsiteY4" fmla="*/ 56493 h 111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23" h="111323">
                  <a:moveTo>
                    <a:pt x="108659" y="56493"/>
                  </a:moveTo>
                  <a:cubicBezTo>
                    <a:pt x="108659" y="85304"/>
                    <a:pt x="85304" y="108659"/>
                    <a:pt x="56493" y="108659"/>
                  </a:cubicBezTo>
                  <a:cubicBezTo>
                    <a:pt x="27682" y="108659"/>
                    <a:pt x="4327" y="85304"/>
                    <a:pt x="4327" y="56493"/>
                  </a:cubicBezTo>
                  <a:cubicBezTo>
                    <a:pt x="4327" y="27682"/>
                    <a:pt x="27682" y="4327"/>
                    <a:pt x="56493" y="4327"/>
                  </a:cubicBezTo>
                  <a:cubicBezTo>
                    <a:pt x="85303" y="4327"/>
                    <a:pt x="108659" y="27682"/>
                    <a:pt x="108659" y="56493"/>
                  </a:cubicBezTo>
                  <a:close/>
                </a:path>
              </a:pathLst>
            </a:custGeom>
            <a:solidFill>
              <a:schemeClr val="accent2"/>
            </a:solidFill>
            <a:ln w="7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E944724-65C4-49D5-9D29-823099885178}"/>
                </a:ext>
              </a:extLst>
            </p:cNvPr>
            <p:cNvSpPr/>
            <p:nvPr/>
          </p:nvSpPr>
          <p:spPr>
            <a:xfrm>
              <a:off x="2991121" y="3029870"/>
              <a:ext cx="111323" cy="111323"/>
            </a:xfrm>
            <a:custGeom>
              <a:avLst/>
              <a:gdLst>
                <a:gd name="connsiteX0" fmla="*/ 108659 w 111323"/>
                <a:gd name="connsiteY0" fmla="*/ 56493 h 111323"/>
                <a:gd name="connsiteX1" fmla="*/ 56493 w 111323"/>
                <a:gd name="connsiteY1" fmla="*/ 108659 h 111323"/>
                <a:gd name="connsiteX2" fmla="*/ 4327 w 111323"/>
                <a:gd name="connsiteY2" fmla="*/ 56493 h 111323"/>
                <a:gd name="connsiteX3" fmla="*/ 56493 w 111323"/>
                <a:gd name="connsiteY3" fmla="*/ 4327 h 111323"/>
                <a:gd name="connsiteX4" fmla="*/ 108659 w 111323"/>
                <a:gd name="connsiteY4" fmla="*/ 56493 h 111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23" h="111323">
                  <a:moveTo>
                    <a:pt x="108659" y="56493"/>
                  </a:moveTo>
                  <a:cubicBezTo>
                    <a:pt x="108659" y="85304"/>
                    <a:pt x="85304" y="108659"/>
                    <a:pt x="56493" y="108659"/>
                  </a:cubicBezTo>
                  <a:cubicBezTo>
                    <a:pt x="27683" y="108659"/>
                    <a:pt x="4327" y="85304"/>
                    <a:pt x="4327" y="56493"/>
                  </a:cubicBezTo>
                  <a:cubicBezTo>
                    <a:pt x="4327" y="27682"/>
                    <a:pt x="27682" y="4327"/>
                    <a:pt x="56493" y="4327"/>
                  </a:cubicBezTo>
                  <a:cubicBezTo>
                    <a:pt x="85304" y="4327"/>
                    <a:pt x="108659" y="27682"/>
                    <a:pt x="108659" y="56493"/>
                  </a:cubicBezTo>
                  <a:close/>
                </a:path>
              </a:pathLst>
            </a:custGeom>
            <a:solidFill>
              <a:srgbClr val="FF5A5A"/>
            </a:solidFill>
            <a:ln w="74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448D4B-80E7-4A55-A69B-6B0A35CDA57A}"/>
                </a:ext>
              </a:extLst>
            </p:cNvPr>
            <p:cNvSpPr/>
            <p:nvPr/>
          </p:nvSpPr>
          <p:spPr>
            <a:xfrm>
              <a:off x="3843443" y="4678845"/>
              <a:ext cx="111323" cy="111323"/>
            </a:xfrm>
            <a:custGeom>
              <a:avLst/>
              <a:gdLst>
                <a:gd name="connsiteX0" fmla="*/ 109898 w 111323"/>
                <a:gd name="connsiteY0" fmla="*/ 57732 h 111323"/>
                <a:gd name="connsiteX1" fmla="*/ 57732 w 111323"/>
                <a:gd name="connsiteY1" fmla="*/ 109899 h 111323"/>
                <a:gd name="connsiteX2" fmla="*/ 5566 w 111323"/>
                <a:gd name="connsiteY2" fmla="*/ 57732 h 111323"/>
                <a:gd name="connsiteX3" fmla="*/ 57732 w 111323"/>
                <a:gd name="connsiteY3" fmla="*/ 5566 h 111323"/>
                <a:gd name="connsiteX4" fmla="*/ 109898 w 111323"/>
                <a:gd name="connsiteY4" fmla="*/ 57732 h 111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23" h="111323">
                  <a:moveTo>
                    <a:pt x="109898" y="57732"/>
                  </a:moveTo>
                  <a:cubicBezTo>
                    <a:pt x="109898" y="86543"/>
                    <a:pt x="86543" y="109899"/>
                    <a:pt x="57732" y="109899"/>
                  </a:cubicBezTo>
                  <a:cubicBezTo>
                    <a:pt x="28922" y="109899"/>
                    <a:pt x="5566" y="86543"/>
                    <a:pt x="5566" y="57732"/>
                  </a:cubicBezTo>
                  <a:cubicBezTo>
                    <a:pt x="5566" y="28922"/>
                    <a:pt x="28922" y="5566"/>
                    <a:pt x="57732" y="5566"/>
                  </a:cubicBezTo>
                  <a:cubicBezTo>
                    <a:pt x="86543" y="5566"/>
                    <a:pt x="109898" y="28922"/>
                    <a:pt x="109898" y="5773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AA9FF5F-8D22-4B69-83C0-B8CDD693612B}"/>
                </a:ext>
              </a:extLst>
            </p:cNvPr>
            <p:cNvSpPr/>
            <p:nvPr/>
          </p:nvSpPr>
          <p:spPr>
            <a:xfrm>
              <a:off x="2883868" y="2398660"/>
              <a:ext cx="356235" cy="363657"/>
            </a:xfrm>
            <a:custGeom>
              <a:avLst/>
              <a:gdLst>
                <a:gd name="connsiteX0" fmla="*/ 145808 w 356235"/>
                <a:gd name="connsiteY0" fmla="*/ 11235 h 363656"/>
                <a:gd name="connsiteX1" fmla="*/ 210636 w 356235"/>
                <a:gd name="connsiteY1" fmla="*/ 68893 h 363656"/>
                <a:gd name="connsiteX2" fmla="*/ 230778 w 356235"/>
                <a:gd name="connsiteY2" fmla="*/ 73887 h 363656"/>
                <a:gd name="connsiteX3" fmla="*/ 315020 w 356235"/>
                <a:gd name="connsiteY3" fmla="*/ 53174 h 363656"/>
                <a:gd name="connsiteX4" fmla="*/ 340765 w 356235"/>
                <a:gd name="connsiteY4" fmla="*/ 83765 h 363656"/>
                <a:gd name="connsiteX5" fmla="*/ 305958 w 356235"/>
                <a:gd name="connsiteY5" fmla="*/ 163236 h 363656"/>
                <a:gd name="connsiteX6" fmla="*/ 307435 w 356235"/>
                <a:gd name="connsiteY6" fmla="*/ 183934 h 363656"/>
                <a:gd name="connsiteX7" fmla="*/ 353174 w 356235"/>
                <a:gd name="connsiteY7" fmla="*/ 257660 h 363656"/>
                <a:gd name="connsiteX8" fmla="*/ 332038 w 356235"/>
                <a:gd name="connsiteY8" fmla="*/ 291606 h 363656"/>
                <a:gd name="connsiteX9" fmla="*/ 245702 w 356235"/>
                <a:gd name="connsiteY9" fmla="*/ 283064 h 363656"/>
                <a:gd name="connsiteX10" fmla="*/ 226481 w 356235"/>
                <a:gd name="connsiteY10" fmla="*/ 290864 h 363656"/>
                <a:gd name="connsiteX11" fmla="*/ 170500 w 356235"/>
                <a:gd name="connsiteY11" fmla="*/ 357146 h 363656"/>
                <a:gd name="connsiteX12" fmla="*/ 131685 w 356235"/>
                <a:gd name="connsiteY12" fmla="*/ 347528 h 363656"/>
                <a:gd name="connsiteX13" fmla="*/ 113131 w 356235"/>
                <a:gd name="connsiteY13" fmla="*/ 262774 h 363656"/>
                <a:gd name="connsiteX14" fmla="*/ 99772 w 356235"/>
                <a:gd name="connsiteY14" fmla="*/ 246899 h 363656"/>
                <a:gd name="connsiteX15" fmla="*/ 19441 w 356235"/>
                <a:gd name="connsiteY15" fmla="*/ 214133 h 363656"/>
                <a:gd name="connsiteX16" fmla="*/ 16599 w 356235"/>
                <a:gd name="connsiteY16" fmla="*/ 174249 h 363656"/>
                <a:gd name="connsiteX17" fmla="*/ 91468 w 356235"/>
                <a:gd name="connsiteY17" fmla="*/ 130410 h 363656"/>
                <a:gd name="connsiteX18" fmla="*/ 102444 w 356235"/>
                <a:gd name="connsiteY18" fmla="*/ 112799 h 363656"/>
                <a:gd name="connsiteX19" fmla="*/ 108782 w 356235"/>
                <a:gd name="connsiteY19" fmla="*/ 26271 h 363656"/>
                <a:gd name="connsiteX20" fmla="*/ 145808 w 356235"/>
                <a:gd name="connsiteY20" fmla="*/ 11235 h 36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6235" h="363656">
                  <a:moveTo>
                    <a:pt x="145808" y="11235"/>
                  </a:moveTo>
                  <a:lnTo>
                    <a:pt x="210636" y="68893"/>
                  </a:lnTo>
                  <a:cubicBezTo>
                    <a:pt x="216120" y="73769"/>
                    <a:pt x="223646" y="75639"/>
                    <a:pt x="230778" y="73887"/>
                  </a:cubicBezTo>
                  <a:lnTo>
                    <a:pt x="315020" y="53174"/>
                  </a:lnTo>
                  <a:cubicBezTo>
                    <a:pt x="332965" y="48758"/>
                    <a:pt x="348179" y="66837"/>
                    <a:pt x="340765" y="83765"/>
                  </a:cubicBezTo>
                  <a:lnTo>
                    <a:pt x="305958" y="163236"/>
                  </a:lnTo>
                  <a:cubicBezTo>
                    <a:pt x="303012" y="169960"/>
                    <a:pt x="303569" y="177700"/>
                    <a:pt x="307435" y="183934"/>
                  </a:cubicBezTo>
                  <a:lnTo>
                    <a:pt x="353174" y="257660"/>
                  </a:lnTo>
                  <a:cubicBezTo>
                    <a:pt x="362911" y="273364"/>
                    <a:pt x="350421" y="293417"/>
                    <a:pt x="332038" y="291606"/>
                  </a:cubicBezTo>
                  <a:lnTo>
                    <a:pt x="245702" y="283064"/>
                  </a:lnTo>
                  <a:cubicBezTo>
                    <a:pt x="238400" y="282344"/>
                    <a:pt x="231208" y="285261"/>
                    <a:pt x="226481" y="290864"/>
                  </a:cubicBezTo>
                  <a:lnTo>
                    <a:pt x="170500" y="357146"/>
                  </a:lnTo>
                  <a:cubicBezTo>
                    <a:pt x="158573" y="371262"/>
                    <a:pt x="135641" y="365577"/>
                    <a:pt x="131685" y="347528"/>
                  </a:cubicBezTo>
                  <a:lnTo>
                    <a:pt x="113131" y="262774"/>
                  </a:lnTo>
                  <a:cubicBezTo>
                    <a:pt x="111565" y="255612"/>
                    <a:pt x="106563" y="249667"/>
                    <a:pt x="99772" y="246899"/>
                  </a:cubicBezTo>
                  <a:lnTo>
                    <a:pt x="19441" y="214133"/>
                  </a:lnTo>
                  <a:cubicBezTo>
                    <a:pt x="2335" y="207156"/>
                    <a:pt x="650" y="183586"/>
                    <a:pt x="16599" y="174249"/>
                  </a:cubicBezTo>
                  <a:lnTo>
                    <a:pt x="91468" y="130410"/>
                  </a:lnTo>
                  <a:cubicBezTo>
                    <a:pt x="97806" y="126707"/>
                    <a:pt x="101902" y="120116"/>
                    <a:pt x="102444" y="112799"/>
                  </a:cubicBezTo>
                  <a:lnTo>
                    <a:pt x="108782" y="26271"/>
                  </a:lnTo>
                  <a:cubicBezTo>
                    <a:pt x="110103" y="7843"/>
                    <a:pt x="131997" y="-1048"/>
                    <a:pt x="145808" y="112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7481FEB-2D31-4659-9670-04C1D884A146}"/>
                </a:ext>
              </a:extLst>
            </p:cNvPr>
            <p:cNvSpPr/>
            <p:nvPr/>
          </p:nvSpPr>
          <p:spPr>
            <a:xfrm>
              <a:off x="4389581" y="3968382"/>
              <a:ext cx="356235" cy="363657"/>
            </a:xfrm>
            <a:custGeom>
              <a:avLst/>
              <a:gdLst>
                <a:gd name="connsiteX0" fmla="*/ 145808 w 356235"/>
                <a:gd name="connsiteY0" fmla="*/ 11235 h 363656"/>
                <a:gd name="connsiteX1" fmla="*/ 210636 w 356235"/>
                <a:gd name="connsiteY1" fmla="*/ 68893 h 363656"/>
                <a:gd name="connsiteX2" fmla="*/ 230778 w 356235"/>
                <a:gd name="connsiteY2" fmla="*/ 73887 h 363656"/>
                <a:gd name="connsiteX3" fmla="*/ 315020 w 356235"/>
                <a:gd name="connsiteY3" fmla="*/ 53174 h 363656"/>
                <a:gd name="connsiteX4" fmla="*/ 340765 w 356235"/>
                <a:gd name="connsiteY4" fmla="*/ 83765 h 363656"/>
                <a:gd name="connsiteX5" fmla="*/ 305958 w 356235"/>
                <a:gd name="connsiteY5" fmla="*/ 163236 h 363656"/>
                <a:gd name="connsiteX6" fmla="*/ 307435 w 356235"/>
                <a:gd name="connsiteY6" fmla="*/ 183934 h 363656"/>
                <a:gd name="connsiteX7" fmla="*/ 353174 w 356235"/>
                <a:gd name="connsiteY7" fmla="*/ 257660 h 363656"/>
                <a:gd name="connsiteX8" fmla="*/ 332038 w 356235"/>
                <a:gd name="connsiteY8" fmla="*/ 291606 h 363656"/>
                <a:gd name="connsiteX9" fmla="*/ 245702 w 356235"/>
                <a:gd name="connsiteY9" fmla="*/ 283064 h 363656"/>
                <a:gd name="connsiteX10" fmla="*/ 226481 w 356235"/>
                <a:gd name="connsiteY10" fmla="*/ 290864 h 363656"/>
                <a:gd name="connsiteX11" fmla="*/ 170500 w 356235"/>
                <a:gd name="connsiteY11" fmla="*/ 357146 h 363656"/>
                <a:gd name="connsiteX12" fmla="*/ 131685 w 356235"/>
                <a:gd name="connsiteY12" fmla="*/ 347528 h 363656"/>
                <a:gd name="connsiteX13" fmla="*/ 113131 w 356235"/>
                <a:gd name="connsiteY13" fmla="*/ 262774 h 363656"/>
                <a:gd name="connsiteX14" fmla="*/ 99772 w 356235"/>
                <a:gd name="connsiteY14" fmla="*/ 246899 h 363656"/>
                <a:gd name="connsiteX15" fmla="*/ 19441 w 356235"/>
                <a:gd name="connsiteY15" fmla="*/ 214133 h 363656"/>
                <a:gd name="connsiteX16" fmla="*/ 16599 w 356235"/>
                <a:gd name="connsiteY16" fmla="*/ 174249 h 363656"/>
                <a:gd name="connsiteX17" fmla="*/ 91468 w 356235"/>
                <a:gd name="connsiteY17" fmla="*/ 130410 h 363656"/>
                <a:gd name="connsiteX18" fmla="*/ 102444 w 356235"/>
                <a:gd name="connsiteY18" fmla="*/ 112799 h 363656"/>
                <a:gd name="connsiteX19" fmla="*/ 108782 w 356235"/>
                <a:gd name="connsiteY19" fmla="*/ 26271 h 363656"/>
                <a:gd name="connsiteX20" fmla="*/ 145808 w 356235"/>
                <a:gd name="connsiteY20" fmla="*/ 11235 h 36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6235" h="363656">
                  <a:moveTo>
                    <a:pt x="145808" y="11235"/>
                  </a:moveTo>
                  <a:lnTo>
                    <a:pt x="210636" y="68893"/>
                  </a:lnTo>
                  <a:cubicBezTo>
                    <a:pt x="216120" y="73769"/>
                    <a:pt x="223646" y="75639"/>
                    <a:pt x="230778" y="73887"/>
                  </a:cubicBezTo>
                  <a:lnTo>
                    <a:pt x="315020" y="53174"/>
                  </a:lnTo>
                  <a:cubicBezTo>
                    <a:pt x="332965" y="48758"/>
                    <a:pt x="348179" y="66837"/>
                    <a:pt x="340765" y="83765"/>
                  </a:cubicBezTo>
                  <a:lnTo>
                    <a:pt x="305958" y="163236"/>
                  </a:lnTo>
                  <a:cubicBezTo>
                    <a:pt x="303012" y="169960"/>
                    <a:pt x="303569" y="177700"/>
                    <a:pt x="307435" y="183934"/>
                  </a:cubicBezTo>
                  <a:lnTo>
                    <a:pt x="353174" y="257660"/>
                  </a:lnTo>
                  <a:cubicBezTo>
                    <a:pt x="362911" y="273364"/>
                    <a:pt x="350421" y="293417"/>
                    <a:pt x="332038" y="291606"/>
                  </a:cubicBezTo>
                  <a:lnTo>
                    <a:pt x="245702" y="283064"/>
                  </a:lnTo>
                  <a:cubicBezTo>
                    <a:pt x="238400" y="282344"/>
                    <a:pt x="231208" y="285261"/>
                    <a:pt x="226481" y="290864"/>
                  </a:cubicBezTo>
                  <a:lnTo>
                    <a:pt x="170500" y="357146"/>
                  </a:lnTo>
                  <a:cubicBezTo>
                    <a:pt x="158573" y="371262"/>
                    <a:pt x="135641" y="365577"/>
                    <a:pt x="131685" y="347528"/>
                  </a:cubicBezTo>
                  <a:lnTo>
                    <a:pt x="113131" y="262774"/>
                  </a:lnTo>
                  <a:cubicBezTo>
                    <a:pt x="111565" y="255612"/>
                    <a:pt x="106563" y="249667"/>
                    <a:pt x="99772" y="246899"/>
                  </a:cubicBezTo>
                  <a:lnTo>
                    <a:pt x="19441" y="214133"/>
                  </a:lnTo>
                  <a:cubicBezTo>
                    <a:pt x="2335" y="207156"/>
                    <a:pt x="650" y="183586"/>
                    <a:pt x="16599" y="174249"/>
                  </a:cubicBezTo>
                  <a:lnTo>
                    <a:pt x="91468" y="130410"/>
                  </a:lnTo>
                  <a:cubicBezTo>
                    <a:pt x="97806" y="126707"/>
                    <a:pt x="101902" y="120116"/>
                    <a:pt x="102444" y="112799"/>
                  </a:cubicBezTo>
                  <a:lnTo>
                    <a:pt x="108782" y="26271"/>
                  </a:lnTo>
                  <a:cubicBezTo>
                    <a:pt x="110103" y="7843"/>
                    <a:pt x="131997" y="-1048"/>
                    <a:pt x="145808" y="112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9E78767C-18D0-4A03-8C26-FB42654FD9B6}"/>
              </a:ext>
            </a:extLst>
          </p:cNvPr>
          <p:cNvSpPr/>
          <p:nvPr/>
        </p:nvSpPr>
        <p:spPr>
          <a:xfrm>
            <a:off x="6119217" y="2766273"/>
            <a:ext cx="5232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mine. A wonderful serenity has taken possession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7C4A33C-BE11-4A2E-90B6-6F91D239AEFE}"/>
              </a:ext>
            </a:extLst>
          </p:cNvPr>
          <p:cNvSpPr/>
          <p:nvPr/>
        </p:nvSpPr>
        <p:spPr>
          <a:xfrm>
            <a:off x="6119217" y="2527375"/>
            <a:ext cx="1167307" cy="3154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Subtitle Here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1649AF3-3B14-4936-8A59-DA5C1D0AC85B}"/>
              </a:ext>
            </a:extLst>
          </p:cNvPr>
          <p:cNvSpPr/>
          <p:nvPr/>
        </p:nvSpPr>
        <p:spPr>
          <a:xfrm>
            <a:off x="6122152" y="4434293"/>
            <a:ext cx="5232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mine. A wonderful serenity has taken possession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B0DD4E3-4674-4D91-B4C9-7B16FF49A23A}"/>
              </a:ext>
            </a:extLst>
          </p:cNvPr>
          <p:cNvSpPr/>
          <p:nvPr/>
        </p:nvSpPr>
        <p:spPr>
          <a:xfrm>
            <a:off x="6122152" y="4195395"/>
            <a:ext cx="1167307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03048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4BAED6D-BE1C-4938-80E1-0A141CD35ACB}"/>
              </a:ext>
            </a:extLst>
          </p:cNvPr>
          <p:cNvSpPr/>
          <p:nvPr/>
        </p:nvSpPr>
        <p:spPr>
          <a:xfrm rot="19336227" flipH="1" flipV="1">
            <a:off x="6223798" y="3806412"/>
            <a:ext cx="7934722" cy="4077458"/>
          </a:xfrm>
          <a:custGeom>
            <a:avLst/>
            <a:gdLst>
              <a:gd name="connsiteX0" fmla="*/ 0 w 7934722"/>
              <a:gd name="connsiteY0" fmla="*/ 3861306 h 4077458"/>
              <a:gd name="connsiteX1" fmla="*/ 89013 w 7934722"/>
              <a:gd name="connsiteY1" fmla="*/ 3906251 h 4077458"/>
              <a:gd name="connsiteX2" fmla="*/ 315874 w 7934722"/>
              <a:gd name="connsiteY2" fmla="*/ 3989093 h 4077458"/>
              <a:gd name="connsiteX3" fmla="*/ 587296 w 7934722"/>
              <a:gd name="connsiteY3" fmla="*/ 4055367 h 4077458"/>
              <a:gd name="connsiteX4" fmla="*/ 858720 w 7934722"/>
              <a:gd name="connsiteY4" fmla="*/ 4077458 h 4077458"/>
              <a:gd name="connsiteX5" fmla="*/ 1126091 w 7934722"/>
              <a:gd name="connsiteY5" fmla="*/ 4066413 h 4077458"/>
              <a:gd name="connsiteX6" fmla="*/ 1393462 w 7934722"/>
              <a:gd name="connsiteY6" fmla="*/ 4011184 h 4077458"/>
              <a:gd name="connsiteX7" fmla="*/ 1660834 w 7934722"/>
              <a:gd name="connsiteY7" fmla="*/ 3922819 h 4077458"/>
              <a:gd name="connsiteX8" fmla="*/ 1916053 w 7934722"/>
              <a:gd name="connsiteY8" fmla="*/ 3784749 h 4077458"/>
              <a:gd name="connsiteX9" fmla="*/ 1952512 w 7934722"/>
              <a:gd name="connsiteY9" fmla="*/ 3762657 h 4077458"/>
              <a:gd name="connsiteX10" fmla="*/ 2304957 w 7934722"/>
              <a:gd name="connsiteY10" fmla="*/ 3574882 h 4077458"/>
              <a:gd name="connsiteX11" fmla="*/ 2661453 w 7934722"/>
              <a:gd name="connsiteY11" fmla="*/ 3431289 h 4077458"/>
              <a:gd name="connsiteX12" fmla="*/ 3026051 w 7934722"/>
              <a:gd name="connsiteY12" fmla="*/ 3315310 h 4077458"/>
              <a:gd name="connsiteX13" fmla="*/ 3394700 w 7934722"/>
              <a:gd name="connsiteY13" fmla="*/ 3249036 h 4077458"/>
              <a:gd name="connsiteX14" fmla="*/ 3767399 w 7934722"/>
              <a:gd name="connsiteY14" fmla="*/ 3215899 h 4077458"/>
              <a:gd name="connsiteX15" fmla="*/ 4140098 w 7934722"/>
              <a:gd name="connsiteY15" fmla="*/ 3215899 h 4077458"/>
              <a:gd name="connsiteX16" fmla="*/ 4512799 w 7934722"/>
              <a:gd name="connsiteY16" fmla="*/ 3254559 h 4077458"/>
              <a:gd name="connsiteX17" fmla="*/ 4877396 w 7934722"/>
              <a:gd name="connsiteY17" fmla="*/ 3331878 h 4077458"/>
              <a:gd name="connsiteX18" fmla="*/ 5246044 w 7934722"/>
              <a:gd name="connsiteY18" fmla="*/ 3442334 h 4077458"/>
              <a:gd name="connsiteX19" fmla="*/ 5602540 w 7934722"/>
              <a:gd name="connsiteY19" fmla="*/ 3596973 h 4077458"/>
              <a:gd name="connsiteX20" fmla="*/ 5954985 w 7934722"/>
              <a:gd name="connsiteY20" fmla="*/ 3784749 h 4077458"/>
              <a:gd name="connsiteX21" fmla="*/ 6202101 w 7934722"/>
              <a:gd name="connsiteY21" fmla="*/ 3911774 h 4077458"/>
              <a:gd name="connsiteX22" fmla="*/ 6457319 w 7934722"/>
              <a:gd name="connsiteY22" fmla="*/ 4011184 h 4077458"/>
              <a:gd name="connsiteX23" fmla="*/ 6720641 w 7934722"/>
              <a:gd name="connsiteY23" fmla="*/ 4066413 h 4077458"/>
              <a:gd name="connsiteX24" fmla="*/ 6983961 w 7934722"/>
              <a:gd name="connsiteY24" fmla="*/ 4077458 h 4077458"/>
              <a:gd name="connsiteX25" fmla="*/ 7267536 w 7934722"/>
              <a:gd name="connsiteY25" fmla="*/ 4055367 h 4077458"/>
              <a:gd name="connsiteX26" fmla="*/ 7555164 w 7934722"/>
              <a:gd name="connsiteY26" fmla="*/ 3989093 h 4077458"/>
              <a:gd name="connsiteX27" fmla="*/ 7782025 w 7934722"/>
              <a:gd name="connsiteY27" fmla="*/ 3906251 h 4077458"/>
              <a:gd name="connsiteX28" fmla="*/ 7934722 w 7934722"/>
              <a:gd name="connsiteY28" fmla="*/ 3827695 h 4077458"/>
              <a:gd name="connsiteX29" fmla="*/ 2987539 w 7934722"/>
              <a:gd name="connsiteY29" fmla="*/ 0 h 4077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934722" h="4077458">
                <a:moveTo>
                  <a:pt x="0" y="3861306"/>
                </a:moveTo>
                <a:lnTo>
                  <a:pt x="89013" y="3906251"/>
                </a:lnTo>
                <a:lnTo>
                  <a:pt x="315874" y="3989093"/>
                </a:lnTo>
                <a:lnTo>
                  <a:pt x="587296" y="4055367"/>
                </a:lnTo>
                <a:lnTo>
                  <a:pt x="858720" y="4077458"/>
                </a:lnTo>
                <a:lnTo>
                  <a:pt x="1126091" y="4066413"/>
                </a:lnTo>
                <a:lnTo>
                  <a:pt x="1393462" y="4011184"/>
                </a:lnTo>
                <a:lnTo>
                  <a:pt x="1660834" y="3922819"/>
                </a:lnTo>
                <a:lnTo>
                  <a:pt x="1916053" y="3784749"/>
                </a:lnTo>
                <a:lnTo>
                  <a:pt x="1952512" y="3762657"/>
                </a:lnTo>
                <a:lnTo>
                  <a:pt x="2304957" y="3574882"/>
                </a:lnTo>
                <a:lnTo>
                  <a:pt x="2661453" y="3431289"/>
                </a:lnTo>
                <a:lnTo>
                  <a:pt x="3026051" y="3315310"/>
                </a:lnTo>
                <a:lnTo>
                  <a:pt x="3394700" y="3249036"/>
                </a:lnTo>
                <a:lnTo>
                  <a:pt x="3767399" y="3215899"/>
                </a:lnTo>
                <a:lnTo>
                  <a:pt x="4140098" y="3215899"/>
                </a:lnTo>
                <a:lnTo>
                  <a:pt x="4512799" y="3254559"/>
                </a:lnTo>
                <a:lnTo>
                  <a:pt x="4877396" y="3331878"/>
                </a:lnTo>
                <a:lnTo>
                  <a:pt x="5246044" y="3442334"/>
                </a:lnTo>
                <a:lnTo>
                  <a:pt x="5602540" y="3596973"/>
                </a:lnTo>
                <a:lnTo>
                  <a:pt x="5954985" y="3784749"/>
                </a:lnTo>
                <a:lnTo>
                  <a:pt x="6202101" y="3911774"/>
                </a:lnTo>
                <a:lnTo>
                  <a:pt x="6457319" y="4011184"/>
                </a:lnTo>
                <a:lnTo>
                  <a:pt x="6720641" y="4066413"/>
                </a:lnTo>
                <a:lnTo>
                  <a:pt x="6983961" y="4077458"/>
                </a:lnTo>
                <a:lnTo>
                  <a:pt x="7267536" y="4055367"/>
                </a:lnTo>
                <a:lnTo>
                  <a:pt x="7555164" y="3989093"/>
                </a:lnTo>
                <a:lnTo>
                  <a:pt x="7782025" y="3906251"/>
                </a:lnTo>
                <a:lnTo>
                  <a:pt x="7934722" y="3827695"/>
                </a:lnTo>
                <a:lnTo>
                  <a:pt x="298753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A17CA1-2283-41F3-8077-A728EF7DDC7E}"/>
              </a:ext>
            </a:extLst>
          </p:cNvPr>
          <p:cNvSpPr/>
          <p:nvPr/>
        </p:nvSpPr>
        <p:spPr>
          <a:xfrm>
            <a:off x="621357" y="2714816"/>
            <a:ext cx="48241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 these sweet mornings of spring which I enjoy with my whole heart. I am alone, and feel the charm of taken possession I am alone, and feel it..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37C8A7-E7AD-49E2-A30A-A4A647535A30}"/>
              </a:ext>
            </a:extLst>
          </p:cNvPr>
          <p:cNvSpPr/>
          <p:nvPr/>
        </p:nvSpPr>
        <p:spPr>
          <a:xfrm>
            <a:off x="621357" y="3849724"/>
            <a:ext cx="48241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 these sweet whole heart break.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3D933-DC3C-4AAE-8F35-6C76F9791F53}"/>
              </a:ext>
            </a:extLst>
          </p:cNvPr>
          <p:cNvSpPr/>
          <p:nvPr/>
        </p:nvSpPr>
        <p:spPr>
          <a:xfrm>
            <a:off x="621357" y="2453206"/>
            <a:ext cx="13083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Insert Text Here</a:t>
            </a: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E87E2C-DAEB-4673-9CD0-82DD0ACF9FD8}"/>
              </a:ext>
            </a:extLst>
          </p:cNvPr>
          <p:cNvSpPr/>
          <p:nvPr/>
        </p:nvSpPr>
        <p:spPr>
          <a:xfrm>
            <a:off x="621357" y="1016480"/>
            <a:ext cx="442831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anose="00000700000000000000" pitchFamily="50" charset="0"/>
              </a:rPr>
              <a:t>Pride Month Is Here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CDDA25C1-2244-45BE-BA81-3FE627552E7C}"/>
              </a:ext>
            </a:extLst>
          </p:cNvPr>
          <p:cNvSpPr/>
          <p:nvPr/>
        </p:nvSpPr>
        <p:spPr>
          <a:xfrm rot="20441387">
            <a:off x="1512563" y="5890853"/>
            <a:ext cx="323993" cy="279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5637D4-03C5-42EA-9AE8-FFD676D27B66}"/>
              </a:ext>
            </a:extLst>
          </p:cNvPr>
          <p:cNvGrpSpPr/>
          <p:nvPr/>
        </p:nvGrpSpPr>
        <p:grpSpPr>
          <a:xfrm>
            <a:off x="10090623" y="568797"/>
            <a:ext cx="1491777" cy="310769"/>
            <a:chOff x="13069007" y="1329345"/>
            <a:chExt cx="4023314" cy="8381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9E309F-87D6-416A-8A69-4BCEC8578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69007" y="1329345"/>
              <a:ext cx="838142" cy="838142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EC74618-3E30-4A9C-BF2B-370F096D46F9}"/>
                </a:ext>
              </a:extLst>
            </p:cNvPr>
            <p:cNvSpPr/>
            <p:nvPr/>
          </p:nvSpPr>
          <p:spPr>
            <a:xfrm>
              <a:off x="14267511" y="1394238"/>
              <a:ext cx="2824810" cy="758952"/>
            </a:xfrm>
            <a:custGeom>
              <a:avLst/>
              <a:gdLst/>
              <a:ahLst/>
              <a:cxnLst/>
              <a:rect l="l" t="t" r="r" b="b"/>
              <a:pathLst>
                <a:path w="2824810" h="758952">
                  <a:moveTo>
                    <a:pt x="1218666" y="360274"/>
                  </a:moveTo>
                  <a:lnTo>
                    <a:pt x="1218666" y="558698"/>
                  </a:lnTo>
                  <a:lnTo>
                    <a:pt x="1359484" y="558698"/>
                  </a:lnTo>
                  <a:cubicBezTo>
                    <a:pt x="1394841" y="558698"/>
                    <a:pt x="1422578" y="550164"/>
                    <a:pt x="1442694" y="533095"/>
                  </a:cubicBezTo>
                  <a:cubicBezTo>
                    <a:pt x="1462811" y="516026"/>
                    <a:pt x="1472870" y="492252"/>
                    <a:pt x="1472870" y="461772"/>
                  </a:cubicBezTo>
                  <a:cubicBezTo>
                    <a:pt x="1472870" y="430682"/>
                    <a:pt x="1462202" y="405994"/>
                    <a:pt x="1440866" y="387706"/>
                  </a:cubicBezTo>
                  <a:cubicBezTo>
                    <a:pt x="1419530" y="369418"/>
                    <a:pt x="1391184" y="360274"/>
                    <a:pt x="1355827" y="360274"/>
                  </a:cubicBezTo>
                  <a:close/>
                  <a:moveTo>
                    <a:pt x="1218666" y="93269"/>
                  </a:moveTo>
                  <a:lnTo>
                    <a:pt x="1218666" y="275234"/>
                  </a:lnTo>
                  <a:lnTo>
                    <a:pt x="1347597" y="275234"/>
                  </a:lnTo>
                  <a:cubicBezTo>
                    <a:pt x="1381735" y="275234"/>
                    <a:pt x="1408404" y="267462"/>
                    <a:pt x="1427607" y="251917"/>
                  </a:cubicBezTo>
                  <a:cubicBezTo>
                    <a:pt x="1446809" y="236372"/>
                    <a:pt x="1456410" y="213970"/>
                    <a:pt x="1456410" y="184709"/>
                  </a:cubicBezTo>
                  <a:cubicBezTo>
                    <a:pt x="1456410" y="156058"/>
                    <a:pt x="1446809" y="133655"/>
                    <a:pt x="1427607" y="117500"/>
                  </a:cubicBezTo>
                  <a:cubicBezTo>
                    <a:pt x="1408404" y="101346"/>
                    <a:pt x="1381735" y="93269"/>
                    <a:pt x="1347597" y="93269"/>
                  </a:cubicBezTo>
                  <a:close/>
                  <a:moveTo>
                    <a:pt x="2490140" y="91440"/>
                  </a:moveTo>
                  <a:cubicBezTo>
                    <a:pt x="2448077" y="91440"/>
                    <a:pt x="2410587" y="100889"/>
                    <a:pt x="2377668" y="119786"/>
                  </a:cubicBezTo>
                  <a:cubicBezTo>
                    <a:pt x="2344750" y="138684"/>
                    <a:pt x="2318994" y="165811"/>
                    <a:pt x="2300402" y="201168"/>
                  </a:cubicBezTo>
                  <a:cubicBezTo>
                    <a:pt x="2281809" y="236525"/>
                    <a:pt x="2272512" y="277673"/>
                    <a:pt x="2272512" y="324612"/>
                  </a:cubicBezTo>
                  <a:cubicBezTo>
                    <a:pt x="2272512" y="371551"/>
                    <a:pt x="2281809" y="412852"/>
                    <a:pt x="2300402" y="448513"/>
                  </a:cubicBezTo>
                  <a:cubicBezTo>
                    <a:pt x="2318994" y="484175"/>
                    <a:pt x="2344750" y="511607"/>
                    <a:pt x="2377668" y="530809"/>
                  </a:cubicBezTo>
                  <a:cubicBezTo>
                    <a:pt x="2410587" y="550012"/>
                    <a:pt x="2448077" y="559613"/>
                    <a:pt x="2490140" y="559613"/>
                  </a:cubicBezTo>
                  <a:cubicBezTo>
                    <a:pt x="2532202" y="559613"/>
                    <a:pt x="2569692" y="550012"/>
                    <a:pt x="2602612" y="530809"/>
                  </a:cubicBezTo>
                  <a:cubicBezTo>
                    <a:pt x="2635530" y="511607"/>
                    <a:pt x="2661284" y="484175"/>
                    <a:pt x="2679878" y="448513"/>
                  </a:cubicBezTo>
                  <a:cubicBezTo>
                    <a:pt x="2698470" y="412852"/>
                    <a:pt x="2707768" y="371551"/>
                    <a:pt x="2707768" y="324612"/>
                  </a:cubicBezTo>
                  <a:cubicBezTo>
                    <a:pt x="2707768" y="277673"/>
                    <a:pt x="2698470" y="236525"/>
                    <a:pt x="2679878" y="201168"/>
                  </a:cubicBezTo>
                  <a:cubicBezTo>
                    <a:pt x="2661284" y="165811"/>
                    <a:pt x="2635530" y="138684"/>
                    <a:pt x="2602612" y="119786"/>
                  </a:cubicBezTo>
                  <a:cubicBezTo>
                    <a:pt x="2569692" y="100889"/>
                    <a:pt x="2532202" y="91440"/>
                    <a:pt x="2490140" y="91440"/>
                  </a:cubicBezTo>
                  <a:close/>
                  <a:moveTo>
                    <a:pt x="1653007" y="8229"/>
                  </a:moveTo>
                  <a:lnTo>
                    <a:pt x="2096491" y="8229"/>
                  </a:lnTo>
                  <a:lnTo>
                    <a:pt x="2096491" y="93269"/>
                  </a:lnTo>
                  <a:lnTo>
                    <a:pt x="1927326" y="93269"/>
                  </a:lnTo>
                  <a:lnTo>
                    <a:pt x="1927326" y="643738"/>
                  </a:lnTo>
                  <a:lnTo>
                    <a:pt x="1823085" y="643738"/>
                  </a:lnTo>
                  <a:lnTo>
                    <a:pt x="1823085" y="93269"/>
                  </a:lnTo>
                  <a:lnTo>
                    <a:pt x="1653007" y="93269"/>
                  </a:lnTo>
                  <a:close/>
                  <a:moveTo>
                    <a:pt x="1114425" y="8229"/>
                  </a:moveTo>
                  <a:lnTo>
                    <a:pt x="1356741" y="8229"/>
                  </a:lnTo>
                  <a:cubicBezTo>
                    <a:pt x="1400023" y="8229"/>
                    <a:pt x="1437208" y="15545"/>
                    <a:pt x="1468298" y="30175"/>
                  </a:cubicBezTo>
                  <a:cubicBezTo>
                    <a:pt x="1499387" y="44805"/>
                    <a:pt x="1522857" y="64465"/>
                    <a:pt x="1538707" y="89154"/>
                  </a:cubicBezTo>
                  <a:cubicBezTo>
                    <a:pt x="1554556" y="113843"/>
                    <a:pt x="1562481" y="141427"/>
                    <a:pt x="1562481" y="171907"/>
                  </a:cubicBezTo>
                  <a:cubicBezTo>
                    <a:pt x="1562481" y="208483"/>
                    <a:pt x="1552727" y="238963"/>
                    <a:pt x="1533220" y="263347"/>
                  </a:cubicBezTo>
                  <a:cubicBezTo>
                    <a:pt x="1513713" y="287731"/>
                    <a:pt x="1487500" y="305714"/>
                    <a:pt x="1454582" y="317297"/>
                  </a:cubicBezTo>
                  <a:cubicBezTo>
                    <a:pt x="1488719" y="323393"/>
                    <a:pt x="1517676" y="341376"/>
                    <a:pt x="1541450" y="371246"/>
                  </a:cubicBezTo>
                  <a:cubicBezTo>
                    <a:pt x="1565224" y="401117"/>
                    <a:pt x="1577111" y="434950"/>
                    <a:pt x="1577111" y="472745"/>
                  </a:cubicBezTo>
                  <a:cubicBezTo>
                    <a:pt x="1577111" y="505054"/>
                    <a:pt x="1568730" y="534162"/>
                    <a:pt x="1551966" y="560070"/>
                  </a:cubicBezTo>
                  <a:cubicBezTo>
                    <a:pt x="1535201" y="585978"/>
                    <a:pt x="1510970" y="606400"/>
                    <a:pt x="1479270" y="621335"/>
                  </a:cubicBezTo>
                  <a:cubicBezTo>
                    <a:pt x="1447572" y="636270"/>
                    <a:pt x="1410691" y="643738"/>
                    <a:pt x="1368628" y="643738"/>
                  </a:cubicBezTo>
                  <a:lnTo>
                    <a:pt x="1114425" y="643738"/>
                  </a:lnTo>
                  <a:close/>
                  <a:moveTo>
                    <a:pt x="0" y="8229"/>
                  </a:moveTo>
                  <a:lnTo>
                    <a:pt x="104242" y="8229"/>
                  </a:lnTo>
                  <a:lnTo>
                    <a:pt x="104242" y="559613"/>
                  </a:lnTo>
                  <a:lnTo>
                    <a:pt x="319126" y="559613"/>
                  </a:lnTo>
                  <a:lnTo>
                    <a:pt x="319126" y="643738"/>
                  </a:lnTo>
                  <a:lnTo>
                    <a:pt x="0" y="643738"/>
                  </a:lnTo>
                  <a:close/>
                  <a:moveTo>
                    <a:pt x="2490140" y="0"/>
                  </a:moveTo>
                  <a:cubicBezTo>
                    <a:pt x="2549880" y="0"/>
                    <a:pt x="2604592" y="13868"/>
                    <a:pt x="2654274" y="41605"/>
                  </a:cubicBezTo>
                  <a:cubicBezTo>
                    <a:pt x="2703956" y="69342"/>
                    <a:pt x="2743124" y="107899"/>
                    <a:pt x="2771776" y="157277"/>
                  </a:cubicBezTo>
                  <a:cubicBezTo>
                    <a:pt x="2800426" y="206654"/>
                    <a:pt x="2814752" y="262433"/>
                    <a:pt x="2814752" y="324612"/>
                  </a:cubicBezTo>
                  <a:cubicBezTo>
                    <a:pt x="2814752" y="383134"/>
                    <a:pt x="2802102" y="436016"/>
                    <a:pt x="2776804" y="483260"/>
                  </a:cubicBezTo>
                  <a:cubicBezTo>
                    <a:pt x="2751506" y="530504"/>
                    <a:pt x="2716606" y="568452"/>
                    <a:pt x="2672106" y="597103"/>
                  </a:cubicBezTo>
                  <a:lnTo>
                    <a:pt x="2824810" y="758952"/>
                  </a:lnTo>
                  <a:lnTo>
                    <a:pt x="2692222" y="758952"/>
                  </a:lnTo>
                  <a:lnTo>
                    <a:pt x="2580666" y="638251"/>
                  </a:lnTo>
                  <a:cubicBezTo>
                    <a:pt x="2553234" y="646176"/>
                    <a:pt x="2523058" y="650138"/>
                    <a:pt x="2490140" y="650138"/>
                  </a:cubicBezTo>
                  <a:cubicBezTo>
                    <a:pt x="2431008" y="650138"/>
                    <a:pt x="2376602" y="636270"/>
                    <a:pt x="2326919" y="608533"/>
                  </a:cubicBezTo>
                  <a:cubicBezTo>
                    <a:pt x="2277237" y="580796"/>
                    <a:pt x="2237918" y="542087"/>
                    <a:pt x="2208962" y="492404"/>
                  </a:cubicBezTo>
                  <a:cubicBezTo>
                    <a:pt x="2180006" y="442722"/>
                    <a:pt x="2165528" y="386791"/>
                    <a:pt x="2165528" y="324612"/>
                  </a:cubicBezTo>
                  <a:cubicBezTo>
                    <a:pt x="2165528" y="262433"/>
                    <a:pt x="2180006" y="206654"/>
                    <a:pt x="2208962" y="157277"/>
                  </a:cubicBezTo>
                  <a:cubicBezTo>
                    <a:pt x="2237918" y="107899"/>
                    <a:pt x="2277237" y="69342"/>
                    <a:pt x="2326919" y="41605"/>
                  </a:cubicBezTo>
                  <a:cubicBezTo>
                    <a:pt x="2376602" y="13868"/>
                    <a:pt x="2431008" y="0"/>
                    <a:pt x="2490140" y="0"/>
                  </a:cubicBezTo>
                  <a:close/>
                  <a:moveTo>
                    <a:pt x="699440" y="0"/>
                  </a:moveTo>
                  <a:cubicBezTo>
                    <a:pt x="767106" y="0"/>
                    <a:pt x="827303" y="16611"/>
                    <a:pt x="880034" y="49835"/>
                  </a:cubicBezTo>
                  <a:cubicBezTo>
                    <a:pt x="932764" y="83058"/>
                    <a:pt x="971017" y="130150"/>
                    <a:pt x="994791" y="191110"/>
                  </a:cubicBezTo>
                  <a:lnTo>
                    <a:pt x="869518" y="191110"/>
                  </a:lnTo>
                  <a:cubicBezTo>
                    <a:pt x="853059" y="159410"/>
                    <a:pt x="830199" y="135484"/>
                    <a:pt x="800938" y="119329"/>
                  </a:cubicBezTo>
                  <a:cubicBezTo>
                    <a:pt x="771678" y="103175"/>
                    <a:pt x="737845" y="95098"/>
                    <a:pt x="699440" y="95098"/>
                  </a:cubicBezTo>
                  <a:cubicBezTo>
                    <a:pt x="657378" y="95098"/>
                    <a:pt x="619887" y="104546"/>
                    <a:pt x="586969" y="123444"/>
                  </a:cubicBezTo>
                  <a:cubicBezTo>
                    <a:pt x="554050" y="142342"/>
                    <a:pt x="528295" y="169164"/>
                    <a:pt x="509702" y="203911"/>
                  </a:cubicBezTo>
                  <a:cubicBezTo>
                    <a:pt x="491109" y="238658"/>
                    <a:pt x="481813" y="278892"/>
                    <a:pt x="481813" y="324612"/>
                  </a:cubicBezTo>
                  <a:cubicBezTo>
                    <a:pt x="481813" y="370332"/>
                    <a:pt x="491109" y="410718"/>
                    <a:pt x="509702" y="445770"/>
                  </a:cubicBezTo>
                  <a:cubicBezTo>
                    <a:pt x="528295" y="480822"/>
                    <a:pt x="554050" y="507797"/>
                    <a:pt x="586969" y="526694"/>
                  </a:cubicBezTo>
                  <a:cubicBezTo>
                    <a:pt x="619887" y="545592"/>
                    <a:pt x="657378" y="555041"/>
                    <a:pt x="699440" y="555041"/>
                  </a:cubicBezTo>
                  <a:cubicBezTo>
                    <a:pt x="756133" y="555041"/>
                    <a:pt x="802158" y="539191"/>
                    <a:pt x="837514" y="507492"/>
                  </a:cubicBezTo>
                  <a:cubicBezTo>
                    <a:pt x="872871" y="475793"/>
                    <a:pt x="894512" y="432816"/>
                    <a:pt x="902437" y="378562"/>
                  </a:cubicBezTo>
                  <a:lnTo>
                    <a:pt x="663778" y="378562"/>
                  </a:lnTo>
                  <a:lnTo>
                    <a:pt x="663778" y="295351"/>
                  </a:lnTo>
                  <a:lnTo>
                    <a:pt x="1013993" y="295351"/>
                  </a:lnTo>
                  <a:lnTo>
                    <a:pt x="1013993" y="376733"/>
                  </a:lnTo>
                  <a:cubicBezTo>
                    <a:pt x="1007288" y="426110"/>
                    <a:pt x="989762" y="471526"/>
                    <a:pt x="961415" y="512978"/>
                  </a:cubicBezTo>
                  <a:cubicBezTo>
                    <a:pt x="933069" y="554431"/>
                    <a:pt x="896188" y="587502"/>
                    <a:pt x="850773" y="612191"/>
                  </a:cubicBezTo>
                  <a:cubicBezTo>
                    <a:pt x="805358" y="636880"/>
                    <a:pt x="754913" y="649224"/>
                    <a:pt x="699440" y="649224"/>
                  </a:cubicBezTo>
                  <a:cubicBezTo>
                    <a:pt x="639699" y="649224"/>
                    <a:pt x="585140" y="635356"/>
                    <a:pt x="535762" y="607619"/>
                  </a:cubicBezTo>
                  <a:cubicBezTo>
                    <a:pt x="486385" y="579882"/>
                    <a:pt x="447218" y="541325"/>
                    <a:pt x="418262" y="491947"/>
                  </a:cubicBezTo>
                  <a:cubicBezTo>
                    <a:pt x="389306" y="442570"/>
                    <a:pt x="374828" y="386791"/>
                    <a:pt x="374828" y="324612"/>
                  </a:cubicBezTo>
                  <a:cubicBezTo>
                    <a:pt x="374828" y="262433"/>
                    <a:pt x="389306" y="206654"/>
                    <a:pt x="418262" y="157277"/>
                  </a:cubicBezTo>
                  <a:cubicBezTo>
                    <a:pt x="447218" y="107899"/>
                    <a:pt x="486537" y="69342"/>
                    <a:pt x="536220" y="41605"/>
                  </a:cubicBezTo>
                  <a:cubicBezTo>
                    <a:pt x="585902" y="13868"/>
                    <a:pt x="640309" y="0"/>
                    <a:pt x="6994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9730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8B23B1-365E-4B83-B868-80394006002C}"/>
              </a:ext>
            </a:extLst>
          </p:cNvPr>
          <p:cNvSpPr/>
          <p:nvPr/>
        </p:nvSpPr>
        <p:spPr>
          <a:xfrm>
            <a:off x="3410090" y="1004248"/>
            <a:ext cx="53718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Our Graphic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AA52889-4AA5-4783-90B2-5B1AA9000176}"/>
              </a:ext>
            </a:extLst>
          </p:cNvPr>
          <p:cNvSpPr/>
          <p:nvPr/>
        </p:nvSpPr>
        <p:spPr>
          <a:xfrm rot="19893076">
            <a:off x="6097575" y="244683"/>
            <a:ext cx="323993" cy="27930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3541" y="2333765"/>
            <a:ext cx="10804918" cy="3642032"/>
            <a:chOff x="1110075" y="2726823"/>
            <a:chExt cx="9971851" cy="3361229"/>
          </a:xfrm>
        </p:grpSpPr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3B5821BF-D19B-4BD9-A531-E3C75013D928}"/>
                </a:ext>
              </a:extLst>
            </p:cNvPr>
            <p:cNvSpPr/>
            <p:nvPr/>
          </p:nvSpPr>
          <p:spPr>
            <a:xfrm>
              <a:off x="1110075" y="2726824"/>
              <a:ext cx="3010736" cy="1682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600" extrusionOk="0">
                  <a:moveTo>
                    <a:pt x="5358" y="0"/>
                  </a:moveTo>
                  <a:cubicBezTo>
                    <a:pt x="3987" y="0"/>
                    <a:pt x="2615" y="961"/>
                    <a:pt x="1569" y="2879"/>
                  </a:cubicBezTo>
                  <a:cubicBezTo>
                    <a:pt x="-523" y="6715"/>
                    <a:pt x="-523" y="12932"/>
                    <a:pt x="1569" y="16768"/>
                  </a:cubicBezTo>
                  <a:cubicBezTo>
                    <a:pt x="2343" y="18188"/>
                    <a:pt x="3297" y="19081"/>
                    <a:pt x="4295" y="19450"/>
                  </a:cubicBezTo>
                  <a:cubicBezTo>
                    <a:pt x="4722" y="17509"/>
                    <a:pt x="5374" y="15769"/>
                    <a:pt x="6186" y="14298"/>
                  </a:cubicBezTo>
                  <a:cubicBezTo>
                    <a:pt x="9651" y="8018"/>
                    <a:pt x="15222" y="7992"/>
                    <a:pt x="18667" y="14298"/>
                  </a:cubicBezTo>
                  <a:cubicBezTo>
                    <a:pt x="19232" y="15331"/>
                    <a:pt x="19692" y="16479"/>
                    <a:pt x="20069" y="17690"/>
                  </a:cubicBezTo>
                  <a:lnTo>
                    <a:pt x="18925" y="17659"/>
                  </a:lnTo>
                  <a:lnTo>
                    <a:pt x="21077" y="21600"/>
                  </a:lnTo>
                  <a:lnTo>
                    <a:pt x="21027" y="16027"/>
                  </a:lnTo>
                  <a:lnTo>
                    <a:pt x="20273" y="17497"/>
                  </a:lnTo>
                  <a:cubicBezTo>
                    <a:pt x="19857" y="15913"/>
                    <a:pt x="19307" y="14418"/>
                    <a:pt x="18590" y="13104"/>
                  </a:cubicBezTo>
                  <a:cubicBezTo>
                    <a:pt x="16867" y="9944"/>
                    <a:pt x="14610" y="8364"/>
                    <a:pt x="12351" y="8364"/>
                  </a:cubicBezTo>
                  <a:cubicBezTo>
                    <a:pt x="11788" y="8364"/>
                    <a:pt x="11226" y="8462"/>
                    <a:pt x="10671" y="8658"/>
                  </a:cubicBezTo>
                  <a:cubicBezTo>
                    <a:pt x="10534" y="6546"/>
                    <a:pt x="10030" y="4500"/>
                    <a:pt x="9146" y="2879"/>
                  </a:cubicBezTo>
                  <a:cubicBezTo>
                    <a:pt x="8100" y="961"/>
                    <a:pt x="6729" y="0"/>
                    <a:pt x="535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7" name="Shape 20">
              <a:extLst>
                <a:ext uri="{FF2B5EF4-FFF2-40B4-BE49-F238E27FC236}">
                  <a16:creationId xmlns:a16="http://schemas.microsoft.com/office/drawing/2014/main" id="{02566E69-88E6-41B5-926F-DA0BFF9E22AC}"/>
                </a:ext>
              </a:extLst>
            </p:cNvPr>
            <p:cNvSpPr/>
            <p:nvPr/>
          </p:nvSpPr>
          <p:spPr>
            <a:xfrm>
              <a:off x="4590633" y="2726824"/>
              <a:ext cx="3010736" cy="1682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600" extrusionOk="0">
                  <a:moveTo>
                    <a:pt x="5358" y="0"/>
                  </a:moveTo>
                  <a:cubicBezTo>
                    <a:pt x="3987" y="0"/>
                    <a:pt x="2615" y="961"/>
                    <a:pt x="1569" y="2879"/>
                  </a:cubicBezTo>
                  <a:cubicBezTo>
                    <a:pt x="-523" y="6715"/>
                    <a:pt x="-523" y="12932"/>
                    <a:pt x="1569" y="16768"/>
                  </a:cubicBezTo>
                  <a:cubicBezTo>
                    <a:pt x="2343" y="18188"/>
                    <a:pt x="3297" y="19081"/>
                    <a:pt x="4295" y="19450"/>
                  </a:cubicBezTo>
                  <a:cubicBezTo>
                    <a:pt x="4722" y="17509"/>
                    <a:pt x="5374" y="15769"/>
                    <a:pt x="6186" y="14298"/>
                  </a:cubicBezTo>
                  <a:cubicBezTo>
                    <a:pt x="9651" y="8018"/>
                    <a:pt x="15222" y="7992"/>
                    <a:pt x="18667" y="14298"/>
                  </a:cubicBezTo>
                  <a:cubicBezTo>
                    <a:pt x="19232" y="15331"/>
                    <a:pt x="19692" y="16479"/>
                    <a:pt x="20069" y="17690"/>
                  </a:cubicBezTo>
                  <a:lnTo>
                    <a:pt x="18925" y="17659"/>
                  </a:lnTo>
                  <a:lnTo>
                    <a:pt x="21077" y="21600"/>
                  </a:lnTo>
                  <a:lnTo>
                    <a:pt x="21027" y="16027"/>
                  </a:lnTo>
                  <a:lnTo>
                    <a:pt x="20273" y="17497"/>
                  </a:lnTo>
                  <a:cubicBezTo>
                    <a:pt x="19857" y="15913"/>
                    <a:pt x="19307" y="14418"/>
                    <a:pt x="18590" y="13104"/>
                  </a:cubicBezTo>
                  <a:cubicBezTo>
                    <a:pt x="16867" y="9944"/>
                    <a:pt x="14610" y="8364"/>
                    <a:pt x="12351" y="8364"/>
                  </a:cubicBezTo>
                  <a:cubicBezTo>
                    <a:pt x="11788" y="8364"/>
                    <a:pt x="11226" y="8462"/>
                    <a:pt x="10671" y="8658"/>
                  </a:cubicBezTo>
                  <a:cubicBezTo>
                    <a:pt x="10534" y="6546"/>
                    <a:pt x="10030" y="4500"/>
                    <a:pt x="9146" y="2879"/>
                  </a:cubicBezTo>
                  <a:cubicBezTo>
                    <a:pt x="8100" y="961"/>
                    <a:pt x="6729" y="0"/>
                    <a:pt x="535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8" name="Shape 20">
              <a:extLst>
                <a:ext uri="{FF2B5EF4-FFF2-40B4-BE49-F238E27FC236}">
                  <a16:creationId xmlns:a16="http://schemas.microsoft.com/office/drawing/2014/main" id="{C27457B0-CC66-4EBB-AE7D-B7CD2B5F8980}"/>
                </a:ext>
              </a:extLst>
            </p:cNvPr>
            <p:cNvSpPr/>
            <p:nvPr/>
          </p:nvSpPr>
          <p:spPr>
            <a:xfrm>
              <a:off x="8071190" y="2726823"/>
              <a:ext cx="3010736" cy="1682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600" extrusionOk="0">
                  <a:moveTo>
                    <a:pt x="5358" y="0"/>
                  </a:moveTo>
                  <a:cubicBezTo>
                    <a:pt x="3987" y="0"/>
                    <a:pt x="2615" y="961"/>
                    <a:pt x="1569" y="2879"/>
                  </a:cubicBezTo>
                  <a:cubicBezTo>
                    <a:pt x="-523" y="6715"/>
                    <a:pt x="-523" y="12932"/>
                    <a:pt x="1569" y="16768"/>
                  </a:cubicBezTo>
                  <a:cubicBezTo>
                    <a:pt x="2343" y="18188"/>
                    <a:pt x="3297" y="19081"/>
                    <a:pt x="4295" y="19450"/>
                  </a:cubicBezTo>
                  <a:cubicBezTo>
                    <a:pt x="4722" y="17509"/>
                    <a:pt x="5374" y="15769"/>
                    <a:pt x="6186" y="14298"/>
                  </a:cubicBezTo>
                  <a:cubicBezTo>
                    <a:pt x="9651" y="8018"/>
                    <a:pt x="15222" y="7992"/>
                    <a:pt x="18667" y="14298"/>
                  </a:cubicBezTo>
                  <a:cubicBezTo>
                    <a:pt x="19232" y="15331"/>
                    <a:pt x="19692" y="16479"/>
                    <a:pt x="20069" y="17690"/>
                  </a:cubicBezTo>
                  <a:lnTo>
                    <a:pt x="18925" y="17659"/>
                  </a:lnTo>
                  <a:lnTo>
                    <a:pt x="21077" y="21600"/>
                  </a:lnTo>
                  <a:lnTo>
                    <a:pt x="21027" y="16027"/>
                  </a:lnTo>
                  <a:lnTo>
                    <a:pt x="20273" y="17497"/>
                  </a:lnTo>
                  <a:cubicBezTo>
                    <a:pt x="19857" y="15913"/>
                    <a:pt x="19307" y="14418"/>
                    <a:pt x="18590" y="13104"/>
                  </a:cubicBezTo>
                  <a:cubicBezTo>
                    <a:pt x="16867" y="9944"/>
                    <a:pt x="14610" y="8364"/>
                    <a:pt x="12351" y="8364"/>
                  </a:cubicBezTo>
                  <a:cubicBezTo>
                    <a:pt x="11788" y="8364"/>
                    <a:pt x="11226" y="8462"/>
                    <a:pt x="10671" y="8658"/>
                  </a:cubicBezTo>
                  <a:cubicBezTo>
                    <a:pt x="10534" y="6546"/>
                    <a:pt x="10030" y="4500"/>
                    <a:pt x="9146" y="2879"/>
                  </a:cubicBezTo>
                  <a:cubicBezTo>
                    <a:pt x="8100" y="961"/>
                    <a:pt x="6729" y="0"/>
                    <a:pt x="535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2000AF-D64B-40FA-B144-65DADFA447BC}"/>
                </a:ext>
              </a:extLst>
            </p:cNvPr>
            <p:cNvSpPr/>
            <p:nvPr/>
          </p:nvSpPr>
          <p:spPr>
            <a:xfrm>
              <a:off x="1348541" y="5235911"/>
              <a:ext cx="2587548" cy="852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A wonderful serenity has taken now like possession of my entire soul, like these sweet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25E878-B6E4-44BE-B78C-C76F599BE224}"/>
                </a:ext>
              </a:extLst>
            </p:cNvPr>
            <p:cNvSpPr/>
            <p:nvPr/>
          </p:nvSpPr>
          <p:spPr>
            <a:xfrm>
              <a:off x="1916516" y="4854258"/>
              <a:ext cx="1451598" cy="3436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Insert Text Here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FE198AA-DC80-42E9-A682-9301810FC311}"/>
                </a:ext>
              </a:extLst>
            </p:cNvPr>
            <p:cNvSpPr/>
            <p:nvPr/>
          </p:nvSpPr>
          <p:spPr>
            <a:xfrm>
              <a:off x="4904824" y="5235911"/>
              <a:ext cx="2587548" cy="852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A wonderful serenity has taken now like possession of my entire soul, like these sweet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DB1143-0037-48EE-8161-68B4AF6BA31F}"/>
                </a:ext>
              </a:extLst>
            </p:cNvPr>
            <p:cNvSpPr/>
            <p:nvPr/>
          </p:nvSpPr>
          <p:spPr>
            <a:xfrm>
              <a:off x="5472799" y="4854258"/>
              <a:ext cx="1451598" cy="3436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Insert Text Here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AB50F98-DC80-47C4-8CE9-D54675E89B0C}"/>
                </a:ext>
              </a:extLst>
            </p:cNvPr>
            <p:cNvSpPr/>
            <p:nvPr/>
          </p:nvSpPr>
          <p:spPr>
            <a:xfrm>
              <a:off x="8461107" y="5235911"/>
              <a:ext cx="2587548" cy="852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A wonderful serenity has taken now like possession of my entire soul, like these sweet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99895C3-1A84-4860-ABD7-6BA532A7CBDE}"/>
                </a:ext>
              </a:extLst>
            </p:cNvPr>
            <p:cNvSpPr/>
            <p:nvPr/>
          </p:nvSpPr>
          <p:spPr>
            <a:xfrm>
              <a:off x="9029082" y="4854258"/>
              <a:ext cx="1451598" cy="3436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Insert Text Here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9E5445D-F848-4CA4-B443-FDF73CF9B83F}"/>
                </a:ext>
              </a:extLst>
            </p:cNvPr>
            <p:cNvGrpSpPr/>
            <p:nvPr/>
          </p:nvGrpSpPr>
          <p:grpSpPr>
            <a:xfrm>
              <a:off x="4960362" y="2982754"/>
              <a:ext cx="635862" cy="668242"/>
              <a:chOff x="4960362" y="2982754"/>
              <a:chExt cx="635862" cy="668242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3C6F7C1-90A9-482D-A67F-AB3F6779D843}"/>
                  </a:ext>
                </a:extLst>
              </p:cNvPr>
              <p:cNvSpPr/>
              <p:nvPr/>
            </p:nvSpPr>
            <p:spPr>
              <a:xfrm>
                <a:off x="5190774" y="3095379"/>
                <a:ext cx="405450" cy="555617"/>
              </a:xfrm>
              <a:custGeom>
                <a:avLst/>
                <a:gdLst>
                  <a:gd name="connsiteX0" fmla="*/ 273198 w 405450"/>
                  <a:gd name="connsiteY0" fmla="*/ 4399 h 555616"/>
                  <a:gd name="connsiteX1" fmla="*/ 158320 w 405450"/>
                  <a:gd name="connsiteY1" fmla="*/ 79483 h 555616"/>
                  <a:gd name="connsiteX2" fmla="*/ 315995 w 405450"/>
                  <a:gd name="connsiteY2" fmla="*/ 242414 h 555616"/>
                  <a:gd name="connsiteX3" fmla="*/ 153064 w 405450"/>
                  <a:gd name="connsiteY3" fmla="*/ 207124 h 555616"/>
                  <a:gd name="connsiteX4" fmla="*/ 101257 w 405450"/>
                  <a:gd name="connsiteY4" fmla="*/ 303231 h 555616"/>
                  <a:gd name="connsiteX5" fmla="*/ 99755 w 405450"/>
                  <a:gd name="connsiteY5" fmla="*/ 320500 h 555616"/>
                  <a:gd name="connsiteX6" fmla="*/ 230400 w 405450"/>
                  <a:gd name="connsiteY6" fmla="*/ 422614 h 555616"/>
                  <a:gd name="connsiteX7" fmla="*/ 4399 w 405450"/>
                  <a:gd name="connsiteY7" fmla="*/ 405344 h 555616"/>
                  <a:gd name="connsiteX8" fmla="*/ 19416 w 405450"/>
                  <a:gd name="connsiteY8" fmla="*/ 541996 h 555616"/>
                  <a:gd name="connsiteX9" fmla="*/ 291218 w 405450"/>
                  <a:gd name="connsiteY9" fmla="*/ 489438 h 555616"/>
                  <a:gd name="connsiteX10" fmla="*/ 344527 w 405450"/>
                  <a:gd name="connsiteY10" fmla="*/ 376813 h 555616"/>
                  <a:gd name="connsiteX11" fmla="*/ 288214 w 405450"/>
                  <a:gd name="connsiteY11" fmla="*/ 341524 h 555616"/>
                  <a:gd name="connsiteX12" fmla="*/ 351284 w 405450"/>
                  <a:gd name="connsiteY12" fmla="*/ 362547 h 555616"/>
                  <a:gd name="connsiteX13" fmla="*/ 404594 w 405450"/>
                  <a:gd name="connsiteY13" fmla="*/ 249922 h 555616"/>
                  <a:gd name="connsiteX14" fmla="*/ 273198 w 405450"/>
                  <a:gd name="connsiteY14" fmla="*/ 4399 h 555616"/>
                  <a:gd name="connsiteX15" fmla="*/ 318999 w 405450"/>
                  <a:gd name="connsiteY15" fmla="*/ 388826 h 555616"/>
                  <a:gd name="connsiteX16" fmla="*/ 258932 w 405450"/>
                  <a:gd name="connsiteY16" fmla="*/ 413604 h 555616"/>
                  <a:gd name="connsiteX17" fmla="*/ 139549 w 405450"/>
                  <a:gd name="connsiteY17" fmla="*/ 316746 h 555616"/>
                  <a:gd name="connsiteX18" fmla="*/ 228148 w 405450"/>
                  <a:gd name="connsiteY18" fmla="*/ 325756 h 555616"/>
                  <a:gd name="connsiteX19" fmla="*/ 318999 w 405450"/>
                  <a:gd name="connsiteY19" fmla="*/ 388826 h 555616"/>
                  <a:gd name="connsiteX20" fmla="*/ 379816 w 405450"/>
                  <a:gd name="connsiteY20" fmla="*/ 240912 h 555616"/>
                  <a:gd name="connsiteX21" fmla="*/ 377564 w 405450"/>
                  <a:gd name="connsiteY21" fmla="*/ 248420 h 555616"/>
                  <a:gd name="connsiteX22" fmla="*/ 344527 w 405450"/>
                  <a:gd name="connsiteY22" fmla="*/ 246919 h 555616"/>
                  <a:gd name="connsiteX23" fmla="*/ 211629 w 405450"/>
                  <a:gd name="connsiteY23" fmla="*/ 82486 h 555616"/>
                  <a:gd name="connsiteX24" fmla="*/ 275450 w 405450"/>
                  <a:gd name="connsiteY24" fmla="*/ 38938 h 555616"/>
                  <a:gd name="connsiteX25" fmla="*/ 379816 w 405450"/>
                  <a:gd name="connsiteY25" fmla="*/ 240912 h 55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05450" h="555616">
                    <a:moveTo>
                      <a:pt x="273198" y="4399"/>
                    </a:moveTo>
                    <a:cubicBezTo>
                      <a:pt x="255929" y="28426"/>
                      <a:pt x="213882" y="56958"/>
                      <a:pt x="158320" y="79483"/>
                    </a:cubicBezTo>
                    <a:cubicBezTo>
                      <a:pt x="240912" y="120779"/>
                      <a:pt x="288214" y="185350"/>
                      <a:pt x="315995" y="242414"/>
                    </a:cubicBezTo>
                    <a:cubicBezTo>
                      <a:pt x="276201" y="237158"/>
                      <a:pt x="222892" y="226646"/>
                      <a:pt x="153064" y="207124"/>
                    </a:cubicBezTo>
                    <a:cubicBezTo>
                      <a:pt x="153064" y="207124"/>
                      <a:pt x="113270" y="219138"/>
                      <a:pt x="101257" y="303231"/>
                    </a:cubicBezTo>
                    <a:cubicBezTo>
                      <a:pt x="99755" y="313743"/>
                      <a:pt x="99755" y="320500"/>
                      <a:pt x="99755" y="320500"/>
                    </a:cubicBezTo>
                    <a:cubicBezTo>
                      <a:pt x="159822" y="361796"/>
                      <a:pt x="201118" y="395584"/>
                      <a:pt x="230400" y="422614"/>
                    </a:cubicBezTo>
                    <a:cubicBezTo>
                      <a:pt x="168832" y="437630"/>
                      <a:pt x="88493" y="442886"/>
                      <a:pt x="4399" y="405344"/>
                    </a:cubicBezTo>
                    <a:cubicBezTo>
                      <a:pt x="23170" y="462408"/>
                      <a:pt x="26924" y="512714"/>
                      <a:pt x="19416" y="541996"/>
                    </a:cubicBezTo>
                    <a:cubicBezTo>
                      <a:pt x="210879" y="584794"/>
                      <a:pt x="291218" y="489438"/>
                      <a:pt x="291218" y="489438"/>
                    </a:cubicBezTo>
                    <a:cubicBezTo>
                      <a:pt x="291218" y="489438"/>
                      <a:pt x="354288" y="404594"/>
                      <a:pt x="344527" y="376813"/>
                    </a:cubicBezTo>
                    <a:cubicBezTo>
                      <a:pt x="324254" y="364799"/>
                      <a:pt x="305484" y="352786"/>
                      <a:pt x="288214" y="341524"/>
                    </a:cubicBezTo>
                    <a:cubicBezTo>
                      <a:pt x="308487" y="346779"/>
                      <a:pt x="328759" y="354288"/>
                      <a:pt x="351284" y="362547"/>
                    </a:cubicBezTo>
                    <a:cubicBezTo>
                      <a:pt x="379065" y="352035"/>
                      <a:pt x="404594" y="249922"/>
                      <a:pt x="404594" y="249922"/>
                    </a:cubicBezTo>
                    <a:cubicBezTo>
                      <a:pt x="404594" y="249922"/>
                      <a:pt x="427119" y="124533"/>
                      <a:pt x="273198" y="4399"/>
                    </a:cubicBezTo>
                    <a:close/>
                    <a:moveTo>
                      <a:pt x="318999" y="388826"/>
                    </a:moveTo>
                    <a:cubicBezTo>
                      <a:pt x="303982" y="396334"/>
                      <a:pt x="283709" y="405344"/>
                      <a:pt x="258932" y="413604"/>
                    </a:cubicBezTo>
                    <a:cubicBezTo>
                      <a:pt x="227397" y="382819"/>
                      <a:pt x="186852" y="350534"/>
                      <a:pt x="139549" y="316746"/>
                    </a:cubicBezTo>
                    <a:cubicBezTo>
                      <a:pt x="160573" y="316746"/>
                      <a:pt x="190606" y="318248"/>
                      <a:pt x="228148" y="325756"/>
                    </a:cubicBezTo>
                    <a:cubicBezTo>
                      <a:pt x="251424" y="345278"/>
                      <a:pt x="282208" y="367052"/>
                      <a:pt x="318999" y="388826"/>
                    </a:cubicBezTo>
                    <a:close/>
                    <a:moveTo>
                      <a:pt x="379816" y="240912"/>
                    </a:moveTo>
                    <a:lnTo>
                      <a:pt x="377564" y="248420"/>
                    </a:lnTo>
                    <a:cubicBezTo>
                      <a:pt x="368554" y="248420"/>
                      <a:pt x="358042" y="247669"/>
                      <a:pt x="344527" y="246919"/>
                    </a:cubicBezTo>
                    <a:cubicBezTo>
                      <a:pt x="321251" y="192859"/>
                      <a:pt x="280706" y="129789"/>
                      <a:pt x="211629" y="82486"/>
                    </a:cubicBezTo>
                    <a:cubicBezTo>
                      <a:pt x="237158" y="68971"/>
                      <a:pt x="258932" y="53954"/>
                      <a:pt x="275450" y="38938"/>
                    </a:cubicBezTo>
                    <a:cubicBezTo>
                      <a:pt x="388075" y="135795"/>
                      <a:pt x="382069" y="227397"/>
                      <a:pt x="379816" y="240912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49FF70B-CEF0-4725-B63E-E2EED4A92B98}"/>
                  </a:ext>
                </a:extLst>
              </p:cNvPr>
              <p:cNvSpPr/>
              <p:nvPr/>
            </p:nvSpPr>
            <p:spPr>
              <a:xfrm>
                <a:off x="4960362" y="2982754"/>
                <a:ext cx="307842" cy="435483"/>
              </a:xfrm>
              <a:custGeom>
                <a:avLst/>
                <a:gdLst>
                  <a:gd name="connsiteX0" fmla="*/ 299383 w 307841"/>
                  <a:gd name="connsiteY0" fmla="*/ 184599 h 435483"/>
                  <a:gd name="connsiteX1" fmla="*/ 117681 w 307841"/>
                  <a:gd name="connsiteY1" fmla="*/ 135044 h 435483"/>
                  <a:gd name="connsiteX2" fmla="*/ 238565 w 307841"/>
                  <a:gd name="connsiteY2" fmla="*/ 56958 h 435483"/>
                  <a:gd name="connsiteX3" fmla="*/ 125940 w 307841"/>
                  <a:gd name="connsiteY3" fmla="*/ 4399 h 435483"/>
                  <a:gd name="connsiteX4" fmla="*/ 5807 w 307841"/>
                  <a:gd name="connsiteY4" fmla="*/ 124533 h 435483"/>
                  <a:gd name="connsiteX5" fmla="*/ 28332 w 307841"/>
                  <a:gd name="connsiteY5" fmla="*/ 244666 h 435483"/>
                  <a:gd name="connsiteX6" fmla="*/ 80890 w 307841"/>
                  <a:gd name="connsiteY6" fmla="*/ 239410 h 435483"/>
                  <a:gd name="connsiteX7" fmla="*/ 171741 w 307841"/>
                  <a:gd name="connsiteY7" fmla="*/ 251424 h 435483"/>
                  <a:gd name="connsiteX8" fmla="*/ 65874 w 307841"/>
                  <a:gd name="connsiteY8" fmla="*/ 402341 h 435483"/>
                  <a:gd name="connsiteX9" fmla="*/ 163482 w 307841"/>
                  <a:gd name="connsiteY9" fmla="*/ 432374 h 435483"/>
                  <a:gd name="connsiteX10" fmla="*/ 291124 w 307841"/>
                  <a:gd name="connsiteY10" fmla="*/ 297224 h 435483"/>
                  <a:gd name="connsiteX11" fmla="*/ 299383 w 307841"/>
                  <a:gd name="connsiteY11" fmla="*/ 184599 h 435483"/>
                  <a:gd name="connsiteX12" fmla="*/ 80890 w 307841"/>
                  <a:gd name="connsiteY12" fmla="*/ 209377 h 435483"/>
                  <a:gd name="connsiteX13" fmla="*/ 53860 w 307841"/>
                  <a:gd name="connsiteY13" fmla="*/ 210879 h 435483"/>
                  <a:gd name="connsiteX14" fmla="*/ 93654 w 307841"/>
                  <a:gd name="connsiteY14" fmla="*/ 162825 h 435483"/>
                  <a:gd name="connsiteX15" fmla="*/ 260339 w 307841"/>
                  <a:gd name="connsiteY15" fmla="*/ 199616 h 435483"/>
                  <a:gd name="connsiteX16" fmla="*/ 204027 w 307841"/>
                  <a:gd name="connsiteY16" fmla="*/ 229649 h 435483"/>
                  <a:gd name="connsiteX17" fmla="*/ 80890 w 307841"/>
                  <a:gd name="connsiteY17" fmla="*/ 209377 h 435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7841" h="435483">
                    <a:moveTo>
                      <a:pt x="299383" y="184599"/>
                    </a:moveTo>
                    <a:cubicBezTo>
                      <a:pt x="250579" y="158320"/>
                      <a:pt x="178499" y="143304"/>
                      <a:pt x="117681" y="135044"/>
                    </a:cubicBezTo>
                    <a:cubicBezTo>
                      <a:pt x="156724" y="94499"/>
                      <a:pt x="201774" y="57709"/>
                      <a:pt x="238565" y="56958"/>
                    </a:cubicBezTo>
                    <a:cubicBezTo>
                      <a:pt x="192014" y="14160"/>
                      <a:pt x="125940" y="4399"/>
                      <a:pt x="125940" y="4399"/>
                    </a:cubicBezTo>
                    <a:cubicBezTo>
                      <a:pt x="59867" y="29928"/>
                      <a:pt x="5807" y="124533"/>
                      <a:pt x="5807" y="124533"/>
                    </a:cubicBezTo>
                    <a:cubicBezTo>
                      <a:pt x="-2452" y="187603"/>
                      <a:pt x="28332" y="244666"/>
                      <a:pt x="28332" y="244666"/>
                    </a:cubicBezTo>
                    <a:cubicBezTo>
                      <a:pt x="45601" y="240912"/>
                      <a:pt x="62870" y="239410"/>
                      <a:pt x="80890" y="239410"/>
                    </a:cubicBezTo>
                    <a:cubicBezTo>
                      <a:pt x="112425" y="239410"/>
                      <a:pt x="143209" y="244666"/>
                      <a:pt x="171741" y="251424"/>
                    </a:cubicBezTo>
                    <a:cubicBezTo>
                      <a:pt x="128944" y="285211"/>
                      <a:pt x="87648" y="334015"/>
                      <a:pt x="65874" y="402341"/>
                    </a:cubicBezTo>
                    <a:cubicBezTo>
                      <a:pt x="66624" y="399338"/>
                      <a:pt x="163482" y="432374"/>
                      <a:pt x="163482" y="432374"/>
                    </a:cubicBezTo>
                    <a:cubicBezTo>
                      <a:pt x="163482" y="432374"/>
                      <a:pt x="200273" y="334015"/>
                      <a:pt x="291124" y="297224"/>
                    </a:cubicBezTo>
                    <a:cubicBezTo>
                      <a:pt x="291124" y="297224"/>
                      <a:pt x="324911" y="225144"/>
                      <a:pt x="299383" y="184599"/>
                    </a:cubicBezTo>
                    <a:close/>
                    <a:moveTo>
                      <a:pt x="80890" y="209377"/>
                    </a:moveTo>
                    <a:cubicBezTo>
                      <a:pt x="71880" y="209377"/>
                      <a:pt x="62119" y="210128"/>
                      <a:pt x="53860" y="210879"/>
                    </a:cubicBezTo>
                    <a:cubicBezTo>
                      <a:pt x="64372" y="196613"/>
                      <a:pt x="77887" y="180094"/>
                      <a:pt x="93654" y="162825"/>
                    </a:cubicBezTo>
                    <a:cubicBezTo>
                      <a:pt x="162731" y="171084"/>
                      <a:pt x="219044" y="183849"/>
                      <a:pt x="260339" y="199616"/>
                    </a:cubicBezTo>
                    <a:cubicBezTo>
                      <a:pt x="244572" y="206374"/>
                      <a:pt x="225050" y="216134"/>
                      <a:pt x="204027" y="229649"/>
                    </a:cubicBezTo>
                    <a:cubicBezTo>
                      <a:pt x="166485" y="218387"/>
                      <a:pt x="123688" y="209377"/>
                      <a:pt x="80890" y="209377"/>
                    </a:cubicBez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7522C5D-190A-421F-B42A-F7F308EB471F}"/>
                  </a:ext>
                </a:extLst>
              </p:cNvPr>
              <p:cNvSpPr/>
              <p:nvPr/>
            </p:nvSpPr>
            <p:spPr>
              <a:xfrm>
                <a:off x="5284628" y="2990262"/>
                <a:ext cx="120133" cy="120133"/>
              </a:xfrm>
              <a:custGeom>
                <a:avLst/>
                <a:gdLst>
                  <a:gd name="connsiteX0" fmla="*/ 117024 w 120133"/>
                  <a:gd name="connsiteY0" fmla="*/ 4399 h 120133"/>
                  <a:gd name="connsiteX1" fmla="*/ 35184 w 120133"/>
                  <a:gd name="connsiteY1" fmla="*/ 35184 h 120133"/>
                  <a:gd name="connsiteX2" fmla="*/ 4399 w 120133"/>
                  <a:gd name="connsiteY2" fmla="*/ 117024 h 120133"/>
                  <a:gd name="connsiteX3" fmla="*/ 86240 w 120133"/>
                  <a:gd name="connsiteY3" fmla="*/ 86240 h 12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133" h="120133">
                    <a:moveTo>
                      <a:pt x="117024" y="4399"/>
                    </a:moveTo>
                    <a:lnTo>
                      <a:pt x="35184" y="35184"/>
                    </a:lnTo>
                    <a:lnTo>
                      <a:pt x="4399" y="117024"/>
                    </a:lnTo>
                    <a:lnTo>
                      <a:pt x="86240" y="86240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FFEE31C-946C-47EA-94D0-13102ACDF880}"/>
                  </a:ext>
                </a:extLst>
              </p:cNvPr>
              <p:cNvSpPr/>
              <p:nvPr/>
            </p:nvSpPr>
            <p:spPr>
              <a:xfrm>
                <a:off x="4984294" y="3478304"/>
                <a:ext cx="120133" cy="120133"/>
              </a:xfrm>
              <a:custGeom>
                <a:avLst/>
                <a:gdLst>
                  <a:gd name="connsiteX0" fmla="*/ 4399 w 120133"/>
                  <a:gd name="connsiteY0" fmla="*/ 4399 h 120133"/>
                  <a:gd name="connsiteX1" fmla="*/ 35184 w 120133"/>
                  <a:gd name="connsiteY1" fmla="*/ 86240 h 120133"/>
                  <a:gd name="connsiteX2" fmla="*/ 117024 w 120133"/>
                  <a:gd name="connsiteY2" fmla="*/ 117024 h 120133"/>
                  <a:gd name="connsiteX3" fmla="*/ 86240 w 120133"/>
                  <a:gd name="connsiteY3" fmla="*/ 35184 h 12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133" h="120133">
                    <a:moveTo>
                      <a:pt x="4399" y="4399"/>
                    </a:moveTo>
                    <a:lnTo>
                      <a:pt x="35184" y="86240"/>
                    </a:lnTo>
                    <a:lnTo>
                      <a:pt x="117024" y="117024"/>
                    </a:lnTo>
                    <a:lnTo>
                      <a:pt x="86240" y="35184"/>
                    </a:lnTo>
                    <a:close/>
                  </a:path>
                </a:pathLst>
              </a:custGeom>
              <a:solidFill>
                <a:schemeClr val="bg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28D9069-8477-4CEE-940E-B8BDF43731B7}"/>
                </a:ext>
              </a:extLst>
            </p:cNvPr>
            <p:cNvGrpSpPr/>
            <p:nvPr/>
          </p:nvGrpSpPr>
          <p:grpSpPr>
            <a:xfrm>
              <a:off x="1444329" y="2977653"/>
              <a:ext cx="728795" cy="729122"/>
              <a:chOff x="1444329" y="2977653"/>
              <a:chExt cx="728795" cy="729122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AA5BA99-6E54-44B0-A40B-986213A239D8}"/>
                  </a:ext>
                </a:extLst>
              </p:cNvPr>
              <p:cNvSpPr/>
              <p:nvPr/>
            </p:nvSpPr>
            <p:spPr>
              <a:xfrm>
                <a:off x="1500956" y="3308059"/>
                <a:ext cx="209550" cy="295275"/>
              </a:xfrm>
              <a:custGeom>
                <a:avLst/>
                <a:gdLst>
                  <a:gd name="connsiteX0" fmla="*/ 200626 w 209550"/>
                  <a:gd name="connsiteY0" fmla="*/ 125540 h 295275"/>
                  <a:gd name="connsiteX1" fmla="*/ 81278 w 209550"/>
                  <a:gd name="connsiteY1" fmla="*/ 93059 h 295275"/>
                  <a:gd name="connsiteX2" fmla="*/ 160621 w 209550"/>
                  <a:gd name="connsiteY2" fmla="*/ 41720 h 295275"/>
                  <a:gd name="connsiteX3" fmla="*/ 86612 w 209550"/>
                  <a:gd name="connsiteY3" fmla="*/ 7144 h 295275"/>
                  <a:gd name="connsiteX4" fmla="*/ 7745 w 209550"/>
                  <a:gd name="connsiteY4" fmla="*/ 86106 h 295275"/>
                  <a:gd name="connsiteX5" fmla="*/ 22509 w 209550"/>
                  <a:gd name="connsiteY5" fmla="*/ 164973 h 295275"/>
                  <a:gd name="connsiteX6" fmla="*/ 56989 w 209550"/>
                  <a:gd name="connsiteY6" fmla="*/ 161449 h 295275"/>
                  <a:gd name="connsiteX7" fmla="*/ 116711 w 209550"/>
                  <a:gd name="connsiteY7" fmla="*/ 169545 h 295275"/>
                  <a:gd name="connsiteX8" fmla="*/ 47179 w 209550"/>
                  <a:gd name="connsiteY8" fmla="*/ 268510 h 295275"/>
                  <a:gd name="connsiteX9" fmla="*/ 111282 w 209550"/>
                  <a:gd name="connsiteY9" fmla="*/ 288226 h 295275"/>
                  <a:gd name="connsiteX10" fmla="*/ 195102 w 209550"/>
                  <a:gd name="connsiteY10" fmla="*/ 199453 h 295275"/>
                  <a:gd name="connsiteX11" fmla="*/ 200626 w 209550"/>
                  <a:gd name="connsiteY11" fmla="*/ 125540 h 295275"/>
                  <a:gd name="connsiteX12" fmla="*/ 56989 w 209550"/>
                  <a:gd name="connsiteY12" fmla="*/ 141732 h 295275"/>
                  <a:gd name="connsiteX13" fmla="*/ 38987 w 209550"/>
                  <a:gd name="connsiteY13" fmla="*/ 142589 h 295275"/>
                  <a:gd name="connsiteX14" fmla="*/ 64895 w 209550"/>
                  <a:gd name="connsiteY14" fmla="*/ 111062 h 295275"/>
                  <a:gd name="connsiteX15" fmla="*/ 174242 w 209550"/>
                  <a:gd name="connsiteY15" fmla="*/ 135446 h 295275"/>
                  <a:gd name="connsiteX16" fmla="*/ 137285 w 209550"/>
                  <a:gd name="connsiteY16" fmla="*/ 155067 h 295275"/>
                  <a:gd name="connsiteX17" fmla="*/ 56989 w 209550"/>
                  <a:gd name="connsiteY17" fmla="*/ 141732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9550" h="295275">
                    <a:moveTo>
                      <a:pt x="200626" y="125540"/>
                    </a:moveTo>
                    <a:cubicBezTo>
                      <a:pt x="168527" y="108204"/>
                      <a:pt x="121093" y="98489"/>
                      <a:pt x="81278" y="93059"/>
                    </a:cubicBezTo>
                    <a:cubicBezTo>
                      <a:pt x="106996" y="66294"/>
                      <a:pt x="136714" y="42196"/>
                      <a:pt x="160621" y="41720"/>
                    </a:cubicBezTo>
                    <a:cubicBezTo>
                      <a:pt x="139370" y="23967"/>
                      <a:pt x="113864" y="12051"/>
                      <a:pt x="86612" y="7144"/>
                    </a:cubicBezTo>
                    <a:cubicBezTo>
                      <a:pt x="43083" y="24003"/>
                      <a:pt x="7745" y="86106"/>
                      <a:pt x="7745" y="86106"/>
                    </a:cubicBezTo>
                    <a:cubicBezTo>
                      <a:pt x="5287" y="113254"/>
                      <a:pt x="10397" y="140553"/>
                      <a:pt x="22509" y="164973"/>
                    </a:cubicBezTo>
                    <a:cubicBezTo>
                      <a:pt x="33842" y="162561"/>
                      <a:pt x="45402" y="161380"/>
                      <a:pt x="56989" y="161449"/>
                    </a:cubicBezTo>
                    <a:cubicBezTo>
                      <a:pt x="77154" y="161678"/>
                      <a:pt x="97213" y="164398"/>
                      <a:pt x="116711" y="169545"/>
                    </a:cubicBezTo>
                    <a:cubicBezTo>
                      <a:pt x="64895" y="196787"/>
                      <a:pt x="47179" y="268510"/>
                      <a:pt x="47179" y="268510"/>
                    </a:cubicBezTo>
                    <a:lnTo>
                      <a:pt x="111282" y="288226"/>
                    </a:lnTo>
                    <a:cubicBezTo>
                      <a:pt x="111282" y="288226"/>
                      <a:pt x="135380" y="223552"/>
                      <a:pt x="195102" y="199453"/>
                    </a:cubicBezTo>
                    <a:cubicBezTo>
                      <a:pt x="195102" y="199453"/>
                      <a:pt x="217295" y="152019"/>
                      <a:pt x="200626" y="125540"/>
                    </a:cubicBezTo>
                    <a:close/>
                    <a:moveTo>
                      <a:pt x="56989" y="141732"/>
                    </a:moveTo>
                    <a:cubicBezTo>
                      <a:pt x="50798" y="141732"/>
                      <a:pt x="44893" y="141732"/>
                      <a:pt x="38987" y="142589"/>
                    </a:cubicBezTo>
                    <a:cubicBezTo>
                      <a:pt x="45845" y="133445"/>
                      <a:pt x="55370" y="122301"/>
                      <a:pt x="64895" y="111062"/>
                    </a:cubicBezTo>
                    <a:cubicBezTo>
                      <a:pt x="102209" y="114654"/>
                      <a:pt x="138937" y="122844"/>
                      <a:pt x="174242" y="135446"/>
                    </a:cubicBezTo>
                    <a:cubicBezTo>
                      <a:pt x="161436" y="141022"/>
                      <a:pt x="149079" y="147583"/>
                      <a:pt x="137285" y="155067"/>
                    </a:cubicBezTo>
                    <a:cubicBezTo>
                      <a:pt x="111304" y="146768"/>
                      <a:pt x="84258" y="142277"/>
                      <a:pt x="56989" y="14173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1FCA62D-AD55-4044-9AD1-E8992EFDF41F}"/>
                  </a:ext>
                </a:extLst>
              </p:cNvPr>
              <p:cNvSpPr/>
              <p:nvPr/>
            </p:nvSpPr>
            <p:spPr>
              <a:xfrm>
                <a:off x="1741206" y="3456934"/>
                <a:ext cx="76200" cy="76200"/>
              </a:xfrm>
              <a:custGeom>
                <a:avLst/>
                <a:gdLst>
                  <a:gd name="connsiteX0" fmla="*/ 71247 w 76200"/>
                  <a:gd name="connsiteY0" fmla="*/ 7144 h 76200"/>
                  <a:gd name="connsiteX1" fmla="*/ 24670 w 76200"/>
                  <a:gd name="connsiteY1" fmla="*/ 24670 h 76200"/>
                  <a:gd name="connsiteX2" fmla="*/ 7144 w 76200"/>
                  <a:gd name="connsiteY2" fmla="*/ 71247 h 76200"/>
                  <a:gd name="connsiteX3" fmla="*/ 53721 w 76200"/>
                  <a:gd name="connsiteY3" fmla="*/ 53721 h 76200"/>
                  <a:gd name="connsiteX4" fmla="*/ 71247 w 76200"/>
                  <a:gd name="connsiteY4" fmla="*/ 71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71247" y="7144"/>
                    </a:moveTo>
                    <a:lnTo>
                      <a:pt x="24670" y="24670"/>
                    </a:lnTo>
                    <a:lnTo>
                      <a:pt x="7144" y="71247"/>
                    </a:lnTo>
                    <a:lnTo>
                      <a:pt x="53721" y="53721"/>
                    </a:lnTo>
                    <a:lnTo>
                      <a:pt x="71247" y="714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761079D-8528-41F8-B0D5-4E38D3815974}"/>
                  </a:ext>
                </a:extLst>
              </p:cNvPr>
              <p:cNvSpPr/>
              <p:nvPr/>
            </p:nvSpPr>
            <p:spPr>
              <a:xfrm>
                <a:off x="2062484" y="3518275"/>
                <a:ext cx="47625" cy="95250"/>
              </a:xfrm>
              <a:custGeom>
                <a:avLst/>
                <a:gdLst>
                  <a:gd name="connsiteX0" fmla="*/ 16002 w 47625"/>
                  <a:gd name="connsiteY0" fmla="*/ 7144 h 95250"/>
                  <a:gd name="connsiteX1" fmla="*/ 7144 w 47625"/>
                  <a:gd name="connsiteY1" fmla="*/ 56102 h 95250"/>
                  <a:gd name="connsiteX2" fmla="*/ 38005 w 47625"/>
                  <a:gd name="connsiteY2" fmla="*/ 95059 h 95250"/>
                  <a:gd name="connsiteX3" fmla="*/ 46863 w 47625"/>
                  <a:gd name="connsiteY3" fmla="*/ 46101 h 95250"/>
                  <a:gd name="connsiteX4" fmla="*/ 16002 w 47625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95250">
                    <a:moveTo>
                      <a:pt x="16002" y="7144"/>
                    </a:moveTo>
                    <a:lnTo>
                      <a:pt x="7144" y="56102"/>
                    </a:lnTo>
                    <a:lnTo>
                      <a:pt x="38005" y="95059"/>
                    </a:lnTo>
                    <a:lnTo>
                      <a:pt x="46863" y="46101"/>
                    </a:lnTo>
                    <a:lnTo>
                      <a:pt x="16002" y="714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340D711-2F18-4870-AB5B-982B57BD6383}"/>
                  </a:ext>
                </a:extLst>
              </p:cNvPr>
              <p:cNvSpPr/>
              <p:nvPr/>
            </p:nvSpPr>
            <p:spPr>
              <a:xfrm>
                <a:off x="1686437" y="3317584"/>
                <a:ext cx="76200" cy="76200"/>
              </a:xfrm>
              <a:custGeom>
                <a:avLst/>
                <a:gdLst>
                  <a:gd name="connsiteX0" fmla="*/ 7144 w 76200"/>
                  <a:gd name="connsiteY0" fmla="*/ 7144 h 76200"/>
                  <a:gd name="connsiteX1" fmla="*/ 24670 w 76200"/>
                  <a:gd name="connsiteY1" fmla="*/ 53721 h 76200"/>
                  <a:gd name="connsiteX2" fmla="*/ 71247 w 76200"/>
                  <a:gd name="connsiteY2" fmla="*/ 71247 h 76200"/>
                  <a:gd name="connsiteX3" fmla="*/ 53721 w 76200"/>
                  <a:gd name="connsiteY3" fmla="*/ 24670 h 76200"/>
                  <a:gd name="connsiteX4" fmla="*/ 7144 w 76200"/>
                  <a:gd name="connsiteY4" fmla="*/ 71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7144" y="7144"/>
                    </a:moveTo>
                    <a:lnTo>
                      <a:pt x="24670" y="53721"/>
                    </a:lnTo>
                    <a:lnTo>
                      <a:pt x="71247" y="71247"/>
                    </a:lnTo>
                    <a:lnTo>
                      <a:pt x="53721" y="24670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9AD6B71-D495-4EC3-96B7-B92A4F7DF0F9}"/>
                  </a:ext>
                </a:extLst>
              </p:cNvPr>
              <p:cNvSpPr/>
              <p:nvPr/>
            </p:nvSpPr>
            <p:spPr>
              <a:xfrm>
                <a:off x="1659958" y="3580664"/>
                <a:ext cx="47625" cy="95250"/>
              </a:xfrm>
              <a:custGeom>
                <a:avLst/>
                <a:gdLst>
                  <a:gd name="connsiteX0" fmla="*/ 30956 w 47625"/>
                  <a:gd name="connsiteY0" fmla="*/ 7144 h 95250"/>
                  <a:gd name="connsiteX1" fmla="*/ 7144 w 47625"/>
                  <a:gd name="connsiteY1" fmla="*/ 50768 h 95250"/>
                  <a:gd name="connsiteX2" fmla="*/ 24193 w 47625"/>
                  <a:gd name="connsiteY2" fmla="*/ 97536 h 95250"/>
                  <a:gd name="connsiteX3" fmla="*/ 48006 w 47625"/>
                  <a:gd name="connsiteY3" fmla="*/ 53816 h 95250"/>
                  <a:gd name="connsiteX4" fmla="*/ 30956 w 47625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95250">
                    <a:moveTo>
                      <a:pt x="30956" y="7144"/>
                    </a:moveTo>
                    <a:lnTo>
                      <a:pt x="7144" y="50768"/>
                    </a:lnTo>
                    <a:lnTo>
                      <a:pt x="24193" y="97536"/>
                    </a:lnTo>
                    <a:lnTo>
                      <a:pt x="48006" y="53816"/>
                    </a:lnTo>
                    <a:lnTo>
                      <a:pt x="30956" y="714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8258DDF9-C46A-4A72-80DF-B147A07A80DC}"/>
                  </a:ext>
                </a:extLst>
              </p:cNvPr>
              <p:cNvSpPr/>
              <p:nvPr/>
            </p:nvSpPr>
            <p:spPr>
              <a:xfrm>
                <a:off x="1444329" y="2977653"/>
                <a:ext cx="428625" cy="333375"/>
              </a:xfrm>
              <a:custGeom>
                <a:avLst/>
                <a:gdLst>
                  <a:gd name="connsiteX0" fmla="*/ 419560 w 428625"/>
                  <a:gd name="connsiteY0" fmla="*/ 139525 h 333375"/>
                  <a:gd name="connsiteX1" fmla="*/ 139525 w 428625"/>
                  <a:gd name="connsiteY1" fmla="*/ 23510 h 333375"/>
                  <a:gd name="connsiteX2" fmla="*/ 23510 w 428625"/>
                  <a:gd name="connsiteY2" fmla="*/ 303545 h 333375"/>
                  <a:gd name="connsiteX3" fmla="*/ 116950 w 428625"/>
                  <a:gd name="connsiteY3" fmla="*/ 317166 h 333375"/>
                  <a:gd name="connsiteX4" fmla="*/ 242776 w 428625"/>
                  <a:gd name="connsiteY4" fmla="*/ 272875 h 333375"/>
                  <a:gd name="connsiteX5" fmla="*/ 363076 w 428625"/>
                  <a:gd name="connsiteY5" fmla="*/ 215725 h 333375"/>
                  <a:gd name="connsiteX6" fmla="*/ 419560 w 428625"/>
                  <a:gd name="connsiteY6" fmla="*/ 139525 h 333375"/>
                  <a:gd name="connsiteX7" fmla="*/ 230679 w 428625"/>
                  <a:gd name="connsiteY7" fmla="*/ 243538 h 333375"/>
                  <a:gd name="connsiteX8" fmla="*/ 52847 w 428625"/>
                  <a:gd name="connsiteY8" fmla="*/ 291163 h 333375"/>
                  <a:gd name="connsiteX9" fmla="*/ 212391 w 428625"/>
                  <a:gd name="connsiteY9" fmla="*/ 199342 h 333375"/>
                  <a:gd name="connsiteX10" fmla="*/ 390223 w 428625"/>
                  <a:gd name="connsiteY10" fmla="*/ 151717 h 333375"/>
                  <a:gd name="connsiteX11" fmla="*/ 230679 w 428625"/>
                  <a:gd name="connsiteY11" fmla="*/ 243538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8625" h="333375">
                    <a:moveTo>
                      <a:pt x="419560" y="139525"/>
                    </a:moveTo>
                    <a:cubicBezTo>
                      <a:pt x="374266" y="30159"/>
                      <a:pt x="248891" y="-21783"/>
                      <a:pt x="139525" y="23510"/>
                    </a:cubicBezTo>
                    <a:cubicBezTo>
                      <a:pt x="30159" y="68803"/>
                      <a:pt x="-21783" y="194179"/>
                      <a:pt x="23510" y="303545"/>
                    </a:cubicBezTo>
                    <a:cubicBezTo>
                      <a:pt x="37988" y="338407"/>
                      <a:pt x="85518" y="325643"/>
                      <a:pt x="116950" y="317166"/>
                    </a:cubicBezTo>
                    <a:cubicBezTo>
                      <a:pt x="159750" y="304963"/>
                      <a:pt x="201769" y="290173"/>
                      <a:pt x="242776" y="272875"/>
                    </a:cubicBezTo>
                    <a:cubicBezTo>
                      <a:pt x="283998" y="256282"/>
                      <a:pt x="324172" y="237197"/>
                      <a:pt x="363076" y="215725"/>
                    </a:cubicBezTo>
                    <a:cubicBezTo>
                      <a:pt x="391270" y="198961"/>
                      <a:pt x="433942" y="174767"/>
                      <a:pt x="419560" y="139525"/>
                    </a:cubicBezTo>
                    <a:close/>
                    <a:moveTo>
                      <a:pt x="230679" y="243538"/>
                    </a:moveTo>
                    <a:cubicBezTo>
                      <a:pt x="137524" y="282114"/>
                      <a:pt x="57895" y="303545"/>
                      <a:pt x="52847" y="291163"/>
                    </a:cubicBezTo>
                    <a:cubicBezTo>
                      <a:pt x="47799" y="278780"/>
                      <a:pt x="119522" y="237918"/>
                      <a:pt x="212391" y="199342"/>
                    </a:cubicBezTo>
                    <a:cubicBezTo>
                      <a:pt x="305260" y="160765"/>
                      <a:pt x="385174" y="139334"/>
                      <a:pt x="390223" y="151717"/>
                    </a:cubicBezTo>
                    <a:cubicBezTo>
                      <a:pt x="395271" y="164099"/>
                      <a:pt x="323738" y="204961"/>
                      <a:pt x="230679" y="24353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9B69B0B-8719-4582-B714-5B6BC379687D}"/>
                  </a:ext>
                </a:extLst>
              </p:cNvPr>
              <p:cNvSpPr/>
              <p:nvPr/>
            </p:nvSpPr>
            <p:spPr>
              <a:xfrm>
                <a:off x="1744499" y="3149188"/>
                <a:ext cx="428625" cy="333375"/>
              </a:xfrm>
              <a:custGeom>
                <a:avLst/>
                <a:gdLst>
                  <a:gd name="connsiteX0" fmla="*/ 289982 w 428625"/>
                  <a:gd name="connsiteY0" fmla="*/ 23425 h 333375"/>
                  <a:gd name="connsiteX1" fmla="*/ 10042 w 428625"/>
                  <a:gd name="connsiteY1" fmla="*/ 139439 h 333375"/>
                  <a:gd name="connsiteX2" fmla="*/ 66430 w 428625"/>
                  <a:gd name="connsiteY2" fmla="*/ 215639 h 333375"/>
                  <a:gd name="connsiteX3" fmla="*/ 186731 w 428625"/>
                  <a:gd name="connsiteY3" fmla="*/ 272789 h 333375"/>
                  <a:gd name="connsiteX4" fmla="*/ 312556 w 428625"/>
                  <a:gd name="connsiteY4" fmla="*/ 317557 h 333375"/>
                  <a:gd name="connsiteX5" fmla="*/ 405996 w 428625"/>
                  <a:gd name="connsiteY5" fmla="*/ 303936 h 333375"/>
                  <a:gd name="connsiteX6" fmla="*/ 290070 w 428625"/>
                  <a:gd name="connsiteY6" fmla="*/ 23462 h 333375"/>
                  <a:gd name="connsiteX7" fmla="*/ 289982 w 428625"/>
                  <a:gd name="connsiteY7" fmla="*/ 23425 h 333375"/>
                  <a:gd name="connsiteX8" fmla="*/ 376659 w 428625"/>
                  <a:gd name="connsiteY8" fmla="*/ 291268 h 333375"/>
                  <a:gd name="connsiteX9" fmla="*/ 198923 w 428625"/>
                  <a:gd name="connsiteY9" fmla="*/ 243643 h 333375"/>
                  <a:gd name="connsiteX10" fmla="*/ 39284 w 428625"/>
                  <a:gd name="connsiteY10" fmla="*/ 151726 h 333375"/>
                  <a:gd name="connsiteX11" fmla="*/ 217116 w 428625"/>
                  <a:gd name="connsiteY11" fmla="*/ 199351 h 333375"/>
                  <a:gd name="connsiteX12" fmla="*/ 376659 w 428625"/>
                  <a:gd name="connsiteY12" fmla="*/ 291268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28625" h="333375">
                    <a:moveTo>
                      <a:pt x="289982" y="23425"/>
                    </a:moveTo>
                    <a:cubicBezTo>
                      <a:pt x="180642" y="-21705"/>
                      <a:pt x="55406" y="30197"/>
                      <a:pt x="10042" y="139439"/>
                    </a:cubicBezTo>
                    <a:cubicBezTo>
                      <a:pt x="-4436" y="174301"/>
                      <a:pt x="38617" y="198875"/>
                      <a:pt x="66430" y="215639"/>
                    </a:cubicBezTo>
                    <a:cubicBezTo>
                      <a:pt x="105343" y="237092"/>
                      <a:pt x="145517" y="256178"/>
                      <a:pt x="186731" y="272789"/>
                    </a:cubicBezTo>
                    <a:cubicBezTo>
                      <a:pt x="227726" y="290249"/>
                      <a:pt x="269746" y="305199"/>
                      <a:pt x="312556" y="317557"/>
                    </a:cubicBezTo>
                    <a:cubicBezTo>
                      <a:pt x="343989" y="326034"/>
                      <a:pt x="391518" y="338797"/>
                      <a:pt x="405996" y="303936"/>
                    </a:cubicBezTo>
                    <a:cubicBezTo>
                      <a:pt x="451435" y="194473"/>
                      <a:pt x="399534" y="68900"/>
                      <a:pt x="290070" y="23462"/>
                    </a:cubicBezTo>
                    <a:cubicBezTo>
                      <a:pt x="290041" y="23449"/>
                      <a:pt x="290011" y="23437"/>
                      <a:pt x="289982" y="23425"/>
                    </a:cubicBezTo>
                    <a:close/>
                    <a:moveTo>
                      <a:pt x="376659" y="291268"/>
                    </a:moveTo>
                    <a:cubicBezTo>
                      <a:pt x="371611" y="303460"/>
                      <a:pt x="291982" y="281743"/>
                      <a:pt x="198923" y="243643"/>
                    </a:cubicBezTo>
                    <a:cubicBezTo>
                      <a:pt x="105864" y="205543"/>
                      <a:pt x="34331" y="163918"/>
                      <a:pt x="39284" y="151726"/>
                    </a:cubicBezTo>
                    <a:cubicBezTo>
                      <a:pt x="44237" y="139534"/>
                      <a:pt x="123961" y="161251"/>
                      <a:pt x="217116" y="199351"/>
                    </a:cubicBezTo>
                    <a:cubicBezTo>
                      <a:pt x="310270" y="237451"/>
                      <a:pt x="381708" y="279457"/>
                      <a:pt x="376659" y="29126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CB7A15A-13E6-4FEA-AB76-559383832808}"/>
                  </a:ext>
                </a:extLst>
              </p:cNvPr>
              <p:cNvSpPr/>
              <p:nvPr/>
            </p:nvSpPr>
            <p:spPr>
              <a:xfrm>
                <a:off x="1781211" y="3449600"/>
                <a:ext cx="257175" cy="257175"/>
              </a:xfrm>
              <a:custGeom>
                <a:avLst/>
                <a:gdLst>
                  <a:gd name="connsiteX0" fmla="*/ 228124 w 257175"/>
                  <a:gd name="connsiteY0" fmla="*/ 32099 h 257175"/>
                  <a:gd name="connsiteX1" fmla="*/ 231077 w 257175"/>
                  <a:gd name="connsiteY1" fmla="*/ 59912 h 257175"/>
                  <a:gd name="connsiteX2" fmla="*/ 221552 w 257175"/>
                  <a:gd name="connsiteY2" fmla="*/ 59341 h 257175"/>
                  <a:gd name="connsiteX3" fmla="*/ 201549 w 257175"/>
                  <a:gd name="connsiteY3" fmla="*/ 23050 h 257175"/>
                  <a:gd name="connsiteX4" fmla="*/ 159258 w 257175"/>
                  <a:gd name="connsiteY4" fmla="*/ 7144 h 257175"/>
                  <a:gd name="connsiteX5" fmla="*/ 198215 w 257175"/>
                  <a:gd name="connsiteY5" fmla="*/ 64294 h 257175"/>
                  <a:gd name="connsiteX6" fmla="*/ 98965 w 257175"/>
                  <a:gd name="connsiteY6" fmla="*/ 42196 h 257175"/>
                  <a:gd name="connsiteX7" fmla="*/ 67056 w 257175"/>
                  <a:gd name="connsiteY7" fmla="*/ 101346 h 257175"/>
                  <a:gd name="connsiteX8" fmla="*/ 65913 w 257175"/>
                  <a:gd name="connsiteY8" fmla="*/ 112109 h 257175"/>
                  <a:gd name="connsiteX9" fmla="*/ 146590 w 257175"/>
                  <a:gd name="connsiteY9" fmla="*/ 175070 h 257175"/>
                  <a:gd name="connsiteX10" fmla="*/ 7144 w 257175"/>
                  <a:gd name="connsiteY10" fmla="*/ 164306 h 257175"/>
                  <a:gd name="connsiteX11" fmla="*/ 16669 w 257175"/>
                  <a:gd name="connsiteY11" fmla="*/ 248412 h 257175"/>
                  <a:gd name="connsiteX12" fmla="*/ 183737 w 257175"/>
                  <a:gd name="connsiteY12" fmla="*/ 215837 h 257175"/>
                  <a:gd name="connsiteX13" fmla="*/ 216694 w 257175"/>
                  <a:gd name="connsiteY13" fmla="*/ 146304 h 257175"/>
                  <a:gd name="connsiteX14" fmla="*/ 182213 w 257175"/>
                  <a:gd name="connsiteY14" fmla="*/ 124397 h 257175"/>
                  <a:gd name="connsiteX15" fmla="*/ 220980 w 257175"/>
                  <a:gd name="connsiteY15" fmla="*/ 137446 h 257175"/>
                  <a:gd name="connsiteX16" fmla="*/ 254032 w 257175"/>
                  <a:gd name="connsiteY16" fmla="*/ 67913 h 257175"/>
                  <a:gd name="connsiteX17" fmla="*/ 253270 w 257175"/>
                  <a:gd name="connsiteY17" fmla="*/ 39910 h 257175"/>
                  <a:gd name="connsiteX18" fmla="*/ 228124 w 257175"/>
                  <a:gd name="connsiteY18" fmla="*/ 32099 h 257175"/>
                  <a:gd name="connsiteX19" fmla="*/ 184690 w 257175"/>
                  <a:gd name="connsiteY19" fmla="*/ 153448 h 257175"/>
                  <a:gd name="connsiteX20" fmla="*/ 165640 w 257175"/>
                  <a:gd name="connsiteY20" fmla="*/ 160782 h 257175"/>
                  <a:gd name="connsiteX21" fmla="*/ 115443 w 257175"/>
                  <a:gd name="connsiteY21" fmla="*/ 118967 h 257175"/>
                  <a:gd name="connsiteX22" fmla="*/ 141065 w 257175"/>
                  <a:gd name="connsiteY22" fmla="*/ 122491 h 257175"/>
                  <a:gd name="connsiteX23" fmla="*/ 184690 w 257175"/>
                  <a:gd name="connsiteY23" fmla="*/ 153448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7175" h="257175">
                    <a:moveTo>
                      <a:pt x="228124" y="32099"/>
                    </a:moveTo>
                    <a:cubicBezTo>
                      <a:pt x="230565" y="41158"/>
                      <a:pt x="231561" y="50543"/>
                      <a:pt x="231077" y="59912"/>
                    </a:cubicBezTo>
                    <a:lnTo>
                      <a:pt x="221552" y="59341"/>
                    </a:lnTo>
                    <a:cubicBezTo>
                      <a:pt x="215905" y="46709"/>
                      <a:pt x="209214" y="34570"/>
                      <a:pt x="201549" y="23050"/>
                    </a:cubicBezTo>
                    <a:cubicBezTo>
                      <a:pt x="187833" y="18224"/>
                      <a:pt x="173736" y="12923"/>
                      <a:pt x="159258" y="7144"/>
                    </a:cubicBezTo>
                    <a:cubicBezTo>
                      <a:pt x="175123" y="24063"/>
                      <a:pt x="188264" y="43343"/>
                      <a:pt x="198215" y="64294"/>
                    </a:cubicBezTo>
                    <a:cubicBezTo>
                      <a:pt x="164679" y="59137"/>
                      <a:pt x="131521" y="51755"/>
                      <a:pt x="98965" y="42196"/>
                    </a:cubicBezTo>
                    <a:cubicBezTo>
                      <a:pt x="98965" y="42196"/>
                      <a:pt x="74295" y="49530"/>
                      <a:pt x="67056" y="101346"/>
                    </a:cubicBezTo>
                    <a:cubicBezTo>
                      <a:pt x="66294" y="107823"/>
                      <a:pt x="65913" y="112109"/>
                      <a:pt x="65913" y="112109"/>
                    </a:cubicBezTo>
                    <a:cubicBezTo>
                      <a:pt x="94208" y="131234"/>
                      <a:pt x="121164" y="152269"/>
                      <a:pt x="146590" y="175070"/>
                    </a:cubicBezTo>
                    <a:cubicBezTo>
                      <a:pt x="100216" y="187221"/>
                      <a:pt x="51104" y="183431"/>
                      <a:pt x="7144" y="164306"/>
                    </a:cubicBezTo>
                    <a:cubicBezTo>
                      <a:pt x="18669" y="199644"/>
                      <a:pt x="20955" y="230981"/>
                      <a:pt x="16669" y="248412"/>
                    </a:cubicBezTo>
                    <a:cubicBezTo>
                      <a:pt x="134207" y="274987"/>
                      <a:pt x="183737" y="215837"/>
                      <a:pt x="183737" y="215837"/>
                    </a:cubicBezTo>
                    <a:cubicBezTo>
                      <a:pt x="183737" y="215837"/>
                      <a:pt x="222504" y="163544"/>
                      <a:pt x="216694" y="146304"/>
                    </a:cubicBezTo>
                    <a:cubicBezTo>
                      <a:pt x="204025" y="138970"/>
                      <a:pt x="192500" y="131635"/>
                      <a:pt x="182213" y="124397"/>
                    </a:cubicBezTo>
                    <a:cubicBezTo>
                      <a:pt x="195352" y="128074"/>
                      <a:pt x="208292" y="132430"/>
                      <a:pt x="220980" y="137446"/>
                    </a:cubicBezTo>
                    <a:cubicBezTo>
                      <a:pt x="238220" y="130874"/>
                      <a:pt x="254032" y="67913"/>
                      <a:pt x="254032" y="67913"/>
                    </a:cubicBezTo>
                    <a:cubicBezTo>
                      <a:pt x="255115" y="58590"/>
                      <a:pt x="254859" y="49160"/>
                      <a:pt x="253270" y="39910"/>
                    </a:cubicBezTo>
                    <a:cubicBezTo>
                      <a:pt x="245269" y="37528"/>
                      <a:pt x="236887" y="34957"/>
                      <a:pt x="228124" y="32099"/>
                    </a:cubicBezTo>
                    <a:close/>
                    <a:moveTo>
                      <a:pt x="184690" y="153448"/>
                    </a:moveTo>
                    <a:cubicBezTo>
                      <a:pt x="178403" y="156115"/>
                      <a:pt x="172212" y="158591"/>
                      <a:pt x="165640" y="160782"/>
                    </a:cubicBezTo>
                    <a:cubicBezTo>
                      <a:pt x="149636" y="145992"/>
                      <a:pt x="132881" y="132036"/>
                      <a:pt x="115443" y="118967"/>
                    </a:cubicBezTo>
                    <a:cubicBezTo>
                      <a:pt x="123063" y="119729"/>
                      <a:pt x="131636" y="120872"/>
                      <a:pt x="141065" y="122491"/>
                    </a:cubicBezTo>
                    <a:cubicBezTo>
                      <a:pt x="154959" y="133694"/>
                      <a:pt x="169528" y="144032"/>
                      <a:pt x="184690" y="15344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A538B8C-3ADA-4DFD-B665-E37E54F47B8A}"/>
                </a:ext>
              </a:extLst>
            </p:cNvPr>
            <p:cNvGrpSpPr/>
            <p:nvPr/>
          </p:nvGrpSpPr>
          <p:grpSpPr>
            <a:xfrm>
              <a:off x="8430907" y="2947215"/>
              <a:ext cx="692238" cy="786413"/>
              <a:chOff x="8430907" y="2947215"/>
              <a:chExt cx="692238" cy="786413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0EA061F-9748-4C32-8EE0-9A716EA41997}"/>
                  </a:ext>
                </a:extLst>
              </p:cNvPr>
              <p:cNvSpPr/>
              <p:nvPr/>
            </p:nvSpPr>
            <p:spPr>
              <a:xfrm>
                <a:off x="8430907" y="3146108"/>
                <a:ext cx="361950" cy="523875"/>
              </a:xfrm>
              <a:custGeom>
                <a:avLst/>
                <a:gdLst>
                  <a:gd name="connsiteX0" fmla="*/ 357670 w 361950"/>
                  <a:gd name="connsiteY0" fmla="*/ 337782 h 523875"/>
                  <a:gd name="connsiteX1" fmla="*/ 297663 w 361950"/>
                  <a:gd name="connsiteY1" fmla="*/ 57747 h 523875"/>
                  <a:gd name="connsiteX2" fmla="*/ 299568 w 361950"/>
                  <a:gd name="connsiteY2" fmla="*/ 51079 h 523875"/>
                  <a:gd name="connsiteX3" fmla="*/ 144310 w 361950"/>
                  <a:gd name="connsiteY3" fmla="*/ 12027 h 523875"/>
                  <a:gd name="connsiteX4" fmla="*/ 13818 w 361950"/>
                  <a:gd name="connsiteY4" fmla="*/ 250152 h 523875"/>
                  <a:gd name="connsiteX5" fmla="*/ 224320 w 361950"/>
                  <a:gd name="connsiteY5" fmla="*/ 459702 h 523875"/>
                  <a:gd name="connsiteX6" fmla="*/ 225273 w 361950"/>
                  <a:gd name="connsiteY6" fmla="*/ 462559 h 523875"/>
                  <a:gd name="connsiteX7" fmla="*/ 219558 w 361950"/>
                  <a:gd name="connsiteY7" fmla="*/ 522567 h 523875"/>
                  <a:gd name="connsiteX8" fmla="*/ 293853 w 361950"/>
                  <a:gd name="connsiteY8" fmla="*/ 505422 h 523875"/>
                  <a:gd name="connsiteX9" fmla="*/ 262420 w 361950"/>
                  <a:gd name="connsiteY9" fmla="*/ 453987 h 523875"/>
                  <a:gd name="connsiteX10" fmla="*/ 262420 w 361950"/>
                  <a:gd name="connsiteY10" fmla="*/ 453034 h 523875"/>
                  <a:gd name="connsiteX11" fmla="*/ 357670 w 361950"/>
                  <a:gd name="connsiteY11" fmla="*/ 337782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1950" h="523875">
                    <a:moveTo>
                      <a:pt x="357670" y="337782"/>
                    </a:moveTo>
                    <a:cubicBezTo>
                      <a:pt x="303378" y="275869"/>
                      <a:pt x="270993" y="170142"/>
                      <a:pt x="297663" y="57747"/>
                    </a:cubicBezTo>
                    <a:cubicBezTo>
                      <a:pt x="298615" y="55842"/>
                      <a:pt x="298615" y="52984"/>
                      <a:pt x="299568" y="51079"/>
                    </a:cubicBezTo>
                    <a:cubicBezTo>
                      <a:pt x="256705" y="12979"/>
                      <a:pt x="200508" y="-1308"/>
                      <a:pt x="144310" y="12027"/>
                    </a:cubicBezTo>
                    <a:cubicBezTo>
                      <a:pt x="47155" y="34887"/>
                      <a:pt x="-13805" y="132042"/>
                      <a:pt x="13818" y="250152"/>
                    </a:cubicBezTo>
                    <a:cubicBezTo>
                      <a:pt x="39535" y="358737"/>
                      <a:pt x="133833" y="462559"/>
                      <a:pt x="224320" y="459702"/>
                    </a:cubicBezTo>
                    <a:lnTo>
                      <a:pt x="225273" y="462559"/>
                    </a:lnTo>
                    <a:lnTo>
                      <a:pt x="219558" y="522567"/>
                    </a:lnTo>
                    <a:lnTo>
                      <a:pt x="293853" y="505422"/>
                    </a:lnTo>
                    <a:lnTo>
                      <a:pt x="262420" y="453987"/>
                    </a:lnTo>
                    <a:lnTo>
                      <a:pt x="262420" y="453034"/>
                    </a:lnTo>
                    <a:cubicBezTo>
                      <a:pt x="307188" y="435889"/>
                      <a:pt x="339573" y="392074"/>
                      <a:pt x="357670" y="337782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27DEB7F-C620-490F-ACE3-35995099F76F}"/>
                  </a:ext>
                </a:extLst>
              </p:cNvPr>
              <p:cNvSpPr/>
              <p:nvPr/>
            </p:nvSpPr>
            <p:spPr>
              <a:xfrm>
                <a:off x="8517591" y="2947215"/>
                <a:ext cx="333375" cy="209550"/>
              </a:xfrm>
              <a:custGeom>
                <a:avLst/>
                <a:gdLst>
                  <a:gd name="connsiteX0" fmla="*/ 333851 w 333375"/>
                  <a:gd name="connsiteY0" fmla="*/ 90905 h 209550"/>
                  <a:gd name="connsiteX1" fmla="*/ 143351 w 333375"/>
                  <a:gd name="connsiteY1" fmla="*/ 11848 h 209550"/>
                  <a:gd name="connsiteX2" fmla="*/ 7144 w 333375"/>
                  <a:gd name="connsiteY2" fmla="*/ 188060 h 209550"/>
                  <a:gd name="connsiteX3" fmla="*/ 50006 w 333375"/>
                  <a:gd name="connsiteY3" fmla="*/ 173773 h 209550"/>
                  <a:gd name="connsiteX4" fmla="*/ 99536 w 333375"/>
                  <a:gd name="connsiteY4" fmla="*/ 168058 h 209550"/>
                  <a:gd name="connsiteX5" fmla="*/ 227171 w 333375"/>
                  <a:gd name="connsiteY5" fmla="*/ 211873 h 209550"/>
                  <a:gd name="connsiteX6" fmla="*/ 333851 w 333375"/>
                  <a:gd name="connsiteY6" fmla="*/ 90905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375" h="209550">
                    <a:moveTo>
                      <a:pt x="333851" y="90905"/>
                    </a:moveTo>
                    <a:cubicBezTo>
                      <a:pt x="290036" y="25183"/>
                      <a:pt x="216694" y="-5297"/>
                      <a:pt x="143351" y="11848"/>
                    </a:cubicBezTo>
                    <a:cubicBezTo>
                      <a:pt x="64294" y="30898"/>
                      <a:pt x="9049" y="99478"/>
                      <a:pt x="7144" y="188060"/>
                    </a:cubicBezTo>
                    <a:cubicBezTo>
                      <a:pt x="20479" y="181393"/>
                      <a:pt x="34766" y="176630"/>
                      <a:pt x="50006" y="173773"/>
                    </a:cubicBezTo>
                    <a:cubicBezTo>
                      <a:pt x="66199" y="169963"/>
                      <a:pt x="82391" y="168058"/>
                      <a:pt x="99536" y="168058"/>
                    </a:cubicBezTo>
                    <a:cubicBezTo>
                      <a:pt x="147161" y="168058"/>
                      <a:pt x="190976" y="184250"/>
                      <a:pt x="227171" y="211873"/>
                    </a:cubicBezTo>
                    <a:cubicBezTo>
                      <a:pt x="249079" y="157580"/>
                      <a:pt x="286226" y="115670"/>
                      <a:pt x="333851" y="90905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E5F1F00-0267-4F27-AA00-B93286270AE4}"/>
                  </a:ext>
                </a:extLst>
              </p:cNvPr>
              <p:cNvSpPr/>
              <p:nvPr/>
            </p:nvSpPr>
            <p:spPr>
              <a:xfrm>
                <a:off x="8751670" y="3045232"/>
                <a:ext cx="371475" cy="523875"/>
              </a:xfrm>
              <a:custGeom>
                <a:avLst/>
                <a:gdLst>
                  <a:gd name="connsiteX0" fmla="*/ 236933 w 371475"/>
                  <a:gd name="connsiteY0" fmla="*/ 11938 h 523875"/>
                  <a:gd name="connsiteX1" fmla="*/ 15000 w 371475"/>
                  <a:gd name="connsiteY1" fmla="*/ 168148 h 523875"/>
                  <a:gd name="connsiteX2" fmla="*/ 118823 w 371475"/>
                  <a:gd name="connsiteY2" fmla="*/ 452945 h 523875"/>
                  <a:gd name="connsiteX3" fmla="*/ 118823 w 371475"/>
                  <a:gd name="connsiteY3" fmla="*/ 453898 h 523875"/>
                  <a:gd name="connsiteX4" fmla="*/ 87390 w 371475"/>
                  <a:gd name="connsiteY4" fmla="*/ 505333 h 523875"/>
                  <a:gd name="connsiteX5" fmla="*/ 161685 w 371475"/>
                  <a:gd name="connsiteY5" fmla="*/ 522478 h 523875"/>
                  <a:gd name="connsiteX6" fmla="*/ 155970 w 371475"/>
                  <a:gd name="connsiteY6" fmla="*/ 462470 h 523875"/>
                  <a:gd name="connsiteX7" fmla="*/ 156923 w 371475"/>
                  <a:gd name="connsiteY7" fmla="*/ 459613 h 523875"/>
                  <a:gd name="connsiteX8" fmla="*/ 367425 w 371475"/>
                  <a:gd name="connsiteY8" fmla="*/ 250063 h 523875"/>
                  <a:gd name="connsiteX9" fmla="*/ 236933 w 371475"/>
                  <a:gd name="connsiteY9" fmla="*/ 11938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1475" h="523875">
                    <a:moveTo>
                      <a:pt x="236933" y="11938"/>
                    </a:moveTo>
                    <a:cubicBezTo>
                      <a:pt x="139778" y="-10922"/>
                      <a:pt x="42623" y="49085"/>
                      <a:pt x="15000" y="168148"/>
                    </a:cubicBezTo>
                    <a:cubicBezTo>
                      <a:pt x="-11670" y="280543"/>
                      <a:pt x="31193" y="419608"/>
                      <a:pt x="118823" y="452945"/>
                    </a:cubicBezTo>
                    <a:lnTo>
                      <a:pt x="118823" y="453898"/>
                    </a:lnTo>
                    <a:lnTo>
                      <a:pt x="87390" y="505333"/>
                    </a:lnTo>
                    <a:lnTo>
                      <a:pt x="161685" y="522478"/>
                    </a:lnTo>
                    <a:lnTo>
                      <a:pt x="155970" y="462470"/>
                    </a:lnTo>
                    <a:lnTo>
                      <a:pt x="156923" y="459613"/>
                    </a:lnTo>
                    <a:cubicBezTo>
                      <a:pt x="247410" y="461518"/>
                      <a:pt x="342660" y="358648"/>
                      <a:pt x="367425" y="250063"/>
                    </a:cubicBezTo>
                    <a:cubicBezTo>
                      <a:pt x="394095" y="131953"/>
                      <a:pt x="334088" y="34798"/>
                      <a:pt x="236933" y="11938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A71AEA0-033D-4691-9CDA-41BD65369E51}"/>
                  </a:ext>
                </a:extLst>
              </p:cNvPr>
              <p:cNvSpPr/>
              <p:nvPr/>
            </p:nvSpPr>
            <p:spPr>
              <a:xfrm>
                <a:off x="8802389" y="3581228"/>
                <a:ext cx="85725" cy="152400"/>
              </a:xfrm>
              <a:custGeom>
                <a:avLst/>
                <a:gdLst>
                  <a:gd name="connsiteX0" fmla="*/ 49054 w 85725"/>
                  <a:gd name="connsiteY0" fmla="*/ 149359 h 152400"/>
                  <a:gd name="connsiteX1" fmla="*/ 84296 w 85725"/>
                  <a:gd name="connsiteY1" fmla="*/ 28392 h 152400"/>
                  <a:gd name="connsiteX2" fmla="*/ 68104 w 85725"/>
                  <a:gd name="connsiteY2" fmla="*/ 7437 h 152400"/>
                  <a:gd name="connsiteX3" fmla="*/ 47149 w 85725"/>
                  <a:gd name="connsiteY3" fmla="*/ 23629 h 152400"/>
                  <a:gd name="connsiteX4" fmla="*/ 7144 w 85725"/>
                  <a:gd name="connsiteY4" fmla="*/ 150312 h 152400"/>
                  <a:gd name="connsiteX5" fmla="*/ 49054 w 85725"/>
                  <a:gd name="connsiteY5" fmla="*/ 150312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25" h="152400">
                    <a:moveTo>
                      <a:pt x="49054" y="149359"/>
                    </a:moveTo>
                    <a:cubicBezTo>
                      <a:pt x="61436" y="123642"/>
                      <a:pt x="77629" y="81732"/>
                      <a:pt x="84296" y="28392"/>
                    </a:cubicBezTo>
                    <a:cubicBezTo>
                      <a:pt x="85249" y="17914"/>
                      <a:pt x="78581" y="8389"/>
                      <a:pt x="68104" y="7437"/>
                    </a:cubicBezTo>
                    <a:cubicBezTo>
                      <a:pt x="57626" y="5532"/>
                      <a:pt x="48101" y="13152"/>
                      <a:pt x="47149" y="23629"/>
                    </a:cubicBezTo>
                    <a:cubicBezTo>
                      <a:pt x="38576" y="86494"/>
                      <a:pt x="16669" y="133167"/>
                      <a:pt x="7144" y="150312"/>
                    </a:cubicBezTo>
                    <a:lnTo>
                      <a:pt x="49054" y="15031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BFBC1B9-B888-454B-9103-E1008EDF6CD4}"/>
                  </a:ext>
                </a:extLst>
              </p:cNvPr>
              <p:cNvSpPr/>
              <p:nvPr/>
            </p:nvSpPr>
            <p:spPr>
              <a:xfrm>
                <a:off x="8679805" y="3676108"/>
                <a:ext cx="57150" cy="57150"/>
              </a:xfrm>
              <a:custGeom>
                <a:avLst/>
                <a:gdLst>
                  <a:gd name="connsiteX0" fmla="*/ 14475 w 57150"/>
                  <a:gd name="connsiteY0" fmla="*/ 54480 h 57150"/>
                  <a:gd name="connsiteX1" fmla="*/ 55432 w 57150"/>
                  <a:gd name="connsiteY1" fmla="*/ 54480 h 57150"/>
                  <a:gd name="connsiteX2" fmla="*/ 44955 w 57150"/>
                  <a:gd name="connsiteY2" fmla="*/ 22095 h 57150"/>
                  <a:gd name="connsiteX3" fmla="*/ 22095 w 57150"/>
                  <a:gd name="connsiteY3" fmla="*/ 7807 h 57150"/>
                  <a:gd name="connsiteX4" fmla="*/ 7807 w 57150"/>
                  <a:gd name="connsiteY4" fmla="*/ 30667 h 57150"/>
                  <a:gd name="connsiteX5" fmla="*/ 14475 w 57150"/>
                  <a:gd name="connsiteY5" fmla="*/ 544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50" h="57150">
                    <a:moveTo>
                      <a:pt x="14475" y="54480"/>
                    </a:moveTo>
                    <a:lnTo>
                      <a:pt x="55432" y="54480"/>
                    </a:lnTo>
                    <a:cubicBezTo>
                      <a:pt x="47812" y="34477"/>
                      <a:pt x="44955" y="22095"/>
                      <a:pt x="44955" y="22095"/>
                    </a:cubicBezTo>
                    <a:cubicBezTo>
                      <a:pt x="43050" y="11617"/>
                      <a:pt x="32572" y="4950"/>
                      <a:pt x="22095" y="7807"/>
                    </a:cubicBezTo>
                    <a:cubicBezTo>
                      <a:pt x="11617" y="9712"/>
                      <a:pt x="4950" y="20190"/>
                      <a:pt x="7807" y="30667"/>
                    </a:cubicBezTo>
                    <a:cubicBezTo>
                      <a:pt x="7807" y="31620"/>
                      <a:pt x="9712" y="40192"/>
                      <a:pt x="14475" y="5448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0021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8B23B1-365E-4B83-B868-80394006002C}"/>
              </a:ext>
            </a:extLst>
          </p:cNvPr>
          <p:cNvSpPr/>
          <p:nvPr/>
        </p:nvSpPr>
        <p:spPr>
          <a:xfrm>
            <a:off x="3410090" y="1009710"/>
            <a:ext cx="537182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Our Graphic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AA52889-4AA5-4783-90B2-5B1AA9000176}"/>
              </a:ext>
            </a:extLst>
          </p:cNvPr>
          <p:cNvSpPr/>
          <p:nvPr/>
        </p:nvSpPr>
        <p:spPr>
          <a:xfrm rot="19893076">
            <a:off x="6097575" y="244683"/>
            <a:ext cx="323993" cy="27930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C6B53-E9D1-4454-B00E-A65DF7C2DE2B}"/>
              </a:ext>
            </a:extLst>
          </p:cNvPr>
          <p:cNvGrpSpPr>
            <a:grpSpLocks/>
          </p:cNvGrpSpPr>
          <p:nvPr/>
        </p:nvGrpSpPr>
        <p:grpSpPr bwMode="auto">
          <a:xfrm rot="20700000">
            <a:off x="7286208" y="1977791"/>
            <a:ext cx="3633705" cy="3638791"/>
            <a:chOff x="6561090" y="3107392"/>
            <a:chExt cx="6421298" cy="6429921"/>
          </a:xfrm>
          <a:effectLst/>
        </p:grpSpPr>
        <p:sp>
          <p:nvSpPr>
            <p:cNvPr id="7" name="Freeform: Shape 2">
              <a:extLst>
                <a:ext uri="{FF2B5EF4-FFF2-40B4-BE49-F238E27FC236}">
                  <a16:creationId xmlns:a16="http://schemas.microsoft.com/office/drawing/2014/main" id="{BF0F12EE-BBA3-41B1-AB48-3C98D8F635AA}"/>
                </a:ext>
              </a:extLst>
            </p:cNvPr>
            <p:cNvSpPr>
              <a:spLocks/>
            </p:cNvSpPr>
            <p:nvPr/>
          </p:nvSpPr>
          <p:spPr bwMode="auto">
            <a:xfrm rot="20750665">
              <a:off x="6561090" y="3816657"/>
              <a:ext cx="2900211" cy="2903178"/>
            </a:xfrm>
            <a:custGeom>
              <a:avLst/>
              <a:gdLst>
                <a:gd name="T0" fmla="*/ 2900212 w 2237582"/>
                <a:gd name="T1" fmla="*/ 0 h 2239871"/>
                <a:gd name="T2" fmla="*/ 2900212 w 2237582"/>
                <a:gd name="T3" fmla="*/ 1207079 h 2239871"/>
                <a:gd name="T4" fmla="*/ 2900207 w 2237582"/>
                <a:gd name="T5" fmla="*/ 1207079 h 2239871"/>
                <a:gd name="T6" fmla="*/ 1207082 w 2237582"/>
                <a:gd name="T7" fmla="*/ 2900203 h 2239871"/>
                <a:gd name="T8" fmla="*/ 1207170 w 2237582"/>
                <a:gd name="T9" fmla="*/ 2901943 h 2239871"/>
                <a:gd name="T10" fmla="*/ 1 w 2237582"/>
                <a:gd name="T11" fmla="*/ 2903178 h 2239871"/>
                <a:gd name="T12" fmla="*/ 848403 w 2237582"/>
                <a:gd name="T13" fmla="*/ 850501 h 2239871"/>
                <a:gd name="T14" fmla="*/ 2900212 w 2237582"/>
                <a:gd name="T15" fmla="*/ 0 h 22398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37582" h="2239871">
                  <a:moveTo>
                    <a:pt x="2237582" y="0"/>
                  </a:moveTo>
                  <a:lnTo>
                    <a:pt x="2237582" y="931290"/>
                  </a:lnTo>
                  <a:lnTo>
                    <a:pt x="2237578" y="931290"/>
                  </a:lnTo>
                  <a:cubicBezTo>
                    <a:pt x="1516136" y="931290"/>
                    <a:pt x="931292" y="1516134"/>
                    <a:pt x="931292" y="2237576"/>
                  </a:cubicBezTo>
                  <a:lnTo>
                    <a:pt x="931360" y="2238918"/>
                  </a:lnTo>
                  <a:lnTo>
                    <a:pt x="1" y="2239871"/>
                  </a:lnTo>
                  <a:cubicBezTo>
                    <a:pt x="-607" y="1646031"/>
                    <a:pt x="234869" y="1076305"/>
                    <a:pt x="654563" y="656182"/>
                  </a:cubicBezTo>
                  <a:cubicBezTo>
                    <a:pt x="1074257" y="236059"/>
                    <a:pt x="1643741" y="0"/>
                    <a:pt x="2237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03200" sx="102000" sy="102000" algn="ctr" rotWithShape="0">
                <a:srgbClr val="000000">
                  <a:alpha val="20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Freeform: Shape 3">
              <a:extLst>
                <a:ext uri="{FF2B5EF4-FFF2-40B4-BE49-F238E27FC236}">
                  <a16:creationId xmlns:a16="http://schemas.microsoft.com/office/drawing/2014/main" id="{15574C83-4BFF-4E7B-8F3E-74EF4EB29D88}"/>
                </a:ext>
              </a:extLst>
            </p:cNvPr>
            <p:cNvSpPr>
              <a:spLocks/>
            </p:cNvSpPr>
            <p:nvPr/>
          </p:nvSpPr>
          <p:spPr bwMode="auto">
            <a:xfrm rot="15350665">
              <a:off x="7271425" y="6626998"/>
              <a:ext cx="2900212" cy="2903179"/>
            </a:xfrm>
            <a:custGeom>
              <a:avLst/>
              <a:gdLst>
                <a:gd name="T0" fmla="*/ 2900212 w 2237582"/>
                <a:gd name="T1" fmla="*/ 0 h 2239871"/>
                <a:gd name="T2" fmla="*/ 2900212 w 2237582"/>
                <a:gd name="T3" fmla="*/ 1207084 h 2239871"/>
                <a:gd name="T4" fmla="*/ 2727103 w 2237582"/>
                <a:gd name="T5" fmla="*/ 1215825 h 2239871"/>
                <a:gd name="T6" fmla="*/ 1207089 w 2237582"/>
                <a:gd name="T7" fmla="*/ 2900210 h 2239871"/>
                <a:gd name="T8" fmla="*/ 1207178 w 2237582"/>
                <a:gd name="T9" fmla="*/ 2901944 h 2239871"/>
                <a:gd name="T10" fmla="*/ 1 w 2237582"/>
                <a:gd name="T11" fmla="*/ 2903179 h 2239871"/>
                <a:gd name="T12" fmla="*/ 848403 w 2237582"/>
                <a:gd name="T13" fmla="*/ 850502 h 2239871"/>
                <a:gd name="T14" fmla="*/ 2900212 w 2237582"/>
                <a:gd name="T15" fmla="*/ 0 h 22398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37582" h="2239871">
                  <a:moveTo>
                    <a:pt x="2237582" y="0"/>
                  </a:moveTo>
                  <a:lnTo>
                    <a:pt x="2237582" y="931294"/>
                  </a:lnTo>
                  <a:lnTo>
                    <a:pt x="2104024" y="938038"/>
                  </a:lnTo>
                  <a:cubicBezTo>
                    <a:pt x="1445321" y="1004933"/>
                    <a:pt x="931298" y="1561228"/>
                    <a:pt x="931298" y="2237580"/>
                  </a:cubicBezTo>
                  <a:lnTo>
                    <a:pt x="931366" y="2238918"/>
                  </a:lnTo>
                  <a:lnTo>
                    <a:pt x="1" y="2239871"/>
                  </a:lnTo>
                  <a:cubicBezTo>
                    <a:pt x="-607" y="1646031"/>
                    <a:pt x="234869" y="1076305"/>
                    <a:pt x="654563" y="656182"/>
                  </a:cubicBezTo>
                  <a:cubicBezTo>
                    <a:pt x="1074257" y="236059"/>
                    <a:pt x="1643741" y="0"/>
                    <a:pt x="2237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03200" sx="102000" sy="102000" algn="ctr" rotWithShape="0">
                <a:srgbClr val="000000">
                  <a:alpha val="20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Freeform: Shape 4">
              <a:extLst>
                <a:ext uri="{FF2B5EF4-FFF2-40B4-BE49-F238E27FC236}">
                  <a16:creationId xmlns:a16="http://schemas.microsoft.com/office/drawing/2014/main" id="{69590142-42FE-49D9-BA20-ABD17D84B2A4}"/>
                </a:ext>
              </a:extLst>
            </p:cNvPr>
            <p:cNvSpPr>
              <a:spLocks/>
            </p:cNvSpPr>
            <p:nvPr/>
          </p:nvSpPr>
          <p:spPr bwMode="auto">
            <a:xfrm rot="20750665" flipH="1">
              <a:off x="9373230" y="3107392"/>
              <a:ext cx="2900211" cy="2903178"/>
            </a:xfrm>
            <a:custGeom>
              <a:avLst/>
              <a:gdLst>
                <a:gd name="T0" fmla="*/ 2900212 w 2237582"/>
                <a:gd name="T1" fmla="*/ 0 h 2239871"/>
                <a:gd name="T2" fmla="*/ 848403 w 2237582"/>
                <a:gd name="T3" fmla="*/ 850501 h 2239871"/>
                <a:gd name="T4" fmla="*/ 1 w 2237582"/>
                <a:gd name="T5" fmla="*/ 2903178 h 2239871"/>
                <a:gd name="T6" fmla="*/ 1207175 w 2237582"/>
                <a:gd name="T7" fmla="*/ 2901943 h 2239871"/>
                <a:gd name="T8" fmla="*/ 1207087 w 2237582"/>
                <a:gd name="T9" fmla="*/ 2900207 h 2239871"/>
                <a:gd name="T10" fmla="*/ 2727100 w 2237582"/>
                <a:gd name="T11" fmla="*/ 1215824 h 2239871"/>
                <a:gd name="T12" fmla="*/ 2900212 w 2237582"/>
                <a:gd name="T13" fmla="*/ 1207083 h 22398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37582" h="2239871">
                  <a:moveTo>
                    <a:pt x="2237582" y="0"/>
                  </a:moveTo>
                  <a:cubicBezTo>
                    <a:pt x="1643741" y="0"/>
                    <a:pt x="1074257" y="236059"/>
                    <a:pt x="654563" y="656182"/>
                  </a:cubicBezTo>
                  <a:cubicBezTo>
                    <a:pt x="234869" y="1076305"/>
                    <a:pt x="-607" y="1646031"/>
                    <a:pt x="1" y="2239871"/>
                  </a:cubicBezTo>
                  <a:lnTo>
                    <a:pt x="931364" y="2238918"/>
                  </a:lnTo>
                  <a:lnTo>
                    <a:pt x="931296" y="2237579"/>
                  </a:lnTo>
                  <a:cubicBezTo>
                    <a:pt x="931296" y="1561227"/>
                    <a:pt x="1445319" y="1004932"/>
                    <a:pt x="2104022" y="938037"/>
                  </a:cubicBezTo>
                  <a:lnTo>
                    <a:pt x="2237582" y="931293"/>
                  </a:lnTo>
                  <a:lnTo>
                    <a:pt x="22375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03200" sx="102000" sy="102000" algn="ctr" rotWithShape="0">
                <a:srgbClr val="000000">
                  <a:alpha val="20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Freeform: Shape 5">
              <a:extLst>
                <a:ext uri="{FF2B5EF4-FFF2-40B4-BE49-F238E27FC236}">
                  <a16:creationId xmlns:a16="http://schemas.microsoft.com/office/drawing/2014/main" id="{254C7D9C-A81C-4A20-B026-22B7A5706CA1}"/>
                </a:ext>
              </a:extLst>
            </p:cNvPr>
            <p:cNvSpPr>
              <a:spLocks/>
            </p:cNvSpPr>
            <p:nvPr/>
          </p:nvSpPr>
          <p:spPr bwMode="auto">
            <a:xfrm rot="4550665" flipH="1">
              <a:off x="10080693" y="5918459"/>
              <a:ext cx="2900212" cy="2903179"/>
            </a:xfrm>
            <a:custGeom>
              <a:avLst/>
              <a:gdLst>
                <a:gd name="T0" fmla="*/ 2900212 w 2237582"/>
                <a:gd name="T1" fmla="*/ 0 h 2239871"/>
                <a:gd name="T2" fmla="*/ 848403 w 2237582"/>
                <a:gd name="T3" fmla="*/ 850502 h 2239871"/>
                <a:gd name="T4" fmla="*/ 1 w 2237582"/>
                <a:gd name="T5" fmla="*/ 2903179 h 2239871"/>
                <a:gd name="T6" fmla="*/ 1207174 w 2237582"/>
                <a:gd name="T7" fmla="*/ 2901944 h 2239871"/>
                <a:gd name="T8" fmla="*/ 1207086 w 2237582"/>
                <a:gd name="T9" fmla="*/ 2900212 h 2239871"/>
                <a:gd name="T10" fmla="*/ 2900211 w 2237582"/>
                <a:gd name="T11" fmla="*/ 1207087 h 2239871"/>
                <a:gd name="T12" fmla="*/ 2900211 w 2237582"/>
                <a:gd name="T13" fmla="*/ 1207087 h 22398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37582" h="2239871">
                  <a:moveTo>
                    <a:pt x="2237582" y="0"/>
                  </a:moveTo>
                  <a:cubicBezTo>
                    <a:pt x="1643741" y="0"/>
                    <a:pt x="1074257" y="236059"/>
                    <a:pt x="654563" y="656182"/>
                  </a:cubicBezTo>
                  <a:cubicBezTo>
                    <a:pt x="234869" y="1076305"/>
                    <a:pt x="-607" y="1646031"/>
                    <a:pt x="1" y="2239871"/>
                  </a:cubicBezTo>
                  <a:lnTo>
                    <a:pt x="931363" y="2238918"/>
                  </a:lnTo>
                  <a:lnTo>
                    <a:pt x="931295" y="2237582"/>
                  </a:lnTo>
                  <a:cubicBezTo>
                    <a:pt x="931295" y="1516140"/>
                    <a:pt x="1516139" y="931296"/>
                    <a:pt x="2237581" y="931296"/>
                  </a:cubicBezTo>
                  <a:lnTo>
                    <a:pt x="2237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03200" sx="102000" sy="102000" algn="ctr" rotWithShape="0">
                <a:srgbClr val="000000">
                  <a:alpha val="20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Freeform: Shape 6">
              <a:extLst>
                <a:ext uri="{FF2B5EF4-FFF2-40B4-BE49-F238E27FC236}">
                  <a16:creationId xmlns:a16="http://schemas.microsoft.com/office/drawing/2014/main" id="{D1EACF06-432F-49D1-B0EC-01A19DA01800}"/>
                </a:ext>
              </a:extLst>
            </p:cNvPr>
            <p:cNvSpPr>
              <a:spLocks/>
            </p:cNvSpPr>
            <p:nvPr/>
          </p:nvSpPr>
          <p:spPr bwMode="auto">
            <a:xfrm rot="20750665">
              <a:off x="9506495" y="4186641"/>
              <a:ext cx="1931250" cy="1926055"/>
            </a:xfrm>
            <a:custGeom>
              <a:avLst/>
              <a:gdLst>
                <a:gd name="T0" fmla="*/ 6466 w 1490005"/>
                <a:gd name="T1" fmla="*/ 0 h 1485997"/>
                <a:gd name="T2" fmla="*/ 1931250 w 1490005"/>
                <a:gd name="T3" fmla="*/ 1924783 h 1485997"/>
                <a:gd name="T4" fmla="*/ 1931186 w 1490005"/>
                <a:gd name="T5" fmla="*/ 1926055 h 1485997"/>
                <a:gd name="T6" fmla="*/ 1693037 w 1490005"/>
                <a:gd name="T7" fmla="*/ 1925811 h 1485997"/>
                <a:gd name="T8" fmla="*/ 1693125 w 1490005"/>
                <a:gd name="T9" fmla="*/ 1924076 h 1485997"/>
                <a:gd name="T10" fmla="*/ 173112 w 1490005"/>
                <a:gd name="T11" fmla="*/ 239692 h 1485997"/>
                <a:gd name="T12" fmla="*/ 0 w 1490005"/>
                <a:gd name="T13" fmla="*/ 230951 h 1485997"/>
                <a:gd name="T14" fmla="*/ 0 w 1490005"/>
                <a:gd name="T15" fmla="*/ 327 h 14859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90005" h="1485997">
                  <a:moveTo>
                    <a:pt x="4989" y="0"/>
                  </a:moveTo>
                  <a:cubicBezTo>
                    <a:pt x="825141" y="0"/>
                    <a:pt x="1490005" y="664864"/>
                    <a:pt x="1490005" y="1485016"/>
                  </a:cubicBezTo>
                  <a:lnTo>
                    <a:pt x="1489956" y="1485997"/>
                  </a:lnTo>
                  <a:lnTo>
                    <a:pt x="1306218" y="1485809"/>
                  </a:lnTo>
                  <a:lnTo>
                    <a:pt x="1306286" y="1484470"/>
                  </a:lnTo>
                  <a:cubicBezTo>
                    <a:pt x="1306286" y="808118"/>
                    <a:pt x="792263" y="251823"/>
                    <a:pt x="133560" y="184928"/>
                  </a:cubicBezTo>
                  <a:lnTo>
                    <a:pt x="0" y="178184"/>
                  </a:lnTo>
                  <a:lnTo>
                    <a:pt x="0" y="252"/>
                  </a:lnTo>
                  <a:lnTo>
                    <a:pt x="4989" y="0"/>
                  </a:lnTo>
                  <a:close/>
                </a:path>
              </a:pathLst>
            </a:custGeom>
            <a:solidFill>
              <a:schemeClr val="bg1">
                <a:alpha val="38823"/>
              </a:schemeClr>
            </a:solidFill>
            <a:ln>
              <a:noFill/>
            </a:ln>
            <a:effectLst>
              <a:outerShdw blurRad="342900" sx="102000" sy="102000" algn="ctr" rotWithShape="0">
                <a:srgbClr val="000000">
                  <a:alpha val="20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Freeform: Shape 7">
              <a:extLst>
                <a:ext uri="{FF2B5EF4-FFF2-40B4-BE49-F238E27FC236}">
                  <a16:creationId xmlns:a16="http://schemas.microsoft.com/office/drawing/2014/main" id="{622E6283-6A71-4385-8B8F-3C41B8F759E9}"/>
                </a:ext>
              </a:extLst>
            </p:cNvPr>
            <p:cNvSpPr>
              <a:spLocks/>
            </p:cNvSpPr>
            <p:nvPr/>
          </p:nvSpPr>
          <p:spPr bwMode="auto">
            <a:xfrm rot="20750665">
              <a:off x="9974730" y="6052166"/>
              <a:ext cx="1917699" cy="1921447"/>
            </a:xfrm>
            <a:custGeom>
              <a:avLst/>
              <a:gdLst>
                <a:gd name="T0" fmla="*/ 1917699 w 1479550"/>
                <a:gd name="T1" fmla="*/ 0 h 1482442"/>
                <a:gd name="T2" fmla="*/ 1907912 w 1479550"/>
                <a:gd name="T3" fmla="*/ 193811 h 1482442"/>
                <a:gd name="T4" fmla="*/ 189865 w 1479550"/>
                <a:gd name="T5" fmla="*/ 1911859 h 1482442"/>
                <a:gd name="T6" fmla="*/ 0 w 1479550"/>
                <a:gd name="T7" fmla="*/ 1921447 h 1482442"/>
                <a:gd name="T8" fmla="*/ 235 w 1479550"/>
                <a:gd name="T9" fmla="*/ 1693038 h 1482442"/>
                <a:gd name="T10" fmla="*/ 1966 w 1479550"/>
                <a:gd name="T11" fmla="*/ 1693126 h 1482442"/>
                <a:gd name="T12" fmla="*/ 1695091 w 1479550"/>
                <a:gd name="T13" fmla="*/ 1 h 14824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79550" h="1482442">
                  <a:moveTo>
                    <a:pt x="1479550" y="0"/>
                  </a:moveTo>
                  <a:lnTo>
                    <a:pt x="1471999" y="149530"/>
                  </a:lnTo>
                  <a:cubicBezTo>
                    <a:pt x="1401021" y="848437"/>
                    <a:pt x="845391" y="1404067"/>
                    <a:pt x="146485" y="1475045"/>
                  </a:cubicBezTo>
                  <a:lnTo>
                    <a:pt x="0" y="1482442"/>
                  </a:lnTo>
                  <a:lnTo>
                    <a:pt x="181" y="1306219"/>
                  </a:lnTo>
                  <a:lnTo>
                    <a:pt x="1517" y="1306287"/>
                  </a:lnTo>
                  <a:cubicBezTo>
                    <a:pt x="722959" y="1306287"/>
                    <a:pt x="1307803" y="721443"/>
                    <a:pt x="1307803" y="1"/>
                  </a:cubicBezTo>
                  <a:lnTo>
                    <a:pt x="1479550" y="0"/>
                  </a:lnTo>
                  <a:close/>
                </a:path>
              </a:pathLst>
            </a:custGeom>
            <a:solidFill>
              <a:schemeClr val="bg1">
                <a:alpha val="38823"/>
              </a:schemeClr>
            </a:solidFill>
            <a:ln>
              <a:noFill/>
            </a:ln>
            <a:effectLst>
              <a:outerShdw blurRad="342900" sx="102000" sy="102000" algn="ctr" rotWithShape="0">
                <a:srgbClr val="000000">
                  <a:alpha val="20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Freeform: Shape 8">
              <a:extLst>
                <a:ext uri="{FF2B5EF4-FFF2-40B4-BE49-F238E27FC236}">
                  <a16:creationId xmlns:a16="http://schemas.microsoft.com/office/drawing/2014/main" id="{53725EE1-F7BD-4087-8D22-6B5B47DBD90C}"/>
                </a:ext>
              </a:extLst>
            </p:cNvPr>
            <p:cNvSpPr>
              <a:spLocks/>
            </p:cNvSpPr>
            <p:nvPr/>
          </p:nvSpPr>
          <p:spPr bwMode="auto">
            <a:xfrm rot="20750665">
              <a:off x="8120595" y="6521041"/>
              <a:ext cx="1921353" cy="1931344"/>
            </a:xfrm>
            <a:custGeom>
              <a:avLst/>
              <a:gdLst>
                <a:gd name="T0" fmla="*/ 341 w 1482370"/>
                <a:gd name="T1" fmla="*/ 0 h 1490078"/>
                <a:gd name="T2" fmla="*/ 226251 w 1482370"/>
                <a:gd name="T3" fmla="*/ 0 h 1490078"/>
                <a:gd name="T4" fmla="*/ 234992 w 1482370"/>
                <a:gd name="T5" fmla="*/ 173109 h 1490078"/>
                <a:gd name="T6" fmla="*/ 1919376 w 1482370"/>
                <a:gd name="T7" fmla="*/ 1693122 h 1490078"/>
                <a:gd name="T8" fmla="*/ 1921110 w 1482370"/>
                <a:gd name="T9" fmla="*/ 1693034 h 1490078"/>
                <a:gd name="T10" fmla="*/ 1921354 w 1482370"/>
                <a:gd name="T11" fmla="*/ 1931344 h 1490078"/>
                <a:gd name="T12" fmla="*/ 1727986 w 1482370"/>
                <a:gd name="T13" fmla="*/ 1921579 h 1490078"/>
                <a:gd name="T14" fmla="*/ 0 w 1482370"/>
                <a:gd name="T15" fmla="*/ 6733 h 14900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2370" h="1490078">
                  <a:moveTo>
                    <a:pt x="263" y="0"/>
                  </a:moveTo>
                  <a:lnTo>
                    <a:pt x="174558" y="0"/>
                  </a:lnTo>
                  <a:lnTo>
                    <a:pt x="181302" y="133558"/>
                  </a:lnTo>
                  <a:cubicBezTo>
                    <a:pt x="248197" y="792261"/>
                    <a:pt x="804492" y="1306284"/>
                    <a:pt x="1480844" y="1306284"/>
                  </a:cubicBezTo>
                  <a:lnTo>
                    <a:pt x="1482182" y="1306216"/>
                  </a:lnTo>
                  <a:lnTo>
                    <a:pt x="1482370" y="1490078"/>
                  </a:lnTo>
                  <a:lnTo>
                    <a:pt x="1333182" y="1482544"/>
                  </a:lnTo>
                  <a:cubicBezTo>
                    <a:pt x="584353" y="1406497"/>
                    <a:pt x="0" y="774088"/>
                    <a:pt x="0" y="519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bg1">
                <a:alpha val="38823"/>
              </a:schemeClr>
            </a:solidFill>
            <a:ln>
              <a:noFill/>
            </a:ln>
            <a:effectLst>
              <a:outerShdw blurRad="342900" sx="102000" sy="102000" algn="ctr" rotWithShape="0">
                <a:srgbClr val="000000">
                  <a:alpha val="20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Freeform: Shape 9">
              <a:extLst>
                <a:ext uri="{FF2B5EF4-FFF2-40B4-BE49-F238E27FC236}">
                  <a16:creationId xmlns:a16="http://schemas.microsoft.com/office/drawing/2014/main" id="{40361B3D-1C60-4202-A2C5-3C3E27ADC0E1}"/>
                </a:ext>
              </a:extLst>
            </p:cNvPr>
            <p:cNvSpPr>
              <a:spLocks/>
            </p:cNvSpPr>
            <p:nvPr/>
          </p:nvSpPr>
          <p:spPr bwMode="auto">
            <a:xfrm rot="20750665">
              <a:off x="7640361" y="4659963"/>
              <a:ext cx="1928121" cy="1921524"/>
            </a:xfrm>
            <a:custGeom>
              <a:avLst/>
              <a:gdLst>
                <a:gd name="T0" fmla="*/ 1924619 w 1487591"/>
                <a:gd name="T1" fmla="*/ 0 h 1482502"/>
                <a:gd name="T2" fmla="*/ 1928121 w 1487591"/>
                <a:gd name="T3" fmla="*/ 178 h 1482502"/>
                <a:gd name="T4" fmla="*/ 1928121 w 1487591"/>
                <a:gd name="T5" fmla="*/ 226419 h 1482502"/>
                <a:gd name="T6" fmla="*/ 1928116 w 1487591"/>
                <a:gd name="T7" fmla="*/ 226419 h 1482502"/>
                <a:gd name="T8" fmla="*/ 234991 w 1487591"/>
                <a:gd name="T9" fmla="*/ 1919545 h 1482502"/>
                <a:gd name="T10" fmla="*/ 235079 w 1487591"/>
                <a:gd name="T11" fmla="*/ 1921284 h 1482502"/>
                <a:gd name="T12" fmla="*/ 0 w 1487591"/>
                <a:gd name="T13" fmla="*/ 1921525 h 1482502"/>
                <a:gd name="T14" fmla="*/ 9773 w 1487591"/>
                <a:gd name="T15" fmla="*/ 1727986 h 1482502"/>
                <a:gd name="T16" fmla="*/ 1924619 w 1487591"/>
                <a:gd name="T17" fmla="*/ 0 h 14825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87591" h="1482502">
                  <a:moveTo>
                    <a:pt x="1484889" y="0"/>
                  </a:moveTo>
                  <a:lnTo>
                    <a:pt x="1487591" y="137"/>
                  </a:lnTo>
                  <a:lnTo>
                    <a:pt x="1487591" y="174688"/>
                  </a:lnTo>
                  <a:lnTo>
                    <a:pt x="1487587" y="174688"/>
                  </a:lnTo>
                  <a:cubicBezTo>
                    <a:pt x="766145" y="174688"/>
                    <a:pt x="181301" y="759532"/>
                    <a:pt x="181301" y="1480974"/>
                  </a:cubicBezTo>
                  <a:lnTo>
                    <a:pt x="181369" y="1482316"/>
                  </a:lnTo>
                  <a:lnTo>
                    <a:pt x="0" y="1482502"/>
                  </a:lnTo>
                  <a:lnTo>
                    <a:pt x="7540" y="1333182"/>
                  </a:lnTo>
                  <a:cubicBezTo>
                    <a:pt x="83588" y="584353"/>
                    <a:pt x="715997" y="0"/>
                    <a:pt x="1484889" y="0"/>
                  </a:cubicBezTo>
                  <a:close/>
                </a:path>
              </a:pathLst>
            </a:custGeom>
            <a:solidFill>
              <a:schemeClr val="bg1">
                <a:alpha val="38823"/>
              </a:schemeClr>
            </a:solidFill>
            <a:ln>
              <a:noFill/>
            </a:ln>
            <a:effectLst>
              <a:outerShdw blurRad="342900" sx="102000" sy="102000" algn="ctr" rotWithShape="0">
                <a:srgbClr val="000000">
                  <a:alpha val="20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Arrow: Chevron 10">
              <a:extLst>
                <a:ext uri="{FF2B5EF4-FFF2-40B4-BE49-F238E27FC236}">
                  <a16:creationId xmlns:a16="http://schemas.microsoft.com/office/drawing/2014/main" id="{2BC06112-879C-41B0-B13A-E6543DB59A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047785">
              <a:off x="7927689" y="3174861"/>
              <a:ext cx="1808828" cy="1736929"/>
            </a:xfrm>
            <a:prstGeom prst="chevron">
              <a:avLst>
                <a:gd name="adj" fmla="val 57007"/>
              </a:avLst>
            </a:prstGeom>
            <a:solidFill>
              <a:schemeClr val="accent4"/>
            </a:solidFill>
            <a:ln>
              <a:noFill/>
            </a:ln>
            <a:effectLst>
              <a:outerShdw blurRad="342900" sx="84000" sy="84000" algn="ctr" rotWithShape="0">
                <a:srgbClr val="000000">
                  <a:alpha val="51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16" name="Arrow: Chevron 11">
              <a:extLst>
                <a:ext uri="{FF2B5EF4-FFF2-40B4-BE49-F238E27FC236}">
                  <a16:creationId xmlns:a16="http://schemas.microsoft.com/office/drawing/2014/main" id="{71D0BBB6-742D-4CF1-B513-F00B52F920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131672">
              <a:off x="11203684" y="4631098"/>
              <a:ext cx="1808827" cy="1736929"/>
            </a:xfrm>
            <a:prstGeom prst="chevron">
              <a:avLst>
                <a:gd name="adj" fmla="val 57007"/>
              </a:avLst>
            </a:prstGeom>
            <a:solidFill>
              <a:schemeClr val="accent1"/>
            </a:solidFill>
            <a:ln>
              <a:noFill/>
            </a:ln>
            <a:effectLst>
              <a:outerShdw blurRad="342900" sx="84000" sy="84000" algn="ctr" rotWithShape="0">
                <a:srgbClr val="000000">
                  <a:alpha val="51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17" name="Arrow: Chevron 12">
              <a:extLst>
                <a:ext uri="{FF2B5EF4-FFF2-40B4-BE49-F238E27FC236}">
                  <a16:creationId xmlns:a16="http://schemas.microsoft.com/office/drawing/2014/main" id="{748B23C0-7852-4192-B8D5-E64091766E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66194">
              <a:off x="9577766" y="7800384"/>
              <a:ext cx="1808828" cy="1736929"/>
            </a:xfrm>
            <a:prstGeom prst="chevron">
              <a:avLst>
                <a:gd name="adj" fmla="val 57007"/>
              </a:avLst>
            </a:prstGeom>
            <a:solidFill>
              <a:schemeClr val="accent2"/>
            </a:solidFill>
            <a:ln>
              <a:noFill/>
            </a:ln>
            <a:effectLst>
              <a:outerShdw blurRad="342900" sx="84000" sy="84000" algn="ctr" rotWithShape="0">
                <a:srgbClr val="000000">
                  <a:alpha val="51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18" name="Arrow: Chevron 13">
              <a:extLst>
                <a:ext uri="{FF2B5EF4-FFF2-40B4-BE49-F238E27FC236}">
                  <a16:creationId xmlns:a16="http://schemas.microsoft.com/office/drawing/2014/main" id="{205F09EB-9301-4CC6-AE32-966AA71B78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775672">
              <a:off x="6551366" y="6223452"/>
              <a:ext cx="1808827" cy="1736929"/>
            </a:xfrm>
            <a:prstGeom prst="chevron">
              <a:avLst>
                <a:gd name="adj" fmla="val 57007"/>
              </a:avLst>
            </a:prstGeom>
            <a:solidFill>
              <a:schemeClr val="accent3"/>
            </a:solidFill>
            <a:ln>
              <a:noFill/>
            </a:ln>
            <a:effectLst>
              <a:outerShdw blurRad="342900" sx="84000" sy="84000" algn="ctr" rotWithShape="0">
                <a:srgbClr val="000000">
                  <a:alpha val="51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9B7BF19-D7F4-43A0-AB61-5B4EFC54E210}"/>
              </a:ext>
            </a:extLst>
          </p:cNvPr>
          <p:cNvSpPr/>
          <p:nvPr/>
        </p:nvSpPr>
        <p:spPr>
          <a:xfrm>
            <a:off x="629220" y="2873857"/>
            <a:ext cx="2342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now like possession of my entire soul, like these sweet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E27D29-D062-438D-BC65-EAF9F78C2D7A}"/>
              </a:ext>
            </a:extLst>
          </p:cNvPr>
          <p:cNvSpPr/>
          <p:nvPr/>
        </p:nvSpPr>
        <p:spPr>
          <a:xfrm>
            <a:off x="629220" y="2492204"/>
            <a:ext cx="1572866" cy="372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Text Here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C159A9-5233-4D03-9341-BC7663B0A02C}"/>
              </a:ext>
            </a:extLst>
          </p:cNvPr>
          <p:cNvSpPr/>
          <p:nvPr/>
        </p:nvSpPr>
        <p:spPr>
          <a:xfrm>
            <a:off x="3753221" y="2873857"/>
            <a:ext cx="2342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now like possession of my entire soul, like these sweet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FA8307-7944-473F-B52E-D47761C7D511}"/>
              </a:ext>
            </a:extLst>
          </p:cNvPr>
          <p:cNvSpPr/>
          <p:nvPr/>
        </p:nvSpPr>
        <p:spPr>
          <a:xfrm>
            <a:off x="3753221" y="2492204"/>
            <a:ext cx="1572866" cy="372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Text Here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33062C-C030-472A-BD0A-59377F8EA6F6}"/>
              </a:ext>
            </a:extLst>
          </p:cNvPr>
          <p:cNvSpPr/>
          <p:nvPr/>
        </p:nvSpPr>
        <p:spPr>
          <a:xfrm>
            <a:off x="629220" y="4566454"/>
            <a:ext cx="2342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now like possession of my entire soul, like these sweet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F48053-FAE4-446F-9495-40F30D3A6A8F}"/>
              </a:ext>
            </a:extLst>
          </p:cNvPr>
          <p:cNvSpPr/>
          <p:nvPr/>
        </p:nvSpPr>
        <p:spPr>
          <a:xfrm>
            <a:off x="629220" y="4184801"/>
            <a:ext cx="1572866" cy="372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Text Here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4B8777-315A-4225-A2CD-BC35B1D1D6B2}"/>
              </a:ext>
            </a:extLst>
          </p:cNvPr>
          <p:cNvSpPr/>
          <p:nvPr/>
        </p:nvSpPr>
        <p:spPr>
          <a:xfrm>
            <a:off x="3753221" y="4566454"/>
            <a:ext cx="2342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now like possession of my entire soul, like these sweet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9D42FF-555C-42C1-B593-4AE063262542}"/>
              </a:ext>
            </a:extLst>
          </p:cNvPr>
          <p:cNvSpPr/>
          <p:nvPr/>
        </p:nvSpPr>
        <p:spPr>
          <a:xfrm>
            <a:off x="3753221" y="4184801"/>
            <a:ext cx="1572866" cy="372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052070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8B23B1-365E-4B83-B868-80394006002C}"/>
              </a:ext>
            </a:extLst>
          </p:cNvPr>
          <p:cNvSpPr/>
          <p:nvPr/>
        </p:nvSpPr>
        <p:spPr>
          <a:xfrm>
            <a:off x="3410090" y="1004248"/>
            <a:ext cx="53718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Our Graphic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AA52889-4AA5-4783-90B2-5B1AA9000176}"/>
              </a:ext>
            </a:extLst>
          </p:cNvPr>
          <p:cNvSpPr/>
          <p:nvPr/>
        </p:nvSpPr>
        <p:spPr>
          <a:xfrm rot="19893076">
            <a:off x="6097575" y="244683"/>
            <a:ext cx="323993" cy="27930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Shape 6">
            <a:extLst>
              <a:ext uri="{FF2B5EF4-FFF2-40B4-BE49-F238E27FC236}">
                <a16:creationId xmlns:a16="http://schemas.microsoft.com/office/drawing/2014/main" id="{6093EB65-68D7-4B1C-9346-6E0D96963ABB}"/>
              </a:ext>
            </a:extLst>
          </p:cNvPr>
          <p:cNvSpPr/>
          <p:nvPr/>
        </p:nvSpPr>
        <p:spPr>
          <a:xfrm>
            <a:off x="2485178" y="2609230"/>
            <a:ext cx="1570713" cy="1297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8775"/>
                </a:moveTo>
                <a:lnTo>
                  <a:pt x="12622" y="0"/>
                </a:lnTo>
                <a:lnTo>
                  <a:pt x="21600" y="6349"/>
                </a:lnTo>
                <a:lnTo>
                  <a:pt x="0" y="21600"/>
                </a:lnTo>
                <a:lnTo>
                  <a:pt x="0" y="877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/>
          </a:p>
        </p:txBody>
      </p:sp>
      <p:sp>
        <p:nvSpPr>
          <p:cNvPr id="7" name="Shape 7">
            <a:extLst>
              <a:ext uri="{FF2B5EF4-FFF2-40B4-BE49-F238E27FC236}">
                <a16:creationId xmlns:a16="http://schemas.microsoft.com/office/drawing/2014/main" id="{1393AF42-29A7-486F-A518-F3432DECD943}"/>
              </a:ext>
            </a:extLst>
          </p:cNvPr>
          <p:cNvSpPr/>
          <p:nvPr/>
        </p:nvSpPr>
        <p:spPr>
          <a:xfrm flipH="1">
            <a:off x="914466" y="2609230"/>
            <a:ext cx="1570712" cy="1297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8775"/>
                </a:moveTo>
                <a:lnTo>
                  <a:pt x="12622" y="0"/>
                </a:lnTo>
                <a:lnTo>
                  <a:pt x="21600" y="6349"/>
                </a:lnTo>
                <a:lnTo>
                  <a:pt x="0" y="21600"/>
                </a:lnTo>
                <a:lnTo>
                  <a:pt x="0" y="8775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011D1F-B015-454A-B980-9C3BAFC47EC3}"/>
              </a:ext>
            </a:extLst>
          </p:cNvPr>
          <p:cNvSpPr/>
          <p:nvPr/>
        </p:nvSpPr>
        <p:spPr bwMode="auto">
          <a:xfrm>
            <a:off x="2175255" y="2761525"/>
            <a:ext cx="617927" cy="617927"/>
          </a:xfrm>
          <a:prstGeom prst="ellipse">
            <a:avLst/>
          </a:prstGeom>
          <a:solidFill>
            <a:schemeClr val="accent4"/>
          </a:solidFill>
          <a:ln w="19050">
            <a:noFill/>
            <a:round/>
            <a:headEnd/>
            <a:tailEnd/>
          </a:ln>
          <a:effectLst>
            <a:outerShdw blurRad="152400" dist="88900" dir="7080000" sx="97000" sy="97000" algn="ctr" rotWithShape="0">
              <a:srgbClr val="000000">
                <a:alpha val="43137"/>
              </a:srgb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rtl="0"/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01</a:t>
            </a:r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21B2B5A2-79E4-47DD-92A6-F15E9E21309D}"/>
              </a:ext>
            </a:extLst>
          </p:cNvPr>
          <p:cNvSpPr/>
          <p:nvPr/>
        </p:nvSpPr>
        <p:spPr>
          <a:xfrm>
            <a:off x="6096000" y="2609230"/>
            <a:ext cx="1570713" cy="1297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8775"/>
                </a:moveTo>
                <a:lnTo>
                  <a:pt x="12622" y="0"/>
                </a:lnTo>
                <a:lnTo>
                  <a:pt x="21600" y="6349"/>
                </a:lnTo>
                <a:lnTo>
                  <a:pt x="0" y="21600"/>
                </a:lnTo>
                <a:lnTo>
                  <a:pt x="0" y="877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/>
          </a:p>
        </p:txBody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5CCA940E-9D39-4B78-9446-C551A42A957D}"/>
              </a:ext>
            </a:extLst>
          </p:cNvPr>
          <p:cNvSpPr/>
          <p:nvPr/>
        </p:nvSpPr>
        <p:spPr>
          <a:xfrm flipH="1">
            <a:off x="4525288" y="2609230"/>
            <a:ext cx="1570712" cy="1297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8775"/>
                </a:moveTo>
                <a:lnTo>
                  <a:pt x="12622" y="0"/>
                </a:lnTo>
                <a:lnTo>
                  <a:pt x="21600" y="6349"/>
                </a:lnTo>
                <a:lnTo>
                  <a:pt x="0" y="21600"/>
                </a:lnTo>
                <a:lnTo>
                  <a:pt x="0" y="8775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9CF8AD-2F42-4DDB-8D64-37A632F0D16B}"/>
              </a:ext>
            </a:extLst>
          </p:cNvPr>
          <p:cNvSpPr/>
          <p:nvPr/>
        </p:nvSpPr>
        <p:spPr bwMode="auto">
          <a:xfrm>
            <a:off x="5786077" y="2761525"/>
            <a:ext cx="617927" cy="617927"/>
          </a:xfrm>
          <a:prstGeom prst="ellipse">
            <a:avLst/>
          </a:prstGeom>
          <a:solidFill>
            <a:schemeClr val="accent5"/>
          </a:solidFill>
          <a:ln w="19050">
            <a:noFill/>
            <a:round/>
            <a:headEnd/>
            <a:tailEnd/>
          </a:ln>
          <a:effectLst>
            <a:outerShdw blurRad="152400" dist="88900" dir="7080000" sx="97000" sy="97000" algn="ctr" rotWithShape="0">
              <a:srgbClr val="000000">
                <a:alpha val="43137"/>
              </a:srgb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rtl="0"/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02</a:t>
            </a:r>
          </a:p>
        </p:txBody>
      </p:sp>
      <p:sp>
        <p:nvSpPr>
          <p:cNvPr id="12" name="Shape 6">
            <a:extLst>
              <a:ext uri="{FF2B5EF4-FFF2-40B4-BE49-F238E27FC236}">
                <a16:creationId xmlns:a16="http://schemas.microsoft.com/office/drawing/2014/main" id="{59E51AB2-664B-45B9-99E8-171B58AC80EB}"/>
              </a:ext>
            </a:extLst>
          </p:cNvPr>
          <p:cNvSpPr/>
          <p:nvPr/>
        </p:nvSpPr>
        <p:spPr>
          <a:xfrm>
            <a:off x="9706821" y="2609230"/>
            <a:ext cx="1570713" cy="1297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8775"/>
                </a:moveTo>
                <a:lnTo>
                  <a:pt x="12622" y="0"/>
                </a:lnTo>
                <a:lnTo>
                  <a:pt x="21600" y="6349"/>
                </a:lnTo>
                <a:lnTo>
                  <a:pt x="0" y="21600"/>
                </a:lnTo>
                <a:lnTo>
                  <a:pt x="0" y="877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/>
          </a:p>
        </p:txBody>
      </p:sp>
      <p:sp>
        <p:nvSpPr>
          <p:cNvPr id="13" name="Shape 7">
            <a:extLst>
              <a:ext uri="{FF2B5EF4-FFF2-40B4-BE49-F238E27FC236}">
                <a16:creationId xmlns:a16="http://schemas.microsoft.com/office/drawing/2014/main" id="{743DBDE1-FBB7-4533-BC23-46D0770D17BA}"/>
              </a:ext>
            </a:extLst>
          </p:cNvPr>
          <p:cNvSpPr/>
          <p:nvPr/>
        </p:nvSpPr>
        <p:spPr>
          <a:xfrm flipH="1">
            <a:off x="8136109" y="2609230"/>
            <a:ext cx="1570712" cy="1297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8775"/>
                </a:moveTo>
                <a:lnTo>
                  <a:pt x="12622" y="0"/>
                </a:lnTo>
                <a:lnTo>
                  <a:pt x="21600" y="6349"/>
                </a:lnTo>
                <a:lnTo>
                  <a:pt x="0" y="21600"/>
                </a:lnTo>
                <a:lnTo>
                  <a:pt x="0" y="8775"/>
                </a:lnTo>
                <a:close/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9634F6C-A0C6-4A98-B749-5F7754AEEC87}"/>
              </a:ext>
            </a:extLst>
          </p:cNvPr>
          <p:cNvSpPr/>
          <p:nvPr/>
        </p:nvSpPr>
        <p:spPr bwMode="auto">
          <a:xfrm>
            <a:off x="9396898" y="2761525"/>
            <a:ext cx="617927" cy="617927"/>
          </a:xfrm>
          <a:prstGeom prst="ellipse">
            <a:avLst/>
          </a:prstGeom>
          <a:solidFill>
            <a:schemeClr val="accent6"/>
          </a:solidFill>
          <a:ln w="19050">
            <a:noFill/>
            <a:round/>
            <a:headEnd/>
            <a:tailEnd/>
          </a:ln>
          <a:effectLst>
            <a:outerShdw blurRad="152400" dist="88900" dir="7080000" sx="97000" sy="97000" algn="ctr" rotWithShape="0">
              <a:srgbClr val="000000">
                <a:alpha val="43137"/>
              </a:srgb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rtl="0"/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032B-B7A8-4ECB-AA16-598756047120}"/>
              </a:ext>
            </a:extLst>
          </p:cNvPr>
          <p:cNvSpPr/>
          <p:nvPr/>
        </p:nvSpPr>
        <p:spPr>
          <a:xfrm>
            <a:off x="1143344" y="4853772"/>
            <a:ext cx="25875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now like possession of my entire soul, like these sweet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9D5A7-A5D6-4CE5-9E3D-CB4AFF1B24EF}"/>
              </a:ext>
            </a:extLst>
          </p:cNvPr>
          <p:cNvSpPr/>
          <p:nvPr/>
        </p:nvSpPr>
        <p:spPr>
          <a:xfrm>
            <a:off x="1650685" y="4472119"/>
            <a:ext cx="1572867" cy="372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Text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4D0168-60DE-41D3-9C60-8F10B19C1A9D}"/>
              </a:ext>
            </a:extLst>
          </p:cNvPr>
          <p:cNvSpPr/>
          <p:nvPr/>
        </p:nvSpPr>
        <p:spPr>
          <a:xfrm>
            <a:off x="4756835" y="4853772"/>
            <a:ext cx="25875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now like possession of my entire soul, like these sweet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8EDDAB-27DB-425F-8E63-22333AD1726D}"/>
              </a:ext>
            </a:extLst>
          </p:cNvPr>
          <p:cNvSpPr/>
          <p:nvPr/>
        </p:nvSpPr>
        <p:spPr>
          <a:xfrm>
            <a:off x="5264176" y="4472119"/>
            <a:ext cx="1572867" cy="372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Text Here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4F8D57-9D4C-4976-8338-8FB638259378}"/>
              </a:ext>
            </a:extLst>
          </p:cNvPr>
          <p:cNvSpPr/>
          <p:nvPr/>
        </p:nvSpPr>
        <p:spPr>
          <a:xfrm>
            <a:off x="8370326" y="4853772"/>
            <a:ext cx="25875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now like possession of my entire soul, like these sweet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12698B-7E10-4697-9CAF-C946F97F30A0}"/>
              </a:ext>
            </a:extLst>
          </p:cNvPr>
          <p:cNvSpPr/>
          <p:nvPr/>
        </p:nvSpPr>
        <p:spPr>
          <a:xfrm>
            <a:off x="8877667" y="4472119"/>
            <a:ext cx="1572867" cy="372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134397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8B23B1-365E-4B83-B868-80394006002C}"/>
              </a:ext>
            </a:extLst>
          </p:cNvPr>
          <p:cNvSpPr/>
          <p:nvPr/>
        </p:nvSpPr>
        <p:spPr>
          <a:xfrm>
            <a:off x="3410090" y="1004233"/>
            <a:ext cx="53718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Our Graphic.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AA52889-4AA5-4783-90B2-5B1AA9000176}"/>
              </a:ext>
            </a:extLst>
          </p:cNvPr>
          <p:cNvSpPr/>
          <p:nvPr/>
        </p:nvSpPr>
        <p:spPr>
          <a:xfrm rot="19893076">
            <a:off x="6097575" y="244683"/>
            <a:ext cx="323993" cy="27930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D1D7E1-1075-409E-B1E5-430400D77C16}"/>
              </a:ext>
            </a:extLst>
          </p:cNvPr>
          <p:cNvGrpSpPr/>
          <p:nvPr/>
        </p:nvGrpSpPr>
        <p:grpSpPr>
          <a:xfrm flipH="1">
            <a:off x="828236" y="2719509"/>
            <a:ext cx="4886326" cy="2581404"/>
            <a:chOff x="6338747" y="2989357"/>
            <a:chExt cx="4886326" cy="258140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5483660-BC4F-47C9-A345-203620D23B46}"/>
                </a:ext>
              </a:extLst>
            </p:cNvPr>
            <p:cNvSpPr/>
            <p:nvPr/>
          </p:nvSpPr>
          <p:spPr>
            <a:xfrm rot="16200000">
              <a:off x="9929673" y="4560981"/>
              <a:ext cx="866775" cy="1152525"/>
            </a:xfrm>
            <a:custGeom>
              <a:avLst/>
              <a:gdLst>
                <a:gd name="connsiteX0" fmla="*/ 150019 w 866775"/>
                <a:gd name="connsiteY0" fmla="*/ 1150144 h 1152525"/>
                <a:gd name="connsiteX1" fmla="*/ 7144 w 866775"/>
                <a:gd name="connsiteY1" fmla="*/ 1007269 h 1152525"/>
                <a:gd name="connsiteX2" fmla="*/ 150019 w 866775"/>
                <a:gd name="connsiteY2" fmla="*/ 864394 h 1152525"/>
                <a:gd name="connsiteX3" fmla="*/ 578644 w 866775"/>
                <a:gd name="connsiteY3" fmla="*/ 435769 h 1152525"/>
                <a:gd name="connsiteX4" fmla="*/ 578644 w 866775"/>
                <a:gd name="connsiteY4" fmla="*/ 150019 h 1152525"/>
                <a:gd name="connsiteX5" fmla="*/ 721519 w 866775"/>
                <a:gd name="connsiteY5" fmla="*/ 7144 h 1152525"/>
                <a:gd name="connsiteX6" fmla="*/ 864394 w 866775"/>
                <a:gd name="connsiteY6" fmla="*/ 150019 h 1152525"/>
                <a:gd name="connsiteX7" fmla="*/ 864394 w 866775"/>
                <a:gd name="connsiteY7" fmla="*/ 435769 h 1152525"/>
                <a:gd name="connsiteX8" fmla="*/ 150019 w 866775"/>
                <a:gd name="connsiteY8" fmla="*/ 1150144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6775" h="1152525">
                  <a:moveTo>
                    <a:pt x="150019" y="1150144"/>
                  </a:moveTo>
                  <a:cubicBezTo>
                    <a:pt x="71114" y="1150144"/>
                    <a:pt x="7144" y="1086174"/>
                    <a:pt x="7144" y="1007269"/>
                  </a:cubicBezTo>
                  <a:cubicBezTo>
                    <a:pt x="7144" y="928364"/>
                    <a:pt x="71114" y="864394"/>
                    <a:pt x="150019" y="864394"/>
                  </a:cubicBezTo>
                  <a:cubicBezTo>
                    <a:pt x="386363" y="864394"/>
                    <a:pt x="578644" y="672112"/>
                    <a:pt x="578644" y="435769"/>
                  </a:cubicBezTo>
                  <a:lnTo>
                    <a:pt x="578644" y="150019"/>
                  </a:lnTo>
                  <a:cubicBezTo>
                    <a:pt x="578644" y="71114"/>
                    <a:pt x="642614" y="7144"/>
                    <a:pt x="721519" y="7144"/>
                  </a:cubicBezTo>
                  <a:cubicBezTo>
                    <a:pt x="800424" y="7144"/>
                    <a:pt x="864394" y="71114"/>
                    <a:pt x="864394" y="150019"/>
                  </a:cubicBezTo>
                  <a:lnTo>
                    <a:pt x="864394" y="435769"/>
                  </a:lnTo>
                  <a:cubicBezTo>
                    <a:pt x="864394" y="829675"/>
                    <a:pt x="543925" y="1150144"/>
                    <a:pt x="150019" y="1150144"/>
                  </a:cubicBezTo>
                  <a:close/>
                </a:path>
              </a:pathLst>
            </a:custGeom>
            <a:solidFill>
              <a:srgbClr val="596C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E5E0E0D-05AD-4E1A-93CC-BCCD69C55AC7}"/>
                </a:ext>
              </a:extLst>
            </p:cNvPr>
            <p:cNvSpPr/>
            <p:nvPr/>
          </p:nvSpPr>
          <p:spPr>
            <a:xfrm rot="16200000">
              <a:off x="7500798" y="3846715"/>
              <a:ext cx="1152525" cy="1152525"/>
            </a:xfrm>
            <a:custGeom>
              <a:avLst/>
              <a:gdLst>
                <a:gd name="connsiteX0" fmla="*/ 1150252 w 1152525"/>
                <a:gd name="connsiteY0" fmla="*/ 7144 h 1152525"/>
                <a:gd name="connsiteX1" fmla="*/ 721627 w 1152525"/>
                <a:gd name="connsiteY1" fmla="*/ 563975 h 1152525"/>
                <a:gd name="connsiteX2" fmla="*/ 7252 w 1152525"/>
                <a:gd name="connsiteY2" fmla="*/ 1150144 h 1152525"/>
                <a:gd name="connsiteX3" fmla="*/ 7252 w 1152525"/>
                <a:gd name="connsiteY3" fmla="*/ 150019 h 1152525"/>
                <a:gd name="connsiteX4" fmla="*/ 150127 w 1152525"/>
                <a:gd name="connsiteY4" fmla="*/ 7144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525" h="1152525">
                  <a:moveTo>
                    <a:pt x="1150252" y="7144"/>
                  </a:moveTo>
                  <a:lnTo>
                    <a:pt x="721627" y="563975"/>
                  </a:lnTo>
                  <a:cubicBezTo>
                    <a:pt x="-118392" y="1253242"/>
                    <a:pt x="23549" y="1136771"/>
                    <a:pt x="7252" y="1150144"/>
                  </a:cubicBezTo>
                  <a:lnTo>
                    <a:pt x="7252" y="150019"/>
                  </a:lnTo>
                  <a:cubicBezTo>
                    <a:pt x="7252" y="71152"/>
                    <a:pt x="71260" y="7144"/>
                    <a:pt x="150127" y="714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B2936AA-D108-43A1-825B-B9F5518C3AD9}"/>
                </a:ext>
              </a:extLst>
            </p:cNvPr>
            <p:cNvSpPr/>
            <p:nvPr/>
          </p:nvSpPr>
          <p:spPr>
            <a:xfrm rot="16200000">
              <a:off x="7562710" y="3784694"/>
              <a:ext cx="438150" cy="561975"/>
            </a:xfrm>
            <a:custGeom>
              <a:avLst/>
              <a:gdLst>
                <a:gd name="connsiteX0" fmla="*/ 435769 w 438150"/>
                <a:gd name="connsiteY0" fmla="*/ 7144 h 561975"/>
                <a:gd name="connsiteX1" fmla="*/ 7144 w 438150"/>
                <a:gd name="connsiteY1" fmla="*/ 563975 h 561975"/>
                <a:gd name="connsiteX2" fmla="*/ 7144 w 438150"/>
                <a:gd name="connsiteY2" fmla="*/ 7144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561975">
                  <a:moveTo>
                    <a:pt x="435769" y="7144"/>
                  </a:moveTo>
                  <a:lnTo>
                    <a:pt x="7144" y="563975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AA2059B-F1CE-4A67-A1FD-C787C6C5184A}"/>
                </a:ext>
              </a:extLst>
            </p:cNvPr>
            <p:cNvSpPr/>
            <p:nvPr/>
          </p:nvSpPr>
          <p:spPr>
            <a:xfrm rot="16200000">
              <a:off x="8929396" y="3560781"/>
              <a:ext cx="9525" cy="9525"/>
            </a:xfrm>
            <a:custGeom>
              <a:avLst/>
              <a:gdLst>
                <a:gd name="connsiteX0" fmla="*/ 7144 w 9525"/>
                <a:gd name="connsiteY0" fmla="*/ 7210 h 9525"/>
                <a:gd name="connsiteX1" fmla="*/ 7211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210"/>
                  </a:moveTo>
                  <a:lnTo>
                    <a:pt x="7211" y="7144"/>
                  </a:lnTo>
                  <a:close/>
                </a:path>
              </a:pathLst>
            </a:custGeom>
            <a:solidFill>
              <a:srgbClr val="596C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985A8C1-7CA3-4AD7-8455-865EABD0CF3C}"/>
                </a:ext>
              </a:extLst>
            </p:cNvPr>
            <p:cNvSpPr/>
            <p:nvPr/>
          </p:nvSpPr>
          <p:spPr>
            <a:xfrm rot="16200000">
              <a:off x="8358048" y="3275107"/>
              <a:ext cx="1438275" cy="2009775"/>
            </a:xfrm>
            <a:custGeom>
              <a:avLst/>
              <a:gdLst>
                <a:gd name="connsiteX0" fmla="*/ 721519 w 1438275"/>
                <a:gd name="connsiteY0" fmla="*/ 602456 h 2009775"/>
                <a:gd name="connsiteX1" fmla="*/ 7144 w 1438275"/>
                <a:gd name="connsiteY1" fmla="*/ 1435894 h 2009775"/>
                <a:gd name="connsiteX2" fmla="*/ 7144 w 1438275"/>
                <a:gd name="connsiteY2" fmla="*/ 1864519 h 2009775"/>
                <a:gd name="connsiteX3" fmla="*/ 150019 w 1438275"/>
                <a:gd name="connsiteY3" fmla="*/ 2007394 h 2009775"/>
                <a:gd name="connsiteX4" fmla="*/ 292894 w 1438275"/>
                <a:gd name="connsiteY4" fmla="*/ 2007394 h 2009775"/>
                <a:gd name="connsiteX5" fmla="*/ 721519 w 1438275"/>
                <a:gd name="connsiteY5" fmla="*/ 1653731 h 2009775"/>
                <a:gd name="connsiteX6" fmla="*/ 1435608 w 1438275"/>
                <a:gd name="connsiteY6" fmla="*/ 864708 h 2009775"/>
                <a:gd name="connsiteX7" fmla="*/ 1435894 w 1438275"/>
                <a:gd name="connsiteY7" fmla="*/ 7144 h 200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8275" h="2009775">
                  <a:moveTo>
                    <a:pt x="721519" y="602456"/>
                  </a:moveTo>
                  <a:lnTo>
                    <a:pt x="7144" y="1435894"/>
                  </a:lnTo>
                  <a:lnTo>
                    <a:pt x="7144" y="1864519"/>
                  </a:lnTo>
                  <a:cubicBezTo>
                    <a:pt x="7144" y="1943386"/>
                    <a:pt x="71152" y="2007394"/>
                    <a:pt x="150019" y="2007394"/>
                  </a:cubicBezTo>
                  <a:lnTo>
                    <a:pt x="292894" y="2007394"/>
                  </a:lnTo>
                  <a:lnTo>
                    <a:pt x="721519" y="1653731"/>
                  </a:lnTo>
                  <a:lnTo>
                    <a:pt x="1435608" y="864708"/>
                  </a:lnTo>
                  <a:lnTo>
                    <a:pt x="1435894" y="71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317F8B9-5AC7-48A3-B752-4337A36C74BC}"/>
                </a:ext>
              </a:extLst>
            </p:cNvPr>
            <p:cNvSpPr/>
            <p:nvPr/>
          </p:nvSpPr>
          <p:spPr>
            <a:xfrm rot="16200000">
              <a:off x="8539023" y="3094132"/>
              <a:ext cx="723900" cy="1657350"/>
            </a:xfrm>
            <a:custGeom>
              <a:avLst/>
              <a:gdLst>
                <a:gd name="connsiteX0" fmla="*/ 721519 w 723900"/>
                <a:gd name="connsiteY0" fmla="*/ 864394 h 1657350"/>
                <a:gd name="connsiteX1" fmla="*/ 721519 w 723900"/>
                <a:gd name="connsiteY1" fmla="*/ 7144 h 1657350"/>
                <a:gd name="connsiteX2" fmla="*/ 7144 w 723900"/>
                <a:gd name="connsiteY2" fmla="*/ 602456 h 1657350"/>
                <a:gd name="connsiteX3" fmla="*/ 7144 w 723900"/>
                <a:gd name="connsiteY3" fmla="*/ 1653731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900" h="1657350">
                  <a:moveTo>
                    <a:pt x="721519" y="864394"/>
                  </a:moveTo>
                  <a:lnTo>
                    <a:pt x="721519" y="7144"/>
                  </a:lnTo>
                  <a:lnTo>
                    <a:pt x="7144" y="602456"/>
                  </a:lnTo>
                  <a:lnTo>
                    <a:pt x="7144" y="165373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E88831F-8844-4F45-9231-A48F3D193F14}"/>
                </a:ext>
              </a:extLst>
            </p:cNvPr>
            <p:cNvSpPr/>
            <p:nvPr/>
          </p:nvSpPr>
          <p:spPr>
            <a:xfrm rot="16200000">
              <a:off x="10358298" y="3560856"/>
              <a:ext cx="295275" cy="1438275"/>
            </a:xfrm>
            <a:custGeom>
              <a:avLst/>
              <a:gdLst>
                <a:gd name="connsiteX0" fmla="*/ 292894 w 295275"/>
                <a:gd name="connsiteY0" fmla="*/ 150019 h 1438275"/>
                <a:gd name="connsiteX1" fmla="*/ 292894 w 295275"/>
                <a:gd name="connsiteY1" fmla="*/ 1293019 h 1438275"/>
                <a:gd name="connsiteX2" fmla="*/ 150019 w 295275"/>
                <a:gd name="connsiteY2" fmla="*/ 1435894 h 1438275"/>
                <a:gd name="connsiteX3" fmla="*/ 7144 w 295275"/>
                <a:gd name="connsiteY3" fmla="*/ 1293019 h 1438275"/>
                <a:gd name="connsiteX4" fmla="*/ 7144 w 295275"/>
                <a:gd name="connsiteY4" fmla="*/ 150019 h 1438275"/>
                <a:gd name="connsiteX5" fmla="*/ 150019 w 295275"/>
                <a:gd name="connsiteY5" fmla="*/ 7144 h 1438275"/>
                <a:gd name="connsiteX6" fmla="*/ 292894 w 295275"/>
                <a:gd name="connsiteY6" fmla="*/ 150019 h 143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275" h="1438275">
                  <a:moveTo>
                    <a:pt x="292894" y="150019"/>
                  </a:moveTo>
                  <a:lnTo>
                    <a:pt x="292894" y="1293019"/>
                  </a:lnTo>
                  <a:cubicBezTo>
                    <a:pt x="292894" y="1371886"/>
                    <a:pt x="228886" y="1435894"/>
                    <a:pt x="150019" y="1435894"/>
                  </a:cubicBezTo>
                  <a:cubicBezTo>
                    <a:pt x="71152" y="1435894"/>
                    <a:pt x="7144" y="1371886"/>
                    <a:pt x="7144" y="1293019"/>
                  </a:cubicBezTo>
                  <a:lnTo>
                    <a:pt x="7144" y="150019"/>
                  </a:lnTo>
                  <a:cubicBezTo>
                    <a:pt x="7144" y="71152"/>
                    <a:pt x="71152" y="7144"/>
                    <a:pt x="150019" y="7144"/>
                  </a:cubicBezTo>
                  <a:cubicBezTo>
                    <a:pt x="228886" y="7144"/>
                    <a:pt x="292894" y="71152"/>
                    <a:pt x="292894" y="150019"/>
                  </a:cubicBezTo>
                  <a:close/>
                </a:path>
              </a:pathLst>
            </a:custGeom>
            <a:solidFill>
              <a:srgbClr val="596C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78F918-2276-4DB7-89D5-8DCCCB000488}"/>
                </a:ext>
              </a:extLst>
            </p:cNvPr>
            <p:cNvSpPr/>
            <p:nvPr/>
          </p:nvSpPr>
          <p:spPr>
            <a:xfrm rot="16200000">
              <a:off x="10429735" y="3489419"/>
              <a:ext cx="152400" cy="1438275"/>
            </a:xfrm>
            <a:custGeom>
              <a:avLst/>
              <a:gdLst>
                <a:gd name="connsiteX0" fmla="*/ 150019 w 152400"/>
                <a:gd name="connsiteY0" fmla="*/ 150019 h 1438275"/>
                <a:gd name="connsiteX1" fmla="*/ 150019 w 152400"/>
                <a:gd name="connsiteY1" fmla="*/ 1293019 h 1438275"/>
                <a:gd name="connsiteX2" fmla="*/ 7144 w 152400"/>
                <a:gd name="connsiteY2" fmla="*/ 1435894 h 1438275"/>
                <a:gd name="connsiteX3" fmla="*/ 7144 w 152400"/>
                <a:gd name="connsiteY3" fmla="*/ 7144 h 1438275"/>
                <a:gd name="connsiteX4" fmla="*/ 150019 w 152400"/>
                <a:gd name="connsiteY4" fmla="*/ 150019 h 143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438275">
                  <a:moveTo>
                    <a:pt x="150019" y="150019"/>
                  </a:moveTo>
                  <a:lnTo>
                    <a:pt x="150019" y="1293019"/>
                  </a:lnTo>
                  <a:cubicBezTo>
                    <a:pt x="150019" y="1371886"/>
                    <a:pt x="86011" y="1435894"/>
                    <a:pt x="7144" y="1435894"/>
                  </a:cubicBezTo>
                  <a:lnTo>
                    <a:pt x="7144" y="7144"/>
                  </a:lnTo>
                  <a:cubicBezTo>
                    <a:pt x="86011" y="7144"/>
                    <a:pt x="150019" y="71152"/>
                    <a:pt x="150019" y="150019"/>
                  </a:cubicBezTo>
                  <a:close/>
                </a:path>
              </a:pathLst>
            </a:custGeom>
            <a:solidFill>
              <a:srgbClr val="465A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5A8B107-9C0B-4BE0-B23A-6CF112A74C13}"/>
                </a:ext>
              </a:extLst>
            </p:cNvPr>
            <p:cNvSpPr/>
            <p:nvPr/>
          </p:nvSpPr>
          <p:spPr>
            <a:xfrm rot="16200000">
              <a:off x="7786548" y="3275107"/>
              <a:ext cx="1438275" cy="2009775"/>
            </a:xfrm>
            <a:custGeom>
              <a:avLst/>
              <a:gdLst>
                <a:gd name="connsiteX0" fmla="*/ 1435894 w 1438275"/>
                <a:gd name="connsiteY0" fmla="*/ 150019 h 2009775"/>
                <a:gd name="connsiteX1" fmla="*/ 1435894 w 1438275"/>
                <a:gd name="connsiteY1" fmla="*/ 578644 h 2009775"/>
                <a:gd name="connsiteX2" fmla="*/ 7144 w 1438275"/>
                <a:gd name="connsiteY2" fmla="*/ 2007394 h 2009775"/>
                <a:gd name="connsiteX3" fmla="*/ 7144 w 1438275"/>
                <a:gd name="connsiteY3" fmla="*/ 1150144 h 2009775"/>
                <a:gd name="connsiteX4" fmla="*/ 1150144 w 1438275"/>
                <a:gd name="connsiteY4" fmla="*/ 7144 h 2009775"/>
                <a:gd name="connsiteX5" fmla="*/ 1293019 w 1438275"/>
                <a:gd name="connsiteY5" fmla="*/ 7144 h 2009775"/>
                <a:gd name="connsiteX6" fmla="*/ 1435894 w 1438275"/>
                <a:gd name="connsiteY6" fmla="*/ 150019 h 200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8275" h="2009775">
                  <a:moveTo>
                    <a:pt x="1435894" y="150019"/>
                  </a:moveTo>
                  <a:lnTo>
                    <a:pt x="1435894" y="578644"/>
                  </a:lnTo>
                  <a:lnTo>
                    <a:pt x="7144" y="2007394"/>
                  </a:lnTo>
                  <a:lnTo>
                    <a:pt x="7144" y="1150144"/>
                  </a:lnTo>
                  <a:lnTo>
                    <a:pt x="1150144" y="7144"/>
                  </a:lnTo>
                  <a:lnTo>
                    <a:pt x="1293019" y="7144"/>
                  </a:lnTo>
                  <a:cubicBezTo>
                    <a:pt x="1371886" y="7144"/>
                    <a:pt x="1435894" y="71152"/>
                    <a:pt x="1435894" y="15001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6907F36-95C9-4429-B06D-1883324B588D}"/>
                </a:ext>
              </a:extLst>
            </p:cNvPr>
            <p:cNvSpPr/>
            <p:nvPr/>
          </p:nvSpPr>
          <p:spPr>
            <a:xfrm rot="16200000">
              <a:off x="7786548" y="3275107"/>
              <a:ext cx="723900" cy="1295400"/>
            </a:xfrm>
            <a:custGeom>
              <a:avLst/>
              <a:gdLst>
                <a:gd name="connsiteX0" fmla="*/ 721519 w 723900"/>
                <a:gd name="connsiteY0" fmla="*/ 150019 h 1295400"/>
                <a:gd name="connsiteX1" fmla="*/ 721519 w 723900"/>
                <a:gd name="connsiteY1" fmla="*/ 578644 h 1295400"/>
                <a:gd name="connsiteX2" fmla="*/ 7144 w 723900"/>
                <a:gd name="connsiteY2" fmla="*/ 1293019 h 1295400"/>
                <a:gd name="connsiteX3" fmla="*/ 7144 w 723900"/>
                <a:gd name="connsiteY3" fmla="*/ 435769 h 1295400"/>
                <a:gd name="connsiteX4" fmla="*/ 435769 w 723900"/>
                <a:gd name="connsiteY4" fmla="*/ 7144 h 1295400"/>
                <a:gd name="connsiteX5" fmla="*/ 578644 w 723900"/>
                <a:gd name="connsiteY5" fmla="*/ 7144 h 1295400"/>
                <a:gd name="connsiteX6" fmla="*/ 721519 w 723900"/>
                <a:gd name="connsiteY6" fmla="*/ 150019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1295400">
                  <a:moveTo>
                    <a:pt x="721519" y="150019"/>
                  </a:moveTo>
                  <a:lnTo>
                    <a:pt x="721519" y="578644"/>
                  </a:lnTo>
                  <a:lnTo>
                    <a:pt x="7144" y="1293019"/>
                  </a:lnTo>
                  <a:lnTo>
                    <a:pt x="7144" y="435769"/>
                  </a:lnTo>
                  <a:lnTo>
                    <a:pt x="435769" y="7144"/>
                  </a:lnTo>
                  <a:lnTo>
                    <a:pt x="578644" y="7144"/>
                  </a:lnTo>
                  <a:cubicBezTo>
                    <a:pt x="657511" y="7144"/>
                    <a:pt x="721519" y="71152"/>
                    <a:pt x="721519" y="150019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8A3A559-AAE5-467C-BA43-50041BC08ADF}"/>
                </a:ext>
              </a:extLst>
            </p:cNvPr>
            <p:cNvSpPr/>
            <p:nvPr/>
          </p:nvSpPr>
          <p:spPr>
            <a:xfrm rot="16200000">
              <a:off x="8929548" y="3560857"/>
              <a:ext cx="1152525" cy="1152525"/>
            </a:xfrm>
            <a:custGeom>
              <a:avLst/>
              <a:gdLst>
                <a:gd name="connsiteX0" fmla="*/ 1150144 w 1152525"/>
                <a:gd name="connsiteY0" fmla="*/ 7144 h 1152525"/>
                <a:gd name="connsiteX1" fmla="*/ 1150144 w 1152525"/>
                <a:gd name="connsiteY1" fmla="*/ 1007269 h 1152525"/>
                <a:gd name="connsiteX2" fmla="*/ 1007269 w 1152525"/>
                <a:gd name="connsiteY2" fmla="*/ 1150144 h 1152525"/>
                <a:gd name="connsiteX3" fmla="*/ 7144 w 1152525"/>
                <a:gd name="connsiteY3" fmla="*/ 1150144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2525" h="1152525">
                  <a:moveTo>
                    <a:pt x="1150144" y="7144"/>
                  </a:moveTo>
                  <a:lnTo>
                    <a:pt x="1150144" y="1007269"/>
                  </a:lnTo>
                  <a:cubicBezTo>
                    <a:pt x="1150144" y="1086136"/>
                    <a:pt x="1086136" y="1150144"/>
                    <a:pt x="1007269" y="1150144"/>
                  </a:cubicBezTo>
                  <a:lnTo>
                    <a:pt x="7144" y="1150144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42308CE-AF6D-4321-AF6F-FE88A61FCA69}"/>
                </a:ext>
              </a:extLst>
            </p:cNvPr>
            <p:cNvSpPr/>
            <p:nvPr/>
          </p:nvSpPr>
          <p:spPr>
            <a:xfrm rot="16200000">
              <a:off x="9143860" y="3346544"/>
              <a:ext cx="723900" cy="1152525"/>
            </a:xfrm>
            <a:custGeom>
              <a:avLst/>
              <a:gdLst>
                <a:gd name="connsiteX0" fmla="*/ 721519 w 723900"/>
                <a:gd name="connsiteY0" fmla="*/ 7144 h 1152525"/>
                <a:gd name="connsiteX1" fmla="*/ 721519 w 723900"/>
                <a:gd name="connsiteY1" fmla="*/ 1007269 h 1152525"/>
                <a:gd name="connsiteX2" fmla="*/ 578644 w 723900"/>
                <a:gd name="connsiteY2" fmla="*/ 1150144 h 1152525"/>
                <a:gd name="connsiteX3" fmla="*/ 7144 w 723900"/>
                <a:gd name="connsiteY3" fmla="*/ 1150144 h 1152525"/>
                <a:gd name="connsiteX4" fmla="*/ 7144 w 723900"/>
                <a:gd name="connsiteY4" fmla="*/ 721519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00" h="1152525">
                  <a:moveTo>
                    <a:pt x="721519" y="7144"/>
                  </a:moveTo>
                  <a:lnTo>
                    <a:pt x="721519" y="1007269"/>
                  </a:lnTo>
                  <a:cubicBezTo>
                    <a:pt x="721519" y="1086136"/>
                    <a:pt x="657511" y="1150144"/>
                    <a:pt x="578644" y="1150144"/>
                  </a:cubicBezTo>
                  <a:lnTo>
                    <a:pt x="7144" y="1150144"/>
                  </a:lnTo>
                  <a:lnTo>
                    <a:pt x="7144" y="721519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1241773-0113-414E-94DA-039175A66CDA}"/>
                </a:ext>
              </a:extLst>
            </p:cNvPr>
            <p:cNvSpPr/>
            <p:nvPr/>
          </p:nvSpPr>
          <p:spPr>
            <a:xfrm rot="16200000">
              <a:off x="5776773" y="3551461"/>
              <a:ext cx="2581275" cy="1457325"/>
            </a:xfrm>
            <a:custGeom>
              <a:avLst/>
              <a:gdLst>
                <a:gd name="connsiteX0" fmla="*/ 2537970 w 2581275"/>
                <a:gd name="connsiteY0" fmla="*/ 1211866 h 1457325"/>
                <a:gd name="connsiteX1" fmla="*/ 1394970 w 2581275"/>
                <a:gd name="connsiteY1" fmla="*/ 49816 h 1457325"/>
                <a:gd name="connsiteX2" fmla="*/ 1293148 w 2581275"/>
                <a:gd name="connsiteY2" fmla="*/ 7144 h 1457325"/>
                <a:gd name="connsiteX3" fmla="*/ 1191325 w 2581275"/>
                <a:gd name="connsiteY3" fmla="*/ 49816 h 1457325"/>
                <a:gd name="connsiteX4" fmla="*/ 48325 w 2581275"/>
                <a:gd name="connsiteY4" fmla="*/ 1211866 h 1457325"/>
                <a:gd name="connsiteX5" fmla="*/ 150148 w 2581275"/>
                <a:gd name="connsiteY5" fmla="*/ 1454944 h 1457325"/>
                <a:gd name="connsiteX6" fmla="*/ 2436148 w 2581275"/>
                <a:gd name="connsiteY6" fmla="*/ 1454944 h 1457325"/>
                <a:gd name="connsiteX7" fmla="*/ 2537970 w 2581275"/>
                <a:gd name="connsiteY7" fmla="*/ 1211866 h 145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1275" h="1457325">
                  <a:moveTo>
                    <a:pt x="2537970" y="1211866"/>
                  </a:moveTo>
                  <a:lnTo>
                    <a:pt x="1394970" y="49816"/>
                  </a:lnTo>
                  <a:cubicBezTo>
                    <a:pt x="1368109" y="22479"/>
                    <a:pt x="1331438" y="7144"/>
                    <a:pt x="1293148" y="7144"/>
                  </a:cubicBezTo>
                  <a:cubicBezTo>
                    <a:pt x="1254857" y="7144"/>
                    <a:pt x="1218186" y="22479"/>
                    <a:pt x="1191325" y="49816"/>
                  </a:cubicBezTo>
                  <a:lnTo>
                    <a:pt x="48325" y="1211866"/>
                  </a:lnTo>
                  <a:cubicBezTo>
                    <a:pt x="-40352" y="1302068"/>
                    <a:pt x="23656" y="1454944"/>
                    <a:pt x="150148" y="1454944"/>
                  </a:cubicBezTo>
                  <a:lnTo>
                    <a:pt x="2436148" y="1454944"/>
                  </a:lnTo>
                  <a:cubicBezTo>
                    <a:pt x="2562640" y="1454944"/>
                    <a:pt x="2626648" y="1302068"/>
                    <a:pt x="2537970" y="121186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737B45A-EB71-41A0-9841-47F02A2C61AA}"/>
                </a:ext>
              </a:extLst>
            </p:cNvPr>
            <p:cNvSpPr/>
            <p:nvPr/>
          </p:nvSpPr>
          <p:spPr>
            <a:xfrm rot="16200000">
              <a:off x="6419710" y="2908394"/>
              <a:ext cx="1295400" cy="1457325"/>
            </a:xfrm>
            <a:custGeom>
              <a:avLst/>
              <a:gdLst>
                <a:gd name="connsiteX0" fmla="*/ 1150144 w 1295400"/>
                <a:gd name="connsiteY0" fmla="*/ 1454944 h 1457325"/>
                <a:gd name="connsiteX1" fmla="*/ 7144 w 1295400"/>
                <a:gd name="connsiteY1" fmla="*/ 1454944 h 1457325"/>
                <a:gd name="connsiteX2" fmla="*/ 7144 w 1295400"/>
                <a:gd name="connsiteY2" fmla="*/ 7144 h 1457325"/>
                <a:gd name="connsiteX3" fmla="*/ 108966 w 1295400"/>
                <a:gd name="connsiteY3" fmla="*/ 49816 h 1457325"/>
                <a:gd name="connsiteX4" fmla="*/ 1251966 w 1295400"/>
                <a:gd name="connsiteY4" fmla="*/ 1211866 h 1457325"/>
                <a:gd name="connsiteX5" fmla="*/ 1150144 w 1295400"/>
                <a:gd name="connsiteY5" fmla="*/ 1454944 h 145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5400" h="1457325">
                  <a:moveTo>
                    <a:pt x="1150144" y="1454944"/>
                  </a:moveTo>
                  <a:lnTo>
                    <a:pt x="7144" y="1454944"/>
                  </a:lnTo>
                  <a:lnTo>
                    <a:pt x="7144" y="7144"/>
                  </a:lnTo>
                  <a:cubicBezTo>
                    <a:pt x="45434" y="7144"/>
                    <a:pt x="82105" y="22479"/>
                    <a:pt x="108966" y="49816"/>
                  </a:cubicBezTo>
                  <a:lnTo>
                    <a:pt x="1251966" y="1211866"/>
                  </a:lnTo>
                  <a:cubicBezTo>
                    <a:pt x="1340644" y="1302068"/>
                    <a:pt x="1276636" y="1454944"/>
                    <a:pt x="1150144" y="145494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459865B-A67E-42A5-91C2-9D652E1138B8}"/>
              </a:ext>
            </a:extLst>
          </p:cNvPr>
          <p:cNvSpPr/>
          <p:nvPr/>
        </p:nvSpPr>
        <p:spPr>
          <a:xfrm>
            <a:off x="6158053" y="2958407"/>
            <a:ext cx="5421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mine. A wonderful serenity has taken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27436F-800D-484E-B3ED-1BFBB14CCADF}"/>
              </a:ext>
            </a:extLst>
          </p:cNvPr>
          <p:cNvSpPr/>
          <p:nvPr/>
        </p:nvSpPr>
        <p:spPr>
          <a:xfrm>
            <a:off x="6158053" y="2719509"/>
            <a:ext cx="1167307" cy="3154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Subtitle Here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2EA18F-D36F-4B1B-88D6-8A3A6B00ED74}"/>
              </a:ext>
            </a:extLst>
          </p:cNvPr>
          <p:cNvSpPr/>
          <p:nvPr/>
        </p:nvSpPr>
        <p:spPr>
          <a:xfrm>
            <a:off x="6160988" y="4427631"/>
            <a:ext cx="5421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mine. A wonderful serenity has taken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7A5CD9-C035-4018-8C16-AF7EA869226B}"/>
              </a:ext>
            </a:extLst>
          </p:cNvPr>
          <p:cNvSpPr/>
          <p:nvPr/>
        </p:nvSpPr>
        <p:spPr>
          <a:xfrm>
            <a:off x="6160988" y="4188733"/>
            <a:ext cx="1167307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9367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8B23B1-365E-4B83-B868-80394006002C}"/>
              </a:ext>
            </a:extLst>
          </p:cNvPr>
          <p:cNvSpPr/>
          <p:nvPr/>
        </p:nvSpPr>
        <p:spPr>
          <a:xfrm>
            <a:off x="2767701" y="1004570"/>
            <a:ext cx="6656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Our Graphic.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AA52889-4AA5-4783-90B2-5B1AA9000176}"/>
              </a:ext>
            </a:extLst>
          </p:cNvPr>
          <p:cNvSpPr/>
          <p:nvPr/>
        </p:nvSpPr>
        <p:spPr>
          <a:xfrm rot="19893076">
            <a:off x="6097575" y="244683"/>
            <a:ext cx="323993" cy="27930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1F74756-ED8A-4049-A344-1ABFD55F54ED}"/>
              </a:ext>
            </a:extLst>
          </p:cNvPr>
          <p:cNvSpPr/>
          <p:nvPr/>
        </p:nvSpPr>
        <p:spPr>
          <a:xfrm>
            <a:off x="1274575" y="2361667"/>
            <a:ext cx="1808480" cy="18084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5AE30B6-4E03-4823-B13B-008D8A87FB58}"/>
              </a:ext>
            </a:extLst>
          </p:cNvPr>
          <p:cNvSpPr/>
          <p:nvPr/>
        </p:nvSpPr>
        <p:spPr>
          <a:xfrm>
            <a:off x="3886032" y="2361667"/>
            <a:ext cx="1808480" cy="18084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DB35C59-B1B2-42F4-B802-352DB22B98A5}"/>
              </a:ext>
            </a:extLst>
          </p:cNvPr>
          <p:cNvSpPr/>
          <p:nvPr/>
        </p:nvSpPr>
        <p:spPr>
          <a:xfrm>
            <a:off x="6497489" y="2361667"/>
            <a:ext cx="1808480" cy="18084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F55F10C-8178-4056-936B-D3709E1A49A4}"/>
              </a:ext>
            </a:extLst>
          </p:cNvPr>
          <p:cNvSpPr/>
          <p:nvPr/>
        </p:nvSpPr>
        <p:spPr>
          <a:xfrm>
            <a:off x="9108946" y="2361667"/>
            <a:ext cx="1808480" cy="18084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BC51FD-12AC-4E7F-AB34-4E3692BB53C2}"/>
              </a:ext>
            </a:extLst>
          </p:cNvPr>
          <p:cNvSpPr/>
          <p:nvPr/>
        </p:nvSpPr>
        <p:spPr>
          <a:xfrm>
            <a:off x="1031554" y="4922679"/>
            <a:ext cx="2246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now like possession of my entire soul, like these sweet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096699D-7C78-48DB-966C-54F7792692BD}"/>
              </a:ext>
            </a:extLst>
          </p:cNvPr>
          <p:cNvSpPr/>
          <p:nvPr/>
        </p:nvSpPr>
        <p:spPr>
          <a:xfrm>
            <a:off x="1345329" y="4541026"/>
            <a:ext cx="1619354" cy="372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Text Here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C257C77-D37D-4A2B-8846-3A7CE2527A56}"/>
              </a:ext>
            </a:extLst>
          </p:cNvPr>
          <p:cNvSpPr/>
          <p:nvPr/>
        </p:nvSpPr>
        <p:spPr>
          <a:xfrm>
            <a:off x="3657670" y="4922679"/>
            <a:ext cx="2246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now like possession of my entire soul, like these sweet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D55A7AE-4373-40A2-A66A-A3AC35F728EF}"/>
              </a:ext>
            </a:extLst>
          </p:cNvPr>
          <p:cNvSpPr/>
          <p:nvPr/>
        </p:nvSpPr>
        <p:spPr>
          <a:xfrm>
            <a:off x="3971445" y="4541026"/>
            <a:ext cx="1619354" cy="372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Text Here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7D8C2D-D5C5-4328-A09D-696EDAC32E80}"/>
              </a:ext>
            </a:extLst>
          </p:cNvPr>
          <p:cNvSpPr/>
          <p:nvPr/>
        </p:nvSpPr>
        <p:spPr>
          <a:xfrm>
            <a:off x="6283786" y="4919079"/>
            <a:ext cx="2246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now like possession of my entire soul, like these sweet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92CF19E-9283-47A1-BBCB-E104BB723E66}"/>
              </a:ext>
            </a:extLst>
          </p:cNvPr>
          <p:cNvSpPr/>
          <p:nvPr/>
        </p:nvSpPr>
        <p:spPr>
          <a:xfrm>
            <a:off x="6597561" y="4537426"/>
            <a:ext cx="1619354" cy="372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Text Here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EA4BEA5-7D2D-45A9-B0DE-1C09F3DF8AD1}"/>
              </a:ext>
            </a:extLst>
          </p:cNvPr>
          <p:cNvSpPr/>
          <p:nvPr/>
        </p:nvSpPr>
        <p:spPr>
          <a:xfrm>
            <a:off x="8909902" y="4919079"/>
            <a:ext cx="2246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now like possession of my entire soul, like these sweet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DB8FB42-C1A8-4762-977A-E333CE1DA271}"/>
              </a:ext>
            </a:extLst>
          </p:cNvPr>
          <p:cNvSpPr/>
          <p:nvPr/>
        </p:nvSpPr>
        <p:spPr>
          <a:xfrm>
            <a:off x="9223677" y="4537426"/>
            <a:ext cx="1619354" cy="372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Text Here</a:t>
            </a:r>
          </a:p>
        </p:txBody>
      </p:sp>
      <p:grpSp>
        <p:nvGrpSpPr>
          <p:cNvPr id="55" name="Graphic 47" descr="Sparkler">
            <a:extLst>
              <a:ext uri="{FF2B5EF4-FFF2-40B4-BE49-F238E27FC236}">
                <a16:creationId xmlns:a16="http://schemas.microsoft.com/office/drawing/2014/main" id="{1E265B1F-4492-458B-94CD-72449A5DA551}"/>
              </a:ext>
            </a:extLst>
          </p:cNvPr>
          <p:cNvGrpSpPr/>
          <p:nvPr/>
        </p:nvGrpSpPr>
        <p:grpSpPr>
          <a:xfrm>
            <a:off x="1763540" y="2946813"/>
            <a:ext cx="782929" cy="782929"/>
            <a:chOff x="5638800" y="2971800"/>
            <a:chExt cx="914400" cy="914400"/>
          </a:xfrm>
          <a:solidFill>
            <a:schemeClr val="bg1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6C18360-1EA1-47A3-BF15-0876C9995E81}"/>
                </a:ext>
              </a:extLst>
            </p:cNvPr>
            <p:cNvSpPr/>
            <p:nvPr/>
          </p:nvSpPr>
          <p:spPr>
            <a:xfrm>
              <a:off x="5651745" y="3202569"/>
              <a:ext cx="666750" cy="666750"/>
            </a:xfrm>
            <a:custGeom>
              <a:avLst/>
              <a:gdLst>
                <a:gd name="connsiteX0" fmla="*/ 652186 w 666750"/>
                <a:gd name="connsiteY0" fmla="*/ 72411 h 666750"/>
                <a:gd name="connsiteX1" fmla="*/ 414060 w 666750"/>
                <a:gd name="connsiteY1" fmla="*/ 310536 h 666750"/>
                <a:gd name="connsiteX2" fmla="*/ 387105 w 666750"/>
                <a:gd name="connsiteY2" fmla="*/ 321681 h 666750"/>
                <a:gd name="connsiteX3" fmla="*/ 377580 w 666750"/>
                <a:gd name="connsiteY3" fmla="*/ 320252 h 666750"/>
                <a:gd name="connsiteX4" fmla="*/ 38585 w 666750"/>
                <a:gd name="connsiteY4" fmla="*/ 658961 h 666750"/>
                <a:gd name="connsiteX5" fmla="*/ 11724 w 666750"/>
                <a:gd name="connsiteY5" fmla="*/ 656883 h 666750"/>
                <a:gd name="connsiteX6" fmla="*/ 11724 w 666750"/>
                <a:gd name="connsiteY6" fmla="*/ 632100 h 666750"/>
                <a:gd name="connsiteX7" fmla="*/ 350433 w 666750"/>
                <a:gd name="connsiteY7" fmla="*/ 293106 h 666750"/>
                <a:gd name="connsiteX8" fmla="*/ 359958 w 666750"/>
                <a:gd name="connsiteY8" fmla="*/ 256434 h 666750"/>
                <a:gd name="connsiteX9" fmla="*/ 598084 w 666750"/>
                <a:gd name="connsiteY9" fmla="*/ 18309 h 666750"/>
                <a:gd name="connsiteX10" fmla="*/ 651995 w 666750"/>
                <a:gd name="connsiteY10" fmla="*/ 18309 h 666750"/>
                <a:gd name="connsiteX11" fmla="*/ 651995 w 666750"/>
                <a:gd name="connsiteY11" fmla="*/ 72221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750" h="666750">
                  <a:moveTo>
                    <a:pt x="652186" y="72411"/>
                  </a:moveTo>
                  <a:lnTo>
                    <a:pt x="414060" y="310536"/>
                  </a:lnTo>
                  <a:cubicBezTo>
                    <a:pt x="406909" y="317680"/>
                    <a:pt x="397213" y="321688"/>
                    <a:pt x="387105" y="321681"/>
                  </a:cubicBezTo>
                  <a:cubicBezTo>
                    <a:pt x="383881" y="321617"/>
                    <a:pt x="380680" y="321137"/>
                    <a:pt x="377580" y="320252"/>
                  </a:cubicBezTo>
                  <a:lnTo>
                    <a:pt x="38585" y="658961"/>
                  </a:lnTo>
                  <a:cubicBezTo>
                    <a:pt x="30594" y="665805"/>
                    <a:pt x="18568" y="664874"/>
                    <a:pt x="11724" y="656883"/>
                  </a:cubicBezTo>
                  <a:cubicBezTo>
                    <a:pt x="5617" y="649751"/>
                    <a:pt x="5617" y="639233"/>
                    <a:pt x="11724" y="632100"/>
                  </a:cubicBezTo>
                  <a:lnTo>
                    <a:pt x="350433" y="293106"/>
                  </a:lnTo>
                  <a:cubicBezTo>
                    <a:pt x="346875" y="280057"/>
                    <a:pt x="350500" y="266101"/>
                    <a:pt x="359958" y="256434"/>
                  </a:cubicBezTo>
                  <a:lnTo>
                    <a:pt x="598084" y="18309"/>
                  </a:lnTo>
                  <a:cubicBezTo>
                    <a:pt x="612971" y="3422"/>
                    <a:pt x="637107" y="3422"/>
                    <a:pt x="651995" y="18309"/>
                  </a:cubicBezTo>
                  <a:cubicBezTo>
                    <a:pt x="666883" y="33197"/>
                    <a:pt x="666883" y="57333"/>
                    <a:pt x="651995" y="722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3AB9CAE-138E-4AF4-9D13-5AE1CCAD966F}"/>
                </a:ext>
              </a:extLst>
            </p:cNvPr>
            <p:cNvSpPr/>
            <p:nvPr/>
          </p:nvSpPr>
          <p:spPr>
            <a:xfrm>
              <a:off x="6269831" y="3402806"/>
              <a:ext cx="47625" cy="180975"/>
            </a:xfrm>
            <a:custGeom>
              <a:avLst/>
              <a:gdLst>
                <a:gd name="connsiteX0" fmla="*/ 26194 w 47625"/>
                <a:gd name="connsiteY0" fmla="*/ 7144 h 180975"/>
                <a:gd name="connsiteX1" fmla="*/ 7144 w 47625"/>
                <a:gd name="connsiteY1" fmla="*/ 26194 h 180975"/>
                <a:gd name="connsiteX2" fmla="*/ 7144 w 47625"/>
                <a:gd name="connsiteY2" fmla="*/ 159544 h 180975"/>
                <a:gd name="connsiteX3" fmla="*/ 26194 w 47625"/>
                <a:gd name="connsiteY3" fmla="*/ 178594 h 180975"/>
                <a:gd name="connsiteX4" fmla="*/ 45244 w 47625"/>
                <a:gd name="connsiteY4" fmla="*/ 159544 h 180975"/>
                <a:gd name="connsiteX5" fmla="*/ 45244 w 47625"/>
                <a:gd name="connsiteY5" fmla="*/ 26194 h 180975"/>
                <a:gd name="connsiteX6" fmla="*/ 26194 w 47625"/>
                <a:gd name="connsiteY6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180975">
                  <a:moveTo>
                    <a:pt x="26194" y="7144"/>
                  </a:moveTo>
                  <a:cubicBezTo>
                    <a:pt x="15672" y="7144"/>
                    <a:pt x="7144" y="15672"/>
                    <a:pt x="7144" y="26194"/>
                  </a:cubicBezTo>
                  <a:lnTo>
                    <a:pt x="7144" y="159544"/>
                  </a:lnTo>
                  <a:cubicBezTo>
                    <a:pt x="7144" y="170065"/>
                    <a:pt x="15672" y="178594"/>
                    <a:pt x="26194" y="178594"/>
                  </a:cubicBezTo>
                  <a:cubicBezTo>
                    <a:pt x="36715" y="178594"/>
                    <a:pt x="45244" y="170065"/>
                    <a:pt x="45244" y="159544"/>
                  </a:cubicBezTo>
                  <a:lnTo>
                    <a:pt x="45244" y="26194"/>
                  </a:lnTo>
                  <a:cubicBezTo>
                    <a:pt x="45244" y="15672"/>
                    <a:pt x="36715" y="7144"/>
                    <a:pt x="261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988B575-0634-4E91-8C30-B167C6579269}"/>
                </a:ext>
              </a:extLst>
            </p:cNvPr>
            <p:cNvSpPr/>
            <p:nvPr/>
          </p:nvSpPr>
          <p:spPr>
            <a:xfrm>
              <a:off x="6355556" y="3202781"/>
              <a:ext cx="180975" cy="47625"/>
            </a:xfrm>
            <a:custGeom>
              <a:avLst/>
              <a:gdLst>
                <a:gd name="connsiteX0" fmla="*/ 26194 w 180975"/>
                <a:gd name="connsiteY0" fmla="*/ 45244 h 47625"/>
                <a:gd name="connsiteX1" fmla="*/ 159544 w 180975"/>
                <a:gd name="connsiteY1" fmla="*/ 45244 h 47625"/>
                <a:gd name="connsiteX2" fmla="*/ 178594 w 180975"/>
                <a:gd name="connsiteY2" fmla="*/ 26194 h 47625"/>
                <a:gd name="connsiteX3" fmla="*/ 159544 w 180975"/>
                <a:gd name="connsiteY3" fmla="*/ 7144 h 47625"/>
                <a:gd name="connsiteX4" fmla="*/ 26194 w 180975"/>
                <a:gd name="connsiteY4" fmla="*/ 7144 h 47625"/>
                <a:gd name="connsiteX5" fmla="*/ 7144 w 180975"/>
                <a:gd name="connsiteY5" fmla="*/ 26194 h 47625"/>
                <a:gd name="connsiteX6" fmla="*/ 26194 w 180975"/>
                <a:gd name="connsiteY6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47625">
                  <a:moveTo>
                    <a:pt x="26194" y="45244"/>
                  </a:moveTo>
                  <a:lnTo>
                    <a:pt x="159544" y="45244"/>
                  </a:lnTo>
                  <a:cubicBezTo>
                    <a:pt x="170065" y="45244"/>
                    <a:pt x="178594" y="36715"/>
                    <a:pt x="178594" y="26194"/>
                  </a:cubicBezTo>
                  <a:cubicBezTo>
                    <a:pt x="178594" y="15672"/>
                    <a:pt x="170065" y="7144"/>
                    <a:pt x="159544" y="7144"/>
                  </a:cubicBezTo>
                  <a:lnTo>
                    <a:pt x="26194" y="7144"/>
                  </a:lnTo>
                  <a:cubicBezTo>
                    <a:pt x="15672" y="7144"/>
                    <a:pt x="7144" y="15672"/>
                    <a:pt x="7144" y="26194"/>
                  </a:cubicBezTo>
                  <a:cubicBezTo>
                    <a:pt x="7144" y="36715"/>
                    <a:pt x="15672" y="45244"/>
                    <a:pt x="26194" y="45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692DAD6-16B8-4848-BF44-FB1B555BB47A}"/>
                </a:ext>
              </a:extLst>
            </p:cNvPr>
            <p:cNvSpPr/>
            <p:nvPr/>
          </p:nvSpPr>
          <p:spPr>
            <a:xfrm>
              <a:off x="5879205" y="3293227"/>
              <a:ext cx="219075" cy="123825"/>
            </a:xfrm>
            <a:custGeom>
              <a:avLst/>
              <a:gdLst>
                <a:gd name="connsiteX0" fmla="*/ 26295 w 219075"/>
                <a:gd name="connsiteY0" fmla="*/ 116723 h 123825"/>
                <a:gd name="connsiteX1" fmla="*/ 33630 w 219075"/>
                <a:gd name="connsiteY1" fmla="*/ 115294 h 123825"/>
                <a:gd name="connsiteX2" fmla="*/ 205080 w 219075"/>
                <a:gd name="connsiteY2" fmla="*/ 43857 h 123825"/>
                <a:gd name="connsiteX3" fmla="*/ 215367 w 219075"/>
                <a:gd name="connsiteY3" fmla="*/ 18901 h 123825"/>
                <a:gd name="connsiteX4" fmla="*/ 190411 w 219075"/>
                <a:gd name="connsiteY4" fmla="*/ 8614 h 123825"/>
                <a:gd name="connsiteX5" fmla="*/ 18961 w 219075"/>
                <a:gd name="connsiteY5" fmla="*/ 80052 h 123825"/>
                <a:gd name="connsiteX6" fmla="*/ 8577 w 219075"/>
                <a:gd name="connsiteY6" fmla="*/ 104911 h 123825"/>
                <a:gd name="connsiteX7" fmla="*/ 26295 w 219075"/>
                <a:gd name="connsiteY7" fmla="*/ 116723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075" h="123825">
                  <a:moveTo>
                    <a:pt x="26295" y="116723"/>
                  </a:moveTo>
                  <a:cubicBezTo>
                    <a:pt x="28809" y="116718"/>
                    <a:pt x="31298" y="116233"/>
                    <a:pt x="33630" y="115294"/>
                  </a:cubicBezTo>
                  <a:lnTo>
                    <a:pt x="205080" y="43857"/>
                  </a:lnTo>
                  <a:cubicBezTo>
                    <a:pt x="214811" y="39806"/>
                    <a:pt x="219418" y="28633"/>
                    <a:pt x="215367" y="18901"/>
                  </a:cubicBezTo>
                  <a:cubicBezTo>
                    <a:pt x="211316" y="9170"/>
                    <a:pt x="200143" y="4563"/>
                    <a:pt x="190411" y="8614"/>
                  </a:cubicBezTo>
                  <a:lnTo>
                    <a:pt x="18961" y="80052"/>
                  </a:lnTo>
                  <a:cubicBezTo>
                    <a:pt x="9229" y="84049"/>
                    <a:pt x="4580" y="95179"/>
                    <a:pt x="8577" y="104911"/>
                  </a:cubicBezTo>
                  <a:cubicBezTo>
                    <a:pt x="11526" y="112090"/>
                    <a:pt x="18534" y="116762"/>
                    <a:pt x="26295" y="1167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ABFD84C-0183-4B36-9F38-50C07514121F}"/>
                </a:ext>
              </a:extLst>
            </p:cNvPr>
            <p:cNvSpPr/>
            <p:nvPr/>
          </p:nvSpPr>
          <p:spPr>
            <a:xfrm>
              <a:off x="6031706" y="3202781"/>
              <a:ext cx="152400" cy="47625"/>
            </a:xfrm>
            <a:custGeom>
              <a:avLst/>
              <a:gdLst>
                <a:gd name="connsiteX0" fmla="*/ 26194 w 152400"/>
                <a:gd name="connsiteY0" fmla="*/ 45244 h 47625"/>
                <a:gd name="connsiteX1" fmla="*/ 130969 w 152400"/>
                <a:gd name="connsiteY1" fmla="*/ 45244 h 47625"/>
                <a:gd name="connsiteX2" fmla="*/ 150019 w 152400"/>
                <a:gd name="connsiteY2" fmla="*/ 26194 h 47625"/>
                <a:gd name="connsiteX3" fmla="*/ 130969 w 152400"/>
                <a:gd name="connsiteY3" fmla="*/ 7144 h 47625"/>
                <a:gd name="connsiteX4" fmla="*/ 26194 w 152400"/>
                <a:gd name="connsiteY4" fmla="*/ 7144 h 47625"/>
                <a:gd name="connsiteX5" fmla="*/ 7144 w 152400"/>
                <a:gd name="connsiteY5" fmla="*/ 26194 h 47625"/>
                <a:gd name="connsiteX6" fmla="*/ 26194 w 152400"/>
                <a:gd name="connsiteY6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47625">
                  <a:moveTo>
                    <a:pt x="26194" y="45244"/>
                  </a:moveTo>
                  <a:lnTo>
                    <a:pt x="130969" y="45244"/>
                  </a:lnTo>
                  <a:cubicBezTo>
                    <a:pt x="141490" y="45244"/>
                    <a:pt x="150019" y="36715"/>
                    <a:pt x="150019" y="26194"/>
                  </a:cubicBezTo>
                  <a:cubicBezTo>
                    <a:pt x="150019" y="15672"/>
                    <a:pt x="141490" y="7144"/>
                    <a:pt x="130969" y="7144"/>
                  </a:cubicBezTo>
                  <a:lnTo>
                    <a:pt x="26194" y="7144"/>
                  </a:lnTo>
                  <a:cubicBezTo>
                    <a:pt x="15672" y="7144"/>
                    <a:pt x="7144" y="15672"/>
                    <a:pt x="7144" y="26194"/>
                  </a:cubicBezTo>
                  <a:cubicBezTo>
                    <a:pt x="7144" y="36715"/>
                    <a:pt x="15672" y="45244"/>
                    <a:pt x="26194" y="45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B334436-B457-4281-8B40-06568CD92E4A}"/>
                </a:ext>
              </a:extLst>
            </p:cNvPr>
            <p:cNvSpPr/>
            <p:nvPr/>
          </p:nvSpPr>
          <p:spPr>
            <a:xfrm>
              <a:off x="5917406" y="3202781"/>
              <a:ext cx="95250" cy="47625"/>
            </a:xfrm>
            <a:custGeom>
              <a:avLst/>
              <a:gdLst>
                <a:gd name="connsiteX0" fmla="*/ 26194 w 95250"/>
                <a:gd name="connsiteY0" fmla="*/ 45244 h 47625"/>
                <a:gd name="connsiteX1" fmla="*/ 73819 w 95250"/>
                <a:gd name="connsiteY1" fmla="*/ 45244 h 47625"/>
                <a:gd name="connsiteX2" fmla="*/ 92869 w 95250"/>
                <a:gd name="connsiteY2" fmla="*/ 26194 h 47625"/>
                <a:gd name="connsiteX3" fmla="*/ 73819 w 95250"/>
                <a:gd name="connsiteY3" fmla="*/ 7144 h 47625"/>
                <a:gd name="connsiteX4" fmla="*/ 26194 w 95250"/>
                <a:gd name="connsiteY4" fmla="*/ 7144 h 47625"/>
                <a:gd name="connsiteX5" fmla="*/ 7144 w 95250"/>
                <a:gd name="connsiteY5" fmla="*/ 26194 h 47625"/>
                <a:gd name="connsiteX6" fmla="*/ 26194 w 95250"/>
                <a:gd name="connsiteY6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47625">
                  <a:moveTo>
                    <a:pt x="26194" y="45244"/>
                  </a:moveTo>
                  <a:lnTo>
                    <a:pt x="73819" y="45244"/>
                  </a:lnTo>
                  <a:cubicBezTo>
                    <a:pt x="84340" y="45244"/>
                    <a:pt x="92869" y="36715"/>
                    <a:pt x="92869" y="26194"/>
                  </a:cubicBezTo>
                  <a:cubicBezTo>
                    <a:pt x="92869" y="15672"/>
                    <a:pt x="84340" y="7144"/>
                    <a:pt x="73819" y="7144"/>
                  </a:cubicBezTo>
                  <a:lnTo>
                    <a:pt x="26194" y="7144"/>
                  </a:lnTo>
                  <a:cubicBezTo>
                    <a:pt x="15672" y="7144"/>
                    <a:pt x="7144" y="15672"/>
                    <a:pt x="7144" y="26194"/>
                  </a:cubicBezTo>
                  <a:cubicBezTo>
                    <a:pt x="7144" y="36715"/>
                    <a:pt x="15672" y="45244"/>
                    <a:pt x="26194" y="45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B1BAD70-C96D-4861-9B92-14E3FF40C80E}"/>
                </a:ext>
              </a:extLst>
            </p:cNvPr>
            <p:cNvSpPr/>
            <p:nvPr/>
          </p:nvSpPr>
          <p:spPr>
            <a:xfrm>
              <a:off x="6269831" y="3078956"/>
              <a:ext cx="47625" cy="85725"/>
            </a:xfrm>
            <a:custGeom>
              <a:avLst/>
              <a:gdLst>
                <a:gd name="connsiteX0" fmla="*/ 26194 w 47625"/>
                <a:gd name="connsiteY0" fmla="*/ 83344 h 85725"/>
                <a:gd name="connsiteX1" fmla="*/ 45244 w 47625"/>
                <a:gd name="connsiteY1" fmla="*/ 64294 h 85725"/>
                <a:gd name="connsiteX2" fmla="*/ 45244 w 47625"/>
                <a:gd name="connsiteY2" fmla="*/ 26194 h 85725"/>
                <a:gd name="connsiteX3" fmla="*/ 26194 w 47625"/>
                <a:gd name="connsiteY3" fmla="*/ 7144 h 85725"/>
                <a:gd name="connsiteX4" fmla="*/ 7144 w 47625"/>
                <a:gd name="connsiteY4" fmla="*/ 26194 h 85725"/>
                <a:gd name="connsiteX5" fmla="*/ 7144 w 47625"/>
                <a:gd name="connsiteY5" fmla="*/ 64294 h 85725"/>
                <a:gd name="connsiteX6" fmla="*/ 26194 w 47625"/>
                <a:gd name="connsiteY6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85725">
                  <a:moveTo>
                    <a:pt x="26194" y="83344"/>
                  </a:moveTo>
                  <a:cubicBezTo>
                    <a:pt x="36715" y="83344"/>
                    <a:pt x="45244" y="74815"/>
                    <a:pt x="45244" y="64294"/>
                  </a:cubicBezTo>
                  <a:lnTo>
                    <a:pt x="45244" y="26194"/>
                  </a:lnTo>
                  <a:cubicBezTo>
                    <a:pt x="45244" y="15672"/>
                    <a:pt x="36715" y="7144"/>
                    <a:pt x="26194" y="7144"/>
                  </a:cubicBezTo>
                  <a:cubicBezTo>
                    <a:pt x="15672" y="7144"/>
                    <a:pt x="7144" y="15672"/>
                    <a:pt x="7144" y="26194"/>
                  </a:cubicBezTo>
                  <a:lnTo>
                    <a:pt x="7144" y="64294"/>
                  </a:lnTo>
                  <a:cubicBezTo>
                    <a:pt x="7144" y="74815"/>
                    <a:pt x="15672" y="83344"/>
                    <a:pt x="26194" y="83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A7A13FB-9C2F-4376-A777-9BFB187B0F30}"/>
                </a:ext>
              </a:extLst>
            </p:cNvPr>
            <p:cNvSpPr/>
            <p:nvPr/>
          </p:nvSpPr>
          <p:spPr>
            <a:xfrm>
              <a:off x="6269831" y="2983706"/>
              <a:ext cx="47625" cy="76200"/>
            </a:xfrm>
            <a:custGeom>
              <a:avLst/>
              <a:gdLst>
                <a:gd name="connsiteX0" fmla="*/ 26194 w 47625"/>
                <a:gd name="connsiteY0" fmla="*/ 73819 h 76200"/>
                <a:gd name="connsiteX1" fmla="*/ 45244 w 47625"/>
                <a:gd name="connsiteY1" fmla="*/ 54769 h 76200"/>
                <a:gd name="connsiteX2" fmla="*/ 45244 w 47625"/>
                <a:gd name="connsiteY2" fmla="*/ 26194 h 76200"/>
                <a:gd name="connsiteX3" fmla="*/ 26194 w 47625"/>
                <a:gd name="connsiteY3" fmla="*/ 7144 h 76200"/>
                <a:gd name="connsiteX4" fmla="*/ 7144 w 47625"/>
                <a:gd name="connsiteY4" fmla="*/ 26194 h 76200"/>
                <a:gd name="connsiteX5" fmla="*/ 7144 w 47625"/>
                <a:gd name="connsiteY5" fmla="*/ 54769 h 76200"/>
                <a:gd name="connsiteX6" fmla="*/ 26194 w 47625"/>
                <a:gd name="connsiteY6" fmla="*/ 7381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76200">
                  <a:moveTo>
                    <a:pt x="26194" y="73819"/>
                  </a:moveTo>
                  <a:cubicBezTo>
                    <a:pt x="36715" y="73819"/>
                    <a:pt x="45244" y="65290"/>
                    <a:pt x="45244" y="54769"/>
                  </a:cubicBezTo>
                  <a:lnTo>
                    <a:pt x="45244" y="26194"/>
                  </a:lnTo>
                  <a:cubicBezTo>
                    <a:pt x="45244" y="15673"/>
                    <a:pt x="36715" y="7144"/>
                    <a:pt x="26194" y="7144"/>
                  </a:cubicBezTo>
                  <a:cubicBezTo>
                    <a:pt x="15672" y="7144"/>
                    <a:pt x="7144" y="15673"/>
                    <a:pt x="7144" y="26194"/>
                  </a:cubicBezTo>
                  <a:lnTo>
                    <a:pt x="7144" y="54769"/>
                  </a:lnTo>
                  <a:cubicBezTo>
                    <a:pt x="7144" y="65290"/>
                    <a:pt x="15672" y="73819"/>
                    <a:pt x="26194" y="738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9C7874F-CA3B-457D-9B5C-4F57C9461D8C}"/>
                </a:ext>
              </a:extLst>
            </p:cNvPr>
            <p:cNvSpPr/>
            <p:nvPr/>
          </p:nvSpPr>
          <p:spPr>
            <a:xfrm>
              <a:off x="6398499" y="3027608"/>
              <a:ext cx="95250" cy="95250"/>
            </a:xfrm>
            <a:custGeom>
              <a:avLst/>
              <a:gdLst>
                <a:gd name="connsiteX0" fmla="*/ 26114 w 95250"/>
                <a:gd name="connsiteY0" fmla="*/ 91830 h 95250"/>
                <a:gd name="connsiteX1" fmla="*/ 39544 w 95250"/>
                <a:gd name="connsiteY1" fmla="*/ 86210 h 95250"/>
                <a:gd name="connsiteX2" fmla="*/ 87169 w 95250"/>
                <a:gd name="connsiteY2" fmla="*/ 38585 h 95250"/>
                <a:gd name="connsiteX3" fmla="*/ 85091 w 95250"/>
                <a:gd name="connsiteY3" fmla="*/ 11724 h 95250"/>
                <a:gd name="connsiteX4" fmla="*/ 60308 w 95250"/>
                <a:gd name="connsiteY4" fmla="*/ 11724 h 95250"/>
                <a:gd name="connsiteX5" fmla="*/ 12683 w 95250"/>
                <a:gd name="connsiteY5" fmla="*/ 59349 h 95250"/>
                <a:gd name="connsiteX6" fmla="*/ 12763 w 95250"/>
                <a:gd name="connsiteY6" fmla="*/ 86290 h 95250"/>
                <a:gd name="connsiteX7" fmla="*/ 26114 w 95250"/>
                <a:gd name="connsiteY7" fmla="*/ 918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50" h="95250">
                  <a:moveTo>
                    <a:pt x="26114" y="91830"/>
                  </a:moveTo>
                  <a:cubicBezTo>
                    <a:pt x="31158" y="91809"/>
                    <a:pt x="35988" y="89788"/>
                    <a:pt x="39544" y="86210"/>
                  </a:cubicBezTo>
                  <a:lnTo>
                    <a:pt x="87169" y="38585"/>
                  </a:lnTo>
                  <a:cubicBezTo>
                    <a:pt x="94013" y="30594"/>
                    <a:pt x="93082" y="18568"/>
                    <a:pt x="85091" y="11724"/>
                  </a:cubicBezTo>
                  <a:cubicBezTo>
                    <a:pt x="77959" y="5617"/>
                    <a:pt x="67441" y="5617"/>
                    <a:pt x="60308" y="11724"/>
                  </a:cubicBezTo>
                  <a:lnTo>
                    <a:pt x="12683" y="59349"/>
                  </a:lnTo>
                  <a:cubicBezTo>
                    <a:pt x="5266" y="66811"/>
                    <a:pt x="5302" y="78873"/>
                    <a:pt x="12763" y="86290"/>
                  </a:cubicBezTo>
                  <a:cubicBezTo>
                    <a:pt x="16312" y="89819"/>
                    <a:pt x="21108" y="91809"/>
                    <a:pt x="26114" y="918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20758FB-E461-424D-9867-F8B82444675A}"/>
                </a:ext>
              </a:extLst>
            </p:cNvPr>
            <p:cNvSpPr/>
            <p:nvPr/>
          </p:nvSpPr>
          <p:spPr>
            <a:xfrm>
              <a:off x="6441229" y="3121796"/>
              <a:ext cx="76200" cy="57150"/>
            </a:xfrm>
            <a:custGeom>
              <a:avLst/>
              <a:gdLst>
                <a:gd name="connsiteX0" fmla="*/ 19197 w 76200"/>
                <a:gd name="connsiteY0" fmla="*/ 18025 h 57150"/>
                <a:gd name="connsiteX1" fmla="*/ 8482 w 76200"/>
                <a:gd name="connsiteY1" fmla="*/ 42743 h 57150"/>
                <a:gd name="connsiteX2" fmla="*/ 26246 w 76200"/>
                <a:gd name="connsiteY2" fmla="*/ 54791 h 57150"/>
                <a:gd name="connsiteX3" fmla="*/ 33294 w 76200"/>
                <a:gd name="connsiteY3" fmla="*/ 53458 h 57150"/>
                <a:gd name="connsiteX4" fmla="*/ 57107 w 76200"/>
                <a:gd name="connsiteY4" fmla="*/ 43933 h 57150"/>
                <a:gd name="connsiteX5" fmla="*/ 67775 w 76200"/>
                <a:gd name="connsiteY5" fmla="*/ 19168 h 57150"/>
                <a:gd name="connsiteX6" fmla="*/ 43010 w 76200"/>
                <a:gd name="connsiteY6" fmla="*/ 850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57150">
                  <a:moveTo>
                    <a:pt x="19197" y="18025"/>
                  </a:moveTo>
                  <a:cubicBezTo>
                    <a:pt x="9412" y="21892"/>
                    <a:pt x="4615" y="32959"/>
                    <a:pt x="8482" y="42743"/>
                  </a:cubicBezTo>
                  <a:cubicBezTo>
                    <a:pt x="11363" y="50030"/>
                    <a:pt x="18410" y="54810"/>
                    <a:pt x="26246" y="54791"/>
                  </a:cubicBezTo>
                  <a:cubicBezTo>
                    <a:pt x="28656" y="54773"/>
                    <a:pt x="31043" y="54321"/>
                    <a:pt x="33294" y="53458"/>
                  </a:cubicBezTo>
                  <a:lnTo>
                    <a:pt x="57107" y="43933"/>
                  </a:lnTo>
                  <a:cubicBezTo>
                    <a:pt x="66892" y="40040"/>
                    <a:pt x="71667" y="28953"/>
                    <a:pt x="67775" y="19168"/>
                  </a:cubicBezTo>
                  <a:cubicBezTo>
                    <a:pt x="63882" y="9383"/>
                    <a:pt x="52794" y="4607"/>
                    <a:pt x="43010" y="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3F63B57-668E-42EF-9B3E-F8ED92C5AA14}"/>
                </a:ext>
              </a:extLst>
            </p:cNvPr>
            <p:cNvSpPr/>
            <p:nvPr/>
          </p:nvSpPr>
          <p:spPr>
            <a:xfrm>
              <a:off x="6413745" y="3346695"/>
              <a:ext cx="123825" cy="123825"/>
            </a:xfrm>
            <a:custGeom>
              <a:avLst/>
              <a:gdLst>
                <a:gd name="connsiteX0" fmla="*/ 38585 w 123825"/>
                <a:gd name="connsiteY0" fmla="*/ 11725 h 123825"/>
                <a:gd name="connsiteX1" fmla="*/ 11724 w 123825"/>
                <a:gd name="connsiteY1" fmla="*/ 13803 h 123825"/>
                <a:gd name="connsiteX2" fmla="*/ 11724 w 123825"/>
                <a:gd name="connsiteY2" fmla="*/ 38585 h 123825"/>
                <a:gd name="connsiteX3" fmla="*/ 87924 w 123825"/>
                <a:gd name="connsiteY3" fmla="*/ 114785 h 123825"/>
                <a:gd name="connsiteX4" fmla="*/ 114785 w 123825"/>
                <a:gd name="connsiteY4" fmla="*/ 112707 h 123825"/>
                <a:gd name="connsiteX5" fmla="*/ 114785 w 123825"/>
                <a:gd name="connsiteY5" fmla="*/ 879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123825">
                  <a:moveTo>
                    <a:pt x="38585" y="11725"/>
                  </a:moveTo>
                  <a:cubicBezTo>
                    <a:pt x="30593" y="4881"/>
                    <a:pt x="18568" y="5812"/>
                    <a:pt x="11724" y="13803"/>
                  </a:cubicBezTo>
                  <a:cubicBezTo>
                    <a:pt x="5617" y="20935"/>
                    <a:pt x="5617" y="31453"/>
                    <a:pt x="11724" y="38585"/>
                  </a:cubicBezTo>
                  <a:lnTo>
                    <a:pt x="87924" y="114785"/>
                  </a:lnTo>
                  <a:cubicBezTo>
                    <a:pt x="95916" y="121629"/>
                    <a:pt x="107941" y="120699"/>
                    <a:pt x="114785" y="112707"/>
                  </a:cubicBezTo>
                  <a:cubicBezTo>
                    <a:pt x="120892" y="105576"/>
                    <a:pt x="120892" y="95057"/>
                    <a:pt x="114785" y="87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2870F70-3B62-4888-A5AF-5183ACA8028F}"/>
                </a:ext>
              </a:extLst>
            </p:cNvPr>
            <p:cNvSpPr/>
            <p:nvPr/>
          </p:nvSpPr>
          <p:spPr>
            <a:xfrm>
              <a:off x="6337545" y="3270495"/>
              <a:ext cx="66675" cy="66675"/>
            </a:xfrm>
            <a:custGeom>
              <a:avLst/>
              <a:gdLst>
                <a:gd name="connsiteX0" fmla="*/ 57635 w 66675"/>
                <a:gd name="connsiteY0" fmla="*/ 30775 h 66675"/>
                <a:gd name="connsiteX1" fmla="*/ 38585 w 66675"/>
                <a:gd name="connsiteY1" fmla="*/ 11725 h 66675"/>
                <a:gd name="connsiteX2" fmla="*/ 11724 w 66675"/>
                <a:gd name="connsiteY2" fmla="*/ 13803 h 66675"/>
                <a:gd name="connsiteX3" fmla="*/ 11724 w 66675"/>
                <a:gd name="connsiteY3" fmla="*/ 38585 h 66675"/>
                <a:gd name="connsiteX4" fmla="*/ 30774 w 66675"/>
                <a:gd name="connsiteY4" fmla="*/ 57635 h 66675"/>
                <a:gd name="connsiteX5" fmla="*/ 57635 w 66675"/>
                <a:gd name="connsiteY5" fmla="*/ 55557 h 66675"/>
                <a:gd name="connsiteX6" fmla="*/ 57635 w 66675"/>
                <a:gd name="connsiteY6" fmla="*/ 307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57635" y="30775"/>
                  </a:moveTo>
                  <a:lnTo>
                    <a:pt x="38585" y="11725"/>
                  </a:lnTo>
                  <a:cubicBezTo>
                    <a:pt x="30593" y="4881"/>
                    <a:pt x="18568" y="5812"/>
                    <a:pt x="11724" y="13803"/>
                  </a:cubicBezTo>
                  <a:cubicBezTo>
                    <a:pt x="5617" y="20935"/>
                    <a:pt x="5617" y="31453"/>
                    <a:pt x="11724" y="38585"/>
                  </a:cubicBezTo>
                  <a:lnTo>
                    <a:pt x="30774" y="57635"/>
                  </a:lnTo>
                  <a:cubicBezTo>
                    <a:pt x="38766" y="64479"/>
                    <a:pt x="50791" y="63549"/>
                    <a:pt x="57635" y="55557"/>
                  </a:cubicBezTo>
                  <a:cubicBezTo>
                    <a:pt x="63742" y="48426"/>
                    <a:pt x="63742" y="37907"/>
                    <a:pt x="57635" y="30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7F0F68D-5A84-499F-9D42-1B9E0B33A6D1}"/>
                </a:ext>
              </a:extLst>
            </p:cNvPr>
            <p:cNvSpPr/>
            <p:nvPr/>
          </p:nvSpPr>
          <p:spPr>
            <a:xfrm>
              <a:off x="6174581" y="3107531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6E27DA9-EBD3-4DA8-8833-4788978CCC4E}"/>
                </a:ext>
              </a:extLst>
            </p:cNvPr>
            <p:cNvSpPr/>
            <p:nvPr/>
          </p:nvSpPr>
          <p:spPr>
            <a:xfrm>
              <a:off x="6061320" y="2994270"/>
              <a:ext cx="114300" cy="114300"/>
            </a:xfrm>
            <a:custGeom>
              <a:avLst/>
              <a:gdLst>
                <a:gd name="connsiteX0" fmla="*/ 83162 w 114300"/>
                <a:gd name="connsiteY0" fmla="*/ 110023 h 114300"/>
                <a:gd name="connsiteX1" fmla="*/ 110022 w 114300"/>
                <a:gd name="connsiteY1" fmla="*/ 107944 h 114300"/>
                <a:gd name="connsiteX2" fmla="*/ 110022 w 114300"/>
                <a:gd name="connsiteY2" fmla="*/ 83162 h 114300"/>
                <a:gd name="connsiteX3" fmla="*/ 38585 w 114300"/>
                <a:gd name="connsiteY3" fmla="*/ 11725 h 114300"/>
                <a:gd name="connsiteX4" fmla="*/ 11724 w 114300"/>
                <a:gd name="connsiteY4" fmla="*/ 13803 h 114300"/>
                <a:gd name="connsiteX5" fmla="*/ 11724 w 114300"/>
                <a:gd name="connsiteY5" fmla="*/ 3858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114300">
                  <a:moveTo>
                    <a:pt x="83162" y="110023"/>
                  </a:moveTo>
                  <a:cubicBezTo>
                    <a:pt x="91153" y="116866"/>
                    <a:pt x="103179" y="115936"/>
                    <a:pt x="110022" y="107944"/>
                  </a:cubicBezTo>
                  <a:cubicBezTo>
                    <a:pt x="116130" y="100813"/>
                    <a:pt x="116130" y="90295"/>
                    <a:pt x="110022" y="83162"/>
                  </a:cubicBezTo>
                  <a:lnTo>
                    <a:pt x="38585" y="11725"/>
                  </a:lnTo>
                  <a:cubicBezTo>
                    <a:pt x="30593" y="4881"/>
                    <a:pt x="18568" y="5812"/>
                    <a:pt x="11724" y="13803"/>
                  </a:cubicBezTo>
                  <a:cubicBezTo>
                    <a:pt x="5617" y="20935"/>
                    <a:pt x="5617" y="31453"/>
                    <a:pt x="11724" y="38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E298E79-BC51-4AAF-9339-FE7013E77408}"/>
                </a:ext>
              </a:extLst>
            </p:cNvPr>
            <p:cNvSpPr/>
            <p:nvPr/>
          </p:nvSpPr>
          <p:spPr>
            <a:xfrm>
              <a:off x="6269831" y="3326606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15A2096-2339-49C7-8512-CFDA1CFBB779}"/>
                </a:ext>
              </a:extLst>
            </p:cNvPr>
            <p:cNvSpPr/>
            <p:nvPr/>
          </p:nvSpPr>
          <p:spPr>
            <a:xfrm>
              <a:off x="6384131" y="3479006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7A1780C-C147-4612-B5E9-1B186498D004}"/>
                </a:ext>
              </a:extLst>
            </p:cNvPr>
            <p:cNvSpPr/>
            <p:nvPr/>
          </p:nvSpPr>
          <p:spPr>
            <a:xfrm>
              <a:off x="5993606" y="3088481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2A1EB9C-562E-4E1F-8C91-A9038C08751B}"/>
                </a:ext>
              </a:extLst>
            </p:cNvPr>
            <p:cNvSpPr/>
            <p:nvPr/>
          </p:nvSpPr>
          <p:spPr>
            <a:xfrm>
              <a:off x="5926931" y="3059906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B30FFE6-6BF9-4C42-A0DD-AE9E164311CD}"/>
                </a:ext>
              </a:extLst>
            </p:cNvPr>
            <p:cNvSpPr/>
            <p:nvPr/>
          </p:nvSpPr>
          <p:spPr>
            <a:xfrm>
              <a:off x="5784056" y="3402806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5" name="Graphic 49" descr="Fireworks">
            <a:extLst>
              <a:ext uri="{FF2B5EF4-FFF2-40B4-BE49-F238E27FC236}">
                <a16:creationId xmlns:a16="http://schemas.microsoft.com/office/drawing/2014/main" id="{9DBC4D7B-1CEF-427C-80D9-DF5665E20883}"/>
              </a:ext>
            </a:extLst>
          </p:cNvPr>
          <p:cNvGrpSpPr/>
          <p:nvPr/>
        </p:nvGrpSpPr>
        <p:grpSpPr>
          <a:xfrm>
            <a:off x="6944529" y="2899428"/>
            <a:ext cx="914400" cy="914400"/>
            <a:chOff x="5788800" y="3121800"/>
            <a:chExt cx="914400" cy="914400"/>
          </a:xfrm>
          <a:solidFill>
            <a:schemeClr val="bg1"/>
          </a:solidFill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D1CAD97-E700-4E64-B74E-D2306F6058D4}"/>
                </a:ext>
              </a:extLst>
            </p:cNvPr>
            <p:cNvSpPr/>
            <p:nvPr/>
          </p:nvSpPr>
          <p:spPr>
            <a:xfrm>
              <a:off x="6013022" y="3501229"/>
              <a:ext cx="161925" cy="95250"/>
            </a:xfrm>
            <a:custGeom>
              <a:avLst/>
              <a:gdLst>
                <a:gd name="connsiteX0" fmla="*/ 26190 w 161925"/>
                <a:gd name="connsiteY0" fmla="*/ 96821 h 95250"/>
                <a:gd name="connsiteX1" fmla="*/ 11141 w 161925"/>
                <a:gd name="connsiteY1" fmla="*/ 89392 h 95250"/>
                <a:gd name="connsiteX2" fmla="*/ 14521 w 161925"/>
                <a:gd name="connsiteY2" fmla="*/ 62664 h 95250"/>
                <a:gd name="connsiteX3" fmla="*/ 14570 w 161925"/>
                <a:gd name="connsiteY3" fmla="*/ 62626 h 95250"/>
                <a:gd name="connsiteX4" fmla="*/ 140014 w 161925"/>
                <a:gd name="connsiteY4" fmla="*/ 7381 h 95250"/>
                <a:gd name="connsiteX5" fmla="*/ 162064 w 161925"/>
                <a:gd name="connsiteY5" fmla="*/ 23431 h 95250"/>
                <a:gd name="connsiteX6" fmla="*/ 146015 w 161925"/>
                <a:gd name="connsiteY6" fmla="*/ 45481 h 95250"/>
                <a:gd name="connsiteX7" fmla="*/ 37811 w 161925"/>
                <a:gd name="connsiteY7" fmla="*/ 93106 h 95250"/>
                <a:gd name="connsiteX8" fmla="*/ 26190 w 161925"/>
                <a:gd name="connsiteY8" fmla="*/ 9682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95250">
                  <a:moveTo>
                    <a:pt x="26190" y="96821"/>
                  </a:moveTo>
                  <a:cubicBezTo>
                    <a:pt x="20294" y="96807"/>
                    <a:pt x="14737" y="94064"/>
                    <a:pt x="11141" y="89392"/>
                  </a:cubicBezTo>
                  <a:cubicBezTo>
                    <a:pt x="4693" y="81077"/>
                    <a:pt x="6207" y="69111"/>
                    <a:pt x="14521" y="62664"/>
                  </a:cubicBezTo>
                  <a:cubicBezTo>
                    <a:pt x="14537" y="62651"/>
                    <a:pt x="14553" y="62639"/>
                    <a:pt x="14570" y="62626"/>
                  </a:cubicBezTo>
                  <a:cubicBezTo>
                    <a:pt x="51160" y="34101"/>
                    <a:pt x="94267" y="15117"/>
                    <a:pt x="140014" y="7381"/>
                  </a:cubicBezTo>
                  <a:cubicBezTo>
                    <a:pt x="150535" y="5724"/>
                    <a:pt x="160407" y="12910"/>
                    <a:pt x="162064" y="23431"/>
                  </a:cubicBezTo>
                  <a:cubicBezTo>
                    <a:pt x="163722" y="33952"/>
                    <a:pt x="156536" y="43824"/>
                    <a:pt x="146015" y="45481"/>
                  </a:cubicBezTo>
                  <a:cubicBezTo>
                    <a:pt x="106555" y="52138"/>
                    <a:pt x="69371" y="68503"/>
                    <a:pt x="37811" y="93106"/>
                  </a:cubicBezTo>
                  <a:cubicBezTo>
                    <a:pt x="34449" y="95585"/>
                    <a:pt x="30366" y="96891"/>
                    <a:pt x="26190" y="968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54D059C-F4FE-4CEA-8FD2-018AC15994E7}"/>
                </a:ext>
              </a:extLst>
            </p:cNvPr>
            <p:cNvSpPr/>
            <p:nvPr/>
          </p:nvSpPr>
          <p:spPr>
            <a:xfrm>
              <a:off x="5913081" y="3637723"/>
              <a:ext cx="76200" cy="142875"/>
            </a:xfrm>
            <a:custGeom>
              <a:avLst/>
              <a:gdLst>
                <a:gd name="connsiteX0" fmla="*/ 26214 w 76200"/>
                <a:gd name="connsiteY0" fmla="*/ 137968 h 142875"/>
                <a:gd name="connsiteX1" fmla="*/ 25262 w 76200"/>
                <a:gd name="connsiteY1" fmla="*/ 137968 h 142875"/>
                <a:gd name="connsiteX2" fmla="*/ 7164 w 76200"/>
                <a:gd name="connsiteY2" fmla="*/ 118061 h 142875"/>
                <a:gd name="connsiteX3" fmla="*/ 35739 w 76200"/>
                <a:gd name="connsiteY3" fmla="*/ 17191 h 142875"/>
                <a:gd name="connsiteX4" fmla="*/ 61600 w 76200"/>
                <a:gd name="connsiteY4" fmla="*/ 9428 h 142875"/>
                <a:gd name="connsiteX5" fmla="*/ 69363 w 76200"/>
                <a:gd name="connsiteY5" fmla="*/ 35289 h 142875"/>
                <a:gd name="connsiteX6" fmla="*/ 44788 w 76200"/>
                <a:gd name="connsiteY6" fmla="*/ 119871 h 142875"/>
                <a:gd name="connsiteX7" fmla="*/ 26214 w 76200"/>
                <a:gd name="connsiteY7" fmla="*/ 13796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142875">
                  <a:moveTo>
                    <a:pt x="26214" y="137968"/>
                  </a:moveTo>
                  <a:lnTo>
                    <a:pt x="25262" y="137968"/>
                  </a:lnTo>
                  <a:cubicBezTo>
                    <a:pt x="14774" y="137455"/>
                    <a:pt x="6680" y="128551"/>
                    <a:pt x="7164" y="118061"/>
                  </a:cubicBezTo>
                  <a:cubicBezTo>
                    <a:pt x="9109" y="82737"/>
                    <a:pt x="18869" y="48286"/>
                    <a:pt x="35739" y="17191"/>
                  </a:cubicBezTo>
                  <a:cubicBezTo>
                    <a:pt x="40737" y="7906"/>
                    <a:pt x="52315" y="4430"/>
                    <a:pt x="61600" y="9428"/>
                  </a:cubicBezTo>
                  <a:cubicBezTo>
                    <a:pt x="70885" y="14426"/>
                    <a:pt x="74360" y="26004"/>
                    <a:pt x="69363" y="35289"/>
                  </a:cubicBezTo>
                  <a:cubicBezTo>
                    <a:pt x="54989" y="61306"/>
                    <a:pt x="46593" y="90201"/>
                    <a:pt x="44788" y="119871"/>
                  </a:cubicBezTo>
                  <a:cubicBezTo>
                    <a:pt x="44292" y="129837"/>
                    <a:pt x="36190" y="137731"/>
                    <a:pt x="26214" y="1379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25CEA4C-5153-497A-98EA-7AEED2BBF7B3}"/>
                </a:ext>
              </a:extLst>
            </p:cNvPr>
            <p:cNvSpPr/>
            <p:nvPr/>
          </p:nvSpPr>
          <p:spPr>
            <a:xfrm>
              <a:off x="5812196" y="3433740"/>
              <a:ext cx="333375" cy="104775"/>
            </a:xfrm>
            <a:custGeom>
              <a:avLst/>
              <a:gdLst>
                <a:gd name="connsiteX0" fmla="*/ 26229 w 333375"/>
                <a:gd name="connsiteY0" fmla="*/ 98587 h 104775"/>
                <a:gd name="connsiteX1" fmla="*/ 10989 w 333375"/>
                <a:gd name="connsiteY1" fmla="*/ 90967 h 104775"/>
                <a:gd name="connsiteX2" fmla="*/ 14704 w 333375"/>
                <a:gd name="connsiteY2" fmla="*/ 64297 h 104775"/>
                <a:gd name="connsiteX3" fmla="*/ 219396 w 333375"/>
                <a:gd name="connsiteY3" fmla="*/ 7147 h 104775"/>
                <a:gd name="connsiteX4" fmla="*/ 318456 w 333375"/>
                <a:gd name="connsiteY4" fmla="*/ 18292 h 104775"/>
                <a:gd name="connsiteX5" fmla="*/ 334932 w 333375"/>
                <a:gd name="connsiteY5" fmla="*/ 39608 h 104775"/>
                <a:gd name="connsiteX6" fmla="*/ 313617 w 333375"/>
                <a:gd name="connsiteY6" fmla="*/ 56083 h 104775"/>
                <a:gd name="connsiteX7" fmla="*/ 309979 w 333375"/>
                <a:gd name="connsiteY7" fmla="*/ 55249 h 104775"/>
                <a:gd name="connsiteX8" fmla="*/ 219587 w 333375"/>
                <a:gd name="connsiteY8" fmla="*/ 45152 h 104775"/>
                <a:gd name="connsiteX9" fmla="*/ 37755 w 333375"/>
                <a:gd name="connsiteY9" fmla="*/ 94873 h 104775"/>
                <a:gd name="connsiteX10" fmla="*/ 26229 w 333375"/>
                <a:gd name="connsiteY10" fmla="*/ 9858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75" h="104775">
                  <a:moveTo>
                    <a:pt x="26229" y="98587"/>
                  </a:moveTo>
                  <a:cubicBezTo>
                    <a:pt x="20233" y="98587"/>
                    <a:pt x="14587" y="95764"/>
                    <a:pt x="10989" y="90967"/>
                  </a:cubicBezTo>
                  <a:cubicBezTo>
                    <a:pt x="4656" y="82576"/>
                    <a:pt x="6318" y="70639"/>
                    <a:pt x="14704" y="64297"/>
                  </a:cubicBezTo>
                  <a:cubicBezTo>
                    <a:pt x="63282" y="27912"/>
                    <a:pt x="137862" y="7147"/>
                    <a:pt x="219396" y="7147"/>
                  </a:cubicBezTo>
                  <a:cubicBezTo>
                    <a:pt x="252737" y="7010"/>
                    <a:pt x="285980" y="10751"/>
                    <a:pt x="318456" y="18292"/>
                  </a:cubicBezTo>
                  <a:cubicBezTo>
                    <a:pt x="328892" y="19628"/>
                    <a:pt x="336268" y="29171"/>
                    <a:pt x="334932" y="39608"/>
                  </a:cubicBezTo>
                  <a:cubicBezTo>
                    <a:pt x="333595" y="50043"/>
                    <a:pt x="324052" y="57419"/>
                    <a:pt x="313617" y="56083"/>
                  </a:cubicBezTo>
                  <a:cubicBezTo>
                    <a:pt x="312379" y="55925"/>
                    <a:pt x="311161" y="55645"/>
                    <a:pt x="309979" y="55249"/>
                  </a:cubicBezTo>
                  <a:cubicBezTo>
                    <a:pt x="280333" y="48437"/>
                    <a:pt x="250005" y="45049"/>
                    <a:pt x="219587" y="45152"/>
                  </a:cubicBezTo>
                  <a:cubicBezTo>
                    <a:pt x="147197" y="45152"/>
                    <a:pt x="79284" y="63726"/>
                    <a:pt x="37755" y="94873"/>
                  </a:cubicBezTo>
                  <a:cubicBezTo>
                    <a:pt x="34419" y="97331"/>
                    <a:pt x="30373" y="98636"/>
                    <a:pt x="26229" y="985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8E0089E-4BD5-45D6-BF08-398737A7559F}"/>
                </a:ext>
              </a:extLst>
            </p:cNvPr>
            <p:cNvSpPr/>
            <p:nvPr/>
          </p:nvSpPr>
          <p:spPr>
            <a:xfrm>
              <a:off x="5925103" y="3264580"/>
              <a:ext cx="304800" cy="200025"/>
            </a:xfrm>
            <a:custGeom>
              <a:avLst/>
              <a:gdLst>
                <a:gd name="connsiteX0" fmla="*/ 279940 w 304800"/>
                <a:gd name="connsiteY0" fmla="*/ 201644 h 200025"/>
                <a:gd name="connsiteX1" fmla="*/ 262795 w 304800"/>
                <a:gd name="connsiteY1" fmla="*/ 192119 h 200025"/>
                <a:gd name="connsiteX2" fmla="*/ 183166 w 304800"/>
                <a:gd name="connsiteY2" fmla="*/ 109633 h 200025"/>
                <a:gd name="connsiteX3" fmla="*/ 27622 w 304800"/>
                <a:gd name="connsiteY3" fmla="*/ 48101 h 200025"/>
                <a:gd name="connsiteX4" fmla="*/ 7144 w 304800"/>
                <a:gd name="connsiteY4" fmla="*/ 27622 h 200025"/>
                <a:gd name="connsiteX5" fmla="*/ 27622 w 304800"/>
                <a:gd name="connsiteY5" fmla="*/ 7144 h 200025"/>
                <a:gd name="connsiteX6" fmla="*/ 27622 w 304800"/>
                <a:gd name="connsiteY6" fmla="*/ 7144 h 200025"/>
                <a:gd name="connsiteX7" fmla="*/ 207550 w 304800"/>
                <a:gd name="connsiteY7" fmla="*/ 76771 h 200025"/>
                <a:gd name="connsiteX8" fmla="*/ 296990 w 304800"/>
                <a:gd name="connsiteY8" fmla="*/ 169736 h 200025"/>
                <a:gd name="connsiteX9" fmla="*/ 290840 w 304800"/>
                <a:gd name="connsiteY9" fmla="*/ 198174 h 200025"/>
                <a:gd name="connsiteX10" fmla="*/ 279844 w 304800"/>
                <a:gd name="connsiteY10" fmla="*/ 20145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4800" h="200025">
                  <a:moveTo>
                    <a:pt x="279940" y="201644"/>
                  </a:moveTo>
                  <a:cubicBezTo>
                    <a:pt x="272987" y="201556"/>
                    <a:pt x="266544" y="197976"/>
                    <a:pt x="262795" y="192119"/>
                  </a:cubicBezTo>
                  <a:cubicBezTo>
                    <a:pt x="241165" y="160271"/>
                    <a:pt x="214232" y="132371"/>
                    <a:pt x="183166" y="109633"/>
                  </a:cubicBezTo>
                  <a:cubicBezTo>
                    <a:pt x="131635" y="71533"/>
                    <a:pt x="73438" y="48196"/>
                    <a:pt x="27622" y="48101"/>
                  </a:cubicBezTo>
                  <a:cubicBezTo>
                    <a:pt x="16313" y="48101"/>
                    <a:pt x="7144" y="38932"/>
                    <a:pt x="7144" y="27622"/>
                  </a:cubicBezTo>
                  <a:cubicBezTo>
                    <a:pt x="7144" y="16313"/>
                    <a:pt x="16313" y="7144"/>
                    <a:pt x="27622" y="7144"/>
                  </a:cubicBezTo>
                  <a:lnTo>
                    <a:pt x="27622" y="7144"/>
                  </a:lnTo>
                  <a:cubicBezTo>
                    <a:pt x="82677" y="7144"/>
                    <a:pt x="148304" y="32576"/>
                    <a:pt x="207550" y="76771"/>
                  </a:cubicBezTo>
                  <a:cubicBezTo>
                    <a:pt x="242499" y="102372"/>
                    <a:pt x="272758" y="133823"/>
                    <a:pt x="296990" y="169736"/>
                  </a:cubicBezTo>
                  <a:cubicBezTo>
                    <a:pt x="303145" y="179287"/>
                    <a:pt x="300392" y="192019"/>
                    <a:pt x="290840" y="198174"/>
                  </a:cubicBezTo>
                  <a:cubicBezTo>
                    <a:pt x="287560" y="200288"/>
                    <a:pt x="283747" y="201425"/>
                    <a:pt x="279844" y="201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2300B27-063F-47DA-AEC3-F994D792D4A2}"/>
                </a:ext>
              </a:extLst>
            </p:cNvPr>
            <p:cNvSpPr/>
            <p:nvPr/>
          </p:nvSpPr>
          <p:spPr>
            <a:xfrm>
              <a:off x="6341099" y="3497030"/>
              <a:ext cx="238125" cy="200025"/>
            </a:xfrm>
            <a:custGeom>
              <a:avLst/>
              <a:gdLst>
                <a:gd name="connsiteX0" fmla="*/ 221417 w 238125"/>
                <a:gd name="connsiteY0" fmla="*/ 193318 h 200025"/>
                <a:gd name="connsiteX1" fmla="*/ 203605 w 238125"/>
                <a:gd name="connsiteY1" fmla="*/ 181031 h 200025"/>
                <a:gd name="connsiteX2" fmla="*/ 89305 w 238125"/>
                <a:gd name="connsiteY2" fmla="*/ 67397 h 200025"/>
                <a:gd name="connsiteX3" fmla="*/ 22630 w 238125"/>
                <a:gd name="connsiteY3" fmla="*/ 44918 h 200025"/>
                <a:gd name="connsiteX4" fmla="*/ 7485 w 238125"/>
                <a:gd name="connsiteY4" fmla="*/ 22630 h 200025"/>
                <a:gd name="connsiteX5" fmla="*/ 29773 w 238125"/>
                <a:gd name="connsiteY5" fmla="*/ 7485 h 200025"/>
                <a:gd name="connsiteX6" fmla="*/ 105973 w 238125"/>
                <a:gd name="connsiteY6" fmla="*/ 33107 h 200025"/>
                <a:gd name="connsiteX7" fmla="*/ 239228 w 238125"/>
                <a:gd name="connsiteY7" fmla="*/ 167695 h 200025"/>
                <a:gd name="connsiteX8" fmla="*/ 228184 w 238125"/>
                <a:gd name="connsiteY8" fmla="*/ 192268 h 200025"/>
                <a:gd name="connsiteX9" fmla="*/ 228179 w 238125"/>
                <a:gd name="connsiteY9" fmla="*/ 192270 h 200025"/>
                <a:gd name="connsiteX10" fmla="*/ 221417 w 238125"/>
                <a:gd name="connsiteY10" fmla="*/ 193318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200025">
                  <a:moveTo>
                    <a:pt x="221417" y="193318"/>
                  </a:moveTo>
                  <a:cubicBezTo>
                    <a:pt x="213503" y="193319"/>
                    <a:pt x="206414" y="188428"/>
                    <a:pt x="203605" y="181031"/>
                  </a:cubicBezTo>
                  <a:cubicBezTo>
                    <a:pt x="186650" y="136263"/>
                    <a:pt x="144169" y="93782"/>
                    <a:pt x="89305" y="67397"/>
                  </a:cubicBezTo>
                  <a:cubicBezTo>
                    <a:pt x="68165" y="57005"/>
                    <a:pt x="45746" y="49447"/>
                    <a:pt x="22630" y="44918"/>
                  </a:cubicBezTo>
                  <a:cubicBezTo>
                    <a:pt x="12293" y="42946"/>
                    <a:pt x="5512" y="32966"/>
                    <a:pt x="7485" y="22630"/>
                  </a:cubicBezTo>
                  <a:cubicBezTo>
                    <a:pt x="9458" y="12293"/>
                    <a:pt x="19437" y="5512"/>
                    <a:pt x="29773" y="7485"/>
                  </a:cubicBezTo>
                  <a:cubicBezTo>
                    <a:pt x="56182" y="12665"/>
                    <a:pt x="81800" y="21278"/>
                    <a:pt x="105973" y="33107"/>
                  </a:cubicBezTo>
                  <a:cubicBezTo>
                    <a:pt x="170267" y="64159"/>
                    <a:pt x="218654" y="113117"/>
                    <a:pt x="239228" y="167695"/>
                  </a:cubicBezTo>
                  <a:cubicBezTo>
                    <a:pt x="242964" y="177531"/>
                    <a:pt x="238020" y="188532"/>
                    <a:pt x="228184" y="192268"/>
                  </a:cubicBezTo>
                  <a:cubicBezTo>
                    <a:pt x="228182" y="192269"/>
                    <a:pt x="228181" y="192269"/>
                    <a:pt x="228179" y="192270"/>
                  </a:cubicBezTo>
                  <a:cubicBezTo>
                    <a:pt x="226009" y="193038"/>
                    <a:pt x="223717" y="193393"/>
                    <a:pt x="221417" y="1933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164DE26-803E-42BF-A471-29E45FF98B3D}"/>
                </a:ext>
              </a:extLst>
            </p:cNvPr>
            <p:cNvSpPr/>
            <p:nvPr/>
          </p:nvSpPr>
          <p:spPr>
            <a:xfrm>
              <a:off x="6286616" y="3545911"/>
              <a:ext cx="123825" cy="171450"/>
            </a:xfrm>
            <a:custGeom>
              <a:avLst/>
              <a:gdLst>
                <a:gd name="connsiteX0" fmla="*/ 99496 w 123825"/>
                <a:gd name="connsiteY0" fmla="*/ 166439 h 171450"/>
                <a:gd name="connsiteX1" fmla="*/ 99496 w 123825"/>
                <a:gd name="connsiteY1" fmla="*/ 166439 h 171450"/>
                <a:gd name="connsiteX2" fmla="*/ 80446 w 123825"/>
                <a:gd name="connsiteY2" fmla="*/ 147389 h 171450"/>
                <a:gd name="connsiteX3" fmla="*/ 45871 w 123825"/>
                <a:gd name="connsiteY3" fmla="*/ 67760 h 171450"/>
                <a:gd name="connsiteX4" fmla="*/ 16534 w 123825"/>
                <a:gd name="connsiteY4" fmla="*/ 42614 h 171450"/>
                <a:gd name="connsiteX5" fmla="*/ 9780 w 123825"/>
                <a:gd name="connsiteY5" fmla="*/ 16534 h 171450"/>
                <a:gd name="connsiteX6" fmla="*/ 35860 w 123825"/>
                <a:gd name="connsiteY6" fmla="*/ 9779 h 171450"/>
                <a:gd name="connsiteX7" fmla="*/ 37012 w 123825"/>
                <a:gd name="connsiteY7" fmla="*/ 10515 h 171450"/>
                <a:gd name="connsiteX8" fmla="*/ 73684 w 123825"/>
                <a:gd name="connsiteY8" fmla="*/ 41757 h 171450"/>
                <a:gd name="connsiteX9" fmla="*/ 118261 w 123825"/>
                <a:gd name="connsiteY9" fmla="*/ 147865 h 171450"/>
                <a:gd name="connsiteX10" fmla="*/ 99496 w 123825"/>
                <a:gd name="connsiteY10" fmla="*/ 16643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825" h="171450">
                  <a:moveTo>
                    <a:pt x="99496" y="166439"/>
                  </a:moveTo>
                  <a:lnTo>
                    <a:pt x="99496" y="166439"/>
                  </a:lnTo>
                  <a:cubicBezTo>
                    <a:pt x="88975" y="166439"/>
                    <a:pt x="80446" y="157910"/>
                    <a:pt x="80446" y="147389"/>
                  </a:cubicBezTo>
                  <a:cubicBezTo>
                    <a:pt x="79162" y="117484"/>
                    <a:pt x="66844" y="89116"/>
                    <a:pt x="45871" y="67760"/>
                  </a:cubicBezTo>
                  <a:cubicBezTo>
                    <a:pt x="37260" y="58105"/>
                    <a:pt x="27393" y="49646"/>
                    <a:pt x="16534" y="42614"/>
                  </a:cubicBezTo>
                  <a:cubicBezTo>
                    <a:pt x="7467" y="37277"/>
                    <a:pt x="4443" y="25601"/>
                    <a:pt x="9780" y="16534"/>
                  </a:cubicBezTo>
                  <a:cubicBezTo>
                    <a:pt x="15116" y="7467"/>
                    <a:pt x="26793" y="4443"/>
                    <a:pt x="35860" y="9779"/>
                  </a:cubicBezTo>
                  <a:cubicBezTo>
                    <a:pt x="36252" y="10011"/>
                    <a:pt x="36637" y="10256"/>
                    <a:pt x="37012" y="10515"/>
                  </a:cubicBezTo>
                  <a:cubicBezTo>
                    <a:pt x="50565" y="19261"/>
                    <a:pt x="62896" y="29767"/>
                    <a:pt x="73684" y="41757"/>
                  </a:cubicBezTo>
                  <a:cubicBezTo>
                    <a:pt x="101424" y="70218"/>
                    <a:pt x="117353" y="108132"/>
                    <a:pt x="118261" y="147865"/>
                  </a:cubicBezTo>
                  <a:cubicBezTo>
                    <a:pt x="118006" y="158089"/>
                    <a:pt x="109723" y="166289"/>
                    <a:pt x="99496" y="166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8237440-E0BC-4F38-9F48-A79AA372A1EE}"/>
                </a:ext>
              </a:extLst>
            </p:cNvPr>
            <p:cNvSpPr/>
            <p:nvPr/>
          </p:nvSpPr>
          <p:spPr>
            <a:xfrm>
              <a:off x="6284969" y="3419822"/>
              <a:ext cx="123825" cy="76200"/>
            </a:xfrm>
            <a:custGeom>
              <a:avLst/>
              <a:gdLst>
                <a:gd name="connsiteX0" fmla="*/ 26278 w 123825"/>
                <a:gd name="connsiteY0" fmla="*/ 72119 h 76200"/>
                <a:gd name="connsiteX1" fmla="*/ 7144 w 123825"/>
                <a:gd name="connsiteY1" fmla="*/ 53154 h 76200"/>
                <a:gd name="connsiteX2" fmla="*/ 17324 w 123825"/>
                <a:gd name="connsiteY2" fmla="*/ 36210 h 76200"/>
                <a:gd name="connsiteX3" fmla="*/ 95334 w 123825"/>
                <a:gd name="connsiteY3" fmla="*/ 7635 h 76200"/>
                <a:gd name="connsiteX4" fmla="*/ 118242 w 123825"/>
                <a:gd name="connsiteY4" fmla="*/ 21970 h 76200"/>
                <a:gd name="connsiteX5" fmla="*/ 103906 w 123825"/>
                <a:gd name="connsiteY5" fmla="*/ 44878 h 76200"/>
                <a:gd name="connsiteX6" fmla="*/ 35231 w 123825"/>
                <a:gd name="connsiteY6" fmla="*/ 69738 h 76200"/>
                <a:gd name="connsiteX7" fmla="*/ 26278 w 123825"/>
                <a:gd name="connsiteY7" fmla="*/ 7211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" h="76200">
                  <a:moveTo>
                    <a:pt x="26278" y="72119"/>
                  </a:moveTo>
                  <a:cubicBezTo>
                    <a:pt x="15756" y="72166"/>
                    <a:pt x="7191" y="63674"/>
                    <a:pt x="7144" y="53154"/>
                  </a:cubicBezTo>
                  <a:cubicBezTo>
                    <a:pt x="7112" y="46049"/>
                    <a:pt x="11037" y="39518"/>
                    <a:pt x="17324" y="36210"/>
                  </a:cubicBezTo>
                  <a:cubicBezTo>
                    <a:pt x="41972" y="23329"/>
                    <a:pt x="68197" y="13722"/>
                    <a:pt x="95334" y="7635"/>
                  </a:cubicBezTo>
                  <a:cubicBezTo>
                    <a:pt x="105618" y="5268"/>
                    <a:pt x="115875" y="11686"/>
                    <a:pt x="118242" y="21970"/>
                  </a:cubicBezTo>
                  <a:cubicBezTo>
                    <a:pt x="120609" y="32254"/>
                    <a:pt x="114191" y="42511"/>
                    <a:pt x="103906" y="44878"/>
                  </a:cubicBezTo>
                  <a:cubicBezTo>
                    <a:pt x="80042" y="50178"/>
                    <a:pt x="56960" y="58535"/>
                    <a:pt x="35231" y="69738"/>
                  </a:cubicBezTo>
                  <a:cubicBezTo>
                    <a:pt x="32488" y="71256"/>
                    <a:pt x="29412" y="72074"/>
                    <a:pt x="26278" y="721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EE61C90-4FEB-4BAD-B1F2-70804EA00D65}"/>
                </a:ext>
              </a:extLst>
            </p:cNvPr>
            <p:cNvSpPr/>
            <p:nvPr/>
          </p:nvSpPr>
          <p:spPr>
            <a:xfrm>
              <a:off x="6479975" y="3411210"/>
              <a:ext cx="190500" cy="85725"/>
            </a:xfrm>
            <a:custGeom>
              <a:avLst/>
              <a:gdLst>
                <a:gd name="connsiteX0" fmla="*/ 168933 w 190500"/>
                <a:gd name="connsiteY0" fmla="*/ 87399 h 85725"/>
                <a:gd name="connsiteX1" fmla="*/ 158169 w 190500"/>
                <a:gd name="connsiteY1" fmla="*/ 84065 h 85725"/>
                <a:gd name="connsiteX2" fmla="*/ 24819 w 190500"/>
                <a:gd name="connsiteY2" fmla="*/ 45298 h 85725"/>
                <a:gd name="connsiteX3" fmla="*/ 7198 w 190500"/>
                <a:gd name="connsiteY3" fmla="*/ 24819 h 85725"/>
                <a:gd name="connsiteX4" fmla="*/ 27677 w 190500"/>
                <a:gd name="connsiteY4" fmla="*/ 7198 h 85725"/>
                <a:gd name="connsiteX5" fmla="*/ 180077 w 190500"/>
                <a:gd name="connsiteY5" fmla="*/ 52537 h 85725"/>
                <a:gd name="connsiteX6" fmla="*/ 185027 w 190500"/>
                <a:gd name="connsiteY6" fmla="*/ 79019 h 85725"/>
                <a:gd name="connsiteX7" fmla="*/ 169314 w 190500"/>
                <a:gd name="connsiteY7" fmla="*/ 8730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85725">
                  <a:moveTo>
                    <a:pt x="168933" y="87399"/>
                  </a:moveTo>
                  <a:cubicBezTo>
                    <a:pt x="165091" y="87398"/>
                    <a:pt x="161339" y="86236"/>
                    <a:pt x="158169" y="84065"/>
                  </a:cubicBezTo>
                  <a:cubicBezTo>
                    <a:pt x="128642" y="63777"/>
                    <a:pt x="78731" y="49299"/>
                    <a:pt x="24819" y="45298"/>
                  </a:cubicBezTo>
                  <a:cubicBezTo>
                    <a:pt x="14298" y="44509"/>
                    <a:pt x="6409" y="35341"/>
                    <a:pt x="7198" y="24819"/>
                  </a:cubicBezTo>
                  <a:cubicBezTo>
                    <a:pt x="7987" y="14298"/>
                    <a:pt x="17156" y="6409"/>
                    <a:pt x="27677" y="7198"/>
                  </a:cubicBezTo>
                  <a:cubicBezTo>
                    <a:pt x="89113" y="11770"/>
                    <a:pt x="144644" y="28248"/>
                    <a:pt x="180077" y="52537"/>
                  </a:cubicBezTo>
                  <a:cubicBezTo>
                    <a:pt x="188757" y="58483"/>
                    <a:pt x="190973" y="70339"/>
                    <a:pt x="185027" y="79019"/>
                  </a:cubicBezTo>
                  <a:cubicBezTo>
                    <a:pt x="181476" y="84203"/>
                    <a:pt x="175597" y="87302"/>
                    <a:pt x="169314" y="873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17B07F6-7D3F-46A9-AE1A-F3F512898792}"/>
                </a:ext>
              </a:extLst>
            </p:cNvPr>
            <p:cNvSpPr/>
            <p:nvPr/>
          </p:nvSpPr>
          <p:spPr>
            <a:xfrm>
              <a:off x="6249814" y="3224689"/>
              <a:ext cx="247650" cy="219075"/>
            </a:xfrm>
            <a:custGeom>
              <a:avLst/>
              <a:gdLst>
                <a:gd name="connsiteX0" fmla="*/ 26190 w 247650"/>
                <a:gd name="connsiteY0" fmla="*/ 217722 h 219075"/>
                <a:gd name="connsiteX1" fmla="*/ 7144 w 247650"/>
                <a:gd name="connsiteY1" fmla="*/ 198668 h 219075"/>
                <a:gd name="connsiteX2" fmla="*/ 8950 w 247650"/>
                <a:gd name="connsiteY2" fmla="*/ 190576 h 219075"/>
                <a:gd name="connsiteX3" fmla="*/ 63909 w 247650"/>
                <a:gd name="connsiteY3" fmla="*/ 107232 h 219075"/>
                <a:gd name="connsiteX4" fmla="*/ 222119 w 247650"/>
                <a:gd name="connsiteY4" fmla="*/ 7315 h 219075"/>
                <a:gd name="connsiteX5" fmla="*/ 243531 w 247650"/>
                <a:gd name="connsiteY5" fmla="*/ 23665 h 219075"/>
                <a:gd name="connsiteX6" fmla="*/ 228977 w 247650"/>
                <a:gd name="connsiteY6" fmla="*/ 44748 h 219075"/>
                <a:gd name="connsiteX7" fmla="*/ 92579 w 247650"/>
                <a:gd name="connsiteY7" fmla="*/ 132378 h 219075"/>
                <a:gd name="connsiteX8" fmla="*/ 43811 w 247650"/>
                <a:gd name="connsiteY8" fmla="*/ 206673 h 219075"/>
                <a:gd name="connsiteX9" fmla="*/ 26190 w 247650"/>
                <a:gd name="connsiteY9" fmla="*/ 217722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650" h="219075">
                  <a:moveTo>
                    <a:pt x="26190" y="217722"/>
                  </a:moveTo>
                  <a:cubicBezTo>
                    <a:pt x="15669" y="217720"/>
                    <a:pt x="7142" y="209190"/>
                    <a:pt x="7144" y="198668"/>
                  </a:cubicBezTo>
                  <a:cubicBezTo>
                    <a:pt x="7144" y="195871"/>
                    <a:pt x="7761" y="193108"/>
                    <a:pt x="8950" y="190576"/>
                  </a:cubicBezTo>
                  <a:cubicBezTo>
                    <a:pt x="23211" y="160321"/>
                    <a:pt x="41717" y="132257"/>
                    <a:pt x="63909" y="107232"/>
                  </a:cubicBezTo>
                  <a:cubicBezTo>
                    <a:pt x="110867" y="53511"/>
                    <a:pt x="168684" y="17126"/>
                    <a:pt x="222119" y="7315"/>
                  </a:cubicBezTo>
                  <a:cubicBezTo>
                    <a:pt x="232547" y="5917"/>
                    <a:pt x="242134" y="13237"/>
                    <a:pt x="243531" y="23665"/>
                  </a:cubicBezTo>
                  <a:cubicBezTo>
                    <a:pt x="244836" y="33393"/>
                    <a:pt x="238536" y="42519"/>
                    <a:pt x="228977" y="44748"/>
                  </a:cubicBezTo>
                  <a:cubicBezTo>
                    <a:pt x="184400" y="52940"/>
                    <a:pt x="133727" y="85706"/>
                    <a:pt x="92579" y="132378"/>
                  </a:cubicBezTo>
                  <a:cubicBezTo>
                    <a:pt x="72925" y="154738"/>
                    <a:pt x="56509" y="179747"/>
                    <a:pt x="43811" y="206673"/>
                  </a:cubicBezTo>
                  <a:cubicBezTo>
                    <a:pt x="40643" y="213521"/>
                    <a:pt x="33734" y="217854"/>
                    <a:pt x="26190" y="2177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EB018F5-6E50-43B3-A57B-38E29424952A}"/>
                </a:ext>
              </a:extLst>
            </p:cNvPr>
            <p:cNvSpPr/>
            <p:nvPr/>
          </p:nvSpPr>
          <p:spPr>
            <a:xfrm>
              <a:off x="6145925" y="3581455"/>
              <a:ext cx="85725" cy="342900"/>
            </a:xfrm>
            <a:custGeom>
              <a:avLst/>
              <a:gdLst>
                <a:gd name="connsiteX0" fmla="*/ 30542 w 85725"/>
                <a:gd name="connsiteY0" fmla="*/ 343112 h 342900"/>
                <a:gd name="connsiteX1" fmla="*/ 11492 w 85725"/>
                <a:gd name="connsiteY1" fmla="*/ 326729 h 342900"/>
                <a:gd name="connsiteX2" fmla="*/ 12159 w 85725"/>
                <a:gd name="connsiteY2" fmla="*/ 175853 h 342900"/>
                <a:gd name="connsiteX3" fmla="*/ 51116 w 85725"/>
                <a:gd name="connsiteY3" fmla="*/ 18596 h 342900"/>
                <a:gd name="connsiteX4" fmla="*/ 76215 w 85725"/>
                <a:gd name="connsiteY4" fmla="*/ 8737 h 342900"/>
                <a:gd name="connsiteX5" fmla="*/ 86073 w 85725"/>
                <a:gd name="connsiteY5" fmla="*/ 33836 h 342900"/>
                <a:gd name="connsiteX6" fmla="*/ 50069 w 85725"/>
                <a:gd name="connsiteY6" fmla="*/ 180330 h 342900"/>
                <a:gd name="connsiteX7" fmla="*/ 49402 w 85725"/>
                <a:gd name="connsiteY7" fmla="*/ 321395 h 342900"/>
                <a:gd name="connsiteX8" fmla="*/ 33400 w 85725"/>
                <a:gd name="connsiteY8" fmla="*/ 342922 h 342900"/>
                <a:gd name="connsiteX9" fmla="*/ 30542 w 85725"/>
                <a:gd name="connsiteY9" fmla="*/ 343112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342900">
                  <a:moveTo>
                    <a:pt x="30542" y="343112"/>
                  </a:moveTo>
                  <a:cubicBezTo>
                    <a:pt x="20980" y="343207"/>
                    <a:pt x="12831" y="336197"/>
                    <a:pt x="11492" y="326729"/>
                  </a:cubicBezTo>
                  <a:cubicBezTo>
                    <a:pt x="5479" y="276603"/>
                    <a:pt x="5703" y="225924"/>
                    <a:pt x="12159" y="175853"/>
                  </a:cubicBezTo>
                  <a:cubicBezTo>
                    <a:pt x="17762" y="121876"/>
                    <a:pt x="30874" y="68946"/>
                    <a:pt x="51116" y="18596"/>
                  </a:cubicBezTo>
                  <a:cubicBezTo>
                    <a:pt x="55324" y="8943"/>
                    <a:pt x="66562" y="4529"/>
                    <a:pt x="76215" y="8737"/>
                  </a:cubicBezTo>
                  <a:cubicBezTo>
                    <a:pt x="85867" y="12945"/>
                    <a:pt x="90281" y="24183"/>
                    <a:pt x="86073" y="33836"/>
                  </a:cubicBezTo>
                  <a:cubicBezTo>
                    <a:pt x="67300" y="80749"/>
                    <a:pt x="55181" y="130059"/>
                    <a:pt x="50069" y="180330"/>
                  </a:cubicBezTo>
                  <a:cubicBezTo>
                    <a:pt x="43954" y="227140"/>
                    <a:pt x="43731" y="274530"/>
                    <a:pt x="49402" y="321395"/>
                  </a:cubicBezTo>
                  <a:cubicBezTo>
                    <a:pt x="50879" y="331746"/>
                    <a:pt x="43737" y="341354"/>
                    <a:pt x="33400" y="342922"/>
                  </a:cubicBezTo>
                  <a:cubicBezTo>
                    <a:pt x="32458" y="343094"/>
                    <a:pt x="31499" y="343158"/>
                    <a:pt x="30542" y="3431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67D1BD1-7875-4D19-83D5-D0A9673798A2}"/>
                </a:ext>
              </a:extLst>
            </p:cNvPr>
            <p:cNvSpPr/>
            <p:nvPr/>
          </p:nvSpPr>
          <p:spPr>
            <a:xfrm>
              <a:off x="6074856" y="3566597"/>
              <a:ext cx="95250" cy="133350"/>
            </a:xfrm>
            <a:custGeom>
              <a:avLst/>
              <a:gdLst>
                <a:gd name="connsiteX0" fmla="*/ 26268 w 95250"/>
                <a:gd name="connsiteY0" fmla="*/ 130417 h 133350"/>
                <a:gd name="connsiteX1" fmla="*/ 22268 w 95250"/>
                <a:gd name="connsiteY1" fmla="*/ 130417 h 133350"/>
                <a:gd name="connsiteX2" fmla="*/ 7557 w 95250"/>
                <a:gd name="connsiteY2" fmla="*/ 107848 h 133350"/>
                <a:gd name="connsiteX3" fmla="*/ 7599 w 95250"/>
                <a:gd name="connsiteY3" fmla="*/ 107653 h 133350"/>
                <a:gd name="connsiteX4" fmla="*/ 41032 w 95250"/>
                <a:gd name="connsiteY4" fmla="*/ 35929 h 133350"/>
                <a:gd name="connsiteX5" fmla="*/ 60082 w 95250"/>
                <a:gd name="connsiteY5" fmla="*/ 13165 h 133350"/>
                <a:gd name="connsiteX6" fmla="*/ 87038 w 95250"/>
                <a:gd name="connsiteY6" fmla="*/ 12307 h 133350"/>
                <a:gd name="connsiteX7" fmla="*/ 87895 w 95250"/>
                <a:gd name="connsiteY7" fmla="*/ 39263 h 133350"/>
                <a:gd name="connsiteX8" fmla="*/ 72274 w 95250"/>
                <a:gd name="connsiteY8" fmla="*/ 58313 h 133350"/>
                <a:gd name="connsiteX9" fmla="*/ 45223 w 95250"/>
                <a:gd name="connsiteY9" fmla="*/ 115463 h 133350"/>
                <a:gd name="connsiteX10" fmla="*/ 26268 w 95250"/>
                <a:gd name="connsiteY10" fmla="*/ 130417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250" h="133350">
                  <a:moveTo>
                    <a:pt x="26268" y="130417"/>
                  </a:moveTo>
                  <a:cubicBezTo>
                    <a:pt x="24942" y="130604"/>
                    <a:pt x="23595" y="130604"/>
                    <a:pt x="22268" y="130417"/>
                  </a:cubicBezTo>
                  <a:cubicBezTo>
                    <a:pt x="11973" y="128247"/>
                    <a:pt x="5387" y="118142"/>
                    <a:pt x="7557" y="107848"/>
                  </a:cubicBezTo>
                  <a:cubicBezTo>
                    <a:pt x="7571" y="107782"/>
                    <a:pt x="7585" y="107717"/>
                    <a:pt x="7599" y="107653"/>
                  </a:cubicBezTo>
                  <a:cubicBezTo>
                    <a:pt x="13830" y="81747"/>
                    <a:pt x="25199" y="57358"/>
                    <a:pt x="41032" y="35929"/>
                  </a:cubicBezTo>
                  <a:cubicBezTo>
                    <a:pt x="46887" y="27940"/>
                    <a:pt x="53250" y="20336"/>
                    <a:pt x="60082" y="13165"/>
                  </a:cubicBezTo>
                  <a:cubicBezTo>
                    <a:pt x="67289" y="5485"/>
                    <a:pt x="79358" y="5101"/>
                    <a:pt x="87038" y="12307"/>
                  </a:cubicBezTo>
                  <a:cubicBezTo>
                    <a:pt x="94718" y="19514"/>
                    <a:pt x="95102" y="31583"/>
                    <a:pt x="87895" y="39263"/>
                  </a:cubicBezTo>
                  <a:cubicBezTo>
                    <a:pt x="82314" y="45297"/>
                    <a:pt x="77098" y="51658"/>
                    <a:pt x="72274" y="58313"/>
                  </a:cubicBezTo>
                  <a:cubicBezTo>
                    <a:pt x="59561" y="75384"/>
                    <a:pt x="50367" y="94809"/>
                    <a:pt x="45223" y="115463"/>
                  </a:cubicBezTo>
                  <a:cubicBezTo>
                    <a:pt x="43273" y="124326"/>
                    <a:pt x="35342" y="130584"/>
                    <a:pt x="26268" y="1304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C8FBDCF-8C62-4188-8831-10484C0B621C}"/>
                </a:ext>
              </a:extLst>
            </p:cNvPr>
            <p:cNvSpPr/>
            <p:nvPr/>
          </p:nvSpPr>
          <p:spPr>
            <a:xfrm>
              <a:off x="6166903" y="3210629"/>
              <a:ext cx="66675" cy="114300"/>
            </a:xfrm>
            <a:custGeom>
              <a:avLst/>
              <a:gdLst>
                <a:gd name="connsiteX0" fmla="*/ 48140 w 66675"/>
                <a:gd name="connsiteY0" fmla="*/ 116435 h 114300"/>
                <a:gd name="connsiteX1" fmla="*/ 29090 w 66675"/>
                <a:gd name="connsiteY1" fmla="*/ 100814 h 114300"/>
                <a:gd name="connsiteX2" fmla="*/ 9278 w 66675"/>
                <a:gd name="connsiteY2" fmla="*/ 34996 h 114300"/>
                <a:gd name="connsiteX3" fmla="*/ 17470 w 66675"/>
                <a:gd name="connsiteY3" fmla="*/ 9278 h 114300"/>
                <a:gd name="connsiteX4" fmla="*/ 43187 w 66675"/>
                <a:gd name="connsiteY4" fmla="*/ 17470 h 114300"/>
                <a:gd name="connsiteX5" fmla="*/ 66905 w 66675"/>
                <a:gd name="connsiteY5" fmla="*/ 93670 h 114300"/>
                <a:gd name="connsiteX6" fmla="*/ 51665 w 66675"/>
                <a:gd name="connsiteY6" fmla="*/ 115863 h 114300"/>
                <a:gd name="connsiteX7" fmla="*/ 48140 w 66675"/>
                <a:gd name="connsiteY7" fmla="*/ 11643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" h="114300">
                  <a:moveTo>
                    <a:pt x="48140" y="116435"/>
                  </a:moveTo>
                  <a:cubicBezTo>
                    <a:pt x="38825" y="116587"/>
                    <a:pt x="30766" y="109979"/>
                    <a:pt x="29090" y="100814"/>
                  </a:cubicBezTo>
                  <a:cubicBezTo>
                    <a:pt x="25454" y="78089"/>
                    <a:pt x="18790" y="55953"/>
                    <a:pt x="9278" y="34996"/>
                  </a:cubicBezTo>
                  <a:cubicBezTo>
                    <a:pt x="4439" y="25632"/>
                    <a:pt x="8106" y="14118"/>
                    <a:pt x="17470" y="9278"/>
                  </a:cubicBezTo>
                  <a:cubicBezTo>
                    <a:pt x="26834" y="4439"/>
                    <a:pt x="38348" y="8106"/>
                    <a:pt x="43187" y="17470"/>
                  </a:cubicBezTo>
                  <a:cubicBezTo>
                    <a:pt x="54535" y="41668"/>
                    <a:pt x="62515" y="67307"/>
                    <a:pt x="66905" y="93670"/>
                  </a:cubicBezTo>
                  <a:cubicBezTo>
                    <a:pt x="68817" y="104006"/>
                    <a:pt x="61997" y="113936"/>
                    <a:pt x="51665" y="115863"/>
                  </a:cubicBezTo>
                  <a:cubicBezTo>
                    <a:pt x="50517" y="116196"/>
                    <a:pt x="49334" y="116387"/>
                    <a:pt x="48140" y="11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D9B5EB5-6BBF-4E8B-96CF-5C09659782D3}"/>
                </a:ext>
              </a:extLst>
            </p:cNvPr>
            <p:cNvSpPr/>
            <p:nvPr/>
          </p:nvSpPr>
          <p:spPr>
            <a:xfrm>
              <a:off x="6261010" y="3609774"/>
              <a:ext cx="95250" cy="238125"/>
            </a:xfrm>
            <a:custGeom>
              <a:avLst/>
              <a:gdLst>
                <a:gd name="connsiteX0" fmla="*/ 69572 w 95250"/>
                <a:gd name="connsiteY0" fmla="*/ 235926 h 238125"/>
                <a:gd name="connsiteX1" fmla="*/ 50522 w 95250"/>
                <a:gd name="connsiteY1" fmla="*/ 219257 h 238125"/>
                <a:gd name="connsiteX2" fmla="*/ 8231 w 95250"/>
                <a:gd name="connsiteY2" fmla="*/ 32567 h 238125"/>
                <a:gd name="connsiteX3" fmla="*/ 19899 w 95250"/>
                <a:gd name="connsiteY3" fmla="*/ 8231 h 238125"/>
                <a:gd name="connsiteX4" fmla="*/ 44235 w 95250"/>
                <a:gd name="connsiteY4" fmla="*/ 19899 h 238125"/>
                <a:gd name="connsiteX5" fmla="*/ 88336 w 95250"/>
                <a:gd name="connsiteY5" fmla="*/ 214590 h 238125"/>
                <a:gd name="connsiteX6" fmla="*/ 71883 w 95250"/>
                <a:gd name="connsiteY6" fmla="*/ 235923 h 238125"/>
                <a:gd name="connsiteX7" fmla="*/ 71858 w 95250"/>
                <a:gd name="connsiteY7" fmla="*/ 235926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50" h="238125">
                  <a:moveTo>
                    <a:pt x="69572" y="235926"/>
                  </a:moveTo>
                  <a:cubicBezTo>
                    <a:pt x="59914" y="236001"/>
                    <a:pt x="51729" y="228839"/>
                    <a:pt x="50522" y="219257"/>
                  </a:cubicBezTo>
                  <a:cubicBezTo>
                    <a:pt x="43183" y="155687"/>
                    <a:pt x="29003" y="93095"/>
                    <a:pt x="8231" y="32567"/>
                  </a:cubicBezTo>
                  <a:cubicBezTo>
                    <a:pt x="4732" y="22625"/>
                    <a:pt x="9957" y="11729"/>
                    <a:pt x="19899" y="8231"/>
                  </a:cubicBezTo>
                  <a:cubicBezTo>
                    <a:pt x="29841" y="4732"/>
                    <a:pt x="40737" y="9957"/>
                    <a:pt x="44235" y="19899"/>
                  </a:cubicBezTo>
                  <a:cubicBezTo>
                    <a:pt x="65857" y="83032"/>
                    <a:pt x="80642" y="148303"/>
                    <a:pt x="88336" y="214590"/>
                  </a:cubicBezTo>
                  <a:cubicBezTo>
                    <a:pt x="89684" y="225025"/>
                    <a:pt x="82317" y="234575"/>
                    <a:pt x="71883" y="235923"/>
                  </a:cubicBezTo>
                  <a:cubicBezTo>
                    <a:pt x="71874" y="235924"/>
                    <a:pt x="71866" y="235925"/>
                    <a:pt x="71858" y="235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6BF8B25-2FB8-4850-850E-BA2538E2A7D7}"/>
                </a:ext>
              </a:extLst>
            </p:cNvPr>
            <p:cNvSpPr/>
            <p:nvPr/>
          </p:nvSpPr>
          <p:spPr>
            <a:xfrm>
              <a:off x="5848331" y="3562331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15E092A-8E54-4217-A981-F06A5117AD25}"/>
                </a:ext>
              </a:extLst>
            </p:cNvPr>
            <p:cNvSpPr/>
            <p:nvPr/>
          </p:nvSpPr>
          <p:spPr>
            <a:xfrm>
              <a:off x="6048356" y="3724256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F01CC78C-6320-4B42-BF44-9E3FC0620B70}"/>
                </a:ext>
              </a:extLst>
            </p:cNvPr>
            <p:cNvSpPr/>
            <p:nvPr/>
          </p:nvSpPr>
          <p:spPr>
            <a:xfrm>
              <a:off x="6438881" y="3676631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6950608-CE14-4B0B-B5AD-2C4F480752D2}"/>
                </a:ext>
              </a:extLst>
            </p:cNvPr>
            <p:cNvSpPr/>
            <p:nvPr/>
          </p:nvSpPr>
          <p:spPr>
            <a:xfrm>
              <a:off x="6315056" y="3895706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5470E24-217D-432E-B007-477C2F3D78C8}"/>
                </a:ext>
              </a:extLst>
            </p:cNvPr>
            <p:cNvSpPr/>
            <p:nvPr/>
          </p:nvSpPr>
          <p:spPr>
            <a:xfrm>
              <a:off x="6276956" y="3238481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30F6ECA-B73F-4E96-B2EF-18C56697CBE6}"/>
                </a:ext>
              </a:extLst>
            </p:cNvPr>
            <p:cNvSpPr/>
            <p:nvPr/>
          </p:nvSpPr>
          <p:spPr>
            <a:xfrm>
              <a:off x="6057881" y="3209906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942BA31-2017-44ED-9CDF-947602523442}"/>
                </a:ext>
              </a:extLst>
            </p:cNvPr>
            <p:cNvSpPr/>
            <p:nvPr/>
          </p:nvSpPr>
          <p:spPr>
            <a:xfrm>
              <a:off x="6419831" y="3409931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D492B58-E7A2-43C8-A07D-2A911B735CA6}"/>
                </a:ext>
              </a:extLst>
            </p:cNvPr>
            <p:cNvSpPr/>
            <p:nvPr/>
          </p:nvSpPr>
          <p:spPr>
            <a:xfrm>
              <a:off x="5972156" y="3590906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B781126-C919-4DB6-8065-62A4B8F1FB07}"/>
                </a:ext>
              </a:extLst>
            </p:cNvPr>
            <p:cNvSpPr/>
            <p:nvPr/>
          </p:nvSpPr>
          <p:spPr>
            <a:xfrm>
              <a:off x="6200756" y="3342875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9C5CC5A-D6CF-4064-BB8F-5043E5C5C7A0}"/>
                </a:ext>
              </a:extLst>
            </p:cNvPr>
            <p:cNvSpPr/>
            <p:nvPr/>
          </p:nvSpPr>
          <p:spPr>
            <a:xfrm>
              <a:off x="5876889" y="3819506"/>
              <a:ext cx="104775" cy="104775"/>
            </a:xfrm>
            <a:custGeom>
              <a:avLst/>
              <a:gdLst>
                <a:gd name="connsiteX0" fmla="*/ 100125 w 104775"/>
                <a:gd name="connsiteY0" fmla="*/ 49435 h 104775"/>
                <a:gd name="connsiteX1" fmla="*/ 102126 w 104775"/>
                <a:gd name="connsiteY1" fmla="*/ 42291 h 104775"/>
                <a:gd name="connsiteX2" fmla="*/ 96125 w 104775"/>
                <a:gd name="connsiteY2" fmla="*/ 37910 h 104775"/>
                <a:gd name="connsiteX3" fmla="*/ 74313 w 104775"/>
                <a:gd name="connsiteY3" fmla="*/ 37910 h 104775"/>
                <a:gd name="connsiteX4" fmla="*/ 68312 w 104775"/>
                <a:gd name="connsiteY4" fmla="*/ 33528 h 104775"/>
                <a:gd name="connsiteX5" fmla="*/ 61168 w 104775"/>
                <a:gd name="connsiteY5" fmla="*/ 12002 h 104775"/>
                <a:gd name="connsiteX6" fmla="*/ 54786 w 104775"/>
                <a:gd name="connsiteY6" fmla="*/ 7144 h 104775"/>
                <a:gd name="connsiteX7" fmla="*/ 48405 w 104775"/>
                <a:gd name="connsiteY7" fmla="*/ 11525 h 104775"/>
                <a:gd name="connsiteX8" fmla="*/ 41261 w 104775"/>
                <a:gd name="connsiteY8" fmla="*/ 32956 h 104775"/>
                <a:gd name="connsiteX9" fmla="*/ 35260 w 104775"/>
                <a:gd name="connsiteY9" fmla="*/ 37338 h 104775"/>
                <a:gd name="connsiteX10" fmla="*/ 13448 w 104775"/>
                <a:gd name="connsiteY10" fmla="*/ 37338 h 104775"/>
                <a:gd name="connsiteX11" fmla="*/ 7447 w 104775"/>
                <a:gd name="connsiteY11" fmla="*/ 41719 h 104775"/>
                <a:gd name="connsiteX12" fmla="*/ 9447 w 104775"/>
                <a:gd name="connsiteY12" fmla="*/ 48863 h 104775"/>
                <a:gd name="connsiteX13" fmla="*/ 16972 w 104775"/>
                <a:gd name="connsiteY13" fmla="*/ 55626 h 104775"/>
                <a:gd name="connsiteX14" fmla="*/ 26211 w 104775"/>
                <a:gd name="connsiteY14" fmla="*/ 64294 h 104775"/>
                <a:gd name="connsiteX15" fmla="*/ 28116 w 104775"/>
                <a:gd name="connsiteY15" fmla="*/ 67532 h 104775"/>
                <a:gd name="connsiteX16" fmla="*/ 28116 w 104775"/>
                <a:gd name="connsiteY16" fmla="*/ 71056 h 104775"/>
                <a:gd name="connsiteX17" fmla="*/ 21354 w 104775"/>
                <a:gd name="connsiteY17" fmla="*/ 93726 h 104775"/>
                <a:gd name="connsiteX18" fmla="*/ 23830 w 104775"/>
                <a:gd name="connsiteY18" fmla="*/ 100870 h 104775"/>
                <a:gd name="connsiteX19" fmla="*/ 31355 w 104775"/>
                <a:gd name="connsiteY19" fmla="*/ 100870 h 104775"/>
                <a:gd name="connsiteX20" fmla="*/ 50405 w 104775"/>
                <a:gd name="connsiteY20" fmla="*/ 87344 h 104775"/>
                <a:gd name="connsiteX21" fmla="*/ 58025 w 104775"/>
                <a:gd name="connsiteY21" fmla="*/ 87344 h 104775"/>
                <a:gd name="connsiteX22" fmla="*/ 77075 w 104775"/>
                <a:gd name="connsiteY22" fmla="*/ 100870 h 104775"/>
                <a:gd name="connsiteX23" fmla="*/ 84600 w 104775"/>
                <a:gd name="connsiteY23" fmla="*/ 100870 h 104775"/>
                <a:gd name="connsiteX24" fmla="*/ 86981 w 104775"/>
                <a:gd name="connsiteY24" fmla="*/ 93726 h 104775"/>
                <a:gd name="connsiteX25" fmla="*/ 80218 w 104775"/>
                <a:gd name="connsiteY25" fmla="*/ 71056 h 104775"/>
                <a:gd name="connsiteX26" fmla="*/ 82218 w 104775"/>
                <a:gd name="connsiteY26" fmla="*/ 64294 h 104775"/>
                <a:gd name="connsiteX27" fmla="*/ 99744 w 104775"/>
                <a:gd name="connsiteY27" fmla="*/ 492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775" h="104775">
                  <a:moveTo>
                    <a:pt x="100125" y="49435"/>
                  </a:moveTo>
                  <a:cubicBezTo>
                    <a:pt x="102073" y="47614"/>
                    <a:pt x="102845" y="44859"/>
                    <a:pt x="102126" y="42291"/>
                  </a:cubicBezTo>
                  <a:cubicBezTo>
                    <a:pt x="101158" y="39779"/>
                    <a:pt x="98812" y="38066"/>
                    <a:pt x="96125" y="37910"/>
                  </a:cubicBezTo>
                  <a:lnTo>
                    <a:pt x="74313" y="37910"/>
                  </a:lnTo>
                  <a:cubicBezTo>
                    <a:pt x="71581" y="37884"/>
                    <a:pt x="69168" y="36123"/>
                    <a:pt x="68312" y="33528"/>
                  </a:cubicBezTo>
                  <a:lnTo>
                    <a:pt x="61168" y="12002"/>
                  </a:lnTo>
                  <a:cubicBezTo>
                    <a:pt x="60193" y="9259"/>
                    <a:pt x="57689" y="7353"/>
                    <a:pt x="54786" y="7144"/>
                  </a:cubicBezTo>
                  <a:cubicBezTo>
                    <a:pt x="52020" y="7334"/>
                    <a:pt x="49576" y="9013"/>
                    <a:pt x="48405" y="11525"/>
                  </a:cubicBezTo>
                  <a:lnTo>
                    <a:pt x="41261" y="32956"/>
                  </a:lnTo>
                  <a:cubicBezTo>
                    <a:pt x="40578" y="35672"/>
                    <a:pt x="38055" y="37514"/>
                    <a:pt x="35260" y="37338"/>
                  </a:cubicBezTo>
                  <a:lnTo>
                    <a:pt x="13448" y="37338"/>
                  </a:lnTo>
                  <a:cubicBezTo>
                    <a:pt x="10686" y="37269"/>
                    <a:pt x="8223" y="39068"/>
                    <a:pt x="7447" y="41719"/>
                  </a:cubicBezTo>
                  <a:cubicBezTo>
                    <a:pt x="6657" y="44287"/>
                    <a:pt x="7440" y="47079"/>
                    <a:pt x="9447" y="48863"/>
                  </a:cubicBezTo>
                  <a:lnTo>
                    <a:pt x="16972" y="55626"/>
                  </a:lnTo>
                  <a:lnTo>
                    <a:pt x="26211" y="64294"/>
                  </a:lnTo>
                  <a:cubicBezTo>
                    <a:pt x="27055" y="65236"/>
                    <a:pt x="27703" y="66337"/>
                    <a:pt x="28116" y="67532"/>
                  </a:cubicBezTo>
                  <a:cubicBezTo>
                    <a:pt x="28587" y="68660"/>
                    <a:pt x="28587" y="69929"/>
                    <a:pt x="28116" y="71056"/>
                  </a:cubicBezTo>
                  <a:lnTo>
                    <a:pt x="21354" y="93726"/>
                  </a:lnTo>
                  <a:cubicBezTo>
                    <a:pt x="20460" y="96393"/>
                    <a:pt x="21477" y="99328"/>
                    <a:pt x="23830" y="100870"/>
                  </a:cubicBezTo>
                  <a:cubicBezTo>
                    <a:pt x="26081" y="102476"/>
                    <a:pt x="29104" y="102476"/>
                    <a:pt x="31355" y="100870"/>
                  </a:cubicBezTo>
                  <a:lnTo>
                    <a:pt x="50405" y="87344"/>
                  </a:lnTo>
                  <a:cubicBezTo>
                    <a:pt x="52719" y="85829"/>
                    <a:pt x="55711" y="85829"/>
                    <a:pt x="58025" y="87344"/>
                  </a:cubicBezTo>
                  <a:lnTo>
                    <a:pt x="77075" y="100870"/>
                  </a:lnTo>
                  <a:cubicBezTo>
                    <a:pt x="79326" y="102476"/>
                    <a:pt x="82349" y="102476"/>
                    <a:pt x="84600" y="100870"/>
                  </a:cubicBezTo>
                  <a:cubicBezTo>
                    <a:pt x="86889" y="99280"/>
                    <a:pt x="87859" y="96372"/>
                    <a:pt x="86981" y="93726"/>
                  </a:cubicBezTo>
                  <a:lnTo>
                    <a:pt x="80218" y="71056"/>
                  </a:lnTo>
                  <a:cubicBezTo>
                    <a:pt x="79439" y="68606"/>
                    <a:pt x="80231" y="65926"/>
                    <a:pt x="82218" y="64294"/>
                  </a:cubicBezTo>
                  <a:lnTo>
                    <a:pt x="99744" y="492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5E20BA4-1FEC-40B1-B5AE-64C27985AB87}"/>
                </a:ext>
              </a:extLst>
            </p:cNvPr>
            <p:cNvSpPr/>
            <p:nvPr/>
          </p:nvSpPr>
          <p:spPr>
            <a:xfrm>
              <a:off x="5800689" y="3305156"/>
              <a:ext cx="104775" cy="104775"/>
            </a:xfrm>
            <a:custGeom>
              <a:avLst/>
              <a:gdLst>
                <a:gd name="connsiteX0" fmla="*/ 100125 w 104775"/>
                <a:gd name="connsiteY0" fmla="*/ 49435 h 104775"/>
                <a:gd name="connsiteX1" fmla="*/ 102126 w 104775"/>
                <a:gd name="connsiteY1" fmla="*/ 42291 h 104775"/>
                <a:gd name="connsiteX2" fmla="*/ 96125 w 104775"/>
                <a:gd name="connsiteY2" fmla="*/ 37909 h 104775"/>
                <a:gd name="connsiteX3" fmla="*/ 74313 w 104775"/>
                <a:gd name="connsiteY3" fmla="*/ 37909 h 104775"/>
                <a:gd name="connsiteX4" fmla="*/ 68312 w 104775"/>
                <a:gd name="connsiteY4" fmla="*/ 33528 h 104775"/>
                <a:gd name="connsiteX5" fmla="*/ 61168 w 104775"/>
                <a:gd name="connsiteY5" fmla="*/ 12002 h 104775"/>
                <a:gd name="connsiteX6" fmla="*/ 54786 w 104775"/>
                <a:gd name="connsiteY6" fmla="*/ 7144 h 104775"/>
                <a:gd name="connsiteX7" fmla="*/ 48405 w 104775"/>
                <a:gd name="connsiteY7" fmla="*/ 11525 h 104775"/>
                <a:gd name="connsiteX8" fmla="*/ 41261 w 104775"/>
                <a:gd name="connsiteY8" fmla="*/ 32956 h 104775"/>
                <a:gd name="connsiteX9" fmla="*/ 35260 w 104775"/>
                <a:gd name="connsiteY9" fmla="*/ 37338 h 104775"/>
                <a:gd name="connsiteX10" fmla="*/ 13448 w 104775"/>
                <a:gd name="connsiteY10" fmla="*/ 37338 h 104775"/>
                <a:gd name="connsiteX11" fmla="*/ 7447 w 104775"/>
                <a:gd name="connsiteY11" fmla="*/ 41719 h 104775"/>
                <a:gd name="connsiteX12" fmla="*/ 9447 w 104775"/>
                <a:gd name="connsiteY12" fmla="*/ 48863 h 104775"/>
                <a:gd name="connsiteX13" fmla="*/ 16686 w 104775"/>
                <a:gd name="connsiteY13" fmla="*/ 55721 h 104775"/>
                <a:gd name="connsiteX14" fmla="*/ 26211 w 104775"/>
                <a:gd name="connsiteY14" fmla="*/ 64294 h 104775"/>
                <a:gd name="connsiteX15" fmla="*/ 28116 w 104775"/>
                <a:gd name="connsiteY15" fmla="*/ 67532 h 104775"/>
                <a:gd name="connsiteX16" fmla="*/ 28116 w 104775"/>
                <a:gd name="connsiteY16" fmla="*/ 71056 h 104775"/>
                <a:gd name="connsiteX17" fmla="*/ 21354 w 104775"/>
                <a:gd name="connsiteY17" fmla="*/ 93726 h 104775"/>
                <a:gd name="connsiteX18" fmla="*/ 23830 w 104775"/>
                <a:gd name="connsiteY18" fmla="*/ 100870 h 104775"/>
                <a:gd name="connsiteX19" fmla="*/ 31355 w 104775"/>
                <a:gd name="connsiteY19" fmla="*/ 100870 h 104775"/>
                <a:gd name="connsiteX20" fmla="*/ 50405 w 104775"/>
                <a:gd name="connsiteY20" fmla="*/ 87344 h 104775"/>
                <a:gd name="connsiteX21" fmla="*/ 58025 w 104775"/>
                <a:gd name="connsiteY21" fmla="*/ 87344 h 104775"/>
                <a:gd name="connsiteX22" fmla="*/ 77075 w 104775"/>
                <a:gd name="connsiteY22" fmla="*/ 100870 h 104775"/>
                <a:gd name="connsiteX23" fmla="*/ 84600 w 104775"/>
                <a:gd name="connsiteY23" fmla="*/ 100870 h 104775"/>
                <a:gd name="connsiteX24" fmla="*/ 86981 w 104775"/>
                <a:gd name="connsiteY24" fmla="*/ 93726 h 104775"/>
                <a:gd name="connsiteX25" fmla="*/ 80218 w 104775"/>
                <a:gd name="connsiteY25" fmla="*/ 71056 h 104775"/>
                <a:gd name="connsiteX26" fmla="*/ 82599 w 104775"/>
                <a:gd name="connsiteY26" fmla="*/ 64294 h 104775"/>
                <a:gd name="connsiteX27" fmla="*/ 100125 w 104775"/>
                <a:gd name="connsiteY27" fmla="*/ 492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775" h="104775">
                  <a:moveTo>
                    <a:pt x="100125" y="49435"/>
                  </a:moveTo>
                  <a:cubicBezTo>
                    <a:pt x="102073" y="47614"/>
                    <a:pt x="102845" y="44859"/>
                    <a:pt x="102126" y="42291"/>
                  </a:cubicBezTo>
                  <a:cubicBezTo>
                    <a:pt x="101158" y="39779"/>
                    <a:pt x="98812" y="38066"/>
                    <a:pt x="96125" y="37909"/>
                  </a:cubicBezTo>
                  <a:lnTo>
                    <a:pt x="74313" y="37909"/>
                  </a:lnTo>
                  <a:cubicBezTo>
                    <a:pt x="71581" y="37884"/>
                    <a:pt x="69168" y="36123"/>
                    <a:pt x="68312" y="33528"/>
                  </a:cubicBezTo>
                  <a:lnTo>
                    <a:pt x="61168" y="12002"/>
                  </a:lnTo>
                  <a:cubicBezTo>
                    <a:pt x="60193" y="9259"/>
                    <a:pt x="57689" y="7353"/>
                    <a:pt x="54786" y="7144"/>
                  </a:cubicBezTo>
                  <a:cubicBezTo>
                    <a:pt x="52020" y="7334"/>
                    <a:pt x="49576" y="9013"/>
                    <a:pt x="48405" y="11525"/>
                  </a:cubicBezTo>
                  <a:lnTo>
                    <a:pt x="41261" y="32956"/>
                  </a:lnTo>
                  <a:cubicBezTo>
                    <a:pt x="40578" y="35672"/>
                    <a:pt x="38055" y="37514"/>
                    <a:pt x="35260" y="37338"/>
                  </a:cubicBezTo>
                  <a:lnTo>
                    <a:pt x="13448" y="37338"/>
                  </a:lnTo>
                  <a:cubicBezTo>
                    <a:pt x="10686" y="37269"/>
                    <a:pt x="8223" y="39068"/>
                    <a:pt x="7447" y="41719"/>
                  </a:cubicBezTo>
                  <a:cubicBezTo>
                    <a:pt x="6657" y="44287"/>
                    <a:pt x="7439" y="47079"/>
                    <a:pt x="9447" y="48863"/>
                  </a:cubicBezTo>
                  <a:lnTo>
                    <a:pt x="16686" y="55721"/>
                  </a:lnTo>
                  <a:lnTo>
                    <a:pt x="26211" y="64294"/>
                  </a:lnTo>
                  <a:cubicBezTo>
                    <a:pt x="27055" y="65236"/>
                    <a:pt x="27703" y="66337"/>
                    <a:pt x="28116" y="67532"/>
                  </a:cubicBezTo>
                  <a:cubicBezTo>
                    <a:pt x="28587" y="68660"/>
                    <a:pt x="28587" y="69929"/>
                    <a:pt x="28116" y="71056"/>
                  </a:cubicBezTo>
                  <a:lnTo>
                    <a:pt x="21354" y="93726"/>
                  </a:lnTo>
                  <a:cubicBezTo>
                    <a:pt x="20461" y="96393"/>
                    <a:pt x="21478" y="99328"/>
                    <a:pt x="23830" y="100870"/>
                  </a:cubicBezTo>
                  <a:cubicBezTo>
                    <a:pt x="26081" y="102477"/>
                    <a:pt x="29104" y="102477"/>
                    <a:pt x="31355" y="100870"/>
                  </a:cubicBezTo>
                  <a:lnTo>
                    <a:pt x="50405" y="87344"/>
                  </a:lnTo>
                  <a:cubicBezTo>
                    <a:pt x="52719" y="85829"/>
                    <a:pt x="55711" y="85829"/>
                    <a:pt x="58025" y="87344"/>
                  </a:cubicBezTo>
                  <a:lnTo>
                    <a:pt x="77075" y="100870"/>
                  </a:lnTo>
                  <a:cubicBezTo>
                    <a:pt x="79326" y="102477"/>
                    <a:pt x="82349" y="102477"/>
                    <a:pt x="84600" y="100870"/>
                  </a:cubicBezTo>
                  <a:cubicBezTo>
                    <a:pt x="86890" y="99280"/>
                    <a:pt x="87859" y="96372"/>
                    <a:pt x="86981" y="93726"/>
                  </a:cubicBezTo>
                  <a:lnTo>
                    <a:pt x="80218" y="71056"/>
                  </a:lnTo>
                  <a:cubicBezTo>
                    <a:pt x="79523" y="68527"/>
                    <a:pt x="80472" y="65830"/>
                    <a:pt x="82599" y="64294"/>
                  </a:cubicBezTo>
                  <a:lnTo>
                    <a:pt x="100125" y="492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67AADEC-B51A-4B70-8BDB-B0E09C90E7FD}"/>
                </a:ext>
              </a:extLst>
            </p:cNvPr>
            <p:cNvSpPr/>
            <p:nvPr/>
          </p:nvSpPr>
          <p:spPr>
            <a:xfrm>
              <a:off x="6457914" y="3742449"/>
              <a:ext cx="104775" cy="104775"/>
            </a:xfrm>
            <a:custGeom>
              <a:avLst/>
              <a:gdLst>
                <a:gd name="connsiteX0" fmla="*/ 100125 w 104775"/>
                <a:gd name="connsiteY0" fmla="*/ 49339 h 104775"/>
                <a:gd name="connsiteX1" fmla="*/ 102126 w 104775"/>
                <a:gd name="connsiteY1" fmla="*/ 42196 h 104775"/>
                <a:gd name="connsiteX2" fmla="*/ 96125 w 104775"/>
                <a:gd name="connsiteY2" fmla="*/ 37814 h 104775"/>
                <a:gd name="connsiteX3" fmla="*/ 74313 w 104775"/>
                <a:gd name="connsiteY3" fmla="*/ 37814 h 104775"/>
                <a:gd name="connsiteX4" fmla="*/ 68312 w 104775"/>
                <a:gd name="connsiteY4" fmla="*/ 33433 h 104775"/>
                <a:gd name="connsiteX5" fmla="*/ 61168 w 104775"/>
                <a:gd name="connsiteY5" fmla="*/ 11906 h 104775"/>
                <a:gd name="connsiteX6" fmla="*/ 54786 w 104775"/>
                <a:gd name="connsiteY6" fmla="*/ 7144 h 104775"/>
                <a:gd name="connsiteX7" fmla="*/ 48405 w 104775"/>
                <a:gd name="connsiteY7" fmla="*/ 11525 h 104775"/>
                <a:gd name="connsiteX8" fmla="*/ 41261 w 104775"/>
                <a:gd name="connsiteY8" fmla="*/ 33052 h 104775"/>
                <a:gd name="connsiteX9" fmla="*/ 35260 w 104775"/>
                <a:gd name="connsiteY9" fmla="*/ 37338 h 104775"/>
                <a:gd name="connsiteX10" fmla="*/ 13448 w 104775"/>
                <a:gd name="connsiteY10" fmla="*/ 37338 h 104775"/>
                <a:gd name="connsiteX11" fmla="*/ 7447 w 104775"/>
                <a:gd name="connsiteY11" fmla="*/ 41719 h 104775"/>
                <a:gd name="connsiteX12" fmla="*/ 9447 w 104775"/>
                <a:gd name="connsiteY12" fmla="*/ 48863 h 104775"/>
                <a:gd name="connsiteX13" fmla="*/ 16686 w 104775"/>
                <a:gd name="connsiteY13" fmla="*/ 55626 h 104775"/>
                <a:gd name="connsiteX14" fmla="*/ 26211 w 104775"/>
                <a:gd name="connsiteY14" fmla="*/ 64389 h 104775"/>
                <a:gd name="connsiteX15" fmla="*/ 28116 w 104775"/>
                <a:gd name="connsiteY15" fmla="*/ 67627 h 104775"/>
                <a:gd name="connsiteX16" fmla="*/ 28116 w 104775"/>
                <a:gd name="connsiteY16" fmla="*/ 71152 h 104775"/>
                <a:gd name="connsiteX17" fmla="*/ 21735 w 104775"/>
                <a:gd name="connsiteY17" fmla="*/ 93726 h 104775"/>
                <a:gd name="connsiteX18" fmla="*/ 24211 w 104775"/>
                <a:gd name="connsiteY18" fmla="*/ 100870 h 104775"/>
                <a:gd name="connsiteX19" fmla="*/ 31736 w 104775"/>
                <a:gd name="connsiteY19" fmla="*/ 100870 h 104775"/>
                <a:gd name="connsiteX20" fmla="*/ 50786 w 104775"/>
                <a:gd name="connsiteY20" fmla="*/ 87344 h 104775"/>
                <a:gd name="connsiteX21" fmla="*/ 58406 w 104775"/>
                <a:gd name="connsiteY21" fmla="*/ 87344 h 104775"/>
                <a:gd name="connsiteX22" fmla="*/ 77456 w 104775"/>
                <a:gd name="connsiteY22" fmla="*/ 100870 h 104775"/>
                <a:gd name="connsiteX23" fmla="*/ 84981 w 104775"/>
                <a:gd name="connsiteY23" fmla="*/ 100870 h 104775"/>
                <a:gd name="connsiteX24" fmla="*/ 87362 w 104775"/>
                <a:gd name="connsiteY24" fmla="*/ 93726 h 104775"/>
                <a:gd name="connsiteX25" fmla="*/ 80599 w 104775"/>
                <a:gd name="connsiteY25" fmla="*/ 71056 h 104775"/>
                <a:gd name="connsiteX26" fmla="*/ 82599 w 104775"/>
                <a:gd name="connsiteY26" fmla="*/ 64294 h 104775"/>
                <a:gd name="connsiteX27" fmla="*/ 100125 w 104775"/>
                <a:gd name="connsiteY27" fmla="*/ 492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775" h="104775">
                  <a:moveTo>
                    <a:pt x="100125" y="49339"/>
                  </a:moveTo>
                  <a:cubicBezTo>
                    <a:pt x="102073" y="47518"/>
                    <a:pt x="102845" y="44764"/>
                    <a:pt x="102126" y="42196"/>
                  </a:cubicBezTo>
                  <a:cubicBezTo>
                    <a:pt x="101158" y="39684"/>
                    <a:pt x="98812" y="37970"/>
                    <a:pt x="96125" y="37814"/>
                  </a:cubicBezTo>
                  <a:lnTo>
                    <a:pt x="74313" y="37814"/>
                  </a:lnTo>
                  <a:cubicBezTo>
                    <a:pt x="71581" y="37788"/>
                    <a:pt x="69168" y="36027"/>
                    <a:pt x="68312" y="33433"/>
                  </a:cubicBezTo>
                  <a:lnTo>
                    <a:pt x="61168" y="11906"/>
                  </a:lnTo>
                  <a:cubicBezTo>
                    <a:pt x="60163" y="9202"/>
                    <a:pt x="57665" y="7338"/>
                    <a:pt x="54786" y="7144"/>
                  </a:cubicBezTo>
                  <a:cubicBezTo>
                    <a:pt x="52020" y="7334"/>
                    <a:pt x="49576" y="9013"/>
                    <a:pt x="48405" y="11525"/>
                  </a:cubicBezTo>
                  <a:lnTo>
                    <a:pt x="41261" y="33052"/>
                  </a:lnTo>
                  <a:cubicBezTo>
                    <a:pt x="40508" y="35707"/>
                    <a:pt x="38017" y="37488"/>
                    <a:pt x="35260" y="37338"/>
                  </a:cubicBezTo>
                  <a:lnTo>
                    <a:pt x="13448" y="37338"/>
                  </a:lnTo>
                  <a:cubicBezTo>
                    <a:pt x="10686" y="37270"/>
                    <a:pt x="8223" y="39068"/>
                    <a:pt x="7447" y="41719"/>
                  </a:cubicBezTo>
                  <a:cubicBezTo>
                    <a:pt x="6657" y="44287"/>
                    <a:pt x="7439" y="47079"/>
                    <a:pt x="9447" y="48863"/>
                  </a:cubicBezTo>
                  <a:lnTo>
                    <a:pt x="16686" y="55626"/>
                  </a:lnTo>
                  <a:lnTo>
                    <a:pt x="26211" y="64389"/>
                  </a:lnTo>
                  <a:cubicBezTo>
                    <a:pt x="27055" y="65331"/>
                    <a:pt x="27703" y="66432"/>
                    <a:pt x="28116" y="67627"/>
                  </a:cubicBezTo>
                  <a:cubicBezTo>
                    <a:pt x="28587" y="68755"/>
                    <a:pt x="28587" y="70024"/>
                    <a:pt x="28116" y="71152"/>
                  </a:cubicBezTo>
                  <a:lnTo>
                    <a:pt x="21735" y="93726"/>
                  </a:lnTo>
                  <a:cubicBezTo>
                    <a:pt x="20841" y="96393"/>
                    <a:pt x="21858" y="99328"/>
                    <a:pt x="24211" y="100870"/>
                  </a:cubicBezTo>
                  <a:cubicBezTo>
                    <a:pt x="26462" y="102476"/>
                    <a:pt x="29485" y="102476"/>
                    <a:pt x="31736" y="100870"/>
                  </a:cubicBezTo>
                  <a:lnTo>
                    <a:pt x="50786" y="87344"/>
                  </a:lnTo>
                  <a:cubicBezTo>
                    <a:pt x="53099" y="85829"/>
                    <a:pt x="56092" y="85829"/>
                    <a:pt x="58406" y="87344"/>
                  </a:cubicBezTo>
                  <a:lnTo>
                    <a:pt x="77456" y="100870"/>
                  </a:lnTo>
                  <a:cubicBezTo>
                    <a:pt x="79707" y="102476"/>
                    <a:pt x="82730" y="102476"/>
                    <a:pt x="84981" y="100870"/>
                  </a:cubicBezTo>
                  <a:cubicBezTo>
                    <a:pt x="87270" y="99280"/>
                    <a:pt x="88240" y="96372"/>
                    <a:pt x="87362" y="93726"/>
                  </a:cubicBezTo>
                  <a:lnTo>
                    <a:pt x="80599" y="71056"/>
                  </a:lnTo>
                  <a:cubicBezTo>
                    <a:pt x="79820" y="68606"/>
                    <a:pt x="80611" y="65926"/>
                    <a:pt x="82599" y="64294"/>
                  </a:cubicBezTo>
                  <a:lnTo>
                    <a:pt x="100125" y="492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A4A0924-E9B3-49B5-BD0F-05C183900951}"/>
                </a:ext>
              </a:extLst>
            </p:cNvPr>
            <p:cNvSpPr/>
            <p:nvPr/>
          </p:nvSpPr>
          <p:spPr>
            <a:xfrm>
              <a:off x="6515064" y="3276581"/>
              <a:ext cx="104775" cy="104775"/>
            </a:xfrm>
            <a:custGeom>
              <a:avLst/>
              <a:gdLst>
                <a:gd name="connsiteX0" fmla="*/ 100125 w 104775"/>
                <a:gd name="connsiteY0" fmla="*/ 49435 h 104775"/>
                <a:gd name="connsiteX1" fmla="*/ 102126 w 104775"/>
                <a:gd name="connsiteY1" fmla="*/ 42291 h 104775"/>
                <a:gd name="connsiteX2" fmla="*/ 96125 w 104775"/>
                <a:gd name="connsiteY2" fmla="*/ 37909 h 104775"/>
                <a:gd name="connsiteX3" fmla="*/ 74313 w 104775"/>
                <a:gd name="connsiteY3" fmla="*/ 37909 h 104775"/>
                <a:gd name="connsiteX4" fmla="*/ 68312 w 104775"/>
                <a:gd name="connsiteY4" fmla="*/ 33528 h 104775"/>
                <a:gd name="connsiteX5" fmla="*/ 61168 w 104775"/>
                <a:gd name="connsiteY5" fmla="*/ 12002 h 104775"/>
                <a:gd name="connsiteX6" fmla="*/ 54786 w 104775"/>
                <a:gd name="connsiteY6" fmla="*/ 7144 h 104775"/>
                <a:gd name="connsiteX7" fmla="*/ 48405 w 104775"/>
                <a:gd name="connsiteY7" fmla="*/ 11525 h 104775"/>
                <a:gd name="connsiteX8" fmla="*/ 41261 w 104775"/>
                <a:gd name="connsiteY8" fmla="*/ 33052 h 104775"/>
                <a:gd name="connsiteX9" fmla="*/ 35260 w 104775"/>
                <a:gd name="connsiteY9" fmla="*/ 37338 h 104775"/>
                <a:gd name="connsiteX10" fmla="*/ 13448 w 104775"/>
                <a:gd name="connsiteY10" fmla="*/ 37338 h 104775"/>
                <a:gd name="connsiteX11" fmla="*/ 7447 w 104775"/>
                <a:gd name="connsiteY11" fmla="*/ 41719 h 104775"/>
                <a:gd name="connsiteX12" fmla="*/ 9447 w 104775"/>
                <a:gd name="connsiteY12" fmla="*/ 48863 h 104775"/>
                <a:gd name="connsiteX13" fmla="*/ 16972 w 104775"/>
                <a:gd name="connsiteY13" fmla="*/ 55626 h 104775"/>
                <a:gd name="connsiteX14" fmla="*/ 26211 w 104775"/>
                <a:gd name="connsiteY14" fmla="*/ 64294 h 104775"/>
                <a:gd name="connsiteX15" fmla="*/ 28116 w 104775"/>
                <a:gd name="connsiteY15" fmla="*/ 67532 h 104775"/>
                <a:gd name="connsiteX16" fmla="*/ 28116 w 104775"/>
                <a:gd name="connsiteY16" fmla="*/ 71056 h 104775"/>
                <a:gd name="connsiteX17" fmla="*/ 21354 w 104775"/>
                <a:gd name="connsiteY17" fmla="*/ 93726 h 104775"/>
                <a:gd name="connsiteX18" fmla="*/ 23830 w 104775"/>
                <a:gd name="connsiteY18" fmla="*/ 100870 h 104775"/>
                <a:gd name="connsiteX19" fmla="*/ 31355 w 104775"/>
                <a:gd name="connsiteY19" fmla="*/ 100870 h 104775"/>
                <a:gd name="connsiteX20" fmla="*/ 50405 w 104775"/>
                <a:gd name="connsiteY20" fmla="*/ 87344 h 104775"/>
                <a:gd name="connsiteX21" fmla="*/ 58025 w 104775"/>
                <a:gd name="connsiteY21" fmla="*/ 87344 h 104775"/>
                <a:gd name="connsiteX22" fmla="*/ 77075 w 104775"/>
                <a:gd name="connsiteY22" fmla="*/ 100870 h 104775"/>
                <a:gd name="connsiteX23" fmla="*/ 84600 w 104775"/>
                <a:gd name="connsiteY23" fmla="*/ 100870 h 104775"/>
                <a:gd name="connsiteX24" fmla="*/ 86981 w 104775"/>
                <a:gd name="connsiteY24" fmla="*/ 93726 h 104775"/>
                <a:gd name="connsiteX25" fmla="*/ 80218 w 104775"/>
                <a:gd name="connsiteY25" fmla="*/ 71056 h 104775"/>
                <a:gd name="connsiteX26" fmla="*/ 82218 w 104775"/>
                <a:gd name="connsiteY26" fmla="*/ 64294 h 104775"/>
                <a:gd name="connsiteX27" fmla="*/ 99744 w 104775"/>
                <a:gd name="connsiteY27" fmla="*/ 492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775" h="104775">
                  <a:moveTo>
                    <a:pt x="100125" y="49435"/>
                  </a:moveTo>
                  <a:cubicBezTo>
                    <a:pt x="102073" y="47614"/>
                    <a:pt x="102845" y="44859"/>
                    <a:pt x="102126" y="42291"/>
                  </a:cubicBezTo>
                  <a:cubicBezTo>
                    <a:pt x="101158" y="39779"/>
                    <a:pt x="98812" y="38066"/>
                    <a:pt x="96125" y="37909"/>
                  </a:cubicBezTo>
                  <a:lnTo>
                    <a:pt x="74313" y="37909"/>
                  </a:lnTo>
                  <a:cubicBezTo>
                    <a:pt x="71581" y="37884"/>
                    <a:pt x="69168" y="36123"/>
                    <a:pt x="68312" y="33528"/>
                  </a:cubicBezTo>
                  <a:lnTo>
                    <a:pt x="61168" y="12002"/>
                  </a:lnTo>
                  <a:cubicBezTo>
                    <a:pt x="60193" y="9259"/>
                    <a:pt x="57689" y="7353"/>
                    <a:pt x="54786" y="7144"/>
                  </a:cubicBezTo>
                  <a:cubicBezTo>
                    <a:pt x="52020" y="7334"/>
                    <a:pt x="49576" y="9013"/>
                    <a:pt x="48405" y="11525"/>
                  </a:cubicBezTo>
                  <a:lnTo>
                    <a:pt x="41261" y="33052"/>
                  </a:lnTo>
                  <a:cubicBezTo>
                    <a:pt x="40508" y="35707"/>
                    <a:pt x="38017" y="37488"/>
                    <a:pt x="35260" y="37338"/>
                  </a:cubicBezTo>
                  <a:lnTo>
                    <a:pt x="13448" y="37338"/>
                  </a:lnTo>
                  <a:cubicBezTo>
                    <a:pt x="10686" y="37269"/>
                    <a:pt x="8223" y="39068"/>
                    <a:pt x="7447" y="41719"/>
                  </a:cubicBezTo>
                  <a:cubicBezTo>
                    <a:pt x="6657" y="44287"/>
                    <a:pt x="7439" y="47079"/>
                    <a:pt x="9447" y="48863"/>
                  </a:cubicBezTo>
                  <a:lnTo>
                    <a:pt x="16972" y="55626"/>
                  </a:lnTo>
                  <a:lnTo>
                    <a:pt x="26211" y="64294"/>
                  </a:lnTo>
                  <a:cubicBezTo>
                    <a:pt x="27055" y="65236"/>
                    <a:pt x="27703" y="66337"/>
                    <a:pt x="28116" y="67532"/>
                  </a:cubicBezTo>
                  <a:cubicBezTo>
                    <a:pt x="28587" y="68660"/>
                    <a:pt x="28587" y="69929"/>
                    <a:pt x="28116" y="71056"/>
                  </a:cubicBezTo>
                  <a:lnTo>
                    <a:pt x="21354" y="93726"/>
                  </a:lnTo>
                  <a:cubicBezTo>
                    <a:pt x="20460" y="96393"/>
                    <a:pt x="21477" y="99328"/>
                    <a:pt x="23830" y="100870"/>
                  </a:cubicBezTo>
                  <a:cubicBezTo>
                    <a:pt x="26081" y="102477"/>
                    <a:pt x="29104" y="102477"/>
                    <a:pt x="31355" y="100870"/>
                  </a:cubicBezTo>
                  <a:lnTo>
                    <a:pt x="50405" y="87344"/>
                  </a:lnTo>
                  <a:cubicBezTo>
                    <a:pt x="52718" y="85829"/>
                    <a:pt x="55711" y="85829"/>
                    <a:pt x="58025" y="87344"/>
                  </a:cubicBezTo>
                  <a:lnTo>
                    <a:pt x="77075" y="100870"/>
                  </a:lnTo>
                  <a:cubicBezTo>
                    <a:pt x="79326" y="102477"/>
                    <a:pt x="82349" y="102477"/>
                    <a:pt x="84600" y="100870"/>
                  </a:cubicBezTo>
                  <a:cubicBezTo>
                    <a:pt x="86889" y="99280"/>
                    <a:pt x="87859" y="96372"/>
                    <a:pt x="86981" y="93726"/>
                  </a:cubicBezTo>
                  <a:lnTo>
                    <a:pt x="80218" y="71056"/>
                  </a:lnTo>
                  <a:cubicBezTo>
                    <a:pt x="79439" y="68606"/>
                    <a:pt x="80230" y="65926"/>
                    <a:pt x="82218" y="64294"/>
                  </a:cubicBezTo>
                  <a:lnTo>
                    <a:pt x="99744" y="492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D076173-F09A-4FC9-AEEC-56AE8CC1B130}"/>
                </a:ext>
              </a:extLst>
            </p:cNvPr>
            <p:cNvSpPr/>
            <p:nvPr/>
          </p:nvSpPr>
          <p:spPr>
            <a:xfrm>
              <a:off x="6638906" y="3590906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3" name="Graphic 51" descr="Party mask">
            <a:extLst>
              <a:ext uri="{FF2B5EF4-FFF2-40B4-BE49-F238E27FC236}">
                <a16:creationId xmlns:a16="http://schemas.microsoft.com/office/drawing/2014/main" id="{ED46D3B3-FEB8-4CBB-8DD1-50F06C8E1B67}"/>
              </a:ext>
            </a:extLst>
          </p:cNvPr>
          <p:cNvSpPr/>
          <p:nvPr/>
        </p:nvSpPr>
        <p:spPr>
          <a:xfrm>
            <a:off x="4391148" y="3073978"/>
            <a:ext cx="847725" cy="590550"/>
          </a:xfrm>
          <a:custGeom>
            <a:avLst/>
            <a:gdLst>
              <a:gd name="connsiteX0" fmla="*/ 849535 w 847725"/>
              <a:gd name="connsiteY0" fmla="*/ 330994 h 590550"/>
              <a:gd name="connsiteX1" fmla="*/ 763810 w 847725"/>
              <a:gd name="connsiteY1" fmla="*/ 254794 h 590550"/>
              <a:gd name="connsiteX2" fmla="*/ 811435 w 847725"/>
              <a:gd name="connsiteY2" fmla="*/ 92869 h 590550"/>
              <a:gd name="connsiteX3" fmla="*/ 735235 w 847725"/>
              <a:gd name="connsiteY3" fmla="*/ 188119 h 590550"/>
              <a:gd name="connsiteX4" fmla="*/ 725710 w 847725"/>
              <a:gd name="connsiteY4" fmla="*/ 7144 h 590550"/>
              <a:gd name="connsiteX5" fmla="*/ 669131 w 847725"/>
              <a:gd name="connsiteY5" fmla="*/ 137350 h 590550"/>
              <a:gd name="connsiteX6" fmla="*/ 600551 w 847725"/>
              <a:gd name="connsiteY6" fmla="*/ 142208 h 590550"/>
              <a:gd name="connsiteX7" fmla="*/ 383381 w 847725"/>
              <a:gd name="connsiteY7" fmla="*/ 254794 h 590550"/>
              <a:gd name="connsiteX8" fmla="*/ 166211 w 847725"/>
              <a:gd name="connsiteY8" fmla="*/ 141637 h 590550"/>
              <a:gd name="connsiteX9" fmla="*/ 7144 w 847725"/>
              <a:gd name="connsiteY9" fmla="*/ 107442 h 590550"/>
              <a:gd name="connsiteX10" fmla="*/ 28956 w 847725"/>
              <a:gd name="connsiteY10" fmla="*/ 171831 h 590550"/>
              <a:gd name="connsiteX11" fmla="*/ 28956 w 847725"/>
              <a:gd name="connsiteY11" fmla="*/ 480822 h 590550"/>
              <a:gd name="connsiteX12" fmla="*/ 19431 w 847725"/>
              <a:gd name="connsiteY12" fmla="*/ 502444 h 590550"/>
              <a:gd name="connsiteX13" fmla="*/ 19431 w 847725"/>
              <a:gd name="connsiteY13" fmla="*/ 559594 h 590550"/>
              <a:gd name="connsiteX14" fmla="*/ 48006 w 847725"/>
              <a:gd name="connsiteY14" fmla="*/ 588169 h 590550"/>
              <a:gd name="connsiteX15" fmla="*/ 76581 w 847725"/>
              <a:gd name="connsiteY15" fmla="*/ 559594 h 590550"/>
              <a:gd name="connsiteX16" fmla="*/ 76581 w 847725"/>
              <a:gd name="connsiteY16" fmla="*/ 502444 h 590550"/>
              <a:gd name="connsiteX17" fmla="*/ 67056 w 847725"/>
              <a:gd name="connsiteY17" fmla="*/ 481298 h 590550"/>
              <a:gd name="connsiteX18" fmla="*/ 67056 w 847725"/>
              <a:gd name="connsiteY18" fmla="*/ 248222 h 590550"/>
              <a:gd name="connsiteX19" fmla="*/ 250508 w 847725"/>
              <a:gd name="connsiteY19" fmla="*/ 372047 h 590550"/>
              <a:gd name="connsiteX20" fmla="*/ 383857 w 847725"/>
              <a:gd name="connsiteY20" fmla="*/ 328517 h 590550"/>
              <a:gd name="connsiteX21" fmla="*/ 516731 w 847725"/>
              <a:gd name="connsiteY21" fmla="*/ 372047 h 590550"/>
              <a:gd name="connsiteX22" fmla="*/ 616934 w 847725"/>
              <a:gd name="connsiteY22" fmla="*/ 340519 h 590550"/>
              <a:gd name="connsiteX23" fmla="*/ 671227 w 847725"/>
              <a:gd name="connsiteY23" fmla="*/ 502444 h 590550"/>
              <a:gd name="connsiteX24" fmla="*/ 719804 w 847725"/>
              <a:gd name="connsiteY24" fmla="*/ 317468 h 590550"/>
              <a:gd name="connsiteX25" fmla="*/ 849535 w 847725"/>
              <a:gd name="connsiteY25" fmla="*/ 330994 h 590550"/>
              <a:gd name="connsiteX26" fmla="*/ 320516 w 847725"/>
              <a:gd name="connsiteY26" fmla="*/ 284607 h 590550"/>
              <a:gd name="connsiteX27" fmla="*/ 250508 w 847725"/>
              <a:gd name="connsiteY27" fmla="*/ 303657 h 590550"/>
              <a:gd name="connsiteX28" fmla="*/ 123444 w 847725"/>
              <a:gd name="connsiteY28" fmla="*/ 208407 h 590550"/>
              <a:gd name="connsiteX29" fmla="*/ 166211 w 847725"/>
              <a:gd name="connsiteY29" fmla="*/ 210026 h 590550"/>
              <a:gd name="connsiteX30" fmla="*/ 308134 w 847725"/>
              <a:gd name="connsiteY30" fmla="*/ 242697 h 590550"/>
              <a:gd name="connsiteX31" fmla="*/ 320516 w 847725"/>
              <a:gd name="connsiteY31" fmla="*/ 284607 h 590550"/>
              <a:gd name="connsiteX32" fmla="*/ 512445 w 847725"/>
              <a:gd name="connsiteY32" fmla="*/ 303657 h 590550"/>
              <a:gd name="connsiteX33" fmla="*/ 442436 w 847725"/>
              <a:gd name="connsiteY33" fmla="*/ 284607 h 590550"/>
              <a:gd name="connsiteX34" fmla="*/ 454819 w 847725"/>
              <a:gd name="connsiteY34" fmla="*/ 242792 h 590550"/>
              <a:gd name="connsiteX35" fmla="*/ 596646 w 847725"/>
              <a:gd name="connsiteY35" fmla="*/ 210122 h 590550"/>
              <a:gd name="connsiteX36" fmla="*/ 639509 w 847725"/>
              <a:gd name="connsiteY36" fmla="*/ 208502 h 590550"/>
              <a:gd name="connsiteX37" fmla="*/ 512445 w 847725"/>
              <a:gd name="connsiteY37" fmla="*/ 304133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47725" h="590550">
                <a:moveTo>
                  <a:pt x="849535" y="330994"/>
                </a:moveTo>
                <a:cubicBezTo>
                  <a:pt x="820960" y="245269"/>
                  <a:pt x="763810" y="254794"/>
                  <a:pt x="763810" y="254794"/>
                </a:cubicBezTo>
                <a:cubicBezTo>
                  <a:pt x="830485" y="216694"/>
                  <a:pt x="811435" y="92869"/>
                  <a:pt x="811435" y="92869"/>
                </a:cubicBezTo>
                <a:cubicBezTo>
                  <a:pt x="773335" y="197644"/>
                  <a:pt x="735235" y="188119"/>
                  <a:pt x="735235" y="188119"/>
                </a:cubicBezTo>
                <a:cubicBezTo>
                  <a:pt x="792385" y="92869"/>
                  <a:pt x="725710" y="7144"/>
                  <a:pt x="725710" y="7144"/>
                </a:cubicBezTo>
                <a:cubicBezTo>
                  <a:pt x="730663" y="85916"/>
                  <a:pt x="699897" y="121444"/>
                  <a:pt x="669131" y="137350"/>
                </a:cubicBezTo>
                <a:cubicBezTo>
                  <a:pt x="646421" y="140647"/>
                  <a:pt x="623500" y="142271"/>
                  <a:pt x="600551" y="142208"/>
                </a:cubicBezTo>
                <a:cubicBezTo>
                  <a:pt x="400431" y="141732"/>
                  <a:pt x="388715" y="234791"/>
                  <a:pt x="383381" y="254794"/>
                </a:cubicBezTo>
                <a:cubicBezTo>
                  <a:pt x="378047" y="234696"/>
                  <a:pt x="365760" y="141637"/>
                  <a:pt x="166211" y="141637"/>
                </a:cubicBezTo>
                <a:cubicBezTo>
                  <a:pt x="53912" y="141637"/>
                  <a:pt x="7144" y="107442"/>
                  <a:pt x="7144" y="107442"/>
                </a:cubicBezTo>
                <a:cubicBezTo>
                  <a:pt x="13023" y="129351"/>
                  <a:pt x="20309" y="150859"/>
                  <a:pt x="28956" y="171831"/>
                </a:cubicBezTo>
                <a:lnTo>
                  <a:pt x="28956" y="480822"/>
                </a:lnTo>
                <a:cubicBezTo>
                  <a:pt x="22811" y="486318"/>
                  <a:pt x="19338" y="494200"/>
                  <a:pt x="19431" y="502444"/>
                </a:cubicBezTo>
                <a:lnTo>
                  <a:pt x="19431" y="559594"/>
                </a:lnTo>
                <a:cubicBezTo>
                  <a:pt x="19431" y="575376"/>
                  <a:pt x="32225" y="588169"/>
                  <a:pt x="48006" y="588169"/>
                </a:cubicBezTo>
                <a:cubicBezTo>
                  <a:pt x="63788" y="588169"/>
                  <a:pt x="76581" y="575376"/>
                  <a:pt x="76581" y="559594"/>
                </a:cubicBezTo>
                <a:lnTo>
                  <a:pt x="76581" y="502444"/>
                </a:lnTo>
                <a:cubicBezTo>
                  <a:pt x="76537" y="494366"/>
                  <a:pt x="73077" y="486684"/>
                  <a:pt x="67056" y="481298"/>
                </a:cubicBezTo>
                <a:lnTo>
                  <a:pt x="67056" y="248222"/>
                </a:lnTo>
                <a:cubicBezTo>
                  <a:pt x="105823" y="311658"/>
                  <a:pt x="165259" y="372047"/>
                  <a:pt x="250508" y="372047"/>
                </a:cubicBezTo>
                <a:cubicBezTo>
                  <a:pt x="344043" y="372047"/>
                  <a:pt x="382810" y="328803"/>
                  <a:pt x="383857" y="328517"/>
                </a:cubicBezTo>
                <a:cubicBezTo>
                  <a:pt x="384905" y="328232"/>
                  <a:pt x="423196" y="372047"/>
                  <a:pt x="516731" y="372047"/>
                </a:cubicBezTo>
                <a:cubicBezTo>
                  <a:pt x="552581" y="372097"/>
                  <a:pt x="587573" y="361088"/>
                  <a:pt x="616934" y="340519"/>
                </a:cubicBezTo>
                <a:cubicBezTo>
                  <a:pt x="695706" y="355949"/>
                  <a:pt x="671227" y="502444"/>
                  <a:pt x="671227" y="502444"/>
                </a:cubicBezTo>
                <a:cubicBezTo>
                  <a:pt x="780098" y="352901"/>
                  <a:pt x="719804" y="317468"/>
                  <a:pt x="719804" y="317468"/>
                </a:cubicBezTo>
                <a:cubicBezTo>
                  <a:pt x="776954" y="279749"/>
                  <a:pt x="849535" y="330994"/>
                  <a:pt x="849535" y="330994"/>
                </a:cubicBezTo>
                <a:close/>
                <a:moveTo>
                  <a:pt x="320516" y="284607"/>
                </a:moveTo>
                <a:cubicBezTo>
                  <a:pt x="318421" y="286131"/>
                  <a:pt x="297371" y="303657"/>
                  <a:pt x="250508" y="303657"/>
                </a:cubicBezTo>
                <a:cubicBezTo>
                  <a:pt x="194786" y="303657"/>
                  <a:pt x="152591" y="257461"/>
                  <a:pt x="123444" y="208407"/>
                </a:cubicBezTo>
                <a:cubicBezTo>
                  <a:pt x="136779" y="209455"/>
                  <a:pt x="150971" y="210026"/>
                  <a:pt x="166211" y="210026"/>
                </a:cubicBezTo>
                <a:cubicBezTo>
                  <a:pt x="261461" y="210026"/>
                  <a:pt x="284702" y="224123"/>
                  <a:pt x="308134" y="242697"/>
                </a:cubicBezTo>
                <a:cubicBezTo>
                  <a:pt x="321623" y="252003"/>
                  <a:pt x="326782" y="269464"/>
                  <a:pt x="320516" y="284607"/>
                </a:cubicBezTo>
                <a:close/>
                <a:moveTo>
                  <a:pt x="512445" y="303657"/>
                </a:moveTo>
                <a:cubicBezTo>
                  <a:pt x="465582" y="303657"/>
                  <a:pt x="444532" y="285655"/>
                  <a:pt x="442436" y="284607"/>
                </a:cubicBezTo>
                <a:cubicBezTo>
                  <a:pt x="436184" y="269493"/>
                  <a:pt x="441345" y="252065"/>
                  <a:pt x="454819" y="242792"/>
                </a:cubicBezTo>
                <a:cubicBezTo>
                  <a:pt x="478250" y="223742"/>
                  <a:pt x="501301" y="210122"/>
                  <a:pt x="596646" y="210122"/>
                </a:cubicBezTo>
                <a:cubicBezTo>
                  <a:pt x="611886" y="210122"/>
                  <a:pt x="626174" y="209550"/>
                  <a:pt x="639509" y="208502"/>
                </a:cubicBezTo>
                <a:cubicBezTo>
                  <a:pt x="609981" y="257937"/>
                  <a:pt x="568071" y="304133"/>
                  <a:pt x="512445" y="30413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4" name="Graphic 53" descr="Joker hat">
            <a:extLst>
              <a:ext uri="{FF2B5EF4-FFF2-40B4-BE49-F238E27FC236}">
                <a16:creationId xmlns:a16="http://schemas.microsoft.com/office/drawing/2014/main" id="{0B46CC9A-9125-4F70-8001-62DAF3FD744D}"/>
              </a:ext>
            </a:extLst>
          </p:cNvPr>
          <p:cNvGrpSpPr/>
          <p:nvPr/>
        </p:nvGrpSpPr>
        <p:grpSpPr>
          <a:xfrm>
            <a:off x="9555986" y="2807278"/>
            <a:ext cx="914400" cy="914400"/>
            <a:chOff x="6088800" y="3421800"/>
            <a:chExt cx="914400" cy="914400"/>
          </a:xfrm>
          <a:solidFill>
            <a:schemeClr val="bg1"/>
          </a:solidFill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79BF67F-FF0D-4005-81F7-71D6ACA97C2B}"/>
                </a:ext>
              </a:extLst>
            </p:cNvPr>
            <p:cNvSpPr/>
            <p:nvPr/>
          </p:nvSpPr>
          <p:spPr>
            <a:xfrm>
              <a:off x="6110622" y="3620541"/>
              <a:ext cx="866775" cy="352425"/>
            </a:xfrm>
            <a:custGeom>
              <a:avLst/>
              <a:gdLst>
                <a:gd name="connsiteX0" fmla="*/ 864003 w 866775"/>
                <a:gd name="connsiteY0" fmla="*/ 309798 h 352425"/>
                <a:gd name="connsiteX1" fmla="*/ 826339 w 866775"/>
                <a:gd name="connsiteY1" fmla="*/ 348329 h 352425"/>
                <a:gd name="connsiteX2" fmla="*/ 787808 w 866775"/>
                <a:gd name="connsiteY2" fmla="*/ 310664 h 352425"/>
                <a:gd name="connsiteX3" fmla="*/ 797328 w 866775"/>
                <a:gd name="connsiteY3" fmla="*/ 285033 h 352425"/>
                <a:gd name="connsiteX4" fmla="*/ 654453 w 866775"/>
                <a:gd name="connsiteY4" fmla="*/ 233598 h 352425"/>
                <a:gd name="connsiteX5" fmla="*/ 595303 w 866775"/>
                <a:gd name="connsiteY5" fmla="*/ 293701 h 352425"/>
                <a:gd name="connsiteX6" fmla="*/ 532438 w 866775"/>
                <a:gd name="connsiteY6" fmla="*/ 323324 h 352425"/>
                <a:gd name="connsiteX7" fmla="*/ 490052 w 866775"/>
                <a:gd name="connsiteY7" fmla="*/ 271508 h 352425"/>
                <a:gd name="connsiteX8" fmla="*/ 437093 w 866775"/>
                <a:gd name="connsiteY8" fmla="*/ 317895 h 352425"/>
                <a:gd name="connsiteX9" fmla="*/ 392040 w 866775"/>
                <a:gd name="connsiteY9" fmla="*/ 271127 h 352425"/>
                <a:gd name="connsiteX10" fmla="*/ 340128 w 866775"/>
                <a:gd name="connsiteY10" fmla="*/ 326181 h 352425"/>
                <a:gd name="connsiteX11" fmla="*/ 280407 w 866775"/>
                <a:gd name="connsiteY11" fmla="*/ 307131 h 352425"/>
                <a:gd name="connsiteX12" fmla="*/ 216780 w 866775"/>
                <a:gd name="connsiteY12" fmla="*/ 223788 h 352425"/>
                <a:gd name="connsiteX13" fmla="*/ 74381 w 866775"/>
                <a:gd name="connsiteY13" fmla="*/ 265983 h 352425"/>
                <a:gd name="connsiteX14" fmla="*/ 69794 w 866775"/>
                <a:gd name="connsiteY14" fmla="*/ 319669 h 352425"/>
                <a:gd name="connsiteX15" fmla="*/ 16108 w 866775"/>
                <a:gd name="connsiteY15" fmla="*/ 315083 h 352425"/>
                <a:gd name="connsiteX16" fmla="*/ 20695 w 866775"/>
                <a:gd name="connsiteY16" fmla="*/ 261397 h 352425"/>
                <a:gd name="connsiteX17" fmla="*/ 58569 w 866775"/>
                <a:gd name="connsiteY17" fmla="*/ 254839 h 352425"/>
                <a:gd name="connsiteX18" fmla="*/ 226305 w 866775"/>
                <a:gd name="connsiteY18" fmla="*/ 119013 h 352425"/>
                <a:gd name="connsiteX19" fmla="*/ 372418 w 866775"/>
                <a:gd name="connsiteY19" fmla="*/ 175496 h 352425"/>
                <a:gd name="connsiteX20" fmla="*/ 473478 w 866775"/>
                <a:gd name="connsiteY20" fmla="*/ 33573 h 352425"/>
                <a:gd name="connsiteX21" fmla="*/ 736273 w 866775"/>
                <a:gd name="connsiteY21" fmla="*/ 51861 h 352425"/>
                <a:gd name="connsiteX22" fmla="*/ 788669 w 866775"/>
                <a:gd name="connsiteY22" fmla="*/ 39297 h 352425"/>
                <a:gd name="connsiteX23" fmla="*/ 801234 w 866775"/>
                <a:gd name="connsiteY23" fmla="*/ 91694 h 352425"/>
                <a:gd name="connsiteX24" fmla="*/ 748837 w 866775"/>
                <a:gd name="connsiteY24" fmla="*/ 104258 h 352425"/>
                <a:gd name="connsiteX25" fmla="*/ 730653 w 866775"/>
                <a:gd name="connsiteY25" fmla="*/ 71673 h 352425"/>
                <a:gd name="connsiteX26" fmla="*/ 731415 w 866775"/>
                <a:gd name="connsiteY26" fmla="*/ 64053 h 352425"/>
                <a:gd name="connsiteX27" fmla="*/ 539010 w 866775"/>
                <a:gd name="connsiteY27" fmla="*/ 155874 h 352425"/>
                <a:gd name="connsiteX28" fmla="*/ 654453 w 866775"/>
                <a:gd name="connsiteY28" fmla="*/ 128823 h 352425"/>
                <a:gd name="connsiteX29" fmla="*/ 815712 w 866775"/>
                <a:gd name="connsiteY29" fmla="*/ 273222 h 352425"/>
                <a:gd name="connsiteX30" fmla="*/ 825903 w 866775"/>
                <a:gd name="connsiteY30" fmla="*/ 271698 h 352425"/>
                <a:gd name="connsiteX31" fmla="*/ 864003 w 866775"/>
                <a:gd name="connsiteY31" fmla="*/ 309798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6775" h="352425">
                  <a:moveTo>
                    <a:pt x="864003" y="309798"/>
                  </a:moveTo>
                  <a:cubicBezTo>
                    <a:pt x="864242" y="330839"/>
                    <a:pt x="847379" y="348090"/>
                    <a:pt x="826339" y="348329"/>
                  </a:cubicBezTo>
                  <a:cubicBezTo>
                    <a:pt x="805298" y="348568"/>
                    <a:pt x="788047" y="331705"/>
                    <a:pt x="787808" y="310664"/>
                  </a:cubicBezTo>
                  <a:cubicBezTo>
                    <a:pt x="787701" y="301237"/>
                    <a:pt x="791093" y="292105"/>
                    <a:pt x="797328" y="285033"/>
                  </a:cubicBezTo>
                  <a:cubicBezTo>
                    <a:pt x="766658" y="253982"/>
                    <a:pt x="714461" y="215596"/>
                    <a:pt x="654453" y="233598"/>
                  </a:cubicBezTo>
                  <a:cubicBezTo>
                    <a:pt x="625135" y="241147"/>
                    <a:pt x="602382" y="264267"/>
                    <a:pt x="595303" y="293701"/>
                  </a:cubicBezTo>
                  <a:lnTo>
                    <a:pt x="532438" y="323324"/>
                  </a:lnTo>
                  <a:lnTo>
                    <a:pt x="490052" y="271508"/>
                  </a:lnTo>
                  <a:lnTo>
                    <a:pt x="437093" y="317895"/>
                  </a:lnTo>
                  <a:lnTo>
                    <a:pt x="392040" y="271127"/>
                  </a:lnTo>
                  <a:lnTo>
                    <a:pt x="340128" y="326181"/>
                  </a:lnTo>
                  <a:lnTo>
                    <a:pt x="280407" y="307131"/>
                  </a:lnTo>
                  <a:cubicBezTo>
                    <a:pt x="274406" y="274175"/>
                    <a:pt x="258404" y="235122"/>
                    <a:pt x="216780" y="223788"/>
                  </a:cubicBezTo>
                  <a:cubicBezTo>
                    <a:pt x="153057" y="206357"/>
                    <a:pt x="103432" y="238361"/>
                    <a:pt x="74381" y="265983"/>
                  </a:cubicBezTo>
                  <a:cubicBezTo>
                    <a:pt x="87940" y="282075"/>
                    <a:pt x="85886" y="306111"/>
                    <a:pt x="69794" y="319669"/>
                  </a:cubicBezTo>
                  <a:cubicBezTo>
                    <a:pt x="53703" y="333228"/>
                    <a:pt x="29667" y="331174"/>
                    <a:pt x="16108" y="315083"/>
                  </a:cubicBezTo>
                  <a:cubicBezTo>
                    <a:pt x="2550" y="298991"/>
                    <a:pt x="4603" y="274955"/>
                    <a:pt x="20695" y="261397"/>
                  </a:cubicBezTo>
                  <a:cubicBezTo>
                    <a:pt x="31211" y="252536"/>
                    <a:pt x="45686" y="250030"/>
                    <a:pt x="58569" y="254839"/>
                  </a:cubicBezTo>
                  <a:cubicBezTo>
                    <a:pt x="78667" y="201880"/>
                    <a:pt x="125244" y="121489"/>
                    <a:pt x="226305" y="119013"/>
                  </a:cubicBezTo>
                  <a:cubicBezTo>
                    <a:pt x="292980" y="117679"/>
                    <a:pt x="339938" y="141206"/>
                    <a:pt x="372418" y="175496"/>
                  </a:cubicBezTo>
                  <a:cubicBezTo>
                    <a:pt x="386991" y="132252"/>
                    <a:pt x="397278" y="71483"/>
                    <a:pt x="473478" y="33573"/>
                  </a:cubicBezTo>
                  <a:cubicBezTo>
                    <a:pt x="584159" y="-21767"/>
                    <a:pt x="687029" y="22429"/>
                    <a:pt x="736273" y="51861"/>
                  </a:cubicBezTo>
                  <a:cubicBezTo>
                    <a:pt x="747273" y="33923"/>
                    <a:pt x="770731" y="28299"/>
                    <a:pt x="788669" y="39297"/>
                  </a:cubicBezTo>
                  <a:cubicBezTo>
                    <a:pt x="806608" y="50297"/>
                    <a:pt x="812233" y="73756"/>
                    <a:pt x="801234" y="91694"/>
                  </a:cubicBezTo>
                  <a:cubicBezTo>
                    <a:pt x="790234" y="109632"/>
                    <a:pt x="766775" y="115257"/>
                    <a:pt x="748837" y="104258"/>
                  </a:cubicBezTo>
                  <a:cubicBezTo>
                    <a:pt x="737508" y="97311"/>
                    <a:pt x="730617" y="84963"/>
                    <a:pt x="730653" y="71673"/>
                  </a:cubicBezTo>
                  <a:cubicBezTo>
                    <a:pt x="730661" y="69115"/>
                    <a:pt x="730916" y="66563"/>
                    <a:pt x="731415" y="64053"/>
                  </a:cubicBezTo>
                  <a:cubicBezTo>
                    <a:pt x="671217" y="52338"/>
                    <a:pt x="553965" y="44337"/>
                    <a:pt x="539010" y="155874"/>
                  </a:cubicBezTo>
                  <a:cubicBezTo>
                    <a:pt x="574533" y="137102"/>
                    <a:pt x="614288" y="127785"/>
                    <a:pt x="654453" y="128823"/>
                  </a:cubicBezTo>
                  <a:cubicBezTo>
                    <a:pt x="756276" y="128823"/>
                    <a:pt x="798852" y="216834"/>
                    <a:pt x="815712" y="273222"/>
                  </a:cubicBezTo>
                  <a:cubicBezTo>
                    <a:pt x="819019" y="272230"/>
                    <a:pt x="822450" y="271717"/>
                    <a:pt x="825903" y="271698"/>
                  </a:cubicBezTo>
                  <a:cubicBezTo>
                    <a:pt x="846945" y="271698"/>
                    <a:pt x="864003" y="288757"/>
                    <a:pt x="864003" y="3097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956FB9E-BF42-4ED0-AEC6-50E6E21AC5BF}"/>
                </a:ext>
              </a:extLst>
            </p:cNvPr>
            <p:cNvSpPr/>
            <p:nvPr/>
          </p:nvSpPr>
          <p:spPr>
            <a:xfrm>
              <a:off x="6391219" y="4047021"/>
              <a:ext cx="304800" cy="85725"/>
            </a:xfrm>
            <a:custGeom>
              <a:avLst/>
              <a:gdLst>
                <a:gd name="connsiteX0" fmla="*/ 302419 w 304800"/>
                <a:gd name="connsiteY0" fmla="*/ 45244 h 85725"/>
                <a:gd name="connsiteX1" fmla="*/ 154781 w 304800"/>
                <a:gd name="connsiteY1" fmla="*/ 83344 h 85725"/>
                <a:gd name="connsiteX2" fmla="*/ 7144 w 304800"/>
                <a:gd name="connsiteY2" fmla="*/ 45244 h 85725"/>
                <a:gd name="connsiteX3" fmla="*/ 154781 w 304800"/>
                <a:gd name="connsiteY3" fmla="*/ 7144 h 85725"/>
                <a:gd name="connsiteX4" fmla="*/ 302419 w 304800"/>
                <a:gd name="connsiteY4" fmla="*/ 452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85725">
                  <a:moveTo>
                    <a:pt x="302419" y="45244"/>
                  </a:moveTo>
                  <a:cubicBezTo>
                    <a:pt x="302419" y="66286"/>
                    <a:pt x="236319" y="83344"/>
                    <a:pt x="154781" y="83344"/>
                  </a:cubicBezTo>
                  <a:cubicBezTo>
                    <a:pt x="73243" y="83344"/>
                    <a:pt x="7144" y="66286"/>
                    <a:pt x="7144" y="45244"/>
                  </a:cubicBezTo>
                  <a:cubicBezTo>
                    <a:pt x="7144" y="24202"/>
                    <a:pt x="73243" y="7144"/>
                    <a:pt x="154781" y="7144"/>
                  </a:cubicBezTo>
                  <a:cubicBezTo>
                    <a:pt x="236319" y="7144"/>
                    <a:pt x="302419" y="24202"/>
                    <a:pt x="302419" y="45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97405C5-6728-4E87-990C-B3164BCFC7E7}"/>
                </a:ext>
              </a:extLst>
            </p:cNvPr>
            <p:cNvSpPr/>
            <p:nvPr/>
          </p:nvSpPr>
          <p:spPr>
            <a:xfrm>
              <a:off x="6386456" y="3925863"/>
              <a:ext cx="314325" cy="123825"/>
            </a:xfrm>
            <a:custGeom>
              <a:avLst/>
              <a:gdLst>
                <a:gd name="connsiteX0" fmla="*/ 32671 w 314325"/>
                <a:gd name="connsiteY0" fmla="*/ 118396 h 123825"/>
                <a:gd name="connsiteX1" fmla="*/ 159544 w 314325"/>
                <a:gd name="connsiteY1" fmla="*/ 99346 h 123825"/>
                <a:gd name="connsiteX2" fmla="*/ 294608 w 314325"/>
                <a:gd name="connsiteY2" fmla="*/ 122015 h 123825"/>
                <a:gd name="connsiteX3" fmla="*/ 298990 w 314325"/>
                <a:gd name="connsiteY3" fmla="*/ 122015 h 123825"/>
                <a:gd name="connsiteX4" fmla="*/ 311944 w 314325"/>
                <a:gd name="connsiteY4" fmla="*/ 23527 h 123825"/>
                <a:gd name="connsiteX5" fmla="*/ 248602 w 314325"/>
                <a:gd name="connsiteY5" fmla="*/ 53435 h 123825"/>
                <a:gd name="connsiteX6" fmla="*/ 210502 w 314325"/>
                <a:gd name="connsiteY6" fmla="*/ 7144 h 123825"/>
                <a:gd name="connsiteX7" fmla="*/ 159544 w 314325"/>
                <a:gd name="connsiteY7" fmla="*/ 52102 h 123825"/>
                <a:gd name="connsiteX8" fmla="*/ 116300 w 314325"/>
                <a:gd name="connsiteY8" fmla="*/ 7144 h 123825"/>
                <a:gd name="connsiteX9" fmla="*/ 72295 w 314325"/>
                <a:gd name="connsiteY9" fmla="*/ 53435 h 123825"/>
                <a:gd name="connsiteX10" fmla="*/ 7144 w 314325"/>
                <a:gd name="connsiteY10" fmla="*/ 33052 h 123825"/>
                <a:gd name="connsiteX11" fmla="*/ 15526 w 314325"/>
                <a:gd name="connsiteY11" fmla="*/ 122873 h 123825"/>
                <a:gd name="connsiteX12" fmla="*/ 32671 w 314325"/>
                <a:gd name="connsiteY12" fmla="*/ 11839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325" h="123825">
                  <a:moveTo>
                    <a:pt x="32671" y="118396"/>
                  </a:moveTo>
                  <a:cubicBezTo>
                    <a:pt x="58483" y="107156"/>
                    <a:pt x="105537" y="99346"/>
                    <a:pt x="159544" y="99346"/>
                  </a:cubicBezTo>
                  <a:cubicBezTo>
                    <a:pt x="219837" y="99346"/>
                    <a:pt x="271653" y="108871"/>
                    <a:pt x="294608" y="122015"/>
                  </a:cubicBezTo>
                  <a:lnTo>
                    <a:pt x="298990" y="122015"/>
                  </a:lnTo>
                  <a:lnTo>
                    <a:pt x="311944" y="23527"/>
                  </a:lnTo>
                  <a:lnTo>
                    <a:pt x="248602" y="53435"/>
                  </a:lnTo>
                  <a:lnTo>
                    <a:pt x="210502" y="7144"/>
                  </a:lnTo>
                  <a:lnTo>
                    <a:pt x="159544" y="52102"/>
                  </a:lnTo>
                  <a:lnTo>
                    <a:pt x="116300" y="7144"/>
                  </a:lnTo>
                  <a:lnTo>
                    <a:pt x="72295" y="53435"/>
                  </a:lnTo>
                  <a:lnTo>
                    <a:pt x="7144" y="33052"/>
                  </a:lnTo>
                  <a:lnTo>
                    <a:pt x="15526" y="122873"/>
                  </a:lnTo>
                  <a:cubicBezTo>
                    <a:pt x="21109" y="120916"/>
                    <a:pt x="26843" y="119419"/>
                    <a:pt x="32671" y="1183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0167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/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AE0E4D81-EC2A-4CC7-81C7-DCC1C284E8D0}"/>
              </a:ext>
            </a:extLst>
          </p:cNvPr>
          <p:cNvGrpSpPr/>
          <p:nvPr/>
        </p:nvGrpSpPr>
        <p:grpSpPr>
          <a:xfrm rot="10800000" flipV="1">
            <a:off x="-6" y="-2"/>
            <a:ext cx="1844463" cy="2395730"/>
            <a:chOff x="10379133" y="2"/>
            <a:chExt cx="1828106" cy="2374484"/>
          </a:xfrm>
          <a:solidFill>
            <a:schemeClr val="bg1">
              <a:alpha val="20000"/>
            </a:scheme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E5C884B-C4EB-4225-BA6B-3D976FCE0B20}"/>
                </a:ext>
              </a:extLst>
            </p:cNvPr>
            <p:cNvSpPr/>
            <p:nvPr/>
          </p:nvSpPr>
          <p:spPr>
            <a:xfrm>
              <a:off x="10754224" y="2"/>
              <a:ext cx="1453015" cy="2045532"/>
            </a:xfrm>
            <a:custGeom>
              <a:avLst/>
              <a:gdLst>
                <a:gd name="connsiteX0" fmla="*/ 386051 w 2262646"/>
                <a:gd name="connsiteY0" fmla="*/ 0 h 3185317"/>
                <a:gd name="connsiteX1" fmla="*/ 2262646 w 2262646"/>
                <a:gd name="connsiteY1" fmla="*/ 0 h 3185317"/>
                <a:gd name="connsiteX2" fmla="*/ 2262646 w 2262646"/>
                <a:gd name="connsiteY2" fmla="*/ 3167048 h 3185317"/>
                <a:gd name="connsiteX3" fmla="*/ 2210793 w 2262646"/>
                <a:gd name="connsiteY3" fmla="*/ 3174962 h 3185317"/>
                <a:gd name="connsiteX4" fmla="*/ 2005720 w 2262646"/>
                <a:gd name="connsiteY4" fmla="*/ 3185317 h 3185317"/>
                <a:gd name="connsiteX5" fmla="*/ 0 w 2262646"/>
                <a:gd name="connsiteY5" fmla="*/ 1179597 h 3185317"/>
                <a:gd name="connsiteX6" fmla="*/ 342545 w 2262646"/>
                <a:gd name="connsiteY6" fmla="*/ 58180 h 318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646" h="3185317">
                  <a:moveTo>
                    <a:pt x="386051" y="0"/>
                  </a:moveTo>
                  <a:lnTo>
                    <a:pt x="2262646" y="0"/>
                  </a:lnTo>
                  <a:lnTo>
                    <a:pt x="2262646" y="3167048"/>
                  </a:lnTo>
                  <a:lnTo>
                    <a:pt x="2210793" y="3174962"/>
                  </a:lnTo>
                  <a:cubicBezTo>
                    <a:pt x="2143367" y="3181809"/>
                    <a:pt x="2074953" y="3185317"/>
                    <a:pt x="2005720" y="3185317"/>
                  </a:cubicBezTo>
                  <a:cubicBezTo>
                    <a:pt x="897991" y="3185317"/>
                    <a:pt x="0" y="2287326"/>
                    <a:pt x="0" y="1179597"/>
                  </a:cubicBezTo>
                  <a:cubicBezTo>
                    <a:pt x="0" y="764199"/>
                    <a:pt x="126280" y="378295"/>
                    <a:pt x="342545" y="5818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6A2F952-A073-4B04-A5F5-4E9C306476EF}"/>
                </a:ext>
              </a:extLst>
            </p:cNvPr>
            <p:cNvSpPr/>
            <p:nvPr/>
          </p:nvSpPr>
          <p:spPr>
            <a:xfrm>
              <a:off x="10832526" y="1727974"/>
              <a:ext cx="103307" cy="1033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E45435-7BAE-4ED8-B667-13AB7F9D50FE}"/>
                </a:ext>
              </a:extLst>
            </p:cNvPr>
            <p:cNvSpPr/>
            <p:nvPr/>
          </p:nvSpPr>
          <p:spPr>
            <a:xfrm>
              <a:off x="11879750" y="2271179"/>
              <a:ext cx="103307" cy="1033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754026E-5DEB-4147-A78D-4C3D0C228D37}"/>
                </a:ext>
              </a:extLst>
            </p:cNvPr>
            <p:cNvSpPr/>
            <p:nvPr/>
          </p:nvSpPr>
          <p:spPr>
            <a:xfrm>
              <a:off x="10379133" y="122417"/>
              <a:ext cx="174957" cy="1749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609FBC0C-BC57-4B77-AA83-12FA799954F5}"/>
              </a:ext>
            </a:extLst>
          </p:cNvPr>
          <p:cNvSpPr/>
          <p:nvPr/>
        </p:nvSpPr>
        <p:spPr>
          <a:xfrm flipV="1">
            <a:off x="6984274" y="-591499"/>
            <a:ext cx="1783058" cy="1783058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4448572-09FA-4C8F-9F66-D334990FA76A}"/>
              </a:ext>
            </a:extLst>
          </p:cNvPr>
          <p:cNvSpPr/>
          <p:nvPr/>
        </p:nvSpPr>
        <p:spPr>
          <a:xfrm flipV="1">
            <a:off x="11511512" y="2367632"/>
            <a:ext cx="1155746" cy="1155746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7D797AC-910E-498F-8791-AC8531FDCDD3}"/>
              </a:ext>
            </a:extLst>
          </p:cNvPr>
          <p:cNvSpPr/>
          <p:nvPr/>
        </p:nvSpPr>
        <p:spPr>
          <a:xfrm flipV="1">
            <a:off x="9990208" y="971080"/>
            <a:ext cx="540898" cy="540898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F075A44-3916-41C3-A40C-6DFE7590D43C}"/>
              </a:ext>
            </a:extLst>
          </p:cNvPr>
          <p:cNvSpPr/>
          <p:nvPr/>
        </p:nvSpPr>
        <p:spPr>
          <a:xfrm flipV="1">
            <a:off x="6092137" y="4861135"/>
            <a:ext cx="320987" cy="320987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9B1AF5-5922-4F9C-9C29-0F72FB54B8AC}"/>
              </a:ext>
            </a:extLst>
          </p:cNvPr>
          <p:cNvSpPr/>
          <p:nvPr/>
        </p:nvSpPr>
        <p:spPr>
          <a:xfrm flipV="1">
            <a:off x="1064442" y="4128570"/>
            <a:ext cx="540898" cy="540898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C98FFE-D2B4-4EE1-B70A-8DDEB12DA9DD}"/>
              </a:ext>
            </a:extLst>
          </p:cNvPr>
          <p:cNvSpPr txBox="1"/>
          <p:nvPr/>
        </p:nvSpPr>
        <p:spPr>
          <a:xfrm>
            <a:off x="-923141" y="2618008"/>
            <a:ext cx="14038282" cy="26468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600" dirty="0">
                <a:solidFill>
                  <a:schemeClr val="bg1"/>
                </a:solidFill>
                <a:latin typeface="Montserrat SemiBold" panose="00000700000000000000" pitchFamily="50" charset="0"/>
              </a:rPr>
              <a:t>THANKS</a:t>
            </a:r>
            <a:endParaRPr lang="id-ID" sz="16600" dirty="0">
              <a:solidFill>
                <a:schemeClr val="bg1"/>
              </a:solidFill>
              <a:latin typeface="Montserrat SemiBold" panose="00000700000000000000" pitchFamily="50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620E490-03BA-49FD-9864-AAE6FC47F219}"/>
              </a:ext>
            </a:extLst>
          </p:cNvPr>
          <p:cNvGrpSpPr/>
          <p:nvPr/>
        </p:nvGrpSpPr>
        <p:grpSpPr>
          <a:xfrm>
            <a:off x="4475060" y="1911163"/>
            <a:ext cx="3241881" cy="675353"/>
            <a:chOff x="13069007" y="1329345"/>
            <a:chExt cx="4023314" cy="83814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916569E-4AE4-42B2-908F-3B9904454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69007" y="1329345"/>
              <a:ext cx="838142" cy="838142"/>
            </a:xfrm>
            <a:prstGeom prst="rect">
              <a:avLst/>
            </a:prstGeom>
          </p:spPr>
        </p:pic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0C9E28F-F3AA-455E-9D4D-5EA0BA29513B}"/>
                </a:ext>
              </a:extLst>
            </p:cNvPr>
            <p:cNvSpPr/>
            <p:nvPr/>
          </p:nvSpPr>
          <p:spPr>
            <a:xfrm>
              <a:off x="14267511" y="1394238"/>
              <a:ext cx="2824810" cy="758952"/>
            </a:xfrm>
            <a:custGeom>
              <a:avLst/>
              <a:gdLst/>
              <a:ahLst/>
              <a:cxnLst/>
              <a:rect l="l" t="t" r="r" b="b"/>
              <a:pathLst>
                <a:path w="2824810" h="758952">
                  <a:moveTo>
                    <a:pt x="1218666" y="360274"/>
                  </a:moveTo>
                  <a:lnTo>
                    <a:pt x="1218666" y="558698"/>
                  </a:lnTo>
                  <a:lnTo>
                    <a:pt x="1359484" y="558698"/>
                  </a:lnTo>
                  <a:cubicBezTo>
                    <a:pt x="1394841" y="558698"/>
                    <a:pt x="1422578" y="550164"/>
                    <a:pt x="1442694" y="533095"/>
                  </a:cubicBezTo>
                  <a:cubicBezTo>
                    <a:pt x="1462811" y="516026"/>
                    <a:pt x="1472870" y="492252"/>
                    <a:pt x="1472870" y="461772"/>
                  </a:cubicBezTo>
                  <a:cubicBezTo>
                    <a:pt x="1472870" y="430682"/>
                    <a:pt x="1462202" y="405994"/>
                    <a:pt x="1440866" y="387706"/>
                  </a:cubicBezTo>
                  <a:cubicBezTo>
                    <a:pt x="1419530" y="369418"/>
                    <a:pt x="1391184" y="360274"/>
                    <a:pt x="1355827" y="360274"/>
                  </a:cubicBezTo>
                  <a:close/>
                  <a:moveTo>
                    <a:pt x="1218666" y="93269"/>
                  </a:moveTo>
                  <a:lnTo>
                    <a:pt x="1218666" y="275234"/>
                  </a:lnTo>
                  <a:lnTo>
                    <a:pt x="1347597" y="275234"/>
                  </a:lnTo>
                  <a:cubicBezTo>
                    <a:pt x="1381735" y="275234"/>
                    <a:pt x="1408404" y="267462"/>
                    <a:pt x="1427607" y="251917"/>
                  </a:cubicBezTo>
                  <a:cubicBezTo>
                    <a:pt x="1446809" y="236372"/>
                    <a:pt x="1456410" y="213970"/>
                    <a:pt x="1456410" y="184709"/>
                  </a:cubicBezTo>
                  <a:cubicBezTo>
                    <a:pt x="1456410" y="156058"/>
                    <a:pt x="1446809" y="133655"/>
                    <a:pt x="1427607" y="117500"/>
                  </a:cubicBezTo>
                  <a:cubicBezTo>
                    <a:pt x="1408404" y="101346"/>
                    <a:pt x="1381735" y="93269"/>
                    <a:pt x="1347597" y="93269"/>
                  </a:cubicBezTo>
                  <a:close/>
                  <a:moveTo>
                    <a:pt x="2490140" y="91440"/>
                  </a:moveTo>
                  <a:cubicBezTo>
                    <a:pt x="2448077" y="91440"/>
                    <a:pt x="2410587" y="100889"/>
                    <a:pt x="2377668" y="119786"/>
                  </a:cubicBezTo>
                  <a:cubicBezTo>
                    <a:pt x="2344750" y="138684"/>
                    <a:pt x="2318994" y="165811"/>
                    <a:pt x="2300402" y="201168"/>
                  </a:cubicBezTo>
                  <a:cubicBezTo>
                    <a:pt x="2281809" y="236525"/>
                    <a:pt x="2272512" y="277673"/>
                    <a:pt x="2272512" y="324612"/>
                  </a:cubicBezTo>
                  <a:cubicBezTo>
                    <a:pt x="2272512" y="371551"/>
                    <a:pt x="2281809" y="412852"/>
                    <a:pt x="2300402" y="448513"/>
                  </a:cubicBezTo>
                  <a:cubicBezTo>
                    <a:pt x="2318994" y="484175"/>
                    <a:pt x="2344750" y="511607"/>
                    <a:pt x="2377668" y="530809"/>
                  </a:cubicBezTo>
                  <a:cubicBezTo>
                    <a:pt x="2410587" y="550012"/>
                    <a:pt x="2448077" y="559613"/>
                    <a:pt x="2490140" y="559613"/>
                  </a:cubicBezTo>
                  <a:cubicBezTo>
                    <a:pt x="2532202" y="559613"/>
                    <a:pt x="2569692" y="550012"/>
                    <a:pt x="2602612" y="530809"/>
                  </a:cubicBezTo>
                  <a:cubicBezTo>
                    <a:pt x="2635530" y="511607"/>
                    <a:pt x="2661284" y="484175"/>
                    <a:pt x="2679878" y="448513"/>
                  </a:cubicBezTo>
                  <a:cubicBezTo>
                    <a:pt x="2698470" y="412852"/>
                    <a:pt x="2707768" y="371551"/>
                    <a:pt x="2707768" y="324612"/>
                  </a:cubicBezTo>
                  <a:cubicBezTo>
                    <a:pt x="2707768" y="277673"/>
                    <a:pt x="2698470" y="236525"/>
                    <a:pt x="2679878" y="201168"/>
                  </a:cubicBezTo>
                  <a:cubicBezTo>
                    <a:pt x="2661284" y="165811"/>
                    <a:pt x="2635530" y="138684"/>
                    <a:pt x="2602612" y="119786"/>
                  </a:cubicBezTo>
                  <a:cubicBezTo>
                    <a:pt x="2569692" y="100889"/>
                    <a:pt x="2532202" y="91440"/>
                    <a:pt x="2490140" y="91440"/>
                  </a:cubicBezTo>
                  <a:close/>
                  <a:moveTo>
                    <a:pt x="1653007" y="8229"/>
                  </a:moveTo>
                  <a:lnTo>
                    <a:pt x="2096491" y="8229"/>
                  </a:lnTo>
                  <a:lnTo>
                    <a:pt x="2096491" y="93269"/>
                  </a:lnTo>
                  <a:lnTo>
                    <a:pt x="1927326" y="93269"/>
                  </a:lnTo>
                  <a:lnTo>
                    <a:pt x="1927326" y="643738"/>
                  </a:lnTo>
                  <a:lnTo>
                    <a:pt x="1823085" y="643738"/>
                  </a:lnTo>
                  <a:lnTo>
                    <a:pt x="1823085" y="93269"/>
                  </a:lnTo>
                  <a:lnTo>
                    <a:pt x="1653007" y="93269"/>
                  </a:lnTo>
                  <a:close/>
                  <a:moveTo>
                    <a:pt x="1114425" y="8229"/>
                  </a:moveTo>
                  <a:lnTo>
                    <a:pt x="1356741" y="8229"/>
                  </a:lnTo>
                  <a:cubicBezTo>
                    <a:pt x="1400023" y="8229"/>
                    <a:pt x="1437208" y="15545"/>
                    <a:pt x="1468298" y="30175"/>
                  </a:cubicBezTo>
                  <a:cubicBezTo>
                    <a:pt x="1499387" y="44805"/>
                    <a:pt x="1522857" y="64465"/>
                    <a:pt x="1538707" y="89154"/>
                  </a:cubicBezTo>
                  <a:cubicBezTo>
                    <a:pt x="1554556" y="113843"/>
                    <a:pt x="1562481" y="141427"/>
                    <a:pt x="1562481" y="171907"/>
                  </a:cubicBezTo>
                  <a:cubicBezTo>
                    <a:pt x="1562481" y="208483"/>
                    <a:pt x="1552727" y="238963"/>
                    <a:pt x="1533220" y="263347"/>
                  </a:cubicBezTo>
                  <a:cubicBezTo>
                    <a:pt x="1513713" y="287731"/>
                    <a:pt x="1487500" y="305714"/>
                    <a:pt x="1454582" y="317297"/>
                  </a:cubicBezTo>
                  <a:cubicBezTo>
                    <a:pt x="1488719" y="323393"/>
                    <a:pt x="1517676" y="341376"/>
                    <a:pt x="1541450" y="371246"/>
                  </a:cubicBezTo>
                  <a:cubicBezTo>
                    <a:pt x="1565224" y="401117"/>
                    <a:pt x="1577111" y="434950"/>
                    <a:pt x="1577111" y="472745"/>
                  </a:cubicBezTo>
                  <a:cubicBezTo>
                    <a:pt x="1577111" y="505054"/>
                    <a:pt x="1568730" y="534162"/>
                    <a:pt x="1551966" y="560070"/>
                  </a:cubicBezTo>
                  <a:cubicBezTo>
                    <a:pt x="1535201" y="585978"/>
                    <a:pt x="1510970" y="606400"/>
                    <a:pt x="1479270" y="621335"/>
                  </a:cubicBezTo>
                  <a:cubicBezTo>
                    <a:pt x="1447572" y="636270"/>
                    <a:pt x="1410691" y="643738"/>
                    <a:pt x="1368628" y="643738"/>
                  </a:cubicBezTo>
                  <a:lnTo>
                    <a:pt x="1114425" y="643738"/>
                  </a:lnTo>
                  <a:close/>
                  <a:moveTo>
                    <a:pt x="0" y="8229"/>
                  </a:moveTo>
                  <a:lnTo>
                    <a:pt x="104242" y="8229"/>
                  </a:lnTo>
                  <a:lnTo>
                    <a:pt x="104242" y="559613"/>
                  </a:lnTo>
                  <a:lnTo>
                    <a:pt x="319126" y="559613"/>
                  </a:lnTo>
                  <a:lnTo>
                    <a:pt x="319126" y="643738"/>
                  </a:lnTo>
                  <a:lnTo>
                    <a:pt x="0" y="643738"/>
                  </a:lnTo>
                  <a:close/>
                  <a:moveTo>
                    <a:pt x="2490140" y="0"/>
                  </a:moveTo>
                  <a:cubicBezTo>
                    <a:pt x="2549880" y="0"/>
                    <a:pt x="2604592" y="13868"/>
                    <a:pt x="2654274" y="41605"/>
                  </a:cubicBezTo>
                  <a:cubicBezTo>
                    <a:pt x="2703956" y="69342"/>
                    <a:pt x="2743124" y="107899"/>
                    <a:pt x="2771776" y="157277"/>
                  </a:cubicBezTo>
                  <a:cubicBezTo>
                    <a:pt x="2800426" y="206654"/>
                    <a:pt x="2814752" y="262433"/>
                    <a:pt x="2814752" y="324612"/>
                  </a:cubicBezTo>
                  <a:cubicBezTo>
                    <a:pt x="2814752" y="383134"/>
                    <a:pt x="2802102" y="436016"/>
                    <a:pt x="2776804" y="483260"/>
                  </a:cubicBezTo>
                  <a:cubicBezTo>
                    <a:pt x="2751506" y="530504"/>
                    <a:pt x="2716606" y="568452"/>
                    <a:pt x="2672106" y="597103"/>
                  </a:cubicBezTo>
                  <a:lnTo>
                    <a:pt x="2824810" y="758952"/>
                  </a:lnTo>
                  <a:lnTo>
                    <a:pt x="2692222" y="758952"/>
                  </a:lnTo>
                  <a:lnTo>
                    <a:pt x="2580666" y="638251"/>
                  </a:lnTo>
                  <a:cubicBezTo>
                    <a:pt x="2553234" y="646176"/>
                    <a:pt x="2523058" y="650138"/>
                    <a:pt x="2490140" y="650138"/>
                  </a:cubicBezTo>
                  <a:cubicBezTo>
                    <a:pt x="2431008" y="650138"/>
                    <a:pt x="2376602" y="636270"/>
                    <a:pt x="2326919" y="608533"/>
                  </a:cubicBezTo>
                  <a:cubicBezTo>
                    <a:pt x="2277237" y="580796"/>
                    <a:pt x="2237918" y="542087"/>
                    <a:pt x="2208962" y="492404"/>
                  </a:cubicBezTo>
                  <a:cubicBezTo>
                    <a:pt x="2180006" y="442722"/>
                    <a:pt x="2165528" y="386791"/>
                    <a:pt x="2165528" y="324612"/>
                  </a:cubicBezTo>
                  <a:cubicBezTo>
                    <a:pt x="2165528" y="262433"/>
                    <a:pt x="2180006" y="206654"/>
                    <a:pt x="2208962" y="157277"/>
                  </a:cubicBezTo>
                  <a:cubicBezTo>
                    <a:pt x="2237918" y="107899"/>
                    <a:pt x="2277237" y="69342"/>
                    <a:pt x="2326919" y="41605"/>
                  </a:cubicBezTo>
                  <a:cubicBezTo>
                    <a:pt x="2376602" y="13868"/>
                    <a:pt x="2431008" y="0"/>
                    <a:pt x="2490140" y="0"/>
                  </a:cubicBezTo>
                  <a:close/>
                  <a:moveTo>
                    <a:pt x="699440" y="0"/>
                  </a:moveTo>
                  <a:cubicBezTo>
                    <a:pt x="767106" y="0"/>
                    <a:pt x="827303" y="16611"/>
                    <a:pt x="880034" y="49835"/>
                  </a:cubicBezTo>
                  <a:cubicBezTo>
                    <a:pt x="932764" y="83058"/>
                    <a:pt x="971017" y="130150"/>
                    <a:pt x="994791" y="191110"/>
                  </a:cubicBezTo>
                  <a:lnTo>
                    <a:pt x="869518" y="191110"/>
                  </a:lnTo>
                  <a:cubicBezTo>
                    <a:pt x="853059" y="159410"/>
                    <a:pt x="830199" y="135484"/>
                    <a:pt x="800938" y="119329"/>
                  </a:cubicBezTo>
                  <a:cubicBezTo>
                    <a:pt x="771678" y="103175"/>
                    <a:pt x="737845" y="95098"/>
                    <a:pt x="699440" y="95098"/>
                  </a:cubicBezTo>
                  <a:cubicBezTo>
                    <a:pt x="657378" y="95098"/>
                    <a:pt x="619887" y="104546"/>
                    <a:pt x="586969" y="123444"/>
                  </a:cubicBezTo>
                  <a:cubicBezTo>
                    <a:pt x="554050" y="142342"/>
                    <a:pt x="528295" y="169164"/>
                    <a:pt x="509702" y="203911"/>
                  </a:cubicBezTo>
                  <a:cubicBezTo>
                    <a:pt x="491109" y="238658"/>
                    <a:pt x="481813" y="278892"/>
                    <a:pt x="481813" y="324612"/>
                  </a:cubicBezTo>
                  <a:cubicBezTo>
                    <a:pt x="481813" y="370332"/>
                    <a:pt x="491109" y="410718"/>
                    <a:pt x="509702" y="445770"/>
                  </a:cubicBezTo>
                  <a:cubicBezTo>
                    <a:pt x="528295" y="480822"/>
                    <a:pt x="554050" y="507797"/>
                    <a:pt x="586969" y="526694"/>
                  </a:cubicBezTo>
                  <a:cubicBezTo>
                    <a:pt x="619887" y="545592"/>
                    <a:pt x="657378" y="555041"/>
                    <a:pt x="699440" y="555041"/>
                  </a:cubicBezTo>
                  <a:cubicBezTo>
                    <a:pt x="756133" y="555041"/>
                    <a:pt x="802158" y="539191"/>
                    <a:pt x="837514" y="507492"/>
                  </a:cubicBezTo>
                  <a:cubicBezTo>
                    <a:pt x="872871" y="475793"/>
                    <a:pt x="894512" y="432816"/>
                    <a:pt x="902437" y="378562"/>
                  </a:cubicBezTo>
                  <a:lnTo>
                    <a:pt x="663778" y="378562"/>
                  </a:lnTo>
                  <a:lnTo>
                    <a:pt x="663778" y="295351"/>
                  </a:lnTo>
                  <a:lnTo>
                    <a:pt x="1013993" y="295351"/>
                  </a:lnTo>
                  <a:lnTo>
                    <a:pt x="1013993" y="376733"/>
                  </a:lnTo>
                  <a:cubicBezTo>
                    <a:pt x="1007288" y="426110"/>
                    <a:pt x="989762" y="471526"/>
                    <a:pt x="961415" y="512978"/>
                  </a:cubicBezTo>
                  <a:cubicBezTo>
                    <a:pt x="933069" y="554431"/>
                    <a:pt x="896188" y="587502"/>
                    <a:pt x="850773" y="612191"/>
                  </a:cubicBezTo>
                  <a:cubicBezTo>
                    <a:pt x="805358" y="636880"/>
                    <a:pt x="754913" y="649224"/>
                    <a:pt x="699440" y="649224"/>
                  </a:cubicBezTo>
                  <a:cubicBezTo>
                    <a:pt x="639699" y="649224"/>
                    <a:pt x="585140" y="635356"/>
                    <a:pt x="535762" y="607619"/>
                  </a:cubicBezTo>
                  <a:cubicBezTo>
                    <a:pt x="486385" y="579882"/>
                    <a:pt x="447218" y="541325"/>
                    <a:pt x="418262" y="491947"/>
                  </a:cubicBezTo>
                  <a:cubicBezTo>
                    <a:pt x="389306" y="442570"/>
                    <a:pt x="374828" y="386791"/>
                    <a:pt x="374828" y="324612"/>
                  </a:cubicBezTo>
                  <a:cubicBezTo>
                    <a:pt x="374828" y="262433"/>
                    <a:pt x="389306" y="206654"/>
                    <a:pt x="418262" y="157277"/>
                  </a:cubicBezTo>
                  <a:cubicBezTo>
                    <a:pt x="447218" y="107899"/>
                    <a:pt x="486537" y="69342"/>
                    <a:pt x="536220" y="41605"/>
                  </a:cubicBezTo>
                  <a:cubicBezTo>
                    <a:pt x="585902" y="13868"/>
                    <a:pt x="640309" y="0"/>
                    <a:pt x="6994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624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5B9FA9E-A50F-4732-8E8E-38826823BFD0}"/>
              </a:ext>
            </a:extLst>
          </p:cNvPr>
          <p:cNvSpPr/>
          <p:nvPr/>
        </p:nvSpPr>
        <p:spPr>
          <a:xfrm rot="5400000">
            <a:off x="5129464" y="-204535"/>
            <a:ext cx="1933072" cy="12192000"/>
          </a:xfrm>
          <a:custGeom>
            <a:avLst/>
            <a:gdLst>
              <a:gd name="connsiteX0" fmla="*/ 246 w 4175757"/>
              <a:gd name="connsiteY0" fmla="*/ 10016248 h 12192000"/>
              <a:gd name="connsiteX1" fmla="*/ 2883 w 4175757"/>
              <a:gd name="connsiteY1" fmla="*/ 9832867 h 12192000"/>
              <a:gd name="connsiteX2" fmla="*/ 292921 w 4175757"/>
              <a:gd name="connsiteY2" fmla="*/ 8640478 h 12192000"/>
              <a:gd name="connsiteX3" fmla="*/ 807988 w 4175757"/>
              <a:gd name="connsiteY3" fmla="*/ 7666053 h 12192000"/>
              <a:gd name="connsiteX4" fmla="*/ 867996 w 4175757"/>
              <a:gd name="connsiteY4" fmla="*/ 6332630 h 12192000"/>
              <a:gd name="connsiteX5" fmla="*/ 1288050 w 4175757"/>
              <a:gd name="connsiteY5" fmla="*/ 5294098 h 12192000"/>
              <a:gd name="connsiteX6" fmla="*/ 1863124 w 4175757"/>
              <a:gd name="connsiteY6" fmla="*/ 4806885 h 12192000"/>
              <a:gd name="connsiteX7" fmla="*/ 2268177 w 4175757"/>
              <a:gd name="connsiteY7" fmla="*/ 3742710 h 12192000"/>
              <a:gd name="connsiteX8" fmla="*/ 2073152 w 4175757"/>
              <a:gd name="connsiteY8" fmla="*/ 1537432 h 12192000"/>
              <a:gd name="connsiteX9" fmla="*/ 2362174 w 4175757"/>
              <a:gd name="connsiteY9" fmla="*/ 100435 h 12192000"/>
              <a:gd name="connsiteX10" fmla="*/ 2421091 w 4175757"/>
              <a:gd name="connsiteY10" fmla="*/ 0 h 12192000"/>
              <a:gd name="connsiteX11" fmla="*/ 4175757 w 4175757"/>
              <a:gd name="connsiteY11" fmla="*/ 0 h 12192000"/>
              <a:gd name="connsiteX12" fmla="*/ 4175757 w 4175757"/>
              <a:gd name="connsiteY12" fmla="*/ 12192000 h 12192000"/>
              <a:gd name="connsiteX13" fmla="*/ 637966 w 4175757"/>
              <a:gd name="connsiteY13" fmla="*/ 12192000 h 12192000"/>
              <a:gd name="connsiteX14" fmla="*/ 649842 w 4175757"/>
              <a:gd name="connsiteY14" fmla="*/ 12030131 h 12192000"/>
              <a:gd name="connsiteX15" fmla="*/ 642966 w 4175757"/>
              <a:gd name="connsiteY15" fmla="*/ 11858645 h 12192000"/>
              <a:gd name="connsiteX16" fmla="*/ 227913 w 4175757"/>
              <a:gd name="connsiteY16" fmla="*/ 11102185 h 12192000"/>
              <a:gd name="connsiteX17" fmla="*/ 246 w 4175757"/>
              <a:gd name="connsiteY17" fmla="*/ 10016248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75757" h="12192000">
                <a:moveTo>
                  <a:pt x="246" y="10016248"/>
                </a:moveTo>
                <a:cubicBezTo>
                  <a:pt x="-476" y="9955071"/>
                  <a:pt x="383" y="9893769"/>
                  <a:pt x="2883" y="9832867"/>
                </a:cubicBezTo>
                <a:cubicBezTo>
                  <a:pt x="22886" y="9358475"/>
                  <a:pt x="137901" y="8909728"/>
                  <a:pt x="292921" y="8640478"/>
                </a:cubicBezTo>
                <a:cubicBezTo>
                  <a:pt x="472944" y="8319944"/>
                  <a:pt x="717976" y="8166087"/>
                  <a:pt x="807988" y="7666053"/>
                </a:cubicBezTo>
                <a:cubicBezTo>
                  <a:pt x="882997" y="7255770"/>
                  <a:pt x="822990" y="6768557"/>
                  <a:pt x="867996" y="6332630"/>
                </a:cubicBezTo>
                <a:cubicBezTo>
                  <a:pt x="918002" y="5832596"/>
                  <a:pt x="1098025" y="5486418"/>
                  <a:pt x="1288050" y="5294098"/>
                </a:cubicBezTo>
                <a:cubicBezTo>
                  <a:pt x="1473074" y="5101777"/>
                  <a:pt x="1678100" y="5012028"/>
                  <a:pt x="1863124" y="4806885"/>
                </a:cubicBezTo>
                <a:cubicBezTo>
                  <a:pt x="2048148" y="4601743"/>
                  <a:pt x="2228172" y="4242743"/>
                  <a:pt x="2268177" y="3742710"/>
                </a:cubicBezTo>
                <a:cubicBezTo>
                  <a:pt x="2333186" y="2986248"/>
                  <a:pt x="2088153" y="2293894"/>
                  <a:pt x="2073152" y="1537432"/>
                </a:cubicBezTo>
                <a:cubicBezTo>
                  <a:pt x="2061901" y="970086"/>
                  <a:pt x="2185666" y="446011"/>
                  <a:pt x="2362174" y="100435"/>
                </a:cubicBezTo>
                <a:lnTo>
                  <a:pt x="2421091" y="0"/>
                </a:lnTo>
                <a:lnTo>
                  <a:pt x="4175757" y="0"/>
                </a:lnTo>
                <a:lnTo>
                  <a:pt x="4175757" y="12192000"/>
                </a:lnTo>
                <a:lnTo>
                  <a:pt x="637966" y="12192000"/>
                </a:lnTo>
                <a:lnTo>
                  <a:pt x="649842" y="12030131"/>
                </a:lnTo>
                <a:cubicBezTo>
                  <a:pt x="650467" y="11974038"/>
                  <a:pt x="647967" y="11916341"/>
                  <a:pt x="642966" y="11858645"/>
                </a:cubicBezTo>
                <a:cubicBezTo>
                  <a:pt x="587959" y="11422718"/>
                  <a:pt x="372931" y="11345791"/>
                  <a:pt x="227913" y="11102185"/>
                </a:cubicBezTo>
                <a:cubicBezTo>
                  <a:pt x="87895" y="10866591"/>
                  <a:pt x="5306" y="10444487"/>
                  <a:pt x="246" y="100162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9E18BE-BF75-4E58-A647-BFBFE5E8CD6C}"/>
              </a:ext>
            </a:extLst>
          </p:cNvPr>
          <p:cNvSpPr txBox="1"/>
          <p:nvPr/>
        </p:nvSpPr>
        <p:spPr>
          <a:xfrm>
            <a:off x="6687430" y="2538738"/>
            <a:ext cx="4894969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 these sweet mornings of spring which I enjoy with my whole heart. I am alone,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3D4554-DBE5-44EB-B012-7D73CC4A567F}"/>
              </a:ext>
            </a:extLst>
          </p:cNvPr>
          <p:cNvSpPr txBox="1"/>
          <p:nvPr/>
        </p:nvSpPr>
        <p:spPr>
          <a:xfrm>
            <a:off x="6687430" y="3654330"/>
            <a:ext cx="4894969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 these sweet mornings of spring which I enjoy with my whole heart. I am alone,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EF7750-3FCF-4BD3-B39A-5DD89AF813E1}"/>
              </a:ext>
            </a:extLst>
          </p:cNvPr>
          <p:cNvSpPr/>
          <p:nvPr/>
        </p:nvSpPr>
        <p:spPr>
          <a:xfrm>
            <a:off x="6687431" y="1012647"/>
            <a:ext cx="4894970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Pride Month Is Here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08C33DF-DF4E-4044-B0F8-1A2AF2C65598}"/>
              </a:ext>
            </a:extLst>
          </p:cNvPr>
          <p:cNvSpPr/>
          <p:nvPr/>
        </p:nvSpPr>
        <p:spPr>
          <a:xfrm rot="20441387">
            <a:off x="755980" y="1216449"/>
            <a:ext cx="323993" cy="279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4" b="166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6408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F7FCAE3-86DB-442F-BC7D-8E010B99A889}"/>
              </a:ext>
            </a:extLst>
          </p:cNvPr>
          <p:cNvSpPr/>
          <p:nvPr/>
        </p:nvSpPr>
        <p:spPr>
          <a:xfrm rot="19336227" flipH="1" flipV="1">
            <a:off x="5091019" y="3271039"/>
            <a:ext cx="9409340" cy="4835228"/>
          </a:xfrm>
          <a:custGeom>
            <a:avLst/>
            <a:gdLst>
              <a:gd name="connsiteX0" fmla="*/ 0 w 7934722"/>
              <a:gd name="connsiteY0" fmla="*/ 3861306 h 4077458"/>
              <a:gd name="connsiteX1" fmla="*/ 89013 w 7934722"/>
              <a:gd name="connsiteY1" fmla="*/ 3906251 h 4077458"/>
              <a:gd name="connsiteX2" fmla="*/ 315874 w 7934722"/>
              <a:gd name="connsiteY2" fmla="*/ 3989093 h 4077458"/>
              <a:gd name="connsiteX3" fmla="*/ 587296 w 7934722"/>
              <a:gd name="connsiteY3" fmla="*/ 4055367 h 4077458"/>
              <a:gd name="connsiteX4" fmla="*/ 858720 w 7934722"/>
              <a:gd name="connsiteY4" fmla="*/ 4077458 h 4077458"/>
              <a:gd name="connsiteX5" fmla="*/ 1126091 w 7934722"/>
              <a:gd name="connsiteY5" fmla="*/ 4066413 h 4077458"/>
              <a:gd name="connsiteX6" fmla="*/ 1393462 w 7934722"/>
              <a:gd name="connsiteY6" fmla="*/ 4011184 h 4077458"/>
              <a:gd name="connsiteX7" fmla="*/ 1660834 w 7934722"/>
              <a:gd name="connsiteY7" fmla="*/ 3922819 h 4077458"/>
              <a:gd name="connsiteX8" fmla="*/ 1916053 w 7934722"/>
              <a:gd name="connsiteY8" fmla="*/ 3784749 h 4077458"/>
              <a:gd name="connsiteX9" fmla="*/ 1952512 w 7934722"/>
              <a:gd name="connsiteY9" fmla="*/ 3762657 h 4077458"/>
              <a:gd name="connsiteX10" fmla="*/ 2304957 w 7934722"/>
              <a:gd name="connsiteY10" fmla="*/ 3574882 h 4077458"/>
              <a:gd name="connsiteX11" fmla="*/ 2661453 w 7934722"/>
              <a:gd name="connsiteY11" fmla="*/ 3431289 h 4077458"/>
              <a:gd name="connsiteX12" fmla="*/ 3026051 w 7934722"/>
              <a:gd name="connsiteY12" fmla="*/ 3315310 h 4077458"/>
              <a:gd name="connsiteX13" fmla="*/ 3394700 w 7934722"/>
              <a:gd name="connsiteY13" fmla="*/ 3249036 h 4077458"/>
              <a:gd name="connsiteX14" fmla="*/ 3767399 w 7934722"/>
              <a:gd name="connsiteY14" fmla="*/ 3215899 h 4077458"/>
              <a:gd name="connsiteX15" fmla="*/ 4140098 w 7934722"/>
              <a:gd name="connsiteY15" fmla="*/ 3215899 h 4077458"/>
              <a:gd name="connsiteX16" fmla="*/ 4512799 w 7934722"/>
              <a:gd name="connsiteY16" fmla="*/ 3254559 h 4077458"/>
              <a:gd name="connsiteX17" fmla="*/ 4877396 w 7934722"/>
              <a:gd name="connsiteY17" fmla="*/ 3331878 h 4077458"/>
              <a:gd name="connsiteX18" fmla="*/ 5246044 w 7934722"/>
              <a:gd name="connsiteY18" fmla="*/ 3442334 h 4077458"/>
              <a:gd name="connsiteX19" fmla="*/ 5602540 w 7934722"/>
              <a:gd name="connsiteY19" fmla="*/ 3596973 h 4077458"/>
              <a:gd name="connsiteX20" fmla="*/ 5954985 w 7934722"/>
              <a:gd name="connsiteY20" fmla="*/ 3784749 h 4077458"/>
              <a:gd name="connsiteX21" fmla="*/ 6202101 w 7934722"/>
              <a:gd name="connsiteY21" fmla="*/ 3911774 h 4077458"/>
              <a:gd name="connsiteX22" fmla="*/ 6457319 w 7934722"/>
              <a:gd name="connsiteY22" fmla="*/ 4011184 h 4077458"/>
              <a:gd name="connsiteX23" fmla="*/ 6720641 w 7934722"/>
              <a:gd name="connsiteY23" fmla="*/ 4066413 h 4077458"/>
              <a:gd name="connsiteX24" fmla="*/ 6983961 w 7934722"/>
              <a:gd name="connsiteY24" fmla="*/ 4077458 h 4077458"/>
              <a:gd name="connsiteX25" fmla="*/ 7267536 w 7934722"/>
              <a:gd name="connsiteY25" fmla="*/ 4055367 h 4077458"/>
              <a:gd name="connsiteX26" fmla="*/ 7555164 w 7934722"/>
              <a:gd name="connsiteY26" fmla="*/ 3989093 h 4077458"/>
              <a:gd name="connsiteX27" fmla="*/ 7782025 w 7934722"/>
              <a:gd name="connsiteY27" fmla="*/ 3906251 h 4077458"/>
              <a:gd name="connsiteX28" fmla="*/ 7934722 w 7934722"/>
              <a:gd name="connsiteY28" fmla="*/ 3827695 h 4077458"/>
              <a:gd name="connsiteX29" fmla="*/ 2987539 w 7934722"/>
              <a:gd name="connsiteY29" fmla="*/ 0 h 4077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934722" h="4077458">
                <a:moveTo>
                  <a:pt x="0" y="3861306"/>
                </a:moveTo>
                <a:lnTo>
                  <a:pt x="89013" y="3906251"/>
                </a:lnTo>
                <a:lnTo>
                  <a:pt x="315874" y="3989093"/>
                </a:lnTo>
                <a:lnTo>
                  <a:pt x="587296" y="4055367"/>
                </a:lnTo>
                <a:lnTo>
                  <a:pt x="858720" y="4077458"/>
                </a:lnTo>
                <a:lnTo>
                  <a:pt x="1126091" y="4066413"/>
                </a:lnTo>
                <a:lnTo>
                  <a:pt x="1393462" y="4011184"/>
                </a:lnTo>
                <a:lnTo>
                  <a:pt x="1660834" y="3922819"/>
                </a:lnTo>
                <a:lnTo>
                  <a:pt x="1916053" y="3784749"/>
                </a:lnTo>
                <a:lnTo>
                  <a:pt x="1952512" y="3762657"/>
                </a:lnTo>
                <a:lnTo>
                  <a:pt x="2304957" y="3574882"/>
                </a:lnTo>
                <a:lnTo>
                  <a:pt x="2661453" y="3431289"/>
                </a:lnTo>
                <a:lnTo>
                  <a:pt x="3026051" y="3315310"/>
                </a:lnTo>
                <a:lnTo>
                  <a:pt x="3394700" y="3249036"/>
                </a:lnTo>
                <a:lnTo>
                  <a:pt x="3767399" y="3215899"/>
                </a:lnTo>
                <a:lnTo>
                  <a:pt x="4140098" y="3215899"/>
                </a:lnTo>
                <a:lnTo>
                  <a:pt x="4512799" y="3254559"/>
                </a:lnTo>
                <a:lnTo>
                  <a:pt x="4877396" y="3331878"/>
                </a:lnTo>
                <a:lnTo>
                  <a:pt x="5246044" y="3442334"/>
                </a:lnTo>
                <a:lnTo>
                  <a:pt x="5602540" y="3596973"/>
                </a:lnTo>
                <a:lnTo>
                  <a:pt x="5954985" y="3784749"/>
                </a:lnTo>
                <a:lnTo>
                  <a:pt x="6202101" y="3911774"/>
                </a:lnTo>
                <a:lnTo>
                  <a:pt x="6457319" y="4011184"/>
                </a:lnTo>
                <a:lnTo>
                  <a:pt x="6720641" y="4066413"/>
                </a:lnTo>
                <a:lnTo>
                  <a:pt x="6983961" y="4077458"/>
                </a:lnTo>
                <a:lnTo>
                  <a:pt x="7267536" y="4055367"/>
                </a:lnTo>
                <a:lnTo>
                  <a:pt x="7555164" y="3989093"/>
                </a:lnTo>
                <a:lnTo>
                  <a:pt x="7782025" y="3906251"/>
                </a:lnTo>
                <a:lnTo>
                  <a:pt x="7934722" y="3827695"/>
                </a:lnTo>
                <a:lnTo>
                  <a:pt x="298753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77B802-69E1-41B4-B60C-354060BCBBAE}"/>
              </a:ext>
            </a:extLst>
          </p:cNvPr>
          <p:cNvGrpSpPr/>
          <p:nvPr/>
        </p:nvGrpSpPr>
        <p:grpSpPr>
          <a:xfrm>
            <a:off x="729454" y="4258224"/>
            <a:ext cx="3862423" cy="58115"/>
            <a:chOff x="14049888" y="7554555"/>
            <a:chExt cx="7725852" cy="509945"/>
          </a:xfrm>
        </p:grpSpPr>
        <p:sp>
          <p:nvSpPr>
            <p:cNvPr id="16" name="Rectangle: Rounded Corners 31">
              <a:extLst>
                <a:ext uri="{FF2B5EF4-FFF2-40B4-BE49-F238E27FC236}">
                  <a16:creationId xmlns:a16="http://schemas.microsoft.com/office/drawing/2014/main" id="{36944E2F-A258-422C-A162-D5C165FE2AD8}"/>
                </a:ext>
              </a:extLst>
            </p:cNvPr>
            <p:cNvSpPr/>
            <p:nvPr/>
          </p:nvSpPr>
          <p:spPr>
            <a:xfrm>
              <a:off x="14049888" y="7554555"/>
              <a:ext cx="7725852" cy="50994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Rectangle: Rounded Corners 32">
              <a:extLst>
                <a:ext uri="{FF2B5EF4-FFF2-40B4-BE49-F238E27FC236}">
                  <a16:creationId xmlns:a16="http://schemas.microsoft.com/office/drawing/2014/main" id="{D18DF4E8-A6D4-4268-AC4B-A2CAAF22D0A6}"/>
                </a:ext>
              </a:extLst>
            </p:cNvPr>
            <p:cNvSpPr/>
            <p:nvPr/>
          </p:nvSpPr>
          <p:spPr>
            <a:xfrm>
              <a:off x="14049888" y="7554555"/>
              <a:ext cx="6003412" cy="50994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41DCC8-ECBD-46BA-BC9F-9A1130F894C2}"/>
              </a:ext>
            </a:extLst>
          </p:cNvPr>
          <p:cNvGrpSpPr/>
          <p:nvPr/>
        </p:nvGrpSpPr>
        <p:grpSpPr>
          <a:xfrm>
            <a:off x="729453" y="5031565"/>
            <a:ext cx="3862424" cy="58115"/>
            <a:chOff x="14049887" y="7554555"/>
            <a:chExt cx="7725853" cy="509945"/>
          </a:xfrm>
        </p:grpSpPr>
        <p:sp>
          <p:nvSpPr>
            <p:cNvPr id="19" name="Rectangle: Rounded Corners 34">
              <a:extLst>
                <a:ext uri="{FF2B5EF4-FFF2-40B4-BE49-F238E27FC236}">
                  <a16:creationId xmlns:a16="http://schemas.microsoft.com/office/drawing/2014/main" id="{50699614-B96E-4334-B6EE-A61A9AE7531A}"/>
                </a:ext>
              </a:extLst>
            </p:cNvPr>
            <p:cNvSpPr/>
            <p:nvPr/>
          </p:nvSpPr>
          <p:spPr>
            <a:xfrm>
              <a:off x="14049888" y="7554555"/>
              <a:ext cx="7725852" cy="50994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Rectangle: Rounded Corners 35">
              <a:extLst>
                <a:ext uri="{FF2B5EF4-FFF2-40B4-BE49-F238E27FC236}">
                  <a16:creationId xmlns:a16="http://schemas.microsoft.com/office/drawing/2014/main" id="{3764454D-AE22-4681-84DE-9707C8E0032A}"/>
                </a:ext>
              </a:extLst>
            </p:cNvPr>
            <p:cNvSpPr/>
            <p:nvPr/>
          </p:nvSpPr>
          <p:spPr>
            <a:xfrm>
              <a:off x="14049887" y="7554555"/>
              <a:ext cx="6963829" cy="50994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F40632C-8C9A-4B2D-B065-A35215F43E45}"/>
              </a:ext>
            </a:extLst>
          </p:cNvPr>
          <p:cNvSpPr txBox="1"/>
          <p:nvPr/>
        </p:nvSpPr>
        <p:spPr>
          <a:xfrm>
            <a:off x="729454" y="3937657"/>
            <a:ext cx="892873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Market 01</a:t>
            </a:r>
            <a:endParaRPr lang="vi-VN" sz="1500" dirty="0">
              <a:solidFill>
                <a:schemeClr val="tx1">
                  <a:lumMod val="85000"/>
                  <a:lumOff val="1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BB8109-64C7-4A7E-84B2-5132E2163A22}"/>
              </a:ext>
            </a:extLst>
          </p:cNvPr>
          <p:cNvSpPr txBox="1"/>
          <p:nvPr/>
        </p:nvSpPr>
        <p:spPr>
          <a:xfrm>
            <a:off x="729454" y="4722030"/>
            <a:ext cx="94256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Market 02</a:t>
            </a:r>
            <a:endParaRPr lang="vi-VN" sz="1500" dirty="0">
              <a:solidFill>
                <a:schemeClr val="tx1">
                  <a:lumMod val="85000"/>
                  <a:lumOff val="1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A85D10-2584-4288-A1C5-4BB10EE25CAC}"/>
              </a:ext>
            </a:extLst>
          </p:cNvPr>
          <p:cNvSpPr txBox="1"/>
          <p:nvPr/>
        </p:nvSpPr>
        <p:spPr>
          <a:xfrm>
            <a:off x="3816024" y="4380702"/>
            <a:ext cx="77585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80% / 100%</a:t>
            </a:r>
            <a:endParaRPr lang="vi-VN" sz="1200" dirty="0">
              <a:solidFill>
                <a:schemeClr val="tx1">
                  <a:lumMod val="85000"/>
                  <a:lumOff val="1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9754A5-5675-4F3A-BEAD-7834152A08E0}"/>
              </a:ext>
            </a:extLst>
          </p:cNvPr>
          <p:cNvSpPr txBox="1"/>
          <p:nvPr/>
        </p:nvSpPr>
        <p:spPr>
          <a:xfrm>
            <a:off x="3820832" y="5196410"/>
            <a:ext cx="77104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90% / 100%</a:t>
            </a:r>
            <a:endParaRPr lang="vi-VN" sz="1200" dirty="0">
              <a:solidFill>
                <a:schemeClr val="tx1">
                  <a:lumMod val="85000"/>
                  <a:lumOff val="1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2180CF-B7A2-4E82-91A2-C3EC8FB85430}"/>
              </a:ext>
            </a:extLst>
          </p:cNvPr>
          <p:cNvSpPr txBox="1"/>
          <p:nvPr/>
        </p:nvSpPr>
        <p:spPr>
          <a:xfrm>
            <a:off x="626215" y="2506746"/>
            <a:ext cx="46522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ABCD73-B035-48AD-A9A5-8B1A04EEDAB6}"/>
              </a:ext>
            </a:extLst>
          </p:cNvPr>
          <p:cNvSpPr/>
          <p:nvPr/>
        </p:nvSpPr>
        <p:spPr>
          <a:xfrm>
            <a:off x="626215" y="1015547"/>
            <a:ext cx="3731175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Piercing</a:t>
            </a:r>
          </a:p>
          <a:p>
            <a:pPr>
              <a:lnSpc>
                <a:spcPct val="80000"/>
              </a:lnSpc>
            </a:pPr>
            <a:r>
              <a:rPr lang="en-US" sz="48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Right Here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08FC5CB2-FAF2-47EE-9D2B-EF9235DD1607}"/>
              </a:ext>
            </a:extLst>
          </p:cNvPr>
          <p:cNvSpPr/>
          <p:nvPr/>
        </p:nvSpPr>
        <p:spPr>
          <a:xfrm rot="20441387">
            <a:off x="3826426" y="726790"/>
            <a:ext cx="323993" cy="279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58C9D91-CFFB-4FBF-976A-649BC9519FCA}"/>
              </a:ext>
            </a:extLst>
          </p:cNvPr>
          <p:cNvSpPr/>
          <p:nvPr/>
        </p:nvSpPr>
        <p:spPr>
          <a:xfrm rot="13063773" flipV="1">
            <a:off x="4699174" y="-1324718"/>
            <a:ext cx="3349632" cy="2659928"/>
          </a:xfrm>
          <a:custGeom>
            <a:avLst/>
            <a:gdLst>
              <a:gd name="connsiteX0" fmla="*/ 2005587 w 9940309"/>
              <a:gd name="connsiteY0" fmla="*/ 7677403 h 7893555"/>
              <a:gd name="connsiteX1" fmla="*/ 2014202 w 9940309"/>
              <a:gd name="connsiteY1" fmla="*/ 7681753 h 7893555"/>
              <a:gd name="connsiteX2" fmla="*/ 2020576 w 9940309"/>
              <a:gd name="connsiteY2" fmla="*/ 7689000 h 7893555"/>
              <a:gd name="connsiteX3" fmla="*/ 2022818 w 9940309"/>
              <a:gd name="connsiteY3" fmla="*/ 7686103 h 7893555"/>
              <a:gd name="connsiteX4" fmla="*/ 2094600 w 9940309"/>
              <a:gd name="connsiteY4" fmla="*/ 7722348 h 7893555"/>
              <a:gd name="connsiteX5" fmla="*/ 2321461 w 9940309"/>
              <a:gd name="connsiteY5" fmla="*/ 7805190 h 7893555"/>
              <a:gd name="connsiteX6" fmla="*/ 2592883 w 9940309"/>
              <a:gd name="connsiteY6" fmla="*/ 7871464 h 7893555"/>
              <a:gd name="connsiteX7" fmla="*/ 2864307 w 9940309"/>
              <a:gd name="connsiteY7" fmla="*/ 7893555 h 7893555"/>
              <a:gd name="connsiteX8" fmla="*/ 3131678 w 9940309"/>
              <a:gd name="connsiteY8" fmla="*/ 7882510 h 7893555"/>
              <a:gd name="connsiteX9" fmla="*/ 3399049 w 9940309"/>
              <a:gd name="connsiteY9" fmla="*/ 7827281 h 7893555"/>
              <a:gd name="connsiteX10" fmla="*/ 3666421 w 9940309"/>
              <a:gd name="connsiteY10" fmla="*/ 7738916 h 7893555"/>
              <a:gd name="connsiteX11" fmla="*/ 3921640 w 9940309"/>
              <a:gd name="connsiteY11" fmla="*/ 7600846 h 7893555"/>
              <a:gd name="connsiteX12" fmla="*/ 3958099 w 9940309"/>
              <a:gd name="connsiteY12" fmla="*/ 7578754 h 7893555"/>
              <a:gd name="connsiteX13" fmla="*/ 4310544 w 9940309"/>
              <a:gd name="connsiteY13" fmla="*/ 7390979 h 7893555"/>
              <a:gd name="connsiteX14" fmla="*/ 4667040 w 9940309"/>
              <a:gd name="connsiteY14" fmla="*/ 7247386 h 7893555"/>
              <a:gd name="connsiteX15" fmla="*/ 5031638 w 9940309"/>
              <a:gd name="connsiteY15" fmla="*/ 7131407 h 7893555"/>
              <a:gd name="connsiteX16" fmla="*/ 5400287 w 9940309"/>
              <a:gd name="connsiteY16" fmla="*/ 7065133 h 7893555"/>
              <a:gd name="connsiteX17" fmla="*/ 5772986 w 9940309"/>
              <a:gd name="connsiteY17" fmla="*/ 7031996 h 7893555"/>
              <a:gd name="connsiteX18" fmla="*/ 6145685 w 9940309"/>
              <a:gd name="connsiteY18" fmla="*/ 7031996 h 7893555"/>
              <a:gd name="connsiteX19" fmla="*/ 6518386 w 9940309"/>
              <a:gd name="connsiteY19" fmla="*/ 7070656 h 7893555"/>
              <a:gd name="connsiteX20" fmla="*/ 6882983 w 9940309"/>
              <a:gd name="connsiteY20" fmla="*/ 7147975 h 7893555"/>
              <a:gd name="connsiteX21" fmla="*/ 7251631 w 9940309"/>
              <a:gd name="connsiteY21" fmla="*/ 7258431 h 7893555"/>
              <a:gd name="connsiteX22" fmla="*/ 7608127 w 9940309"/>
              <a:gd name="connsiteY22" fmla="*/ 7413070 h 7893555"/>
              <a:gd name="connsiteX23" fmla="*/ 7960572 w 9940309"/>
              <a:gd name="connsiteY23" fmla="*/ 7600846 h 7893555"/>
              <a:gd name="connsiteX24" fmla="*/ 8207688 w 9940309"/>
              <a:gd name="connsiteY24" fmla="*/ 7727871 h 7893555"/>
              <a:gd name="connsiteX25" fmla="*/ 8462906 w 9940309"/>
              <a:gd name="connsiteY25" fmla="*/ 7827281 h 7893555"/>
              <a:gd name="connsiteX26" fmla="*/ 8726228 w 9940309"/>
              <a:gd name="connsiteY26" fmla="*/ 7882510 h 7893555"/>
              <a:gd name="connsiteX27" fmla="*/ 8989548 w 9940309"/>
              <a:gd name="connsiteY27" fmla="*/ 7893555 h 7893555"/>
              <a:gd name="connsiteX28" fmla="*/ 9273123 w 9940309"/>
              <a:gd name="connsiteY28" fmla="*/ 7871464 h 7893555"/>
              <a:gd name="connsiteX29" fmla="*/ 9560751 w 9940309"/>
              <a:gd name="connsiteY29" fmla="*/ 7805190 h 7893555"/>
              <a:gd name="connsiteX30" fmla="*/ 9787612 w 9940309"/>
              <a:gd name="connsiteY30" fmla="*/ 7722348 h 7893555"/>
              <a:gd name="connsiteX31" fmla="*/ 9940309 w 9940309"/>
              <a:gd name="connsiteY31" fmla="*/ 7643792 h 7893555"/>
              <a:gd name="connsiteX32" fmla="*/ 5008115 w 9940309"/>
              <a:gd name="connsiteY32" fmla="*/ 3827694 h 7893555"/>
              <a:gd name="connsiteX33" fmla="*/ 4993126 w 9940309"/>
              <a:gd name="connsiteY33" fmla="*/ 3816097 h 7893555"/>
              <a:gd name="connsiteX34" fmla="*/ 60932 w 9940309"/>
              <a:gd name="connsiteY34" fmla="*/ 0 h 7893555"/>
              <a:gd name="connsiteX35" fmla="*/ 23230 w 9940309"/>
              <a:gd name="connsiteY35" fmla="*/ 167529 h 7893555"/>
              <a:gd name="connsiteX36" fmla="*/ 0 w 9940309"/>
              <a:gd name="connsiteY36" fmla="*/ 407922 h 7893555"/>
              <a:gd name="connsiteX37" fmla="*/ 8064 w 9940309"/>
              <a:gd name="connsiteY37" fmla="*/ 702977 h 7893555"/>
              <a:gd name="connsiteX38" fmla="*/ 57878 w 9940309"/>
              <a:gd name="connsiteY38" fmla="*/ 983015 h 7893555"/>
              <a:gd name="connsiteX39" fmla="*/ 134681 w 9940309"/>
              <a:gd name="connsiteY39" fmla="*/ 1235127 h 7893555"/>
              <a:gd name="connsiteX40" fmla="*/ 254254 w 9940309"/>
              <a:gd name="connsiteY40" fmla="*/ 1476148 h 7893555"/>
              <a:gd name="connsiteX41" fmla="*/ 414557 w 9940309"/>
              <a:gd name="connsiteY41" fmla="*/ 1698232 h 7893555"/>
              <a:gd name="connsiteX42" fmla="*/ 599557 w 9940309"/>
              <a:gd name="connsiteY42" fmla="*/ 1905540 h 7893555"/>
              <a:gd name="connsiteX43" fmla="*/ 869807 w 9940309"/>
              <a:gd name="connsiteY43" fmla="*/ 2199551 h 7893555"/>
              <a:gd name="connsiteX44" fmla="*/ 1108999 w 9940309"/>
              <a:gd name="connsiteY44" fmla="*/ 2505803 h 7893555"/>
              <a:gd name="connsiteX45" fmla="*/ 1308473 w 9940309"/>
              <a:gd name="connsiteY45" fmla="*/ 2834910 h 7893555"/>
              <a:gd name="connsiteX46" fmla="*/ 1474855 w 9940309"/>
              <a:gd name="connsiteY46" fmla="*/ 3168416 h 7893555"/>
              <a:gd name="connsiteX47" fmla="*/ 1605851 w 9940309"/>
              <a:gd name="connsiteY47" fmla="*/ 3519472 h 7893555"/>
              <a:gd name="connsiteX48" fmla="*/ 1699425 w 9940309"/>
              <a:gd name="connsiteY48" fmla="*/ 3880233 h 7893555"/>
              <a:gd name="connsiteX49" fmla="*/ 1760924 w 9940309"/>
              <a:gd name="connsiteY49" fmla="*/ 4249314 h 7893555"/>
              <a:gd name="connsiteX50" fmla="*/ 1789329 w 9940309"/>
              <a:gd name="connsiteY50" fmla="*/ 4622794 h 7893555"/>
              <a:gd name="connsiteX51" fmla="*/ 1768606 w 9940309"/>
              <a:gd name="connsiteY51" fmla="*/ 5004833 h 7893555"/>
              <a:gd name="connsiteX52" fmla="*/ 1719118 w 9940309"/>
              <a:gd name="connsiteY52" fmla="*/ 5385962 h 7893555"/>
              <a:gd name="connsiteX53" fmla="*/ 1625847 w 9940309"/>
              <a:gd name="connsiteY53" fmla="*/ 5774262 h 7893555"/>
              <a:gd name="connsiteX54" fmla="*/ 1613616 w 9940309"/>
              <a:gd name="connsiteY54" fmla="*/ 5815100 h 7893555"/>
              <a:gd name="connsiteX55" fmla="*/ 1544046 w 9940309"/>
              <a:gd name="connsiteY55" fmla="*/ 6096809 h 7893555"/>
              <a:gd name="connsiteX56" fmla="*/ 1525641 w 9940309"/>
              <a:gd name="connsiteY56" fmla="*/ 6377803 h 7893555"/>
              <a:gd name="connsiteX57" fmla="*/ 1539310 w 9940309"/>
              <a:gd name="connsiteY57" fmla="*/ 6650476 h 7893555"/>
              <a:gd name="connsiteX58" fmla="*/ 1595749 w 9940309"/>
              <a:gd name="connsiteY58" fmla="*/ 6912056 h 7893555"/>
              <a:gd name="connsiteX59" fmla="*/ 1685278 w 9940309"/>
              <a:gd name="connsiteY59" fmla="*/ 7169239 h 7893555"/>
              <a:gd name="connsiteX60" fmla="*/ 1817576 w 9940309"/>
              <a:gd name="connsiteY60" fmla="*/ 7415328 h 7893555"/>
              <a:gd name="connsiteX61" fmla="*/ 1954722 w 9940309"/>
              <a:gd name="connsiteY61" fmla="*/ 7614123 h 7893555"/>
              <a:gd name="connsiteX62" fmla="*/ 2007829 w 9940309"/>
              <a:gd name="connsiteY62" fmla="*/ 7674506 h 789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940309" h="7893555">
                <a:moveTo>
                  <a:pt x="2005587" y="7677403"/>
                </a:moveTo>
                <a:lnTo>
                  <a:pt x="2014202" y="7681753"/>
                </a:lnTo>
                <a:lnTo>
                  <a:pt x="2020576" y="7689000"/>
                </a:lnTo>
                <a:lnTo>
                  <a:pt x="2022818" y="7686103"/>
                </a:lnTo>
                <a:lnTo>
                  <a:pt x="2094600" y="7722348"/>
                </a:lnTo>
                <a:lnTo>
                  <a:pt x="2321461" y="7805190"/>
                </a:lnTo>
                <a:lnTo>
                  <a:pt x="2592883" y="7871464"/>
                </a:lnTo>
                <a:lnTo>
                  <a:pt x="2864307" y="7893555"/>
                </a:lnTo>
                <a:lnTo>
                  <a:pt x="3131678" y="7882510"/>
                </a:lnTo>
                <a:lnTo>
                  <a:pt x="3399049" y="7827281"/>
                </a:lnTo>
                <a:lnTo>
                  <a:pt x="3666421" y="7738916"/>
                </a:lnTo>
                <a:lnTo>
                  <a:pt x="3921640" y="7600846"/>
                </a:lnTo>
                <a:lnTo>
                  <a:pt x="3958099" y="7578754"/>
                </a:lnTo>
                <a:lnTo>
                  <a:pt x="4310544" y="7390979"/>
                </a:lnTo>
                <a:lnTo>
                  <a:pt x="4667040" y="7247386"/>
                </a:lnTo>
                <a:lnTo>
                  <a:pt x="5031638" y="7131407"/>
                </a:lnTo>
                <a:lnTo>
                  <a:pt x="5400287" y="7065133"/>
                </a:lnTo>
                <a:lnTo>
                  <a:pt x="5772986" y="7031996"/>
                </a:lnTo>
                <a:lnTo>
                  <a:pt x="6145685" y="7031996"/>
                </a:lnTo>
                <a:lnTo>
                  <a:pt x="6518386" y="7070656"/>
                </a:lnTo>
                <a:lnTo>
                  <a:pt x="6882983" y="7147975"/>
                </a:lnTo>
                <a:lnTo>
                  <a:pt x="7251631" y="7258431"/>
                </a:lnTo>
                <a:lnTo>
                  <a:pt x="7608127" y="7413070"/>
                </a:lnTo>
                <a:lnTo>
                  <a:pt x="7960572" y="7600846"/>
                </a:lnTo>
                <a:lnTo>
                  <a:pt x="8207688" y="7727871"/>
                </a:lnTo>
                <a:lnTo>
                  <a:pt x="8462906" y="7827281"/>
                </a:lnTo>
                <a:lnTo>
                  <a:pt x="8726228" y="7882510"/>
                </a:lnTo>
                <a:lnTo>
                  <a:pt x="8989548" y="7893555"/>
                </a:lnTo>
                <a:lnTo>
                  <a:pt x="9273123" y="7871464"/>
                </a:lnTo>
                <a:lnTo>
                  <a:pt x="9560751" y="7805190"/>
                </a:lnTo>
                <a:lnTo>
                  <a:pt x="9787612" y="7722348"/>
                </a:lnTo>
                <a:lnTo>
                  <a:pt x="9940309" y="7643792"/>
                </a:lnTo>
                <a:lnTo>
                  <a:pt x="5008115" y="3827694"/>
                </a:lnTo>
                <a:lnTo>
                  <a:pt x="4993126" y="3816097"/>
                </a:lnTo>
                <a:lnTo>
                  <a:pt x="60932" y="0"/>
                </a:lnTo>
                <a:lnTo>
                  <a:pt x="23230" y="167529"/>
                </a:lnTo>
                <a:lnTo>
                  <a:pt x="0" y="407922"/>
                </a:lnTo>
                <a:lnTo>
                  <a:pt x="8064" y="702977"/>
                </a:lnTo>
                <a:lnTo>
                  <a:pt x="57878" y="983015"/>
                </a:lnTo>
                <a:lnTo>
                  <a:pt x="134681" y="1235127"/>
                </a:lnTo>
                <a:lnTo>
                  <a:pt x="254254" y="1476148"/>
                </a:lnTo>
                <a:lnTo>
                  <a:pt x="414557" y="1698232"/>
                </a:lnTo>
                <a:lnTo>
                  <a:pt x="599557" y="1905540"/>
                </a:lnTo>
                <a:lnTo>
                  <a:pt x="869807" y="2199551"/>
                </a:lnTo>
                <a:lnTo>
                  <a:pt x="1108999" y="2505803"/>
                </a:lnTo>
                <a:lnTo>
                  <a:pt x="1308473" y="2834910"/>
                </a:lnTo>
                <a:lnTo>
                  <a:pt x="1474855" y="3168416"/>
                </a:lnTo>
                <a:lnTo>
                  <a:pt x="1605851" y="3519472"/>
                </a:lnTo>
                <a:lnTo>
                  <a:pt x="1699425" y="3880233"/>
                </a:lnTo>
                <a:lnTo>
                  <a:pt x="1760924" y="4249314"/>
                </a:lnTo>
                <a:lnTo>
                  <a:pt x="1789329" y="4622794"/>
                </a:lnTo>
                <a:lnTo>
                  <a:pt x="1768606" y="5004833"/>
                </a:lnTo>
                <a:lnTo>
                  <a:pt x="1719118" y="5385962"/>
                </a:lnTo>
                <a:lnTo>
                  <a:pt x="1625847" y="5774262"/>
                </a:lnTo>
                <a:lnTo>
                  <a:pt x="1613616" y="5815100"/>
                </a:lnTo>
                <a:lnTo>
                  <a:pt x="1544046" y="6096809"/>
                </a:lnTo>
                <a:lnTo>
                  <a:pt x="1525641" y="6377803"/>
                </a:lnTo>
                <a:lnTo>
                  <a:pt x="1539310" y="6650476"/>
                </a:lnTo>
                <a:lnTo>
                  <a:pt x="1595749" y="6912056"/>
                </a:lnTo>
                <a:lnTo>
                  <a:pt x="1685278" y="7169239"/>
                </a:lnTo>
                <a:lnTo>
                  <a:pt x="1817576" y="7415328"/>
                </a:lnTo>
                <a:lnTo>
                  <a:pt x="1954722" y="7614123"/>
                </a:lnTo>
                <a:lnTo>
                  <a:pt x="2007829" y="76745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1591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2DF555A-3B2F-478D-B83F-50FB4FDEEBB2}"/>
              </a:ext>
            </a:extLst>
          </p:cNvPr>
          <p:cNvSpPr/>
          <p:nvPr/>
        </p:nvSpPr>
        <p:spPr>
          <a:xfrm flipH="1" flipV="1">
            <a:off x="-1" y="4754879"/>
            <a:ext cx="12192000" cy="2103118"/>
          </a:xfrm>
          <a:custGeom>
            <a:avLst/>
            <a:gdLst>
              <a:gd name="connsiteX0" fmla="*/ 0 w 12192000"/>
              <a:gd name="connsiteY0" fmla="*/ 0 h 4777008"/>
              <a:gd name="connsiteX1" fmla="*/ 12192000 w 12192000"/>
              <a:gd name="connsiteY1" fmla="*/ 0 h 4777008"/>
              <a:gd name="connsiteX2" fmla="*/ 12192000 w 12192000"/>
              <a:gd name="connsiteY2" fmla="*/ 4479132 h 4777008"/>
              <a:gd name="connsiteX3" fmla="*/ 11905530 w 12192000"/>
              <a:gd name="connsiteY3" fmla="*/ 4587234 h 4777008"/>
              <a:gd name="connsiteX4" fmla="*/ 11562713 w 12192000"/>
              <a:gd name="connsiteY4" fmla="*/ 4679060 h 4777008"/>
              <a:gd name="connsiteX5" fmla="*/ 11128069 w 12192000"/>
              <a:gd name="connsiteY5" fmla="*/ 4752521 h 4777008"/>
              <a:gd name="connsiteX6" fmla="*/ 10699548 w 12192000"/>
              <a:gd name="connsiteY6" fmla="*/ 4777008 h 4777008"/>
              <a:gd name="connsiteX7" fmla="*/ 10301635 w 12192000"/>
              <a:gd name="connsiteY7" fmla="*/ 4764765 h 4777008"/>
              <a:gd name="connsiteX8" fmla="*/ 9903721 w 12192000"/>
              <a:gd name="connsiteY8" fmla="*/ 4703547 h 4777008"/>
              <a:gd name="connsiteX9" fmla="*/ 9518052 w 12192000"/>
              <a:gd name="connsiteY9" fmla="*/ 4593356 h 4777008"/>
              <a:gd name="connsiteX10" fmla="*/ 9144626 w 12192000"/>
              <a:gd name="connsiteY10" fmla="*/ 4452555 h 4777008"/>
              <a:gd name="connsiteX11" fmla="*/ 8612034 w 12192000"/>
              <a:gd name="connsiteY11" fmla="*/ 4244416 h 4777008"/>
              <a:gd name="connsiteX12" fmla="*/ 8073321 w 12192000"/>
              <a:gd name="connsiteY12" fmla="*/ 4073007 h 4777008"/>
              <a:gd name="connsiteX13" fmla="*/ 7516243 w 12192000"/>
              <a:gd name="connsiteY13" fmla="*/ 3950572 h 4777008"/>
              <a:gd name="connsiteX14" fmla="*/ 6965287 w 12192000"/>
              <a:gd name="connsiteY14" fmla="*/ 3864868 h 4777008"/>
              <a:gd name="connsiteX15" fmla="*/ 6402086 w 12192000"/>
              <a:gd name="connsiteY15" fmla="*/ 3822016 h 4777008"/>
              <a:gd name="connsiteX16" fmla="*/ 5838888 w 12192000"/>
              <a:gd name="connsiteY16" fmla="*/ 3822016 h 4777008"/>
              <a:gd name="connsiteX17" fmla="*/ 5275688 w 12192000"/>
              <a:gd name="connsiteY17" fmla="*/ 3858746 h 4777008"/>
              <a:gd name="connsiteX18" fmla="*/ 4718609 w 12192000"/>
              <a:gd name="connsiteY18" fmla="*/ 3932207 h 4777008"/>
              <a:gd name="connsiteX19" fmla="*/ 4167652 w 12192000"/>
              <a:gd name="connsiteY19" fmla="*/ 4060764 h 4777008"/>
              <a:gd name="connsiteX20" fmla="*/ 3628939 w 12192000"/>
              <a:gd name="connsiteY20" fmla="*/ 4219929 h 4777008"/>
              <a:gd name="connsiteX21" fmla="*/ 3096347 w 12192000"/>
              <a:gd name="connsiteY21" fmla="*/ 4428068 h 4777008"/>
              <a:gd name="connsiteX22" fmla="*/ 3041252 w 12192000"/>
              <a:gd name="connsiteY22" fmla="*/ 4452555 h 4777008"/>
              <a:gd name="connsiteX23" fmla="*/ 2655582 w 12192000"/>
              <a:gd name="connsiteY23" fmla="*/ 4605599 h 4777008"/>
              <a:gd name="connsiteX24" fmla="*/ 2251547 w 12192000"/>
              <a:gd name="connsiteY24" fmla="*/ 4703547 h 4777008"/>
              <a:gd name="connsiteX25" fmla="*/ 1847513 w 12192000"/>
              <a:gd name="connsiteY25" fmla="*/ 4764765 h 4777008"/>
              <a:gd name="connsiteX26" fmla="*/ 1443478 w 12192000"/>
              <a:gd name="connsiteY26" fmla="*/ 4777008 h 4777008"/>
              <a:gd name="connsiteX27" fmla="*/ 1033321 w 12192000"/>
              <a:gd name="connsiteY27" fmla="*/ 4752521 h 4777008"/>
              <a:gd name="connsiteX28" fmla="*/ 623165 w 12192000"/>
              <a:gd name="connsiteY28" fmla="*/ 4679060 h 4777008"/>
              <a:gd name="connsiteX29" fmla="*/ 280347 w 12192000"/>
              <a:gd name="connsiteY29" fmla="*/ 4587234 h 4777008"/>
              <a:gd name="connsiteX30" fmla="*/ 0 w 12192000"/>
              <a:gd name="connsiteY30" fmla="*/ 4483402 h 477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0" h="4777008">
                <a:moveTo>
                  <a:pt x="0" y="0"/>
                </a:moveTo>
                <a:lnTo>
                  <a:pt x="12192000" y="0"/>
                </a:lnTo>
                <a:lnTo>
                  <a:pt x="12192000" y="4479132"/>
                </a:lnTo>
                <a:lnTo>
                  <a:pt x="11905530" y="4587234"/>
                </a:lnTo>
                <a:lnTo>
                  <a:pt x="11562713" y="4679060"/>
                </a:lnTo>
                <a:lnTo>
                  <a:pt x="11128069" y="4752521"/>
                </a:lnTo>
                <a:lnTo>
                  <a:pt x="10699548" y="4777008"/>
                </a:lnTo>
                <a:lnTo>
                  <a:pt x="10301635" y="4764765"/>
                </a:lnTo>
                <a:lnTo>
                  <a:pt x="9903721" y="4703547"/>
                </a:lnTo>
                <a:lnTo>
                  <a:pt x="9518052" y="4593356"/>
                </a:lnTo>
                <a:lnTo>
                  <a:pt x="9144626" y="4452555"/>
                </a:lnTo>
                <a:lnTo>
                  <a:pt x="8612034" y="4244416"/>
                </a:lnTo>
                <a:lnTo>
                  <a:pt x="8073321" y="4073007"/>
                </a:lnTo>
                <a:lnTo>
                  <a:pt x="7516243" y="3950572"/>
                </a:lnTo>
                <a:lnTo>
                  <a:pt x="6965287" y="3864868"/>
                </a:lnTo>
                <a:lnTo>
                  <a:pt x="6402086" y="3822016"/>
                </a:lnTo>
                <a:lnTo>
                  <a:pt x="5838888" y="3822016"/>
                </a:lnTo>
                <a:lnTo>
                  <a:pt x="5275688" y="3858746"/>
                </a:lnTo>
                <a:lnTo>
                  <a:pt x="4718609" y="3932207"/>
                </a:lnTo>
                <a:lnTo>
                  <a:pt x="4167652" y="4060764"/>
                </a:lnTo>
                <a:lnTo>
                  <a:pt x="3628939" y="4219929"/>
                </a:lnTo>
                <a:lnTo>
                  <a:pt x="3096347" y="4428068"/>
                </a:lnTo>
                <a:lnTo>
                  <a:pt x="3041252" y="4452555"/>
                </a:lnTo>
                <a:lnTo>
                  <a:pt x="2655582" y="4605599"/>
                </a:lnTo>
                <a:lnTo>
                  <a:pt x="2251547" y="4703547"/>
                </a:lnTo>
                <a:lnTo>
                  <a:pt x="1847513" y="4764765"/>
                </a:lnTo>
                <a:lnTo>
                  <a:pt x="1443478" y="4777008"/>
                </a:lnTo>
                <a:lnTo>
                  <a:pt x="1033321" y="4752521"/>
                </a:lnTo>
                <a:lnTo>
                  <a:pt x="623165" y="4679060"/>
                </a:lnTo>
                <a:lnTo>
                  <a:pt x="280347" y="4587234"/>
                </a:lnTo>
                <a:lnTo>
                  <a:pt x="0" y="44834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0E536D-1225-4FFF-AD64-57A8AF84F362}"/>
              </a:ext>
            </a:extLst>
          </p:cNvPr>
          <p:cNvSpPr/>
          <p:nvPr/>
        </p:nvSpPr>
        <p:spPr>
          <a:xfrm>
            <a:off x="2124502" y="1009689"/>
            <a:ext cx="7942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Various Right Here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E32CC17-8B5A-4396-9E76-CEAF1C73505D}"/>
              </a:ext>
            </a:extLst>
          </p:cNvPr>
          <p:cNvSpPr/>
          <p:nvPr/>
        </p:nvSpPr>
        <p:spPr>
          <a:xfrm rot="19893076">
            <a:off x="5934004" y="244683"/>
            <a:ext cx="323993" cy="27930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44A390-FA2F-4A52-B0D2-5355A77A3862}"/>
              </a:ext>
            </a:extLst>
          </p:cNvPr>
          <p:cNvSpPr/>
          <p:nvPr/>
        </p:nvSpPr>
        <p:spPr>
          <a:xfrm>
            <a:off x="1360056" y="1938385"/>
            <a:ext cx="9471889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 these sweet mornings of spring which I enjoy with my whole heart. I am alone, and feel the charm of taken possession A wonderful serenity has take possession of my entire soul, like these sweet mornings of spring which I enjoy with my whole heart break out here like these.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r="17154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2104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6" b="7186"/>
          <a:stretch>
            <a:fillRect/>
          </a:stretch>
        </p:blipFill>
        <p:spPr/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AE0E4D81-EC2A-4CC7-81C7-DCC1C284E8D0}"/>
              </a:ext>
            </a:extLst>
          </p:cNvPr>
          <p:cNvGrpSpPr/>
          <p:nvPr/>
        </p:nvGrpSpPr>
        <p:grpSpPr>
          <a:xfrm rot="10800000" flipV="1">
            <a:off x="-6" y="-2"/>
            <a:ext cx="1844463" cy="2395730"/>
            <a:chOff x="10379133" y="2"/>
            <a:chExt cx="1828106" cy="2374484"/>
          </a:xfrm>
          <a:solidFill>
            <a:schemeClr val="bg1">
              <a:alpha val="20000"/>
            </a:scheme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E5C884B-C4EB-4225-BA6B-3D976FCE0B20}"/>
                </a:ext>
              </a:extLst>
            </p:cNvPr>
            <p:cNvSpPr/>
            <p:nvPr/>
          </p:nvSpPr>
          <p:spPr>
            <a:xfrm>
              <a:off x="10754224" y="2"/>
              <a:ext cx="1453015" cy="2045532"/>
            </a:xfrm>
            <a:custGeom>
              <a:avLst/>
              <a:gdLst>
                <a:gd name="connsiteX0" fmla="*/ 386051 w 2262646"/>
                <a:gd name="connsiteY0" fmla="*/ 0 h 3185317"/>
                <a:gd name="connsiteX1" fmla="*/ 2262646 w 2262646"/>
                <a:gd name="connsiteY1" fmla="*/ 0 h 3185317"/>
                <a:gd name="connsiteX2" fmla="*/ 2262646 w 2262646"/>
                <a:gd name="connsiteY2" fmla="*/ 3167048 h 3185317"/>
                <a:gd name="connsiteX3" fmla="*/ 2210793 w 2262646"/>
                <a:gd name="connsiteY3" fmla="*/ 3174962 h 3185317"/>
                <a:gd name="connsiteX4" fmla="*/ 2005720 w 2262646"/>
                <a:gd name="connsiteY4" fmla="*/ 3185317 h 3185317"/>
                <a:gd name="connsiteX5" fmla="*/ 0 w 2262646"/>
                <a:gd name="connsiteY5" fmla="*/ 1179597 h 3185317"/>
                <a:gd name="connsiteX6" fmla="*/ 342545 w 2262646"/>
                <a:gd name="connsiteY6" fmla="*/ 58180 h 318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646" h="3185317">
                  <a:moveTo>
                    <a:pt x="386051" y="0"/>
                  </a:moveTo>
                  <a:lnTo>
                    <a:pt x="2262646" y="0"/>
                  </a:lnTo>
                  <a:lnTo>
                    <a:pt x="2262646" y="3167048"/>
                  </a:lnTo>
                  <a:lnTo>
                    <a:pt x="2210793" y="3174962"/>
                  </a:lnTo>
                  <a:cubicBezTo>
                    <a:pt x="2143367" y="3181809"/>
                    <a:pt x="2074953" y="3185317"/>
                    <a:pt x="2005720" y="3185317"/>
                  </a:cubicBezTo>
                  <a:cubicBezTo>
                    <a:pt x="897991" y="3185317"/>
                    <a:pt x="0" y="2287326"/>
                    <a:pt x="0" y="1179597"/>
                  </a:cubicBezTo>
                  <a:cubicBezTo>
                    <a:pt x="0" y="764199"/>
                    <a:pt x="126280" y="378295"/>
                    <a:pt x="342545" y="5818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6A2F952-A073-4B04-A5F5-4E9C306476EF}"/>
                </a:ext>
              </a:extLst>
            </p:cNvPr>
            <p:cNvSpPr/>
            <p:nvPr/>
          </p:nvSpPr>
          <p:spPr>
            <a:xfrm>
              <a:off x="10832526" y="1727974"/>
              <a:ext cx="103307" cy="1033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E45435-7BAE-4ED8-B667-13AB7F9D50FE}"/>
                </a:ext>
              </a:extLst>
            </p:cNvPr>
            <p:cNvSpPr/>
            <p:nvPr/>
          </p:nvSpPr>
          <p:spPr>
            <a:xfrm>
              <a:off x="11879750" y="2271179"/>
              <a:ext cx="103307" cy="1033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754026E-5DEB-4147-A78D-4C3D0C228D37}"/>
                </a:ext>
              </a:extLst>
            </p:cNvPr>
            <p:cNvSpPr/>
            <p:nvPr/>
          </p:nvSpPr>
          <p:spPr>
            <a:xfrm>
              <a:off x="10379133" y="122417"/>
              <a:ext cx="174957" cy="1749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609FBC0C-BC57-4B77-AA83-12FA799954F5}"/>
              </a:ext>
            </a:extLst>
          </p:cNvPr>
          <p:cNvSpPr/>
          <p:nvPr/>
        </p:nvSpPr>
        <p:spPr>
          <a:xfrm flipV="1">
            <a:off x="6984274" y="-591499"/>
            <a:ext cx="1783058" cy="1783058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4448572-09FA-4C8F-9F66-D334990FA76A}"/>
              </a:ext>
            </a:extLst>
          </p:cNvPr>
          <p:cNvSpPr/>
          <p:nvPr/>
        </p:nvSpPr>
        <p:spPr>
          <a:xfrm flipV="1">
            <a:off x="11511512" y="2367632"/>
            <a:ext cx="1155746" cy="1155746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7D797AC-910E-498F-8791-AC8531FDCDD3}"/>
              </a:ext>
            </a:extLst>
          </p:cNvPr>
          <p:cNvSpPr/>
          <p:nvPr/>
        </p:nvSpPr>
        <p:spPr>
          <a:xfrm flipV="1">
            <a:off x="9990208" y="971080"/>
            <a:ext cx="540898" cy="540898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F075A44-3916-41C3-A40C-6DFE7590D43C}"/>
              </a:ext>
            </a:extLst>
          </p:cNvPr>
          <p:cNvSpPr/>
          <p:nvPr/>
        </p:nvSpPr>
        <p:spPr>
          <a:xfrm flipV="1">
            <a:off x="5617575" y="5526732"/>
            <a:ext cx="320987" cy="320987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9B1AF5-5922-4F9C-9C29-0F72FB54B8AC}"/>
              </a:ext>
            </a:extLst>
          </p:cNvPr>
          <p:cNvSpPr/>
          <p:nvPr/>
        </p:nvSpPr>
        <p:spPr>
          <a:xfrm flipV="1">
            <a:off x="589880" y="4794167"/>
            <a:ext cx="540898" cy="540898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7D7C5CE8-DADC-404D-869B-A4D6FFC240CE}"/>
              </a:ext>
            </a:extLst>
          </p:cNvPr>
          <p:cNvSpPr/>
          <p:nvPr/>
        </p:nvSpPr>
        <p:spPr>
          <a:xfrm rot="19893076">
            <a:off x="6097575" y="244683"/>
            <a:ext cx="323993" cy="2793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2">
            <a:extLst>
              <a:ext uri="{FF2B5EF4-FFF2-40B4-BE49-F238E27FC236}">
                <a16:creationId xmlns:a16="http://schemas.microsoft.com/office/drawing/2014/main" id="{27A73F80-9928-42B4-AE90-371833C4C565}"/>
              </a:ext>
            </a:extLst>
          </p:cNvPr>
          <p:cNvSpPr/>
          <p:nvPr/>
        </p:nvSpPr>
        <p:spPr>
          <a:xfrm rot="5400000">
            <a:off x="3252928" y="-3252926"/>
            <a:ext cx="5686148" cy="12192000"/>
          </a:xfrm>
          <a:custGeom>
            <a:avLst/>
            <a:gdLst>
              <a:gd name="connsiteX0" fmla="*/ 0 w 4351867"/>
              <a:gd name="connsiteY0" fmla="*/ 0 h 6858000"/>
              <a:gd name="connsiteX1" fmla="*/ 1473200 w 4351867"/>
              <a:gd name="connsiteY1" fmla="*/ 0 h 6858000"/>
              <a:gd name="connsiteX2" fmla="*/ 1659467 w 4351867"/>
              <a:gd name="connsiteY2" fmla="*/ 0 h 6858000"/>
              <a:gd name="connsiteX3" fmla="*/ 1909072 w 4351867"/>
              <a:gd name="connsiteY3" fmla="*/ 0 h 6858000"/>
              <a:gd name="connsiteX4" fmla="*/ 3038266 w 4351867"/>
              <a:gd name="connsiteY4" fmla="*/ 0 h 6858000"/>
              <a:gd name="connsiteX5" fmla="*/ 3060856 w 4351867"/>
              <a:gd name="connsiteY5" fmla="*/ 26788 h 6858000"/>
              <a:gd name="connsiteX6" fmla="*/ 3290205 w 4351867"/>
              <a:gd name="connsiteY6" fmla="*/ 770787 h 6858000"/>
              <a:gd name="connsiteX7" fmla="*/ 3251979 w 4351867"/>
              <a:gd name="connsiteY7" fmla="*/ 1525056 h 6858000"/>
              <a:gd name="connsiteX8" fmla="*/ 3302947 w 4351867"/>
              <a:gd name="connsiteY8" fmla="*/ 2591808 h 6858000"/>
              <a:gd name="connsiteX9" fmla="*/ 4131150 w 4351867"/>
              <a:gd name="connsiteY9" fmla="*/ 3249100 h 6858000"/>
              <a:gd name="connsiteX10" fmla="*/ 4335016 w 4351867"/>
              <a:gd name="connsiteY10" fmla="*/ 3992593 h 6858000"/>
              <a:gd name="connsiteX11" fmla="*/ 3889060 w 4351867"/>
              <a:gd name="connsiteY11" fmla="*/ 4682211 h 6858000"/>
              <a:gd name="connsiteX12" fmla="*/ 3341171 w 4351867"/>
              <a:gd name="connsiteY12" fmla="*/ 5382604 h 6858000"/>
              <a:gd name="connsiteX13" fmla="*/ 3812610 w 4351867"/>
              <a:gd name="connsiteY13" fmla="*/ 6104547 h 6858000"/>
              <a:gd name="connsiteX14" fmla="*/ 3392137 w 4351867"/>
              <a:gd name="connsiteY14" fmla="*/ 6794164 h 6858000"/>
              <a:gd name="connsiteX15" fmla="*/ 3279976 w 4351867"/>
              <a:gd name="connsiteY15" fmla="*/ 6840906 h 6858000"/>
              <a:gd name="connsiteX16" fmla="*/ 3225202 w 4351867"/>
              <a:gd name="connsiteY16" fmla="*/ 6858000 h 6858000"/>
              <a:gd name="connsiteX17" fmla="*/ 1909072 w 4351867"/>
              <a:gd name="connsiteY17" fmla="*/ 6858000 h 6858000"/>
              <a:gd name="connsiteX18" fmla="*/ 1659467 w 4351867"/>
              <a:gd name="connsiteY18" fmla="*/ 6858000 h 6858000"/>
              <a:gd name="connsiteX19" fmla="*/ 1473200 w 4351867"/>
              <a:gd name="connsiteY19" fmla="*/ 6858000 h 6858000"/>
              <a:gd name="connsiteX20" fmla="*/ 0 w 4351867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51867" h="6858000">
                <a:moveTo>
                  <a:pt x="0" y="0"/>
                </a:moveTo>
                <a:lnTo>
                  <a:pt x="1473200" y="0"/>
                </a:lnTo>
                <a:lnTo>
                  <a:pt x="1659467" y="0"/>
                </a:lnTo>
                <a:lnTo>
                  <a:pt x="1909072" y="0"/>
                </a:lnTo>
                <a:lnTo>
                  <a:pt x="3038266" y="0"/>
                </a:lnTo>
                <a:lnTo>
                  <a:pt x="3060856" y="26788"/>
                </a:lnTo>
                <a:cubicBezTo>
                  <a:pt x="3216144" y="241452"/>
                  <a:pt x="3271092" y="512180"/>
                  <a:pt x="3290205" y="770787"/>
                </a:cubicBezTo>
                <a:cubicBezTo>
                  <a:pt x="3302947" y="1018618"/>
                  <a:pt x="3290205" y="1277225"/>
                  <a:pt x="3251979" y="1525056"/>
                </a:cubicBezTo>
                <a:cubicBezTo>
                  <a:pt x="3188272" y="1891415"/>
                  <a:pt x="3086340" y="2279325"/>
                  <a:pt x="3302947" y="2591808"/>
                </a:cubicBezTo>
                <a:cubicBezTo>
                  <a:pt x="3494070" y="2861190"/>
                  <a:pt x="3889060" y="2990493"/>
                  <a:pt x="4131150" y="3249100"/>
                </a:cubicBezTo>
                <a:cubicBezTo>
                  <a:pt x="4322274" y="3453830"/>
                  <a:pt x="4385982" y="3733987"/>
                  <a:pt x="4335016" y="3992593"/>
                </a:cubicBezTo>
                <a:cubicBezTo>
                  <a:pt x="4284049" y="4261975"/>
                  <a:pt x="4118408" y="4499031"/>
                  <a:pt x="3889060" y="4682211"/>
                </a:cubicBezTo>
                <a:cubicBezTo>
                  <a:pt x="3646969" y="4886941"/>
                  <a:pt x="3315688" y="5091671"/>
                  <a:pt x="3341171" y="5382604"/>
                </a:cubicBezTo>
                <a:cubicBezTo>
                  <a:pt x="3366654" y="5662761"/>
                  <a:pt x="3723420" y="5835165"/>
                  <a:pt x="3812610" y="6104547"/>
                </a:cubicBezTo>
                <a:cubicBezTo>
                  <a:pt x="3901801" y="6373929"/>
                  <a:pt x="3685194" y="6664861"/>
                  <a:pt x="3392137" y="6794164"/>
                </a:cubicBezTo>
                <a:cubicBezTo>
                  <a:pt x="3355505" y="6811674"/>
                  <a:pt x="3318077" y="6827163"/>
                  <a:pt x="3279976" y="6840906"/>
                </a:cubicBezTo>
                <a:lnTo>
                  <a:pt x="3225202" y="6858000"/>
                </a:lnTo>
                <a:lnTo>
                  <a:pt x="1909072" y="6858000"/>
                </a:lnTo>
                <a:lnTo>
                  <a:pt x="1659467" y="6858000"/>
                </a:lnTo>
                <a:lnTo>
                  <a:pt x="147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7" name="Group 6"/>
          <p:cNvGrpSpPr/>
          <p:nvPr/>
        </p:nvGrpSpPr>
        <p:grpSpPr>
          <a:xfrm>
            <a:off x="772018" y="1037454"/>
            <a:ext cx="10647965" cy="2685564"/>
            <a:chOff x="733001" y="1009318"/>
            <a:chExt cx="10647965" cy="2685564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DB47A69-47EB-4F87-BEF2-E380DDB19D0D}"/>
                </a:ext>
              </a:extLst>
            </p:cNvPr>
            <p:cNvSpPr/>
            <p:nvPr/>
          </p:nvSpPr>
          <p:spPr>
            <a:xfrm>
              <a:off x="3049488" y="1009318"/>
              <a:ext cx="609302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+mj-lt"/>
                </a:rPr>
                <a:t>Details Right Here.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946665D-ADD5-4FE9-8F0F-9BD9D43C51C0}"/>
                </a:ext>
              </a:extLst>
            </p:cNvPr>
            <p:cNvSpPr/>
            <p:nvPr/>
          </p:nvSpPr>
          <p:spPr>
            <a:xfrm>
              <a:off x="733001" y="2716153"/>
              <a:ext cx="5258710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A wonderful serenity has taken possession of my entire soul, like these sweet mornings of spring. mornings of spring which I enjoy with my whole heart. I am alone, spring. mornings </a:t>
              </a:r>
              <a:r>
                <a:rPr lang="en-US" sz="1200" dirty="0" err="1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mornings</a:t>
              </a:r>
              <a:r>
                <a:rPr lang="en-US" sz="1200" dirty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of spring which I enjoy with my whole 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73162F6-A36D-4DDD-80FC-FDA2792EFD38}"/>
                </a:ext>
              </a:extLst>
            </p:cNvPr>
            <p:cNvSpPr txBox="1"/>
            <p:nvPr/>
          </p:nvSpPr>
          <p:spPr>
            <a:xfrm>
              <a:off x="738372" y="2315488"/>
              <a:ext cx="1039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3,916</a:t>
              </a:r>
              <a:endParaRPr lang="id-ID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309BD69-E389-4F5B-B764-35874896727A}"/>
                </a:ext>
              </a:extLst>
            </p:cNvPr>
            <p:cNvSpPr/>
            <p:nvPr/>
          </p:nvSpPr>
          <p:spPr>
            <a:xfrm>
              <a:off x="6122256" y="2713610"/>
              <a:ext cx="5258710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A wonderful serenity has taken possession of my entire soul, like these sweet mornings of spring. mornings of spring which I enjoy with my whole heart. I am alone, spring. mornings </a:t>
              </a:r>
              <a:r>
                <a:rPr lang="en-US" sz="1200" dirty="0" err="1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mornings</a:t>
              </a:r>
              <a:r>
                <a:rPr lang="en-US" sz="1200" dirty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of spring which I enjoy with my whole 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C470BF5-860D-4B74-91F5-602EC64F7838}"/>
                </a:ext>
              </a:extLst>
            </p:cNvPr>
            <p:cNvSpPr txBox="1"/>
            <p:nvPr/>
          </p:nvSpPr>
          <p:spPr>
            <a:xfrm>
              <a:off x="6127627" y="2312945"/>
              <a:ext cx="1039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2,316</a:t>
              </a:r>
              <a:endParaRPr lang="id-ID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7F4DF1D-E57D-4EA9-9107-94DE1FA41298}"/>
              </a:ext>
            </a:extLst>
          </p:cNvPr>
          <p:cNvGrpSpPr/>
          <p:nvPr/>
        </p:nvGrpSpPr>
        <p:grpSpPr>
          <a:xfrm>
            <a:off x="10090623" y="568797"/>
            <a:ext cx="1491777" cy="310769"/>
            <a:chOff x="13069007" y="1329345"/>
            <a:chExt cx="4023314" cy="83814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31426AF-1B33-4E95-B94E-956822D1F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69007" y="1329345"/>
              <a:ext cx="838142" cy="838142"/>
            </a:xfrm>
            <a:prstGeom prst="rect">
              <a:avLst/>
            </a:prstGeom>
          </p:spPr>
        </p:pic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1F0D5B4-F081-4518-966E-14A48552A10C}"/>
                </a:ext>
              </a:extLst>
            </p:cNvPr>
            <p:cNvSpPr/>
            <p:nvPr/>
          </p:nvSpPr>
          <p:spPr>
            <a:xfrm>
              <a:off x="14267511" y="1394238"/>
              <a:ext cx="2824810" cy="758952"/>
            </a:xfrm>
            <a:custGeom>
              <a:avLst/>
              <a:gdLst/>
              <a:ahLst/>
              <a:cxnLst/>
              <a:rect l="l" t="t" r="r" b="b"/>
              <a:pathLst>
                <a:path w="2824810" h="758952">
                  <a:moveTo>
                    <a:pt x="1218666" y="360274"/>
                  </a:moveTo>
                  <a:lnTo>
                    <a:pt x="1218666" y="558698"/>
                  </a:lnTo>
                  <a:lnTo>
                    <a:pt x="1359484" y="558698"/>
                  </a:lnTo>
                  <a:cubicBezTo>
                    <a:pt x="1394841" y="558698"/>
                    <a:pt x="1422578" y="550164"/>
                    <a:pt x="1442694" y="533095"/>
                  </a:cubicBezTo>
                  <a:cubicBezTo>
                    <a:pt x="1462811" y="516026"/>
                    <a:pt x="1472870" y="492252"/>
                    <a:pt x="1472870" y="461772"/>
                  </a:cubicBezTo>
                  <a:cubicBezTo>
                    <a:pt x="1472870" y="430682"/>
                    <a:pt x="1462202" y="405994"/>
                    <a:pt x="1440866" y="387706"/>
                  </a:cubicBezTo>
                  <a:cubicBezTo>
                    <a:pt x="1419530" y="369418"/>
                    <a:pt x="1391184" y="360274"/>
                    <a:pt x="1355827" y="360274"/>
                  </a:cubicBezTo>
                  <a:close/>
                  <a:moveTo>
                    <a:pt x="1218666" y="93269"/>
                  </a:moveTo>
                  <a:lnTo>
                    <a:pt x="1218666" y="275234"/>
                  </a:lnTo>
                  <a:lnTo>
                    <a:pt x="1347597" y="275234"/>
                  </a:lnTo>
                  <a:cubicBezTo>
                    <a:pt x="1381735" y="275234"/>
                    <a:pt x="1408404" y="267462"/>
                    <a:pt x="1427607" y="251917"/>
                  </a:cubicBezTo>
                  <a:cubicBezTo>
                    <a:pt x="1446809" y="236372"/>
                    <a:pt x="1456410" y="213970"/>
                    <a:pt x="1456410" y="184709"/>
                  </a:cubicBezTo>
                  <a:cubicBezTo>
                    <a:pt x="1456410" y="156058"/>
                    <a:pt x="1446809" y="133655"/>
                    <a:pt x="1427607" y="117500"/>
                  </a:cubicBezTo>
                  <a:cubicBezTo>
                    <a:pt x="1408404" y="101346"/>
                    <a:pt x="1381735" y="93269"/>
                    <a:pt x="1347597" y="93269"/>
                  </a:cubicBezTo>
                  <a:close/>
                  <a:moveTo>
                    <a:pt x="2490140" y="91440"/>
                  </a:moveTo>
                  <a:cubicBezTo>
                    <a:pt x="2448077" y="91440"/>
                    <a:pt x="2410587" y="100889"/>
                    <a:pt x="2377668" y="119786"/>
                  </a:cubicBezTo>
                  <a:cubicBezTo>
                    <a:pt x="2344750" y="138684"/>
                    <a:pt x="2318994" y="165811"/>
                    <a:pt x="2300402" y="201168"/>
                  </a:cubicBezTo>
                  <a:cubicBezTo>
                    <a:pt x="2281809" y="236525"/>
                    <a:pt x="2272512" y="277673"/>
                    <a:pt x="2272512" y="324612"/>
                  </a:cubicBezTo>
                  <a:cubicBezTo>
                    <a:pt x="2272512" y="371551"/>
                    <a:pt x="2281809" y="412852"/>
                    <a:pt x="2300402" y="448513"/>
                  </a:cubicBezTo>
                  <a:cubicBezTo>
                    <a:pt x="2318994" y="484175"/>
                    <a:pt x="2344750" y="511607"/>
                    <a:pt x="2377668" y="530809"/>
                  </a:cubicBezTo>
                  <a:cubicBezTo>
                    <a:pt x="2410587" y="550012"/>
                    <a:pt x="2448077" y="559613"/>
                    <a:pt x="2490140" y="559613"/>
                  </a:cubicBezTo>
                  <a:cubicBezTo>
                    <a:pt x="2532202" y="559613"/>
                    <a:pt x="2569692" y="550012"/>
                    <a:pt x="2602612" y="530809"/>
                  </a:cubicBezTo>
                  <a:cubicBezTo>
                    <a:pt x="2635530" y="511607"/>
                    <a:pt x="2661284" y="484175"/>
                    <a:pt x="2679878" y="448513"/>
                  </a:cubicBezTo>
                  <a:cubicBezTo>
                    <a:pt x="2698470" y="412852"/>
                    <a:pt x="2707768" y="371551"/>
                    <a:pt x="2707768" y="324612"/>
                  </a:cubicBezTo>
                  <a:cubicBezTo>
                    <a:pt x="2707768" y="277673"/>
                    <a:pt x="2698470" y="236525"/>
                    <a:pt x="2679878" y="201168"/>
                  </a:cubicBezTo>
                  <a:cubicBezTo>
                    <a:pt x="2661284" y="165811"/>
                    <a:pt x="2635530" y="138684"/>
                    <a:pt x="2602612" y="119786"/>
                  </a:cubicBezTo>
                  <a:cubicBezTo>
                    <a:pt x="2569692" y="100889"/>
                    <a:pt x="2532202" y="91440"/>
                    <a:pt x="2490140" y="91440"/>
                  </a:cubicBezTo>
                  <a:close/>
                  <a:moveTo>
                    <a:pt x="1653007" y="8229"/>
                  </a:moveTo>
                  <a:lnTo>
                    <a:pt x="2096491" y="8229"/>
                  </a:lnTo>
                  <a:lnTo>
                    <a:pt x="2096491" y="93269"/>
                  </a:lnTo>
                  <a:lnTo>
                    <a:pt x="1927326" y="93269"/>
                  </a:lnTo>
                  <a:lnTo>
                    <a:pt x="1927326" y="643738"/>
                  </a:lnTo>
                  <a:lnTo>
                    <a:pt x="1823085" y="643738"/>
                  </a:lnTo>
                  <a:lnTo>
                    <a:pt x="1823085" y="93269"/>
                  </a:lnTo>
                  <a:lnTo>
                    <a:pt x="1653007" y="93269"/>
                  </a:lnTo>
                  <a:close/>
                  <a:moveTo>
                    <a:pt x="1114425" y="8229"/>
                  </a:moveTo>
                  <a:lnTo>
                    <a:pt x="1356741" y="8229"/>
                  </a:lnTo>
                  <a:cubicBezTo>
                    <a:pt x="1400023" y="8229"/>
                    <a:pt x="1437208" y="15545"/>
                    <a:pt x="1468298" y="30175"/>
                  </a:cubicBezTo>
                  <a:cubicBezTo>
                    <a:pt x="1499387" y="44805"/>
                    <a:pt x="1522857" y="64465"/>
                    <a:pt x="1538707" y="89154"/>
                  </a:cubicBezTo>
                  <a:cubicBezTo>
                    <a:pt x="1554556" y="113843"/>
                    <a:pt x="1562481" y="141427"/>
                    <a:pt x="1562481" y="171907"/>
                  </a:cubicBezTo>
                  <a:cubicBezTo>
                    <a:pt x="1562481" y="208483"/>
                    <a:pt x="1552727" y="238963"/>
                    <a:pt x="1533220" y="263347"/>
                  </a:cubicBezTo>
                  <a:cubicBezTo>
                    <a:pt x="1513713" y="287731"/>
                    <a:pt x="1487500" y="305714"/>
                    <a:pt x="1454582" y="317297"/>
                  </a:cubicBezTo>
                  <a:cubicBezTo>
                    <a:pt x="1488719" y="323393"/>
                    <a:pt x="1517676" y="341376"/>
                    <a:pt x="1541450" y="371246"/>
                  </a:cubicBezTo>
                  <a:cubicBezTo>
                    <a:pt x="1565224" y="401117"/>
                    <a:pt x="1577111" y="434950"/>
                    <a:pt x="1577111" y="472745"/>
                  </a:cubicBezTo>
                  <a:cubicBezTo>
                    <a:pt x="1577111" y="505054"/>
                    <a:pt x="1568730" y="534162"/>
                    <a:pt x="1551966" y="560070"/>
                  </a:cubicBezTo>
                  <a:cubicBezTo>
                    <a:pt x="1535201" y="585978"/>
                    <a:pt x="1510970" y="606400"/>
                    <a:pt x="1479270" y="621335"/>
                  </a:cubicBezTo>
                  <a:cubicBezTo>
                    <a:pt x="1447572" y="636270"/>
                    <a:pt x="1410691" y="643738"/>
                    <a:pt x="1368628" y="643738"/>
                  </a:cubicBezTo>
                  <a:lnTo>
                    <a:pt x="1114425" y="643738"/>
                  </a:lnTo>
                  <a:close/>
                  <a:moveTo>
                    <a:pt x="0" y="8229"/>
                  </a:moveTo>
                  <a:lnTo>
                    <a:pt x="104242" y="8229"/>
                  </a:lnTo>
                  <a:lnTo>
                    <a:pt x="104242" y="559613"/>
                  </a:lnTo>
                  <a:lnTo>
                    <a:pt x="319126" y="559613"/>
                  </a:lnTo>
                  <a:lnTo>
                    <a:pt x="319126" y="643738"/>
                  </a:lnTo>
                  <a:lnTo>
                    <a:pt x="0" y="643738"/>
                  </a:lnTo>
                  <a:close/>
                  <a:moveTo>
                    <a:pt x="2490140" y="0"/>
                  </a:moveTo>
                  <a:cubicBezTo>
                    <a:pt x="2549880" y="0"/>
                    <a:pt x="2604592" y="13868"/>
                    <a:pt x="2654274" y="41605"/>
                  </a:cubicBezTo>
                  <a:cubicBezTo>
                    <a:pt x="2703956" y="69342"/>
                    <a:pt x="2743124" y="107899"/>
                    <a:pt x="2771776" y="157277"/>
                  </a:cubicBezTo>
                  <a:cubicBezTo>
                    <a:pt x="2800426" y="206654"/>
                    <a:pt x="2814752" y="262433"/>
                    <a:pt x="2814752" y="324612"/>
                  </a:cubicBezTo>
                  <a:cubicBezTo>
                    <a:pt x="2814752" y="383134"/>
                    <a:pt x="2802102" y="436016"/>
                    <a:pt x="2776804" y="483260"/>
                  </a:cubicBezTo>
                  <a:cubicBezTo>
                    <a:pt x="2751506" y="530504"/>
                    <a:pt x="2716606" y="568452"/>
                    <a:pt x="2672106" y="597103"/>
                  </a:cubicBezTo>
                  <a:lnTo>
                    <a:pt x="2824810" y="758952"/>
                  </a:lnTo>
                  <a:lnTo>
                    <a:pt x="2692222" y="758952"/>
                  </a:lnTo>
                  <a:lnTo>
                    <a:pt x="2580666" y="638251"/>
                  </a:lnTo>
                  <a:cubicBezTo>
                    <a:pt x="2553234" y="646176"/>
                    <a:pt x="2523058" y="650138"/>
                    <a:pt x="2490140" y="650138"/>
                  </a:cubicBezTo>
                  <a:cubicBezTo>
                    <a:pt x="2431008" y="650138"/>
                    <a:pt x="2376602" y="636270"/>
                    <a:pt x="2326919" y="608533"/>
                  </a:cubicBezTo>
                  <a:cubicBezTo>
                    <a:pt x="2277237" y="580796"/>
                    <a:pt x="2237918" y="542087"/>
                    <a:pt x="2208962" y="492404"/>
                  </a:cubicBezTo>
                  <a:cubicBezTo>
                    <a:pt x="2180006" y="442722"/>
                    <a:pt x="2165528" y="386791"/>
                    <a:pt x="2165528" y="324612"/>
                  </a:cubicBezTo>
                  <a:cubicBezTo>
                    <a:pt x="2165528" y="262433"/>
                    <a:pt x="2180006" y="206654"/>
                    <a:pt x="2208962" y="157277"/>
                  </a:cubicBezTo>
                  <a:cubicBezTo>
                    <a:pt x="2237918" y="107899"/>
                    <a:pt x="2277237" y="69342"/>
                    <a:pt x="2326919" y="41605"/>
                  </a:cubicBezTo>
                  <a:cubicBezTo>
                    <a:pt x="2376602" y="13868"/>
                    <a:pt x="2431008" y="0"/>
                    <a:pt x="2490140" y="0"/>
                  </a:cubicBezTo>
                  <a:close/>
                  <a:moveTo>
                    <a:pt x="699440" y="0"/>
                  </a:moveTo>
                  <a:cubicBezTo>
                    <a:pt x="767106" y="0"/>
                    <a:pt x="827303" y="16611"/>
                    <a:pt x="880034" y="49835"/>
                  </a:cubicBezTo>
                  <a:cubicBezTo>
                    <a:pt x="932764" y="83058"/>
                    <a:pt x="971017" y="130150"/>
                    <a:pt x="994791" y="191110"/>
                  </a:cubicBezTo>
                  <a:lnTo>
                    <a:pt x="869518" y="191110"/>
                  </a:lnTo>
                  <a:cubicBezTo>
                    <a:pt x="853059" y="159410"/>
                    <a:pt x="830199" y="135484"/>
                    <a:pt x="800938" y="119329"/>
                  </a:cubicBezTo>
                  <a:cubicBezTo>
                    <a:pt x="771678" y="103175"/>
                    <a:pt x="737845" y="95098"/>
                    <a:pt x="699440" y="95098"/>
                  </a:cubicBezTo>
                  <a:cubicBezTo>
                    <a:pt x="657378" y="95098"/>
                    <a:pt x="619887" y="104546"/>
                    <a:pt x="586969" y="123444"/>
                  </a:cubicBezTo>
                  <a:cubicBezTo>
                    <a:pt x="554050" y="142342"/>
                    <a:pt x="528295" y="169164"/>
                    <a:pt x="509702" y="203911"/>
                  </a:cubicBezTo>
                  <a:cubicBezTo>
                    <a:pt x="491109" y="238658"/>
                    <a:pt x="481813" y="278892"/>
                    <a:pt x="481813" y="324612"/>
                  </a:cubicBezTo>
                  <a:cubicBezTo>
                    <a:pt x="481813" y="370332"/>
                    <a:pt x="491109" y="410718"/>
                    <a:pt x="509702" y="445770"/>
                  </a:cubicBezTo>
                  <a:cubicBezTo>
                    <a:pt x="528295" y="480822"/>
                    <a:pt x="554050" y="507797"/>
                    <a:pt x="586969" y="526694"/>
                  </a:cubicBezTo>
                  <a:cubicBezTo>
                    <a:pt x="619887" y="545592"/>
                    <a:pt x="657378" y="555041"/>
                    <a:pt x="699440" y="555041"/>
                  </a:cubicBezTo>
                  <a:cubicBezTo>
                    <a:pt x="756133" y="555041"/>
                    <a:pt x="802158" y="539191"/>
                    <a:pt x="837514" y="507492"/>
                  </a:cubicBezTo>
                  <a:cubicBezTo>
                    <a:pt x="872871" y="475793"/>
                    <a:pt x="894512" y="432816"/>
                    <a:pt x="902437" y="378562"/>
                  </a:cubicBezTo>
                  <a:lnTo>
                    <a:pt x="663778" y="378562"/>
                  </a:lnTo>
                  <a:lnTo>
                    <a:pt x="663778" y="295351"/>
                  </a:lnTo>
                  <a:lnTo>
                    <a:pt x="1013993" y="295351"/>
                  </a:lnTo>
                  <a:lnTo>
                    <a:pt x="1013993" y="376733"/>
                  </a:lnTo>
                  <a:cubicBezTo>
                    <a:pt x="1007288" y="426110"/>
                    <a:pt x="989762" y="471526"/>
                    <a:pt x="961415" y="512978"/>
                  </a:cubicBezTo>
                  <a:cubicBezTo>
                    <a:pt x="933069" y="554431"/>
                    <a:pt x="896188" y="587502"/>
                    <a:pt x="850773" y="612191"/>
                  </a:cubicBezTo>
                  <a:cubicBezTo>
                    <a:pt x="805358" y="636880"/>
                    <a:pt x="754913" y="649224"/>
                    <a:pt x="699440" y="649224"/>
                  </a:cubicBezTo>
                  <a:cubicBezTo>
                    <a:pt x="639699" y="649224"/>
                    <a:pt x="585140" y="635356"/>
                    <a:pt x="535762" y="607619"/>
                  </a:cubicBezTo>
                  <a:cubicBezTo>
                    <a:pt x="486385" y="579882"/>
                    <a:pt x="447218" y="541325"/>
                    <a:pt x="418262" y="491947"/>
                  </a:cubicBezTo>
                  <a:cubicBezTo>
                    <a:pt x="389306" y="442570"/>
                    <a:pt x="374828" y="386791"/>
                    <a:pt x="374828" y="324612"/>
                  </a:cubicBezTo>
                  <a:cubicBezTo>
                    <a:pt x="374828" y="262433"/>
                    <a:pt x="389306" y="206654"/>
                    <a:pt x="418262" y="157277"/>
                  </a:cubicBezTo>
                  <a:cubicBezTo>
                    <a:pt x="447218" y="107899"/>
                    <a:pt x="486537" y="69342"/>
                    <a:pt x="536220" y="41605"/>
                  </a:cubicBezTo>
                  <a:cubicBezTo>
                    <a:pt x="585902" y="13868"/>
                    <a:pt x="640309" y="0"/>
                    <a:pt x="6994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4657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E0330A8-140B-4419-9407-E1A5E7FC0449}"/>
              </a:ext>
            </a:extLst>
          </p:cNvPr>
          <p:cNvSpPr/>
          <p:nvPr/>
        </p:nvSpPr>
        <p:spPr>
          <a:xfrm rot="2263773" flipV="1">
            <a:off x="-2300382" y="3271039"/>
            <a:ext cx="9409340" cy="4835228"/>
          </a:xfrm>
          <a:custGeom>
            <a:avLst/>
            <a:gdLst>
              <a:gd name="connsiteX0" fmla="*/ 0 w 7934722"/>
              <a:gd name="connsiteY0" fmla="*/ 3861306 h 4077458"/>
              <a:gd name="connsiteX1" fmla="*/ 89013 w 7934722"/>
              <a:gd name="connsiteY1" fmla="*/ 3906251 h 4077458"/>
              <a:gd name="connsiteX2" fmla="*/ 315874 w 7934722"/>
              <a:gd name="connsiteY2" fmla="*/ 3989093 h 4077458"/>
              <a:gd name="connsiteX3" fmla="*/ 587296 w 7934722"/>
              <a:gd name="connsiteY3" fmla="*/ 4055367 h 4077458"/>
              <a:gd name="connsiteX4" fmla="*/ 858720 w 7934722"/>
              <a:gd name="connsiteY4" fmla="*/ 4077458 h 4077458"/>
              <a:gd name="connsiteX5" fmla="*/ 1126091 w 7934722"/>
              <a:gd name="connsiteY5" fmla="*/ 4066413 h 4077458"/>
              <a:gd name="connsiteX6" fmla="*/ 1393462 w 7934722"/>
              <a:gd name="connsiteY6" fmla="*/ 4011184 h 4077458"/>
              <a:gd name="connsiteX7" fmla="*/ 1660834 w 7934722"/>
              <a:gd name="connsiteY7" fmla="*/ 3922819 h 4077458"/>
              <a:gd name="connsiteX8" fmla="*/ 1916053 w 7934722"/>
              <a:gd name="connsiteY8" fmla="*/ 3784749 h 4077458"/>
              <a:gd name="connsiteX9" fmla="*/ 1952512 w 7934722"/>
              <a:gd name="connsiteY9" fmla="*/ 3762657 h 4077458"/>
              <a:gd name="connsiteX10" fmla="*/ 2304957 w 7934722"/>
              <a:gd name="connsiteY10" fmla="*/ 3574882 h 4077458"/>
              <a:gd name="connsiteX11" fmla="*/ 2661453 w 7934722"/>
              <a:gd name="connsiteY11" fmla="*/ 3431289 h 4077458"/>
              <a:gd name="connsiteX12" fmla="*/ 3026051 w 7934722"/>
              <a:gd name="connsiteY12" fmla="*/ 3315310 h 4077458"/>
              <a:gd name="connsiteX13" fmla="*/ 3394700 w 7934722"/>
              <a:gd name="connsiteY13" fmla="*/ 3249036 h 4077458"/>
              <a:gd name="connsiteX14" fmla="*/ 3767399 w 7934722"/>
              <a:gd name="connsiteY14" fmla="*/ 3215899 h 4077458"/>
              <a:gd name="connsiteX15" fmla="*/ 4140098 w 7934722"/>
              <a:gd name="connsiteY15" fmla="*/ 3215899 h 4077458"/>
              <a:gd name="connsiteX16" fmla="*/ 4512799 w 7934722"/>
              <a:gd name="connsiteY16" fmla="*/ 3254559 h 4077458"/>
              <a:gd name="connsiteX17" fmla="*/ 4877396 w 7934722"/>
              <a:gd name="connsiteY17" fmla="*/ 3331878 h 4077458"/>
              <a:gd name="connsiteX18" fmla="*/ 5246044 w 7934722"/>
              <a:gd name="connsiteY18" fmla="*/ 3442334 h 4077458"/>
              <a:gd name="connsiteX19" fmla="*/ 5602540 w 7934722"/>
              <a:gd name="connsiteY19" fmla="*/ 3596973 h 4077458"/>
              <a:gd name="connsiteX20" fmla="*/ 5954985 w 7934722"/>
              <a:gd name="connsiteY20" fmla="*/ 3784749 h 4077458"/>
              <a:gd name="connsiteX21" fmla="*/ 6202101 w 7934722"/>
              <a:gd name="connsiteY21" fmla="*/ 3911774 h 4077458"/>
              <a:gd name="connsiteX22" fmla="*/ 6457319 w 7934722"/>
              <a:gd name="connsiteY22" fmla="*/ 4011184 h 4077458"/>
              <a:gd name="connsiteX23" fmla="*/ 6720641 w 7934722"/>
              <a:gd name="connsiteY23" fmla="*/ 4066413 h 4077458"/>
              <a:gd name="connsiteX24" fmla="*/ 6983961 w 7934722"/>
              <a:gd name="connsiteY24" fmla="*/ 4077458 h 4077458"/>
              <a:gd name="connsiteX25" fmla="*/ 7267536 w 7934722"/>
              <a:gd name="connsiteY25" fmla="*/ 4055367 h 4077458"/>
              <a:gd name="connsiteX26" fmla="*/ 7555164 w 7934722"/>
              <a:gd name="connsiteY26" fmla="*/ 3989093 h 4077458"/>
              <a:gd name="connsiteX27" fmla="*/ 7782025 w 7934722"/>
              <a:gd name="connsiteY27" fmla="*/ 3906251 h 4077458"/>
              <a:gd name="connsiteX28" fmla="*/ 7934722 w 7934722"/>
              <a:gd name="connsiteY28" fmla="*/ 3827695 h 4077458"/>
              <a:gd name="connsiteX29" fmla="*/ 2987539 w 7934722"/>
              <a:gd name="connsiteY29" fmla="*/ 0 h 4077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934722" h="4077458">
                <a:moveTo>
                  <a:pt x="0" y="3861306"/>
                </a:moveTo>
                <a:lnTo>
                  <a:pt x="89013" y="3906251"/>
                </a:lnTo>
                <a:lnTo>
                  <a:pt x="315874" y="3989093"/>
                </a:lnTo>
                <a:lnTo>
                  <a:pt x="587296" y="4055367"/>
                </a:lnTo>
                <a:lnTo>
                  <a:pt x="858720" y="4077458"/>
                </a:lnTo>
                <a:lnTo>
                  <a:pt x="1126091" y="4066413"/>
                </a:lnTo>
                <a:lnTo>
                  <a:pt x="1393462" y="4011184"/>
                </a:lnTo>
                <a:lnTo>
                  <a:pt x="1660834" y="3922819"/>
                </a:lnTo>
                <a:lnTo>
                  <a:pt x="1916053" y="3784749"/>
                </a:lnTo>
                <a:lnTo>
                  <a:pt x="1952512" y="3762657"/>
                </a:lnTo>
                <a:lnTo>
                  <a:pt x="2304957" y="3574882"/>
                </a:lnTo>
                <a:lnTo>
                  <a:pt x="2661453" y="3431289"/>
                </a:lnTo>
                <a:lnTo>
                  <a:pt x="3026051" y="3315310"/>
                </a:lnTo>
                <a:lnTo>
                  <a:pt x="3394700" y="3249036"/>
                </a:lnTo>
                <a:lnTo>
                  <a:pt x="3767399" y="3215899"/>
                </a:lnTo>
                <a:lnTo>
                  <a:pt x="4140098" y="3215899"/>
                </a:lnTo>
                <a:lnTo>
                  <a:pt x="4512799" y="3254559"/>
                </a:lnTo>
                <a:lnTo>
                  <a:pt x="4877396" y="3331878"/>
                </a:lnTo>
                <a:lnTo>
                  <a:pt x="5246044" y="3442334"/>
                </a:lnTo>
                <a:lnTo>
                  <a:pt x="5602540" y="3596973"/>
                </a:lnTo>
                <a:lnTo>
                  <a:pt x="5954985" y="3784749"/>
                </a:lnTo>
                <a:lnTo>
                  <a:pt x="6202101" y="3911774"/>
                </a:lnTo>
                <a:lnTo>
                  <a:pt x="6457319" y="4011184"/>
                </a:lnTo>
                <a:lnTo>
                  <a:pt x="6720641" y="4066413"/>
                </a:lnTo>
                <a:lnTo>
                  <a:pt x="6983961" y="4077458"/>
                </a:lnTo>
                <a:lnTo>
                  <a:pt x="7267536" y="4055367"/>
                </a:lnTo>
                <a:lnTo>
                  <a:pt x="7555164" y="3989093"/>
                </a:lnTo>
                <a:lnTo>
                  <a:pt x="7782025" y="3906251"/>
                </a:lnTo>
                <a:lnTo>
                  <a:pt x="7934722" y="3827695"/>
                </a:lnTo>
                <a:lnTo>
                  <a:pt x="298753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2E25F-162A-43C6-9CAB-6BA2B89C3788}"/>
              </a:ext>
            </a:extLst>
          </p:cNvPr>
          <p:cNvSpPr/>
          <p:nvPr/>
        </p:nvSpPr>
        <p:spPr>
          <a:xfrm>
            <a:off x="7422343" y="2669244"/>
            <a:ext cx="42227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spring which I enjoy with my whole heart. I am alone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wth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you.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069B58-3088-41ED-A040-B5AC09B3A56B}"/>
              </a:ext>
            </a:extLst>
          </p:cNvPr>
          <p:cNvSpPr/>
          <p:nvPr/>
        </p:nvSpPr>
        <p:spPr>
          <a:xfrm>
            <a:off x="7422343" y="4101346"/>
            <a:ext cx="21350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now like. serenity has taken posses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CE847C-400A-46D8-9D44-AE5FE73BA779}"/>
              </a:ext>
            </a:extLst>
          </p:cNvPr>
          <p:cNvSpPr/>
          <p:nvPr/>
        </p:nvSpPr>
        <p:spPr>
          <a:xfrm>
            <a:off x="7433577" y="3826184"/>
            <a:ext cx="1415772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Text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EFA1C1-0EFB-4B11-A082-58586F72BABA}"/>
              </a:ext>
            </a:extLst>
          </p:cNvPr>
          <p:cNvSpPr/>
          <p:nvPr/>
        </p:nvSpPr>
        <p:spPr>
          <a:xfrm>
            <a:off x="9671760" y="4100645"/>
            <a:ext cx="2106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now like. serenity has taken posses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DCA8DB-5082-4393-B345-9948E50F1BF0}"/>
              </a:ext>
            </a:extLst>
          </p:cNvPr>
          <p:cNvSpPr/>
          <p:nvPr/>
        </p:nvSpPr>
        <p:spPr>
          <a:xfrm>
            <a:off x="9682994" y="3825483"/>
            <a:ext cx="1377300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Text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4E90A7-1199-42C8-8EE2-773DB651FB9F}"/>
              </a:ext>
            </a:extLst>
          </p:cNvPr>
          <p:cNvSpPr/>
          <p:nvPr/>
        </p:nvSpPr>
        <p:spPr>
          <a:xfrm>
            <a:off x="7365664" y="1216018"/>
            <a:ext cx="3731175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Choices</a:t>
            </a:r>
          </a:p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Right Here.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58B36EC7-7FB1-4489-8AE1-1CA13F279EBC}"/>
              </a:ext>
            </a:extLst>
          </p:cNvPr>
          <p:cNvSpPr/>
          <p:nvPr/>
        </p:nvSpPr>
        <p:spPr>
          <a:xfrm rot="20441387">
            <a:off x="5434316" y="85927"/>
            <a:ext cx="323993" cy="279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2" r="206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1983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E0330A8-140B-4419-9407-E1A5E7FC0449}"/>
              </a:ext>
            </a:extLst>
          </p:cNvPr>
          <p:cNvSpPr/>
          <p:nvPr/>
        </p:nvSpPr>
        <p:spPr>
          <a:xfrm rot="2263773" flipV="1">
            <a:off x="-1830026" y="4007450"/>
            <a:ext cx="7532295" cy="3815941"/>
          </a:xfrm>
          <a:custGeom>
            <a:avLst/>
            <a:gdLst>
              <a:gd name="connsiteX0" fmla="*/ 0 w 7934722"/>
              <a:gd name="connsiteY0" fmla="*/ 3861306 h 4077458"/>
              <a:gd name="connsiteX1" fmla="*/ 89013 w 7934722"/>
              <a:gd name="connsiteY1" fmla="*/ 3906251 h 4077458"/>
              <a:gd name="connsiteX2" fmla="*/ 315874 w 7934722"/>
              <a:gd name="connsiteY2" fmla="*/ 3989093 h 4077458"/>
              <a:gd name="connsiteX3" fmla="*/ 587296 w 7934722"/>
              <a:gd name="connsiteY3" fmla="*/ 4055367 h 4077458"/>
              <a:gd name="connsiteX4" fmla="*/ 858720 w 7934722"/>
              <a:gd name="connsiteY4" fmla="*/ 4077458 h 4077458"/>
              <a:gd name="connsiteX5" fmla="*/ 1126091 w 7934722"/>
              <a:gd name="connsiteY5" fmla="*/ 4066413 h 4077458"/>
              <a:gd name="connsiteX6" fmla="*/ 1393462 w 7934722"/>
              <a:gd name="connsiteY6" fmla="*/ 4011184 h 4077458"/>
              <a:gd name="connsiteX7" fmla="*/ 1660834 w 7934722"/>
              <a:gd name="connsiteY7" fmla="*/ 3922819 h 4077458"/>
              <a:gd name="connsiteX8" fmla="*/ 1916053 w 7934722"/>
              <a:gd name="connsiteY8" fmla="*/ 3784749 h 4077458"/>
              <a:gd name="connsiteX9" fmla="*/ 1952512 w 7934722"/>
              <a:gd name="connsiteY9" fmla="*/ 3762657 h 4077458"/>
              <a:gd name="connsiteX10" fmla="*/ 2304957 w 7934722"/>
              <a:gd name="connsiteY10" fmla="*/ 3574882 h 4077458"/>
              <a:gd name="connsiteX11" fmla="*/ 2661453 w 7934722"/>
              <a:gd name="connsiteY11" fmla="*/ 3431289 h 4077458"/>
              <a:gd name="connsiteX12" fmla="*/ 3026051 w 7934722"/>
              <a:gd name="connsiteY12" fmla="*/ 3315310 h 4077458"/>
              <a:gd name="connsiteX13" fmla="*/ 3394700 w 7934722"/>
              <a:gd name="connsiteY13" fmla="*/ 3249036 h 4077458"/>
              <a:gd name="connsiteX14" fmla="*/ 3767399 w 7934722"/>
              <a:gd name="connsiteY14" fmla="*/ 3215899 h 4077458"/>
              <a:gd name="connsiteX15" fmla="*/ 4140098 w 7934722"/>
              <a:gd name="connsiteY15" fmla="*/ 3215899 h 4077458"/>
              <a:gd name="connsiteX16" fmla="*/ 4512799 w 7934722"/>
              <a:gd name="connsiteY16" fmla="*/ 3254559 h 4077458"/>
              <a:gd name="connsiteX17" fmla="*/ 4877396 w 7934722"/>
              <a:gd name="connsiteY17" fmla="*/ 3331878 h 4077458"/>
              <a:gd name="connsiteX18" fmla="*/ 5246044 w 7934722"/>
              <a:gd name="connsiteY18" fmla="*/ 3442334 h 4077458"/>
              <a:gd name="connsiteX19" fmla="*/ 5602540 w 7934722"/>
              <a:gd name="connsiteY19" fmla="*/ 3596973 h 4077458"/>
              <a:gd name="connsiteX20" fmla="*/ 5954985 w 7934722"/>
              <a:gd name="connsiteY20" fmla="*/ 3784749 h 4077458"/>
              <a:gd name="connsiteX21" fmla="*/ 6202101 w 7934722"/>
              <a:gd name="connsiteY21" fmla="*/ 3911774 h 4077458"/>
              <a:gd name="connsiteX22" fmla="*/ 6457319 w 7934722"/>
              <a:gd name="connsiteY22" fmla="*/ 4011184 h 4077458"/>
              <a:gd name="connsiteX23" fmla="*/ 6720641 w 7934722"/>
              <a:gd name="connsiteY23" fmla="*/ 4066413 h 4077458"/>
              <a:gd name="connsiteX24" fmla="*/ 6983961 w 7934722"/>
              <a:gd name="connsiteY24" fmla="*/ 4077458 h 4077458"/>
              <a:gd name="connsiteX25" fmla="*/ 7267536 w 7934722"/>
              <a:gd name="connsiteY25" fmla="*/ 4055367 h 4077458"/>
              <a:gd name="connsiteX26" fmla="*/ 7555164 w 7934722"/>
              <a:gd name="connsiteY26" fmla="*/ 3989093 h 4077458"/>
              <a:gd name="connsiteX27" fmla="*/ 7782025 w 7934722"/>
              <a:gd name="connsiteY27" fmla="*/ 3906251 h 4077458"/>
              <a:gd name="connsiteX28" fmla="*/ 7934722 w 7934722"/>
              <a:gd name="connsiteY28" fmla="*/ 3827695 h 4077458"/>
              <a:gd name="connsiteX29" fmla="*/ 2987539 w 7934722"/>
              <a:gd name="connsiteY29" fmla="*/ 0 h 4077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934722" h="4077458">
                <a:moveTo>
                  <a:pt x="0" y="3861306"/>
                </a:moveTo>
                <a:lnTo>
                  <a:pt x="89013" y="3906251"/>
                </a:lnTo>
                <a:lnTo>
                  <a:pt x="315874" y="3989093"/>
                </a:lnTo>
                <a:lnTo>
                  <a:pt x="587296" y="4055367"/>
                </a:lnTo>
                <a:lnTo>
                  <a:pt x="858720" y="4077458"/>
                </a:lnTo>
                <a:lnTo>
                  <a:pt x="1126091" y="4066413"/>
                </a:lnTo>
                <a:lnTo>
                  <a:pt x="1393462" y="4011184"/>
                </a:lnTo>
                <a:lnTo>
                  <a:pt x="1660834" y="3922819"/>
                </a:lnTo>
                <a:lnTo>
                  <a:pt x="1916053" y="3784749"/>
                </a:lnTo>
                <a:lnTo>
                  <a:pt x="1952512" y="3762657"/>
                </a:lnTo>
                <a:lnTo>
                  <a:pt x="2304957" y="3574882"/>
                </a:lnTo>
                <a:lnTo>
                  <a:pt x="2661453" y="3431289"/>
                </a:lnTo>
                <a:lnTo>
                  <a:pt x="3026051" y="3315310"/>
                </a:lnTo>
                <a:lnTo>
                  <a:pt x="3394700" y="3249036"/>
                </a:lnTo>
                <a:lnTo>
                  <a:pt x="3767399" y="3215899"/>
                </a:lnTo>
                <a:lnTo>
                  <a:pt x="4140098" y="3215899"/>
                </a:lnTo>
                <a:lnTo>
                  <a:pt x="4512799" y="3254559"/>
                </a:lnTo>
                <a:lnTo>
                  <a:pt x="4877396" y="3331878"/>
                </a:lnTo>
                <a:lnTo>
                  <a:pt x="5246044" y="3442334"/>
                </a:lnTo>
                <a:lnTo>
                  <a:pt x="5602540" y="3596973"/>
                </a:lnTo>
                <a:lnTo>
                  <a:pt x="5954985" y="3784749"/>
                </a:lnTo>
                <a:lnTo>
                  <a:pt x="6202101" y="3911774"/>
                </a:lnTo>
                <a:lnTo>
                  <a:pt x="6457319" y="4011184"/>
                </a:lnTo>
                <a:lnTo>
                  <a:pt x="6720641" y="4066413"/>
                </a:lnTo>
                <a:lnTo>
                  <a:pt x="6983961" y="4077458"/>
                </a:lnTo>
                <a:lnTo>
                  <a:pt x="7267536" y="4055367"/>
                </a:lnTo>
                <a:lnTo>
                  <a:pt x="7555164" y="3989093"/>
                </a:lnTo>
                <a:lnTo>
                  <a:pt x="7782025" y="3906251"/>
                </a:lnTo>
                <a:lnTo>
                  <a:pt x="7934722" y="3827695"/>
                </a:lnTo>
                <a:lnTo>
                  <a:pt x="298753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2E25F-162A-43C6-9CAB-6BA2B89C3788}"/>
              </a:ext>
            </a:extLst>
          </p:cNvPr>
          <p:cNvSpPr/>
          <p:nvPr/>
        </p:nvSpPr>
        <p:spPr>
          <a:xfrm>
            <a:off x="679927" y="2464526"/>
            <a:ext cx="42227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spring which I enjoy with my whole heart. I am alone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wth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you.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069B58-3088-41ED-A040-B5AC09B3A56B}"/>
              </a:ext>
            </a:extLst>
          </p:cNvPr>
          <p:cNvSpPr/>
          <p:nvPr/>
        </p:nvSpPr>
        <p:spPr>
          <a:xfrm>
            <a:off x="679927" y="3896628"/>
            <a:ext cx="21350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now like. serenity has taken posses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CE847C-400A-46D8-9D44-AE5FE73BA779}"/>
              </a:ext>
            </a:extLst>
          </p:cNvPr>
          <p:cNvSpPr/>
          <p:nvPr/>
        </p:nvSpPr>
        <p:spPr>
          <a:xfrm>
            <a:off x="691161" y="3621466"/>
            <a:ext cx="1415772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Text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EFA1C1-0EFB-4B11-A082-58586F72BABA}"/>
              </a:ext>
            </a:extLst>
          </p:cNvPr>
          <p:cNvSpPr/>
          <p:nvPr/>
        </p:nvSpPr>
        <p:spPr>
          <a:xfrm>
            <a:off x="2929344" y="3895927"/>
            <a:ext cx="2106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now like. serenity has taken posses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DCA8DB-5082-4393-B345-9948E50F1BF0}"/>
              </a:ext>
            </a:extLst>
          </p:cNvPr>
          <p:cNvSpPr/>
          <p:nvPr/>
        </p:nvSpPr>
        <p:spPr>
          <a:xfrm>
            <a:off x="2940578" y="3620765"/>
            <a:ext cx="1377300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Text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4E90A7-1199-42C8-8EE2-773DB651FB9F}"/>
              </a:ext>
            </a:extLst>
          </p:cNvPr>
          <p:cNvSpPr/>
          <p:nvPr/>
        </p:nvSpPr>
        <p:spPr>
          <a:xfrm>
            <a:off x="623248" y="1011300"/>
            <a:ext cx="3731175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Choices</a:t>
            </a:r>
          </a:p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Right Here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58B36EC7-7FB1-4489-8AE1-1CA13F279EBC}"/>
              </a:ext>
            </a:extLst>
          </p:cNvPr>
          <p:cNvSpPr/>
          <p:nvPr/>
        </p:nvSpPr>
        <p:spPr>
          <a:xfrm rot="20441387">
            <a:off x="5434316" y="85927"/>
            <a:ext cx="323993" cy="279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1B1420-3C40-430D-978D-C34D4EE90CCC}"/>
              </a:ext>
            </a:extLst>
          </p:cNvPr>
          <p:cNvGrpSpPr/>
          <p:nvPr/>
        </p:nvGrpSpPr>
        <p:grpSpPr>
          <a:xfrm>
            <a:off x="10090623" y="568797"/>
            <a:ext cx="1491777" cy="310769"/>
            <a:chOff x="13069007" y="1329345"/>
            <a:chExt cx="4023314" cy="8381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9A6060-7F00-47D2-813B-04161381F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69007" y="1329345"/>
              <a:ext cx="838142" cy="838142"/>
            </a:xfrm>
            <a:prstGeom prst="rect">
              <a:avLst/>
            </a:prstGeom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7827765-4061-4CAB-8263-AFA927077D77}"/>
                </a:ext>
              </a:extLst>
            </p:cNvPr>
            <p:cNvSpPr/>
            <p:nvPr/>
          </p:nvSpPr>
          <p:spPr>
            <a:xfrm>
              <a:off x="14267511" y="1394238"/>
              <a:ext cx="2824810" cy="758952"/>
            </a:xfrm>
            <a:custGeom>
              <a:avLst/>
              <a:gdLst/>
              <a:ahLst/>
              <a:cxnLst/>
              <a:rect l="l" t="t" r="r" b="b"/>
              <a:pathLst>
                <a:path w="2824810" h="758952">
                  <a:moveTo>
                    <a:pt x="1218666" y="360274"/>
                  </a:moveTo>
                  <a:lnTo>
                    <a:pt x="1218666" y="558698"/>
                  </a:lnTo>
                  <a:lnTo>
                    <a:pt x="1359484" y="558698"/>
                  </a:lnTo>
                  <a:cubicBezTo>
                    <a:pt x="1394841" y="558698"/>
                    <a:pt x="1422578" y="550164"/>
                    <a:pt x="1442694" y="533095"/>
                  </a:cubicBezTo>
                  <a:cubicBezTo>
                    <a:pt x="1462811" y="516026"/>
                    <a:pt x="1472870" y="492252"/>
                    <a:pt x="1472870" y="461772"/>
                  </a:cubicBezTo>
                  <a:cubicBezTo>
                    <a:pt x="1472870" y="430682"/>
                    <a:pt x="1462202" y="405994"/>
                    <a:pt x="1440866" y="387706"/>
                  </a:cubicBezTo>
                  <a:cubicBezTo>
                    <a:pt x="1419530" y="369418"/>
                    <a:pt x="1391184" y="360274"/>
                    <a:pt x="1355827" y="360274"/>
                  </a:cubicBezTo>
                  <a:close/>
                  <a:moveTo>
                    <a:pt x="1218666" y="93269"/>
                  </a:moveTo>
                  <a:lnTo>
                    <a:pt x="1218666" y="275234"/>
                  </a:lnTo>
                  <a:lnTo>
                    <a:pt x="1347597" y="275234"/>
                  </a:lnTo>
                  <a:cubicBezTo>
                    <a:pt x="1381735" y="275234"/>
                    <a:pt x="1408404" y="267462"/>
                    <a:pt x="1427607" y="251917"/>
                  </a:cubicBezTo>
                  <a:cubicBezTo>
                    <a:pt x="1446809" y="236372"/>
                    <a:pt x="1456410" y="213970"/>
                    <a:pt x="1456410" y="184709"/>
                  </a:cubicBezTo>
                  <a:cubicBezTo>
                    <a:pt x="1456410" y="156058"/>
                    <a:pt x="1446809" y="133655"/>
                    <a:pt x="1427607" y="117500"/>
                  </a:cubicBezTo>
                  <a:cubicBezTo>
                    <a:pt x="1408404" y="101346"/>
                    <a:pt x="1381735" y="93269"/>
                    <a:pt x="1347597" y="93269"/>
                  </a:cubicBezTo>
                  <a:close/>
                  <a:moveTo>
                    <a:pt x="2490140" y="91440"/>
                  </a:moveTo>
                  <a:cubicBezTo>
                    <a:pt x="2448077" y="91440"/>
                    <a:pt x="2410587" y="100889"/>
                    <a:pt x="2377668" y="119786"/>
                  </a:cubicBezTo>
                  <a:cubicBezTo>
                    <a:pt x="2344750" y="138684"/>
                    <a:pt x="2318994" y="165811"/>
                    <a:pt x="2300402" y="201168"/>
                  </a:cubicBezTo>
                  <a:cubicBezTo>
                    <a:pt x="2281809" y="236525"/>
                    <a:pt x="2272512" y="277673"/>
                    <a:pt x="2272512" y="324612"/>
                  </a:cubicBezTo>
                  <a:cubicBezTo>
                    <a:pt x="2272512" y="371551"/>
                    <a:pt x="2281809" y="412852"/>
                    <a:pt x="2300402" y="448513"/>
                  </a:cubicBezTo>
                  <a:cubicBezTo>
                    <a:pt x="2318994" y="484175"/>
                    <a:pt x="2344750" y="511607"/>
                    <a:pt x="2377668" y="530809"/>
                  </a:cubicBezTo>
                  <a:cubicBezTo>
                    <a:pt x="2410587" y="550012"/>
                    <a:pt x="2448077" y="559613"/>
                    <a:pt x="2490140" y="559613"/>
                  </a:cubicBezTo>
                  <a:cubicBezTo>
                    <a:pt x="2532202" y="559613"/>
                    <a:pt x="2569692" y="550012"/>
                    <a:pt x="2602612" y="530809"/>
                  </a:cubicBezTo>
                  <a:cubicBezTo>
                    <a:pt x="2635530" y="511607"/>
                    <a:pt x="2661284" y="484175"/>
                    <a:pt x="2679878" y="448513"/>
                  </a:cubicBezTo>
                  <a:cubicBezTo>
                    <a:pt x="2698470" y="412852"/>
                    <a:pt x="2707768" y="371551"/>
                    <a:pt x="2707768" y="324612"/>
                  </a:cubicBezTo>
                  <a:cubicBezTo>
                    <a:pt x="2707768" y="277673"/>
                    <a:pt x="2698470" y="236525"/>
                    <a:pt x="2679878" y="201168"/>
                  </a:cubicBezTo>
                  <a:cubicBezTo>
                    <a:pt x="2661284" y="165811"/>
                    <a:pt x="2635530" y="138684"/>
                    <a:pt x="2602612" y="119786"/>
                  </a:cubicBezTo>
                  <a:cubicBezTo>
                    <a:pt x="2569692" y="100889"/>
                    <a:pt x="2532202" y="91440"/>
                    <a:pt x="2490140" y="91440"/>
                  </a:cubicBezTo>
                  <a:close/>
                  <a:moveTo>
                    <a:pt x="1653007" y="8229"/>
                  </a:moveTo>
                  <a:lnTo>
                    <a:pt x="2096491" y="8229"/>
                  </a:lnTo>
                  <a:lnTo>
                    <a:pt x="2096491" y="93269"/>
                  </a:lnTo>
                  <a:lnTo>
                    <a:pt x="1927326" y="93269"/>
                  </a:lnTo>
                  <a:lnTo>
                    <a:pt x="1927326" y="643738"/>
                  </a:lnTo>
                  <a:lnTo>
                    <a:pt x="1823085" y="643738"/>
                  </a:lnTo>
                  <a:lnTo>
                    <a:pt x="1823085" y="93269"/>
                  </a:lnTo>
                  <a:lnTo>
                    <a:pt x="1653007" y="93269"/>
                  </a:lnTo>
                  <a:close/>
                  <a:moveTo>
                    <a:pt x="1114425" y="8229"/>
                  </a:moveTo>
                  <a:lnTo>
                    <a:pt x="1356741" y="8229"/>
                  </a:lnTo>
                  <a:cubicBezTo>
                    <a:pt x="1400023" y="8229"/>
                    <a:pt x="1437208" y="15545"/>
                    <a:pt x="1468298" y="30175"/>
                  </a:cubicBezTo>
                  <a:cubicBezTo>
                    <a:pt x="1499387" y="44805"/>
                    <a:pt x="1522857" y="64465"/>
                    <a:pt x="1538707" y="89154"/>
                  </a:cubicBezTo>
                  <a:cubicBezTo>
                    <a:pt x="1554556" y="113843"/>
                    <a:pt x="1562481" y="141427"/>
                    <a:pt x="1562481" y="171907"/>
                  </a:cubicBezTo>
                  <a:cubicBezTo>
                    <a:pt x="1562481" y="208483"/>
                    <a:pt x="1552727" y="238963"/>
                    <a:pt x="1533220" y="263347"/>
                  </a:cubicBezTo>
                  <a:cubicBezTo>
                    <a:pt x="1513713" y="287731"/>
                    <a:pt x="1487500" y="305714"/>
                    <a:pt x="1454582" y="317297"/>
                  </a:cubicBezTo>
                  <a:cubicBezTo>
                    <a:pt x="1488719" y="323393"/>
                    <a:pt x="1517676" y="341376"/>
                    <a:pt x="1541450" y="371246"/>
                  </a:cubicBezTo>
                  <a:cubicBezTo>
                    <a:pt x="1565224" y="401117"/>
                    <a:pt x="1577111" y="434950"/>
                    <a:pt x="1577111" y="472745"/>
                  </a:cubicBezTo>
                  <a:cubicBezTo>
                    <a:pt x="1577111" y="505054"/>
                    <a:pt x="1568730" y="534162"/>
                    <a:pt x="1551966" y="560070"/>
                  </a:cubicBezTo>
                  <a:cubicBezTo>
                    <a:pt x="1535201" y="585978"/>
                    <a:pt x="1510970" y="606400"/>
                    <a:pt x="1479270" y="621335"/>
                  </a:cubicBezTo>
                  <a:cubicBezTo>
                    <a:pt x="1447572" y="636270"/>
                    <a:pt x="1410691" y="643738"/>
                    <a:pt x="1368628" y="643738"/>
                  </a:cubicBezTo>
                  <a:lnTo>
                    <a:pt x="1114425" y="643738"/>
                  </a:lnTo>
                  <a:close/>
                  <a:moveTo>
                    <a:pt x="0" y="8229"/>
                  </a:moveTo>
                  <a:lnTo>
                    <a:pt x="104242" y="8229"/>
                  </a:lnTo>
                  <a:lnTo>
                    <a:pt x="104242" y="559613"/>
                  </a:lnTo>
                  <a:lnTo>
                    <a:pt x="319126" y="559613"/>
                  </a:lnTo>
                  <a:lnTo>
                    <a:pt x="319126" y="643738"/>
                  </a:lnTo>
                  <a:lnTo>
                    <a:pt x="0" y="643738"/>
                  </a:lnTo>
                  <a:close/>
                  <a:moveTo>
                    <a:pt x="2490140" y="0"/>
                  </a:moveTo>
                  <a:cubicBezTo>
                    <a:pt x="2549880" y="0"/>
                    <a:pt x="2604592" y="13868"/>
                    <a:pt x="2654274" y="41605"/>
                  </a:cubicBezTo>
                  <a:cubicBezTo>
                    <a:pt x="2703956" y="69342"/>
                    <a:pt x="2743124" y="107899"/>
                    <a:pt x="2771776" y="157277"/>
                  </a:cubicBezTo>
                  <a:cubicBezTo>
                    <a:pt x="2800426" y="206654"/>
                    <a:pt x="2814752" y="262433"/>
                    <a:pt x="2814752" y="324612"/>
                  </a:cubicBezTo>
                  <a:cubicBezTo>
                    <a:pt x="2814752" y="383134"/>
                    <a:pt x="2802102" y="436016"/>
                    <a:pt x="2776804" y="483260"/>
                  </a:cubicBezTo>
                  <a:cubicBezTo>
                    <a:pt x="2751506" y="530504"/>
                    <a:pt x="2716606" y="568452"/>
                    <a:pt x="2672106" y="597103"/>
                  </a:cubicBezTo>
                  <a:lnTo>
                    <a:pt x="2824810" y="758952"/>
                  </a:lnTo>
                  <a:lnTo>
                    <a:pt x="2692222" y="758952"/>
                  </a:lnTo>
                  <a:lnTo>
                    <a:pt x="2580666" y="638251"/>
                  </a:lnTo>
                  <a:cubicBezTo>
                    <a:pt x="2553234" y="646176"/>
                    <a:pt x="2523058" y="650138"/>
                    <a:pt x="2490140" y="650138"/>
                  </a:cubicBezTo>
                  <a:cubicBezTo>
                    <a:pt x="2431008" y="650138"/>
                    <a:pt x="2376602" y="636270"/>
                    <a:pt x="2326919" y="608533"/>
                  </a:cubicBezTo>
                  <a:cubicBezTo>
                    <a:pt x="2277237" y="580796"/>
                    <a:pt x="2237918" y="542087"/>
                    <a:pt x="2208962" y="492404"/>
                  </a:cubicBezTo>
                  <a:cubicBezTo>
                    <a:pt x="2180006" y="442722"/>
                    <a:pt x="2165528" y="386791"/>
                    <a:pt x="2165528" y="324612"/>
                  </a:cubicBezTo>
                  <a:cubicBezTo>
                    <a:pt x="2165528" y="262433"/>
                    <a:pt x="2180006" y="206654"/>
                    <a:pt x="2208962" y="157277"/>
                  </a:cubicBezTo>
                  <a:cubicBezTo>
                    <a:pt x="2237918" y="107899"/>
                    <a:pt x="2277237" y="69342"/>
                    <a:pt x="2326919" y="41605"/>
                  </a:cubicBezTo>
                  <a:cubicBezTo>
                    <a:pt x="2376602" y="13868"/>
                    <a:pt x="2431008" y="0"/>
                    <a:pt x="2490140" y="0"/>
                  </a:cubicBezTo>
                  <a:close/>
                  <a:moveTo>
                    <a:pt x="699440" y="0"/>
                  </a:moveTo>
                  <a:cubicBezTo>
                    <a:pt x="767106" y="0"/>
                    <a:pt x="827303" y="16611"/>
                    <a:pt x="880034" y="49835"/>
                  </a:cubicBezTo>
                  <a:cubicBezTo>
                    <a:pt x="932764" y="83058"/>
                    <a:pt x="971017" y="130150"/>
                    <a:pt x="994791" y="191110"/>
                  </a:cubicBezTo>
                  <a:lnTo>
                    <a:pt x="869518" y="191110"/>
                  </a:lnTo>
                  <a:cubicBezTo>
                    <a:pt x="853059" y="159410"/>
                    <a:pt x="830199" y="135484"/>
                    <a:pt x="800938" y="119329"/>
                  </a:cubicBezTo>
                  <a:cubicBezTo>
                    <a:pt x="771678" y="103175"/>
                    <a:pt x="737845" y="95098"/>
                    <a:pt x="699440" y="95098"/>
                  </a:cubicBezTo>
                  <a:cubicBezTo>
                    <a:pt x="657378" y="95098"/>
                    <a:pt x="619887" y="104546"/>
                    <a:pt x="586969" y="123444"/>
                  </a:cubicBezTo>
                  <a:cubicBezTo>
                    <a:pt x="554050" y="142342"/>
                    <a:pt x="528295" y="169164"/>
                    <a:pt x="509702" y="203911"/>
                  </a:cubicBezTo>
                  <a:cubicBezTo>
                    <a:pt x="491109" y="238658"/>
                    <a:pt x="481813" y="278892"/>
                    <a:pt x="481813" y="324612"/>
                  </a:cubicBezTo>
                  <a:cubicBezTo>
                    <a:pt x="481813" y="370332"/>
                    <a:pt x="491109" y="410718"/>
                    <a:pt x="509702" y="445770"/>
                  </a:cubicBezTo>
                  <a:cubicBezTo>
                    <a:pt x="528295" y="480822"/>
                    <a:pt x="554050" y="507797"/>
                    <a:pt x="586969" y="526694"/>
                  </a:cubicBezTo>
                  <a:cubicBezTo>
                    <a:pt x="619887" y="545592"/>
                    <a:pt x="657378" y="555041"/>
                    <a:pt x="699440" y="555041"/>
                  </a:cubicBezTo>
                  <a:cubicBezTo>
                    <a:pt x="756133" y="555041"/>
                    <a:pt x="802158" y="539191"/>
                    <a:pt x="837514" y="507492"/>
                  </a:cubicBezTo>
                  <a:cubicBezTo>
                    <a:pt x="872871" y="475793"/>
                    <a:pt x="894512" y="432816"/>
                    <a:pt x="902437" y="378562"/>
                  </a:cubicBezTo>
                  <a:lnTo>
                    <a:pt x="663778" y="378562"/>
                  </a:lnTo>
                  <a:lnTo>
                    <a:pt x="663778" y="295351"/>
                  </a:lnTo>
                  <a:lnTo>
                    <a:pt x="1013993" y="295351"/>
                  </a:lnTo>
                  <a:lnTo>
                    <a:pt x="1013993" y="376733"/>
                  </a:lnTo>
                  <a:cubicBezTo>
                    <a:pt x="1007288" y="426110"/>
                    <a:pt x="989762" y="471526"/>
                    <a:pt x="961415" y="512978"/>
                  </a:cubicBezTo>
                  <a:cubicBezTo>
                    <a:pt x="933069" y="554431"/>
                    <a:pt x="896188" y="587502"/>
                    <a:pt x="850773" y="612191"/>
                  </a:cubicBezTo>
                  <a:cubicBezTo>
                    <a:pt x="805358" y="636880"/>
                    <a:pt x="754913" y="649224"/>
                    <a:pt x="699440" y="649224"/>
                  </a:cubicBezTo>
                  <a:cubicBezTo>
                    <a:pt x="639699" y="649224"/>
                    <a:pt x="585140" y="635356"/>
                    <a:pt x="535762" y="607619"/>
                  </a:cubicBezTo>
                  <a:cubicBezTo>
                    <a:pt x="486385" y="579882"/>
                    <a:pt x="447218" y="541325"/>
                    <a:pt x="418262" y="491947"/>
                  </a:cubicBezTo>
                  <a:cubicBezTo>
                    <a:pt x="389306" y="442570"/>
                    <a:pt x="374828" y="386791"/>
                    <a:pt x="374828" y="324612"/>
                  </a:cubicBezTo>
                  <a:cubicBezTo>
                    <a:pt x="374828" y="262433"/>
                    <a:pt x="389306" y="206654"/>
                    <a:pt x="418262" y="157277"/>
                  </a:cubicBezTo>
                  <a:cubicBezTo>
                    <a:pt x="447218" y="107899"/>
                    <a:pt x="486537" y="69342"/>
                    <a:pt x="536220" y="41605"/>
                  </a:cubicBezTo>
                  <a:cubicBezTo>
                    <a:pt x="585902" y="13868"/>
                    <a:pt x="640309" y="0"/>
                    <a:pt x="6994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3821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E20D48D-1735-4356-863A-1D7DBBA0A394}"/>
              </a:ext>
            </a:extLst>
          </p:cNvPr>
          <p:cNvSpPr/>
          <p:nvPr/>
        </p:nvSpPr>
        <p:spPr>
          <a:xfrm>
            <a:off x="10614060" y="2363709"/>
            <a:ext cx="1577940" cy="2130581"/>
          </a:xfrm>
          <a:custGeom>
            <a:avLst/>
            <a:gdLst>
              <a:gd name="connsiteX0" fmla="*/ 953328 w 1577940"/>
              <a:gd name="connsiteY0" fmla="*/ 0 h 2130581"/>
              <a:gd name="connsiteX1" fmla="*/ 1053345 w 1577940"/>
              <a:gd name="connsiteY1" fmla="*/ 22752 h 2130581"/>
              <a:gd name="connsiteX2" fmla="*/ 1563393 w 1577940"/>
              <a:gd name="connsiteY2" fmla="*/ 316272 h 2130581"/>
              <a:gd name="connsiteX3" fmla="*/ 1577940 w 1577940"/>
              <a:gd name="connsiteY3" fmla="*/ 324643 h 2130581"/>
              <a:gd name="connsiteX4" fmla="*/ 1577940 w 1577940"/>
              <a:gd name="connsiteY4" fmla="*/ 1805938 h 2130581"/>
              <a:gd name="connsiteX5" fmla="*/ 1559519 w 1577940"/>
              <a:gd name="connsiteY5" fmla="*/ 1816539 h 2130581"/>
              <a:gd name="connsiteX6" fmla="*/ 1053345 w 1577940"/>
              <a:gd name="connsiteY6" fmla="*/ 2107829 h 2130581"/>
              <a:gd name="connsiteX7" fmla="*/ 854830 w 1577940"/>
              <a:gd name="connsiteY7" fmla="*/ 2107829 h 2130581"/>
              <a:gd name="connsiteX8" fmla="*/ 99258 w 1577940"/>
              <a:gd name="connsiteY8" fmla="*/ 1673017 h 2130581"/>
              <a:gd name="connsiteX9" fmla="*/ 0 w 1577940"/>
              <a:gd name="connsiteY9" fmla="*/ 1501115 h 2130581"/>
              <a:gd name="connsiteX10" fmla="*/ 0 w 1577940"/>
              <a:gd name="connsiteY10" fmla="*/ 631490 h 2130581"/>
              <a:gd name="connsiteX11" fmla="*/ 99258 w 1577940"/>
              <a:gd name="connsiteY11" fmla="*/ 457564 h 2130581"/>
              <a:gd name="connsiteX12" fmla="*/ 854830 w 1577940"/>
              <a:gd name="connsiteY12" fmla="*/ 22752 h 2130581"/>
              <a:gd name="connsiteX13" fmla="*/ 953328 w 1577940"/>
              <a:gd name="connsiteY13" fmla="*/ 0 h 213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77940" h="2130581">
                <a:moveTo>
                  <a:pt x="953328" y="0"/>
                </a:moveTo>
                <a:cubicBezTo>
                  <a:pt x="990042" y="0"/>
                  <a:pt x="1027011" y="7584"/>
                  <a:pt x="1053345" y="22752"/>
                </a:cubicBezTo>
                <a:cubicBezTo>
                  <a:pt x="1289461" y="158631"/>
                  <a:pt x="1451791" y="252048"/>
                  <a:pt x="1563393" y="316272"/>
                </a:cubicBezTo>
                <a:lnTo>
                  <a:pt x="1577940" y="324643"/>
                </a:lnTo>
                <a:lnTo>
                  <a:pt x="1577940" y="1805938"/>
                </a:lnTo>
                <a:lnTo>
                  <a:pt x="1559519" y="1816539"/>
                </a:lnTo>
                <a:cubicBezTo>
                  <a:pt x="1053345" y="2107829"/>
                  <a:pt x="1053345" y="2107829"/>
                  <a:pt x="1053345" y="2107829"/>
                </a:cubicBezTo>
                <a:cubicBezTo>
                  <a:pt x="1000677" y="2138165"/>
                  <a:pt x="905472" y="2138165"/>
                  <a:pt x="854830" y="2107829"/>
                </a:cubicBezTo>
                <a:cubicBezTo>
                  <a:pt x="99258" y="1673017"/>
                  <a:pt x="99258" y="1673017"/>
                  <a:pt x="99258" y="1673017"/>
                </a:cubicBezTo>
                <a:cubicBezTo>
                  <a:pt x="46590" y="1642681"/>
                  <a:pt x="0" y="1561786"/>
                  <a:pt x="0" y="1501115"/>
                </a:cubicBezTo>
                <a:lnTo>
                  <a:pt x="0" y="631490"/>
                </a:lnTo>
                <a:cubicBezTo>
                  <a:pt x="0" y="570818"/>
                  <a:pt x="46590" y="487901"/>
                  <a:pt x="99258" y="457564"/>
                </a:cubicBezTo>
                <a:cubicBezTo>
                  <a:pt x="854830" y="22752"/>
                  <a:pt x="854830" y="22752"/>
                  <a:pt x="854830" y="22752"/>
                </a:cubicBezTo>
                <a:cubicBezTo>
                  <a:pt x="880150" y="7584"/>
                  <a:pt x="916613" y="0"/>
                  <a:pt x="9533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39A4EC-2585-4C08-B811-23215E4C1ECE}"/>
              </a:ext>
            </a:extLst>
          </p:cNvPr>
          <p:cNvSpPr txBox="1"/>
          <p:nvPr/>
        </p:nvSpPr>
        <p:spPr>
          <a:xfrm>
            <a:off x="623892" y="4131430"/>
            <a:ext cx="2323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Lorem ipsum dolor sit amet, consect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here now. taken possession of me</a:t>
            </a:r>
            <a:endParaRPr lang="id-ID" sz="1200" dirty="0">
              <a:solidFill>
                <a:schemeClr val="tx1">
                  <a:lumMod val="85000"/>
                  <a:lumOff val="1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6D3E98-A08A-4551-9E46-C2225E619498}"/>
              </a:ext>
            </a:extLst>
          </p:cNvPr>
          <p:cNvSpPr txBox="1"/>
          <p:nvPr/>
        </p:nvSpPr>
        <p:spPr>
          <a:xfrm>
            <a:off x="623892" y="3232363"/>
            <a:ext cx="113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57+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11F6DE-19FE-4F85-A381-BAD67671CC00}"/>
              </a:ext>
            </a:extLst>
          </p:cNvPr>
          <p:cNvSpPr txBox="1"/>
          <p:nvPr/>
        </p:nvSpPr>
        <p:spPr>
          <a:xfrm>
            <a:off x="623892" y="3708619"/>
            <a:ext cx="1889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Title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5CA72-A740-43A9-B0B2-092F8F636FD2}"/>
              </a:ext>
            </a:extLst>
          </p:cNvPr>
          <p:cNvSpPr txBox="1"/>
          <p:nvPr/>
        </p:nvSpPr>
        <p:spPr>
          <a:xfrm>
            <a:off x="3237801" y="3232363"/>
            <a:ext cx="113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94+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8C2E75-0D0F-421A-8EF2-934ADD56C0FC}"/>
              </a:ext>
            </a:extLst>
          </p:cNvPr>
          <p:cNvSpPr txBox="1"/>
          <p:nvPr/>
        </p:nvSpPr>
        <p:spPr>
          <a:xfrm>
            <a:off x="3267297" y="3727669"/>
            <a:ext cx="1889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Insert Title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84137F-9481-41F0-AF55-E39188DF72BB}"/>
              </a:ext>
            </a:extLst>
          </p:cNvPr>
          <p:cNvSpPr txBox="1"/>
          <p:nvPr/>
        </p:nvSpPr>
        <p:spPr>
          <a:xfrm>
            <a:off x="3104033" y="4131429"/>
            <a:ext cx="2323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Lorem ipsum dolor sit amet, consect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here now. taken possession of me</a:t>
            </a:r>
            <a:endParaRPr lang="id-ID" sz="1200" dirty="0">
              <a:solidFill>
                <a:schemeClr val="tx1">
                  <a:lumMod val="85000"/>
                  <a:lumOff val="1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E44987-9F5B-419B-B38E-3D43B59EDFF3}"/>
              </a:ext>
            </a:extLst>
          </p:cNvPr>
          <p:cNvSpPr/>
          <p:nvPr/>
        </p:nvSpPr>
        <p:spPr>
          <a:xfrm>
            <a:off x="623892" y="2384414"/>
            <a:ext cx="4679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spring which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474DF4-C301-4BC2-AA7B-572FFDAE56D1}"/>
              </a:ext>
            </a:extLst>
          </p:cNvPr>
          <p:cNvSpPr/>
          <p:nvPr/>
        </p:nvSpPr>
        <p:spPr>
          <a:xfrm>
            <a:off x="623892" y="1005791"/>
            <a:ext cx="3731175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Celebrate</a:t>
            </a:r>
          </a:p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Right Here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766E4946-57A3-41EB-95D3-DFA8DFA73643}"/>
              </a:ext>
            </a:extLst>
          </p:cNvPr>
          <p:cNvSpPr/>
          <p:nvPr/>
        </p:nvSpPr>
        <p:spPr>
          <a:xfrm rot="20441387">
            <a:off x="4182629" y="867162"/>
            <a:ext cx="323993" cy="279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E5F7E1-76E1-4FC4-AC03-D2964F4E5331}"/>
              </a:ext>
            </a:extLst>
          </p:cNvPr>
          <p:cNvSpPr/>
          <p:nvPr/>
        </p:nvSpPr>
        <p:spPr>
          <a:xfrm rot="5400000">
            <a:off x="10579052" y="3272033"/>
            <a:ext cx="1664257" cy="31393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spc="300" dirty="0">
                <a:solidFill>
                  <a:schemeClr val="bg1"/>
                </a:solidFill>
                <a:latin typeface="+mj-lt"/>
              </a:rPr>
              <a:t>TRENDS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3" b="12113"/>
          <a:stretch>
            <a:fillRect/>
          </a:stretch>
        </p:blipFill>
        <p:spPr/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CA624F2-13A8-413B-BC9D-0B83EEC83343}"/>
              </a:ext>
            </a:extLst>
          </p:cNvPr>
          <p:cNvGrpSpPr/>
          <p:nvPr/>
        </p:nvGrpSpPr>
        <p:grpSpPr>
          <a:xfrm>
            <a:off x="10090623" y="568797"/>
            <a:ext cx="1491777" cy="310769"/>
            <a:chOff x="13069007" y="1329345"/>
            <a:chExt cx="4023314" cy="83814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3431E17-7EBA-4172-A801-083D679E3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69007" y="1329345"/>
              <a:ext cx="838142" cy="838142"/>
            </a:xfrm>
            <a:prstGeom prst="rect">
              <a:avLst/>
            </a:prstGeom>
          </p:spPr>
        </p:pic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B89C3B7-E041-4D23-8BB8-B470F3BC3129}"/>
                </a:ext>
              </a:extLst>
            </p:cNvPr>
            <p:cNvSpPr/>
            <p:nvPr/>
          </p:nvSpPr>
          <p:spPr>
            <a:xfrm>
              <a:off x="14267511" y="1394238"/>
              <a:ext cx="2824810" cy="758952"/>
            </a:xfrm>
            <a:custGeom>
              <a:avLst/>
              <a:gdLst/>
              <a:ahLst/>
              <a:cxnLst/>
              <a:rect l="l" t="t" r="r" b="b"/>
              <a:pathLst>
                <a:path w="2824810" h="758952">
                  <a:moveTo>
                    <a:pt x="1218666" y="360274"/>
                  </a:moveTo>
                  <a:lnTo>
                    <a:pt x="1218666" y="558698"/>
                  </a:lnTo>
                  <a:lnTo>
                    <a:pt x="1359484" y="558698"/>
                  </a:lnTo>
                  <a:cubicBezTo>
                    <a:pt x="1394841" y="558698"/>
                    <a:pt x="1422578" y="550164"/>
                    <a:pt x="1442694" y="533095"/>
                  </a:cubicBezTo>
                  <a:cubicBezTo>
                    <a:pt x="1462811" y="516026"/>
                    <a:pt x="1472870" y="492252"/>
                    <a:pt x="1472870" y="461772"/>
                  </a:cubicBezTo>
                  <a:cubicBezTo>
                    <a:pt x="1472870" y="430682"/>
                    <a:pt x="1462202" y="405994"/>
                    <a:pt x="1440866" y="387706"/>
                  </a:cubicBezTo>
                  <a:cubicBezTo>
                    <a:pt x="1419530" y="369418"/>
                    <a:pt x="1391184" y="360274"/>
                    <a:pt x="1355827" y="360274"/>
                  </a:cubicBezTo>
                  <a:close/>
                  <a:moveTo>
                    <a:pt x="1218666" y="93269"/>
                  </a:moveTo>
                  <a:lnTo>
                    <a:pt x="1218666" y="275234"/>
                  </a:lnTo>
                  <a:lnTo>
                    <a:pt x="1347597" y="275234"/>
                  </a:lnTo>
                  <a:cubicBezTo>
                    <a:pt x="1381735" y="275234"/>
                    <a:pt x="1408404" y="267462"/>
                    <a:pt x="1427607" y="251917"/>
                  </a:cubicBezTo>
                  <a:cubicBezTo>
                    <a:pt x="1446809" y="236372"/>
                    <a:pt x="1456410" y="213970"/>
                    <a:pt x="1456410" y="184709"/>
                  </a:cubicBezTo>
                  <a:cubicBezTo>
                    <a:pt x="1456410" y="156058"/>
                    <a:pt x="1446809" y="133655"/>
                    <a:pt x="1427607" y="117500"/>
                  </a:cubicBezTo>
                  <a:cubicBezTo>
                    <a:pt x="1408404" y="101346"/>
                    <a:pt x="1381735" y="93269"/>
                    <a:pt x="1347597" y="93269"/>
                  </a:cubicBezTo>
                  <a:close/>
                  <a:moveTo>
                    <a:pt x="2490140" y="91440"/>
                  </a:moveTo>
                  <a:cubicBezTo>
                    <a:pt x="2448077" y="91440"/>
                    <a:pt x="2410587" y="100889"/>
                    <a:pt x="2377668" y="119786"/>
                  </a:cubicBezTo>
                  <a:cubicBezTo>
                    <a:pt x="2344750" y="138684"/>
                    <a:pt x="2318994" y="165811"/>
                    <a:pt x="2300402" y="201168"/>
                  </a:cubicBezTo>
                  <a:cubicBezTo>
                    <a:pt x="2281809" y="236525"/>
                    <a:pt x="2272512" y="277673"/>
                    <a:pt x="2272512" y="324612"/>
                  </a:cubicBezTo>
                  <a:cubicBezTo>
                    <a:pt x="2272512" y="371551"/>
                    <a:pt x="2281809" y="412852"/>
                    <a:pt x="2300402" y="448513"/>
                  </a:cubicBezTo>
                  <a:cubicBezTo>
                    <a:pt x="2318994" y="484175"/>
                    <a:pt x="2344750" y="511607"/>
                    <a:pt x="2377668" y="530809"/>
                  </a:cubicBezTo>
                  <a:cubicBezTo>
                    <a:pt x="2410587" y="550012"/>
                    <a:pt x="2448077" y="559613"/>
                    <a:pt x="2490140" y="559613"/>
                  </a:cubicBezTo>
                  <a:cubicBezTo>
                    <a:pt x="2532202" y="559613"/>
                    <a:pt x="2569692" y="550012"/>
                    <a:pt x="2602612" y="530809"/>
                  </a:cubicBezTo>
                  <a:cubicBezTo>
                    <a:pt x="2635530" y="511607"/>
                    <a:pt x="2661284" y="484175"/>
                    <a:pt x="2679878" y="448513"/>
                  </a:cubicBezTo>
                  <a:cubicBezTo>
                    <a:pt x="2698470" y="412852"/>
                    <a:pt x="2707768" y="371551"/>
                    <a:pt x="2707768" y="324612"/>
                  </a:cubicBezTo>
                  <a:cubicBezTo>
                    <a:pt x="2707768" y="277673"/>
                    <a:pt x="2698470" y="236525"/>
                    <a:pt x="2679878" y="201168"/>
                  </a:cubicBezTo>
                  <a:cubicBezTo>
                    <a:pt x="2661284" y="165811"/>
                    <a:pt x="2635530" y="138684"/>
                    <a:pt x="2602612" y="119786"/>
                  </a:cubicBezTo>
                  <a:cubicBezTo>
                    <a:pt x="2569692" y="100889"/>
                    <a:pt x="2532202" y="91440"/>
                    <a:pt x="2490140" y="91440"/>
                  </a:cubicBezTo>
                  <a:close/>
                  <a:moveTo>
                    <a:pt x="1653007" y="8229"/>
                  </a:moveTo>
                  <a:lnTo>
                    <a:pt x="2096491" y="8229"/>
                  </a:lnTo>
                  <a:lnTo>
                    <a:pt x="2096491" y="93269"/>
                  </a:lnTo>
                  <a:lnTo>
                    <a:pt x="1927326" y="93269"/>
                  </a:lnTo>
                  <a:lnTo>
                    <a:pt x="1927326" y="643738"/>
                  </a:lnTo>
                  <a:lnTo>
                    <a:pt x="1823085" y="643738"/>
                  </a:lnTo>
                  <a:lnTo>
                    <a:pt x="1823085" y="93269"/>
                  </a:lnTo>
                  <a:lnTo>
                    <a:pt x="1653007" y="93269"/>
                  </a:lnTo>
                  <a:close/>
                  <a:moveTo>
                    <a:pt x="1114425" y="8229"/>
                  </a:moveTo>
                  <a:lnTo>
                    <a:pt x="1356741" y="8229"/>
                  </a:lnTo>
                  <a:cubicBezTo>
                    <a:pt x="1400023" y="8229"/>
                    <a:pt x="1437208" y="15545"/>
                    <a:pt x="1468298" y="30175"/>
                  </a:cubicBezTo>
                  <a:cubicBezTo>
                    <a:pt x="1499387" y="44805"/>
                    <a:pt x="1522857" y="64465"/>
                    <a:pt x="1538707" y="89154"/>
                  </a:cubicBezTo>
                  <a:cubicBezTo>
                    <a:pt x="1554556" y="113843"/>
                    <a:pt x="1562481" y="141427"/>
                    <a:pt x="1562481" y="171907"/>
                  </a:cubicBezTo>
                  <a:cubicBezTo>
                    <a:pt x="1562481" y="208483"/>
                    <a:pt x="1552727" y="238963"/>
                    <a:pt x="1533220" y="263347"/>
                  </a:cubicBezTo>
                  <a:cubicBezTo>
                    <a:pt x="1513713" y="287731"/>
                    <a:pt x="1487500" y="305714"/>
                    <a:pt x="1454582" y="317297"/>
                  </a:cubicBezTo>
                  <a:cubicBezTo>
                    <a:pt x="1488719" y="323393"/>
                    <a:pt x="1517676" y="341376"/>
                    <a:pt x="1541450" y="371246"/>
                  </a:cubicBezTo>
                  <a:cubicBezTo>
                    <a:pt x="1565224" y="401117"/>
                    <a:pt x="1577111" y="434950"/>
                    <a:pt x="1577111" y="472745"/>
                  </a:cubicBezTo>
                  <a:cubicBezTo>
                    <a:pt x="1577111" y="505054"/>
                    <a:pt x="1568730" y="534162"/>
                    <a:pt x="1551966" y="560070"/>
                  </a:cubicBezTo>
                  <a:cubicBezTo>
                    <a:pt x="1535201" y="585978"/>
                    <a:pt x="1510970" y="606400"/>
                    <a:pt x="1479270" y="621335"/>
                  </a:cubicBezTo>
                  <a:cubicBezTo>
                    <a:pt x="1447572" y="636270"/>
                    <a:pt x="1410691" y="643738"/>
                    <a:pt x="1368628" y="643738"/>
                  </a:cubicBezTo>
                  <a:lnTo>
                    <a:pt x="1114425" y="643738"/>
                  </a:lnTo>
                  <a:close/>
                  <a:moveTo>
                    <a:pt x="0" y="8229"/>
                  </a:moveTo>
                  <a:lnTo>
                    <a:pt x="104242" y="8229"/>
                  </a:lnTo>
                  <a:lnTo>
                    <a:pt x="104242" y="559613"/>
                  </a:lnTo>
                  <a:lnTo>
                    <a:pt x="319126" y="559613"/>
                  </a:lnTo>
                  <a:lnTo>
                    <a:pt x="319126" y="643738"/>
                  </a:lnTo>
                  <a:lnTo>
                    <a:pt x="0" y="643738"/>
                  </a:lnTo>
                  <a:close/>
                  <a:moveTo>
                    <a:pt x="2490140" y="0"/>
                  </a:moveTo>
                  <a:cubicBezTo>
                    <a:pt x="2549880" y="0"/>
                    <a:pt x="2604592" y="13868"/>
                    <a:pt x="2654274" y="41605"/>
                  </a:cubicBezTo>
                  <a:cubicBezTo>
                    <a:pt x="2703956" y="69342"/>
                    <a:pt x="2743124" y="107899"/>
                    <a:pt x="2771776" y="157277"/>
                  </a:cubicBezTo>
                  <a:cubicBezTo>
                    <a:pt x="2800426" y="206654"/>
                    <a:pt x="2814752" y="262433"/>
                    <a:pt x="2814752" y="324612"/>
                  </a:cubicBezTo>
                  <a:cubicBezTo>
                    <a:pt x="2814752" y="383134"/>
                    <a:pt x="2802102" y="436016"/>
                    <a:pt x="2776804" y="483260"/>
                  </a:cubicBezTo>
                  <a:cubicBezTo>
                    <a:pt x="2751506" y="530504"/>
                    <a:pt x="2716606" y="568452"/>
                    <a:pt x="2672106" y="597103"/>
                  </a:cubicBezTo>
                  <a:lnTo>
                    <a:pt x="2824810" y="758952"/>
                  </a:lnTo>
                  <a:lnTo>
                    <a:pt x="2692222" y="758952"/>
                  </a:lnTo>
                  <a:lnTo>
                    <a:pt x="2580666" y="638251"/>
                  </a:lnTo>
                  <a:cubicBezTo>
                    <a:pt x="2553234" y="646176"/>
                    <a:pt x="2523058" y="650138"/>
                    <a:pt x="2490140" y="650138"/>
                  </a:cubicBezTo>
                  <a:cubicBezTo>
                    <a:pt x="2431008" y="650138"/>
                    <a:pt x="2376602" y="636270"/>
                    <a:pt x="2326919" y="608533"/>
                  </a:cubicBezTo>
                  <a:cubicBezTo>
                    <a:pt x="2277237" y="580796"/>
                    <a:pt x="2237918" y="542087"/>
                    <a:pt x="2208962" y="492404"/>
                  </a:cubicBezTo>
                  <a:cubicBezTo>
                    <a:pt x="2180006" y="442722"/>
                    <a:pt x="2165528" y="386791"/>
                    <a:pt x="2165528" y="324612"/>
                  </a:cubicBezTo>
                  <a:cubicBezTo>
                    <a:pt x="2165528" y="262433"/>
                    <a:pt x="2180006" y="206654"/>
                    <a:pt x="2208962" y="157277"/>
                  </a:cubicBezTo>
                  <a:cubicBezTo>
                    <a:pt x="2237918" y="107899"/>
                    <a:pt x="2277237" y="69342"/>
                    <a:pt x="2326919" y="41605"/>
                  </a:cubicBezTo>
                  <a:cubicBezTo>
                    <a:pt x="2376602" y="13868"/>
                    <a:pt x="2431008" y="0"/>
                    <a:pt x="2490140" y="0"/>
                  </a:cubicBezTo>
                  <a:close/>
                  <a:moveTo>
                    <a:pt x="699440" y="0"/>
                  </a:moveTo>
                  <a:cubicBezTo>
                    <a:pt x="767106" y="0"/>
                    <a:pt x="827303" y="16611"/>
                    <a:pt x="880034" y="49835"/>
                  </a:cubicBezTo>
                  <a:cubicBezTo>
                    <a:pt x="932764" y="83058"/>
                    <a:pt x="971017" y="130150"/>
                    <a:pt x="994791" y="191110"/>
                  </a:cubicBezTo>
                  <a:lnTo>
                    <a:pt x="869518" y="191110"/>
                  </a:lnTo>
                  <a:cubicBezTo>
                    <a:pt x="853059" y="159410"/>
                    <a:pt x="830199" y="135484"/>
                    <a:pt x="800938" y="119329"/>
                  </a:cubicBezTo>
                  <a:cubicBezTo>
                    <a:pt x="771678" y="103175"/>
                    <a:pt x="737845" y="95098"/>
                    <a:pt x="699440" y="95098"/>
                  </a:cubicBezTo>
                  <a:cubicBezTo>
                    <a:pt x="657378" y="95098"/>
                    <a:pt x="619887" y="104546"/>
                    <a:pt x="586969" y="123444"/>
                  </a:cubicBezTo>
                  <a:cubicBezTo>
                    <a:pt x="554050" y="142342"/>
                    <a:pt x="528295" y="169164"/>
                    <a:pt x="509702" y="203911"/>
                  </a:cubicBezTo>
                  <a:cubicBezTo>
                    <a:pt x="491109" y="238658"/>
                    <a:pt x="481813" y="278892"/>
                    <a:pt x="481813" y="324612"/>
                  </a:cubicBezTo>
                  <a:cubicBezTo>
                    <a:pt x="481813" y="370332"/>
                    <a:pt x="491109" y="410718"/>
                    <a:pt x="509702" y="445770"/>
                  </a:cubicBezTo>
                  <a:cubicBezTo>
                    <a:pt x="528295" y="480822"/>
                    <a:pt x="554050" y="507797"/>
                    <a:pt x="586969" y="526694"/>
                  </a:cubicBezTo>
                  <a:cubicBezTo>
                    <a:pt x="619887" y="545592"/>
                    <a:pt x="657378" y="555041"/>
                    <a:pt x="699440" y="555041"/>
                  </a:cubicBezTo>
                  <a:cubicBezTo>
                    <a:pt x="756133" y="555041"/>
                    <a:pt x="802158" y="539191"/>
                    <a:pt x="837514" y="507492"/>
                  </a:cubicBezTo>
                  <a:cubicBezTo>
                    <a:pt x="872871" y="475793"/>
                    <a:pt x="894512" y="432816"/>
                    <a:pt x="902437" y="378562"/>
                  </a:cubicBezTo>
                  <a:lnTo>
                    <a:pt x="663778" y="378562"/>
                  </a:lnTo>
                  <a:lnTo>
                    <a:pt x="663778" y="295351"/>
                  </a:lnTo>
                  <a:lnTo>
                    <a:pt x="1013993" y="295351"/>
                  </a:lnTo>
                  <a:lnTo>
                    <a:pt x="1013993" y="376733"/>
                  </a:lnTo>
                  <a:cubicBezTo>
                    <a:pt x="1007288" y="426110"/>
                    <a:pt x="989762" y="471526"/>
                    <a:pt x="961415" y="512978"/>
                  </a:cubicBezTo>
                  <a:cubicBezTo>
                    <a:pt x="933069" y="554431"/>
                    <a:pt x="896188" y="587502"/>
                    <a:pt x="850773" y="612191"/>
                  </a:cubicBezTo>
                  <a:cubicBezTo>
                    <a:pt x="805358" y="636880"/>
                    <a:pt x="754913" y="649224"/>
                    <a:pt x="699440" y="649224"/>
                  </a:cubicBezTo>
                  <a:cubicBezTo>
                    <a:pt x="639699" y="649224"/>
                    <a:pt x="585140" y="635356"/>
                    <a:pt x="535762" y="607619"/>
                  </a:cubicBezTo>
                  <a:cubicBezTo>
                    <a:pt x="486385" y="579882"/>
                    <a:pt x="447218" y="541325"/>
                    <a:pt x="418262" y="491947"/>
                  </a:cubicBezTo>
                  <a:cubicBezTo>
                    <a:pt x="389306" y="442570"/>
                    <a:pt x="374828" y="386791"/>
                    <a:pt x="374828" y="324612"/>
                  </a:cubicBezTo>
                  <a:cubicBezTo>
                    <a:pt x="374828" y="262433"/>
                    <a:pt x="389306" y="206654"/>
                    <a:pt x="418262" y="157277"/>
                  </a:cubicBezTo>
                  <a:cubicBezTo>
                    <a:pt x="447218" y="107899"/>
                    <a:pt x="486537" y="69342"/>
                    <a:pt x="536220" y="41605"/>
                  </a:cubicBezTo>
                  <a:cubicBezTo>
                    <a:pt x="585902" y="13868"/>
                    <a:pt x="640309" y="0"/>
                    <a:pt x="69944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9561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0018"/>
      </a:accent1>
      <a:accent2>
        <a:srgbClr val="FFA52C"/>
      </a:accent2>
      <a:accent3>
        <a:srgbClr val="FFFF41"/>
      </a:accent3>
      <a:accent4>
        <a:srgbClr val="008018"/>
      </a:accent4>
      <a:accent5>
        <a:srgbClr val="0000F9"/>
      </a:accent5>
      <a:accent6>
        <a:srgbClr val="86007D"/>
      </a:accent6>
      <a:hlink>
        <a:srgbClr val="0563C1"/>
      </a:hlink>
      <a:folHlink>
        <a:srgbClr val="954F72"/>
      </a:folHlink>
    </a:clrScheme>
    <a:fontScheme name="Custom 5">
      <a:majorFont>
        <a:latin typeface="Poppins Medium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1280</TotalTime>
  <Words>1454</Words>
  <Application>Microsoft Office PowerPoint</Application>
  <PresentationFormat>Widescreen</PresentationFormat>
  <Paragraphs>140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Wingdings</vt:lpstr>
      <vt:lpstr>Calibri</vt:lpstr>
      <vt:lpstr>Montserrat SemiBold</vt:lpstr>
      <vt:lpstr>Open Sans</vt:lpstr>
      <vt:lpstr>Segoe UI Semibold</vt:lpstr>
      <vt:lpstr>Poppins Medium</vt:lpstr>
      <vt:lpstr>Arial</vt:lpstr>
      <vt:lpstr>poppins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293</cp:revision>
  <dcterms:created xsi:type="dcterms:W3CDTF">2021-03-24T04:46:24Z</dcterms:created>
  <dcterms:modified xsi:type="dcterms:W3CDTF">2022-06-25T10:05:28Z</dcterms:modified>
</cp:coreProperties>
</file>